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435" r:id="rId3"/>
    <p:sldId id="257" r:id="rId4"/>
    <p:sldId id="258" r:id="rId5"/>
    <p:sldId id="425" r:id="rId6"/>
    <p:sldId id="427" r:id="rId7"/>
    <p:sldId id="426" r:id="rId8"/>
    <p:sldId id="262" r:id="rId9"/>
    <p:sldId id="293" r:id="rId10"/>
    <p:sldId id="294" r:id="rId11"/>
    <p:sldId id="297" r:id="rId12"/>
    <p:sldId id="268" r:id="rId13"/>
    <p:sldId id="428" r:id="rId14"/>
    <p:sldId id="429" r:id="rId15"/>
    <p:sldId id="430" r:id="rId16"/>
    <p:sldId id="259" r:id="rId17"/>
    <p:sldId id="260" r:id="rId18"/>
    <p:sldId id="261" r:id="rId19"/>
    <p:sldId id="286" r:id="rId20"/>
    <p:sldId id="288" r:id="rId21"/>
    <p:sldId id="266" r:id="rId22"/>
    <p:sldId id="289" r:id="rId23"/>
    <p:sldId id="290" r:id="rId24"/>
    <p:sldId id="270" r:id="rId25"/>
    <p:sldId id="305" r:id="rId26"/>
    <p:sldId id="272" r:id="rId27"/>
    <p:sldId id="306" r:id="rId28"/>
    <p:sldId id="271" r:id="rId29"/>
    <p:sldId id="307" r:id="rId30"/>
    <p:sldId id="308" r:id="rId31"/>
    <p:sldId id="319" r:id="rId32"/>
    <p:sldId id="320" r:id="rId33"/>
    <p:sldId id="321" r:id="rId34"/>
    <p:sldId id="330" r:id="rId35"/>
    <p:sldId id="332" r:id="rId36"/>
    <p:sldId id="333" r:id="rId37"/>
    <p:sldId id="334" r:id="rId38"/>
    <p:sldId id="335" r:id="rId39"/>
    <p:sldId id="336" r:id="rId40"/>
    <p:sldId id="284" r:id="rId41"/>
    <p:sldId id="419" r:id="rId42"/>
    <p:sldId id="431" r:id="rId43"/>
    <p:sldId id="337" r:id="rId44"/>
    <p:sldId id="423" r:id="rId45"/>
    <p:sldId id="281" r:id="rId46"/>
    <p:sldId id="432" r:id="rId47"/>
    <p:sldId id="433" r:id="rId48"/>
    <p:sldId id="434" r:id="rId49"/>
    <p:sldId id="424" r:id="rId50"/>
    <p:sldId id="38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U:\Users\jdsong\Documents\vpd%20analysis\profile%20graph%20files\KD_broadway_10_200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Total Criminal Code Offences (Excluding Traffic) Per 100,000 Population</a:t>
            </a:r>
          </a:p>
          <a:p>
            <a:pPr>
              <a:defRPr/>
            </a:pPr>
            <a:r>
              <a:rPr lang="en-CA"/>
              <a:t>Canada</a:t>
            </a:r>
          </a:p>
          <a:p>
            <a:pPr>
              <a:defRPr/>
            </a:pPr>
            <a:r>
              <a:rPr lang="en-CA"/>
              <a:t>1962-2017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'Chart data'!$A$6</c:f>
              <c:strCache>
                <c:ptCount val="1"/>
                <c:pt idx="0">
                  <c:v>Total Criminal Code UCR1 Definitions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'Chart data'!$B$5:$BE$5</c:f>
              <c:numCache>
                <c:formatCode>General</c:formatCode>
                <c:ptCount val="56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</c:numCache>
            </c:numRef>
          </c:cat>
          <c:val>
            <c:numRef>
              <c:f>'Chart data'!$B$6:$BC$6</c:f>
              <c:numCache>
                <c:formatCode>0.0</c:formatCode>
                <c:ptCount val="54"/>
                <c:pt idx="0">
                  <c:v>2776.1729743691853</c:v>
                </c:pt>
                <c:pt idx="1">
                  <c:v>3027.5694121624474</c:v>
                </c:pt>
                <c:pt idx="2">
                  <c:v>3250.5637489956193</c:v>
                </c:pt>
                <c:pt idx="3">
                  <c:v>3204.4389014736948</c:v>
                </c:pt>
                <c:pt idx="4">
                  <c:v>3517.904161399757</c:v>
                </c:pt>
                <c:pt idx="5">
                  <c:v>3863.6225341054078</c:v>
                </c:pt>
                <c:pt idx="6">
                  <c:v>4334.5932760003261</c:v>
                </c:pt>
                <c:pt idx="7">
                  <c:v>4735.0411885148324</c:v>
                </c:pt>
                <c:pt idx="8">
                  <c:v>5221.3493855971001</c:v>
                </c:pt>
                <c:pt idx="9">
                  <c:v>5418.8554498963758</c:v>
                </c:pt>
                <c:pt idx="10">
                  <c:v>5469.8297807928884</c:v>
                </c:pt>
                <c:pt idx="11">
                  <c:v>5904.8632218844987</c:v>
                </c:pt>
                <c:pt idx="12">
                  <c:v>6516.5154557121068</c:v>
                </c:pt>
                <c:pt idx="13">
                  <c:v>6986.817699177428</c:v>
                </c:pt>
                <c:pt idx="14">
                  <c:v>7124.1094960987457</c:v>
                </c:pt>
                <c:pt idx="15">
                  <c:v>7107.0949778281938</c:v>
                </c:pt>
                <c:pt idx="16">
                  <c:v>7289.6117702087849</c:v>
                </c:pt>
                <c:pt idx="17">
                  <c:v>7812.2186522257271</c:v>
                </c:pt>
                <c:pt idx="18">
                  <c:v>8507.4305916606008</c:v>
                </c:pt>
                <c:pt idx="19">
                  <c:v>8907.146994663477</c:v>
                </c:pt>
                <c:pt idx="20">
                  <c:v>8964.158303875427</c:v>
                </c:pt>
                <c:pt idx="21">
                  <c:v>8668.3247805318879</c:v>
                </c:pt>
                <c:pt idx="22">
                  <c:v>8598.2857051348765</c:v>
                </c:pt>
                <c:pt idx="23">
                  <c:v>8639.0877951473049</c:v>
                </c:pt>
                <c:pt idx="24">
                  <c:v>8984.1399439908491</c:v>
                </c:pt>
                <c:pt idx="25">
                  <c:v>9226.5214505992117</c:v>
                </c:pt>
                <c:pt idx="26">
                  <c:v>9233.8590153304613</c:v>
                </c:pt>
                <c:pt idx="27">
                  <c:v>9266.0068672995349</c:v>
                </c:pt>
                <c:pt idx="28">
                  <c:v>9904.4358596638904</c:v>
                </c:pt>
                <c:pt idx="29">
                  <c:v>10736.18909349491</c:v>
                </c:pt>
                <c:pt idx="30">
                  <c:v>10395.953609564194</c:v>
                </c:pt>
                <c:pt idx="31">
                  <c:v>9513.1986227524085</c:v>
                </c:pt>
                <c:pt idx="32">
                  <c:v>9113.5512177115706</c:v>
                </c:pt>
                <c:pt idx="33">
                  <c:v>9584.9015260483338</c:v>
                </c:pt>
                <c:pt idx="34">
                  <c:v>8913.7996323254338</c:v>
                </c:pt>
                <c:pt idx="35">
                  <c:v>8452.8225929891323</c:v>
                </c:pt>
                <c:pt idx="36">
                  <c:v>8136.4800241414332</c:v>
                </c:pt>
                <c:pt idx="37">
                  <c:v>7724.9534511139427</c:v>
                </c:pt>
                <c:pt idx="38">
                  <c:v>7666.4776197752717</c:v>
                </c:pt>
                <c:pt idx="39">
                  <c:v>7655.432722555257</c:v>
                </c:pt>
                <c:pt idx="40">
                  <c:v>7705.5934214159652</c:v>
                </c:pt>
                <c:pt idx="41">
                  <c:v>8142.3340396602771</c:v>
                </c:pt>
                <c:pt idx="42">
                  <c:v>8161.9742556406236</c:v>
                </c:pt>
                <c:pt idx="43">
                  <c:v>7754.1736254955804</c:v>
                </c:pt>
                <c:pt idx="44">
                  <c:v>7542.6648422783555</c:v>
                </c:pt>
                <c:pt idx="45">
                  <c:v>6899.2873163397308</c:v>
                </c:pt>
                <c:pt idx="46">
                  <c:v>6550.1850414851078</c:v>
                </c:pt>
                <c:pt idx="47">
                  <c:v>6411.0462028677648</c:v>
                </c:pt>
                <c:pt idx="48">
                  <c:v>6144.7741065407954</c:v>
                </c:pt>
                <c:pt idx="49">
                  <c:v>5774.7022658721462</c:v>
                </c:pt>
                <c:pt idx="50">
                  <c:v>5608.4671522009294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F-41FD-8CF7-648A0FC20EA3}"/>
            </c:ext>
          </c:extLst>
        </c:ser>
        <c:ser>
          <c:idx val="1"/>
          <c:order val="1"/>
          <c:tx>
            <c:strRef>
              <c:f>'Chart data'!$A$7</c:f>
              <c:strCache>
                <c:ptCount val="1"/>
                <c:pt idx="0">
                  <c:v>Total Criminal Code UCR2 Definitions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'Chart data'!$B$5:$BE$5</c:f>
              <c:numCache>
                <c:formatCode>General</c:formatCode>
                <c:ptCount val="56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</c:numCache>
            </c:numRef>
          </c:cat>
          <c:val>
            <c:numRef>
              <c:f>'Chart data'!$B$7:$BE$7</c:f>
              <c:numCache>
                <c:formatCode>General</c:formatCode>
                <c:ptCount val="56"/>
                <c:pt idx="36" formatCode="0.0">
                  <c:v>8067.2995329473824</c:v>
                </c:pt>
                <c:pt idx="37" formatCode="0.0">
                  <c:v>7667.7414310373251</c:v>
                </c:pt>
                <c:pt idx="38" formatCode="0.0">
                  <c:v>7606.79180691084</c:v>
                </c:pt>
                <c:pt idx="39" formatCode="0.0">
                  <c:v>7586.1866434722442</c:v>
                </c:pt>
                <c:pt idx="40" formatCode="0.0">
                  <c:v>7507.5797861362216</c:v>
                </c:pt>
                <c:pt idx="41" formatCode="0.0">
                  <c:v>7761.3209489293768</c:v>
                </c:pt>
                <c:pt idx="42" formatCode="0.0">
                  <c:v>7588.0319807896685</c:v>
                </c:pt>
                <c:pt idx="43" formatCode="0.0">
                  <c:v>7312.7271088068992</c:v>
                </c:pt>
                <c:pt idx="44" formatCode="0.0">
                  <c:v>7227.6920044244507</c:v>
                </c:pt>
                <c:pt idx="45" formatCode="0.0">
                  <c:v>6899.2873163397308</c:v>
                </c:pt>
                <c:pt idx="46" formatCode="0.0">
                  <c:v>6579.3559362502237</c:v>
                </c:pt>
                <c:pt idx="47" formatCode="0.0">
                  <c:v>6410.6006962884276</c:v>
                </c:pt>
                <c:pt idx="48" formatCode="0.0">
                  <c:v>6140.133102700167</c:v>
                </c:pt>
                <c:pt idx="49" formatCode="0.0">
                  <c:v>5774.7022658721462</c:v>
                </c:pt>
                <c:pt idx="50" formatCode="0.0">
                  <c:v>5631.6789483165921</c:v>
                </c:pt>
                <c:pt idx="51" formatCode="0.0">
                  <c:v>5195.2995852620406</c:v>
                </c:pt>
                <c:pt idx="52" formatCode="0.0">
                  <c:v>5046.0908474832622</c:v>
                </c:pt>
                <c:pt idx="53" formatCode="0.0">
                  <c:v>5198.7371337410295</c:v>
                </c:pt>
                <c:pt idx="54" formatCode="#,##0.00">
                  <c:v>5274.43</c:v>
                </c:pt>
                <c:pt idx="55" formatCode="#,##0.00">
                  <c:v>5334.04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6F-41FD-8CF7-648A0FC20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548264"/>
        <c:axId val="408549904"/>
      </c:lineChart>
      <c:catAx>
        <c:axId val="40854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49904"/>
        <c:crosses val="autoZero"/>
        <c:auto val="1"/>
        <c:lblAlgn val="ctr"/>
        <c:lblOffset val="100"/>
        <c:noMultiLvlLbl val="0"/>
      </c:catAx>
      <c:valAx>
        <c:axId val="40854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Offences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4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999855766473702E-2"/>
          <c:y val="2.8577908455110299E-2"/>
          <c:w val="0.93257481692503497"/>
          <c:h val="0.86588387600198602"/>
        </c:manualLayout>
      </c:layout>
      <c:lineChart>
        <c:grouping val="standard"/>
        <c:varyColors val="0"/>
        <c:ser>
          <c:idx val="0"/>
          <c:order val="0"/>
          <c:tx>
            <c:strRef>
              <c:f>KD_broadway!$B$1</c:f>
              <c:strCache>
                <c:ptCount val="1"/>
                <c:pt idx="0">
                  <c:v>1990</c:v>
                </c:pt>
              </c:strCache>
            </c:strRef>
          </c:tx>
          <c:marker>
            <c:symbol val="none"/>
          </c:marker>
          <c:val>
            <c:numRef>
              <c:f>KD_broadway!$B$2:$B$1145</c:f>
              <c:numCache>
                <c:formatCode>0.0</c:formatCode>
                <c:ptCount val="1144"/>
                <c:pt idx="0">
                  <c:v>1795.7704000000001</c:v>
                </c:pt>
                <c:pt idx="1">
                  <c:v>2099.6684</c:v>
                </c:pt>
                <c:pt idx="2">
                  <c:v>2455.3847999999998</c:v>
                </c:pt>
                <c:pt idx="3">
                  <c:v>2849.2267000000002</c:v>
                </c:pt>
                <c:pt idx="4">
                  <c:v>3269.3782999999999</c:v>
                </c:pt>
                <c:pt idx="5">
                  <c:v>3705.1354000000001</c:v>
                </c:pt>
                <c:pt idx="6">
                  <c:v>4144.3644999999997</c:v>
                </c:pt>
                <c:pt idx="7">
                  <c:v>4575.5438999999997</c:v>
                </c:pt>
                <c:pt idx="8">
                  <c:v>4989.5889999999999</c:v>
                </c:pt>
                <c:pt idx="9">
                  <c:v>5379.0276000000003</c:v>
                </c:pt>
                <c:pt idx="10">
                  <c:v>5737.4214000000002</c:v>
                </c:pt>
                <c:pt idx="11">
                  <c:v>6058.4638999999997</c:v>
                </c:pt>
                <c:pt idx="12">
                  <c:v>6336.2624999999998</c:v>
                </c:pt>
                <c:pt idx="13">
                  <c:v>6569.3419000000004</c:v>
                </c:pt>
                <c:pt idx="14">
                  <c:v>6759.0995999999996</c:v>
                </c:pt>
                <c:pt idx="15">
                  <c:v>6905.9088999999994</c:v>
                </c:pt>
                <c:pt idx="16">
                  <c:v>7007.9251000000004</c:v>
                </c:pt>
                <c:pt idx="17">
                  <c:v>7064.6412</c:v>
                </c:pt>
                <c:pt idx="18">
                  <c:v>7074.9224999999997</c:v>
                </c:pt>
                <c:pt idx="19">
                  <c:v>7037.7628000000004</c:v>
                </c:pt>
                <c:pt idx="20">
                  <c:v>6953.9405999999999</c:v>
                </c:pt>
                <c:pt idx="21">
                  <c:v>6825.1850999999997</c:v>
                </c:pt>
                <c:pt idx="22">
                  <c:v>6654.5388999999996</c:v>
                </c:pt>
                <c:pt idx="23">
                  <c:v>6444.7071999999998</c:v>
                </c:pt>
                <c:pt idx="24">
                  <c:v>6197.7326999999996</c:v>
                </c:pt>
                <c:pt idx="25">
                  <c:v>5918.6985000000004</c:v>
                </c:pt>
                <c:pt idx="26">
                  <c:v>5613.9654</c:v>
                </c:pt>
                <c:pt idx="27">
                  <c:v>5290.9463000000014</c:v>
                </c:pt>
                <c:pt idx="28">
                  <c:v>4958.7155000000002</c:v>
                </c:pt>
                <c:pt idx="29">
                  <c:v>4627.6680999999999</c:v>
                </c:pt>
                <c:pt idx="30">
                  <c:v>4308.0205999999998</c:v>
                </c:pt>
                <c:pt idx="31">
                  <c:v>4007.3173999999999</c:v>
                </c:pt>
                <c:pt idx="32">
                  <c:v>3730.6210999999998</c:v>
                </c:pt>
                <c:pt idx="33">
                  <c:v>3487.6655000000001</c:v>
                </c:pt>
                <c:pt idx="34">
                  <c:v>3288.7143999999998</c:v>
                </c:pt>
                <c:pt idx="35">
                  <c:v>3143.7991999999999</c:v>
                </c:pt>
                <c:pt idx="36">
                  <c:v>3051.1691999999998</c:v>
                </c:pt>
                <c:pt idx="37">
                  <c:v>2991.7689</c:v>
                </c:pt>
                <c:pt idx="38">
                  <c:v>2936.5012999999999</c:v>
                </c:pt>
                <c:pt idx="39">
                  <c:v>2872.1048999999989</c:v>
                </c:pt>
                <c:pt idx="40">
                  <c:v>2799.0187999999998</c:v>
                </c:pt>
                <c:pt idx="41">
                  <c:v>2719.1725999999999</c:v>
                </c:pt>
                <c:pt idx="42">
                  <c:v>2646.0590999999999</c:v>
                </c:pt>
                <c:pt idx="43">
                  <c:v>2592.779</c:v>
                </c:pt>
                <c:pt idx="44">
                  <c:v>2561.7721000000001</c:v>
                </c:pt>
                <c:pt idx="45">
                  <c:v>2551.3089</c:v>
                </c:pt>
                <c:pt idx="46">
                  <c:v>2561.4304999999999</c:v>
                </c:pt>
                <c:pt idx="47">
                  <c:v>2592.1327000000001</c:v>
                </c:pt>
                <c:pt idx="48">
                  <c:v>2643.8905</c:v>
                </c:pt>
                <c:pt idx="49">
                  <c:v>2717.5630999999998</c:v>
                </c:pt>
                <c:pt idx="50">
                  <c:v>2809.5409</c:v>
                </c:pt>
                <c:pt idx="51">
                  <c:v>2914.2194</c:v>
                </c:pt>
                <c:pt idx="52">
                  <c:v>3022.756699999999</c:v>
                </c:pt>
                <c:pt idx="53">
                  <c:v>3124.6504</c:v>
                </c:pt>
                <c:pt idx="54">
                  <c:v>3212.4468000000002</c:v>
                </c:pt>
                <c:pt idx="55">
                  <c:v>3288.3355999999999</c:v>
                </c:pt>
                <c:pt idx="56">
                  <c:v>3361.35</c:v>
                </c:pt>
                <c:pt idx="57">
                  <c:v>3444.4838</c:v>
                </c:pt>
                <c:pt idx="58">
                  <c:v>3543.2361999999998</c:v>
                </c:pt>
                <c:pt idx="59">
                  <c:v>3655.3497000000002</c:v>
                </c:pt>
                <c:pt idx="60">
                  <c:v>3777.8164999999999</c:v>
                </c:pt>
                <c:pt idx="61">
                  <c:v>3907.5394000000001</c:v>
                </c:pt>
                <c:pt idx="62">
                  <c:v>4040.9074000000001</c:v>
                </c:pt>
                <c:pt idx="63">
                  <c:v>4175.0893000000005</c:v>
                </c:pt>
                <c:pt idx="64">
                  <c:v>4306.3683000000001</c:v>
                </c:pt>
                <c:pt idx="65">
                  <c:v>4430.7101000000002</c:v>
                </c:pt>
                <c:pt idx="66">
                  <c:v>4542.5450000000001</c:v>
                </c:pt>
                <c:pt idx="67">
                  <c:v>4632.9753000000001</c:v>
                </c:pt>
                <c:pt idx="68">
                  <c:v>4695.9276</c:v>
                </c:pt>
                <c:pt idx="69">
                  <c:v>4730.4938999999986</c:v>
                </c:pt>
                <c:pt idx="70">
                  <c:v>4744.2823000000008</c:v>
                </c:pt>
                <c:pt idx="71">
                  <c:v>4749.2762000000002</c:v>
                </c:pt>
                <c:pt idx="72">
                  <c:v>4751.3985000000002</c:v>
                </c:pt>
                <c:pt idx="73">
                  <c:v>4751.3035</c:v>
                </c:pt>
                <c:pt idx="74">
                  <c:v>4750.8256000000001</c:v>
                </c:pt>
                <c:pt idx="75">
                  <c:v>4753.1521000000002</c:v>
                </c:pt>
                <c:pt idx="76">
                  <c:v>4760.6174000000001</c:v>
                </c:pt>
                <c:pt idx="77">
                  <c:v>4773.7746999999999</c:v>
                </c:pt>
                <c:pt idx="78">
                  <c:v>4791.3647000000001</c:v>
                </c:pt>
                <c:pt idx="79">
                  <c:v>4811.3024999999998</c:v>
                </c:pt>
                <c:pt idx="80">
                  <c:v>4834.7058999999999</c:v>
                </c:pt>
                <c:pt idx="81">
                  <c:v>4865.1409000000003</c:v>
                </c:pt>
                <c:pt idx="82">
                  <c:v>4895.0810000000001</c:v>
                </c:pt>
                <c:pt idx="83">
                  <c:v>4916.2579999999998</c:v>
                </c:pt>
                <c:pt idx="84">
                  <c:v>4931.9049999999997</c:v>
                </c:pt>
                <c:pt idx="85">
                  <c:v>4954.5901999999996</c:v>
                </c:pt>
                <c:pt idx="86">
                  <c:v>4991.5765000000001</c:v>
                </c:pt>
                <c:pt idx="87">
                  <c:v>5041.7614999999996</c:v>
                </c:pt>
                <c:pt idx="88">
                  <c:v>5102.7133999999996</c:v>
                </c:pt>
                <c:pt idx="89">
                  <c:v>5171.7443000000003</c:v>
                </c:pt>
                <c:pt idx="90">
                  <c:v>5247.8581999999997</c:v>
                </c:pt>
                <c:pt idx="91">
                  <c:v>5329.8415999999997</c:v>
                </c:pt>
                <c:pt idx="92">
                  <c:v>5416.4414999999999</c:v>
                </c:pt>
                <c:pt idx="93">
                  <c:v>5508.4205000000002</c:v>
                </c:pt>
                <c:pt idx="94">
                  <c:v>5609.7942999999996</c:v>
                </c:pt>
                <c:pt idx="95">
                  <c:v>5715.6424999999999</c:v>
                </c:pt>
                <c:pt idx="96">
                  <c:v>5811.2978999999996</c:v>
                </c:pt>
                <c:pt idx="97">
                  <c:v>5880.7437999999993</c:v>
                </c:pt>
                <c:pt idx="98">
                  <c:v>5919.5923000000003</c:v>
                </c:pt>
                <c:pt idx="99">
                  <c:v>5932.5473999999986</c:v>
                </c:pt>
                <c:pt idx="100">
                  <c:v>5921.3752000000004</c:v>
                </c:pt>
                <c:pt idx="101">
                  <c:v>5892.6333999999997</c:v>
                </c:pt>
                <c:pt idx="102">
                  <c:v>5854.5409</c:v>
                </c:pt>
                <c:pt idx="103">
                  <c:v>5808.7015000000001</c:v>
                </c:pt>
                <c:pt idx="104">
                  <c:v>5757.5522000000001</c:v>
                </c:pt>
                <c:pt idx="105">
                  <c:v>5713.8455999999996</c:v>
                </c:pt>
                <c:pt idx="106">
                  <c:v>5686.4161999999997</c:v>
                </c:pt>
                <c:pt idx="107">
                  <c:v>5676.4535999999998</c:v>
                </c:pt>
                <c:pt idx="108">
                  <c:v>5683.6246000000001</c:v>
                </c:pt>
                <c:pt idx="109">
                  <c:v>5704.6988000000001</c:v>
                </c:pt>
                <c:pt idx="110">
                  <c:v>5729.8778999999986</c:v>
                </c:pt>
                <c:pt idx="111">
                  <c:v>5748.8185999999996</c:v>
                </c:pt>
                <c:pt idx="112">
                  <c:v>5759.4797999999992</c:v>
                </c:pt>
                <c:pt idx="113">
                  <c:v>5769.6451999999999</c:v>
                </c:pt>
                <c:pt idx="114">
                  <c:v>5786.4924000000001</c:v>
                </c:pt>
                <c:pt idx="115">
                  <c:v>5809.1483000000007</c:v>
                </c:pt>
                <c:pt idx="116">
                  <c:v>5834.4570000000003</c:v>
                </c:pt>
                <c:pt idx="117">
                  <c:v>5862.4775999999993</c:v>
                </c:pt>
                <c:pt idx="118">
                  <c:v>5894.2873</c:v>
                </c:pt>
                <c:pt idx="119">
                  <c:v>5930.2973000000002</c:v>
                </c:pt>
                <c:pt idx="120">
                  <c:v>5970.0079999999998</c:v>
                </c:pt>
                <c:pt idx="121">
                  <c:v>6009.1227000000008</c:v>
                </c:pt>
                <c:pt idx="122">
                  <c:v>6041.0637000000006</c:v>
                </c:pt>
                <c:pt idx="123">
                  <c:v>6060.8620000000001</c:v>
                </c:pt>
                <c:pt idx="124">
                  <c:v>6058.9072999999999</c:v>
                </c:pt>
                <c:pt idx="125">
                  <c:v>6023.6094999999996</c:v>
                </c:pt>
                <c:pt idx="126">
                  <c:v>5958.3486000000003</c:v>
                </c:pt>
                <c:pt idx="127">
                  <c:v>5904.5810000000001</c:v>
                </c:pt>
                <c:pt idx="128">
                  <c:v>5895.7193000000007</c:v>
                </c:pt>
                <c:pt idx="129">
                  <c:v>5931.7664000000004</c:v>
                </c:pt>
                <c:pt idx="130">
                  <c:v>6002.5576000000001</c:v>
                </c:pt>
                <c:pt idx="131">
                  <c:v>6098.7020000000002</c:v>
                </c:pt>
                <c:pt idx="132">
                  <c:v>6216.6360000000004</c:v>
                </c:pt>
                <c:pt idx="133">
                  <c:v>6354.3688000000002</c:v>
                </c:pt>
                <c:pt idx="134">
                  <c:v>6505.9295000000002</c:v>
                </c:pt>
                <c:pt idx="135">
                  <c:v>6673.0628999999999</c:v>
                </c:pt>
                <c:pt idx="136">
                  <c:v>6861.1691000000001</c:v>
                </c:pt>
                <c:pt idx="137">
                  <c:v>7067.9956000000002</c:v>
                </c:pt>
                <c:pt idx="138">
                  <c:v>7286.3038999999999</c:v>
                </c:pt>
                <c:pt idx="139">
                  <c:v>7514.5816000000004</c:v>
                </c:pt>
                <c:pt idx="140">
                  <c:v>7756.5889999999999</c:v>
                </c:pt>
                <c:pt idx="141">
                  <c:v>8006.5603000000001</c:v>
                </c:pt>
                <c:pt idx="142">
                  <c:v>8260.0548999999974</c:v>
                </c:pt>
                <c:pt idx="143">
                  <c:v>8519.5802000000003</c:v>
                </c:pt>
                <c:pt idx="144">
                  <c:v>8774.6944999999996</c:v>
                </c:pt>
                <c:pt idx="145">
                  <c:v>9006.0907999999981</c:v>
                </c:pt>
                <c:pt idx="146">
                  <c:v>9201.2360000000008</c:v>
                </c:pt>
                <c:pt idx="147">
                  <c:v>9352.7998000000007</c:v>
                </c:pt>
                <c:pt idx="148">
                  <c:v>9457.0288</c:v>
                </c:pt>
                <c:pt idx="149">
                  <c:v>9512.7682999999979</c:v>
                </c:pt>
                <c:pt idx="150">
                  <c:v>9521.3359999999957</c:v>
                </c:pt>
                <c:pt idx="151">
                  <c:v>9483.6552999999985</c:v>
                </c:pt>
                <c:pt idx="152">
                  <c:v>9402.9617999999973</c:v>
                </c:pt>
                <c:pt idx="153">
                  <c:v>9284.5511999999962</c:v>
                </c:pt>
                <c:pt idx="154">
                  <c:v>9127.8636999999962</c:v>
                </c:pt>
                <c:pt idx="155">
                  <c:v>8934.6103999999978</c:v>
                </c:pt>
                <c:pt idx="156">
                  <c:v>8708.9462999999978</c:v>
                </c:pt>
                <c:pt idx="157">
                  <c:v>8453.1545000000006</c:v>
                </c:pt>
                <c:pt idx="158">
                  <c:v>8170.4404999999997</c:v>
                </c:pt>
                <c:pt idx="159">
                  <c:v>7867.1427000000003</c:v>
                </c:pt>
                <c:pt idx="160">
                  <c:v>7550.7551000000003</c:v>
                </c:pt>
                <c:pt idx="161">
                  <c:v>7228.4560000000001</c:v>
                </c:pt>
                <c:pt idx="162">
                  <c:v>6915.1193000000003</c:v>
                </c:pt>
                <c:pt idx="163">
                  <c:v>6631.6476000000002</c:v>
                </c:pt>
                <c:pt idx="164">
                  <c:v>6392.3737000000001</c:v>
                </c:pt>
                <c:pt idx="165">
                  <c:v>6204.2942000000003</c:v>
                </c:pt>
                <c:pt idx="166">
                  <c:v>6063.9243000000006</c:v>
                </c:pt>
                <c:pt idx="167">
                  <c:v>5935.3258999999998</c:v>
                </c:pt>
                <c:pt idx="168">
                  <c:v>5791.8145999999997</c:v>
                </c:pt>
                <c:pt idx="169">
                  <c:v>5648.2951999999996</c:v>
                </c:pt>
                <c:pt idx="170">
                  <c:v>5518.6071000000002</c:v>
                </c:pt>
                <c:pt idx="171">
                  <c:v>5404.9274999999998</c:v>
                </c:pt>
                <c:pt idx="172">
                  <c:v>5305.6293999999998</c:v>
                </c:pt>
                <c:pt idx="173">
                  <c:v>5218.2641999999996</c:v>
                </c:pt>
                <c:pt idx="174">
                  <c:v>5143.9347999999991</c:v>
                </c:pt>
                <c:pt idx="175">
                  <c:v>5077.8023999999996</c:v>
                </c:pt>
                <c:pt idx="176">
                  <c:v>5012.7560000000003</c:v>
                </c:pt>
                <c:pt idx="177">
                  <c:v>4948.4853000000003</c:v>
                </c:pt>
                <c:pt idx="178">
                  <c:v>4888.1379999999999</c:v>
                </c:pt>
                <c:pt idx="179">
                  <c:v>4828.6902</c:v>
                </c:pt>
                <c:pt idx="180">
                  <c:v>4762.9273999999996</c:v>
                </c:pt>
                <c:pt idx="181">
                  <c:v>4687.5263000000004</c:v>
                </c:pt>
                <c:pt idx="182">
                  <c:v>4596.5168999999996</c:v>
                </c:pt>
                <c:pt idx="183">
                  <c:v>4482.4413000000004</c:v>
                </c:pt>
                <c:pt idx="184">
                  <c:v>4342.5371999999998</c:v>
                </c:pt>
                <c:pt idx="185">
                  <c:v>4179.7694000000001</c:v>
                </c:pt>
                <c:pt idx="186">
                  <c:v>4003.0187000000001</c:v>
                </c:pt>
                <c:pt idx="187">
                  <c:v>3823.9061999999999</c:v>
                </c:pt>
                <c:pt idx="188">
                  <c:v>3650.8872000000001</c:v>
                </c:pt>
                <c:pt idx="189">
                  <c:v>3489.9872</c:v>
                </c:pt>
                <c:pt idx="190">
                  <c:v>3342.3780000000002</c:v>
                </c:pt>
                <c:pt idx="191">
                  <c:v>3207.2892000000002</c:v>
                </c:pt>
                <c:pt idx="192">
                  <c:v>3081.2397999999998</c:v>
                </c:pt>
                <c:pt idx="193">
                  <c:v>2955.8669</c:v>
                </c:pt>
                <c:pt idx="194">
                  <c:v>2831.3991000000001</c:v>
                </c:pt>
                <c:pt idx="195">
                  <c:v>2713.0003999999999</c:v>
                </c:pt>
                <c:pt idx="196">
                  <c:v>2602.7221</c:v>
                </c:pt>
                <c:pt idx="197">
                  <c:v>2502.9747000000002</c:v>
                </c:pt>
                <c:pt idx="198">
                  <c:v>2409.2438000000002</c:v>
                </c:pt>
                <c:pt idx="199">
                  <c:v>2313.3719999999998</c:v>
                </c:pt>
                <c:pt idx="200">
                  <c:v>2214.4353000000001</c:v>
                </c:pt>
                <c:pt idx="201">
                  <c:v>2116.0735</c:v>
                </c:pt>
                <c:pt idx="202">
                  <c:v>2023.6387</c:v>
                </c:pt>
                <c:pt idx="203">
                  <c:v>1948.4989</c:v>
                </c:pt>
                <c:pt idx="204">
                  <c:v>1911.6002000000001</c:v>
                </c:pt>
                <c:pt idx="205">
                  <c:v>1929.7313999999999</c:v>
                </c:pt>
                <c:pt idx="206">
                  <c:v>2011.2201</c:v>
                </c:pt>
                <c:pt idx="207">
                  <c:v>2161.4762000000001</c:v>
                </c:pt>
                <c:pt idx="208">
                  <c:v>2373.1527000000001</c:v>
                </c:pt>
                <c:pt idx="209">
                  <c:v>2622.2840000000001</c:v>
                </c:pt>
                <c:pt idx="210">
                  <c:v>2887.4200999999998</c:v>
                </c:pt>
                <c:pt idx="211">
                  <c:v>3159.4243000000001</c:v>
                </c:pt>
                <c:pt idx="212">
                  <c:v>3431.0762</c:v>
                </c:pt>
                <c:pt idx="213">
                  <c:v>3695.3827000000001</c:v>
                </c:pt>
                <c:pt idx="214">
                  <c:v>3945.86</c:v>
                </c:pt>
                <c:pt idx="215">
                  <c:v>4176.3137000000006</c:v>
                </c:pt>
                <c:pt idx="216">
                  <c:v>4381.3872000000001</c:v>
                </c:pt>
                <c:pt idx="217">
                  <c:v>4557.1985000000004</c:v>
                </c:pt>
                <c:pt idx="218">
                  <c:v>4701.0597000000007</c:v>
                </c:pt>
                <c:pt idx="219">
                  <c:v>4810.7440999999999</c:v>
                </c:pt>
                <c:pt idx="220">
                  <c:v>4889.5883000000003</c:v>
                </c:pt>
                <c:pt idx="221">
                  <c:v>4947.3257000000003</c:v>
                </c:pt>
                <c:pt idx="222">
                  <c:v>4990.2460000000001</c:v>
                </c:pt>
                <c:pt idx="223">
                  <c:v>5022.8648999999996</c:v>
                </c:pt>
                <c:pt idx="224">
                  <c:v>5049.8375999999998</c:v>
                </c:pt>
                <c:pt idx="225">
                  <c:v>5069.1580999999996</c:v>
                </c:pt>
                <c:pt idx="226">
                  <c:v>5073.4862999999996</c:v>
                </c:pt>
                <c:pt idx="227">
                  <c:v>5055.0886</c:v>
                </c:pt>
                <c:pt idx="228">
                  <c:v>5011.9670000000006</c:v>
                </c:pt>
                <c:pt idx="229">
                  <c:v>4946.2546000000002</c:v>
                </c:pt>
                <c:pt idx="230">
                  <c:v>4861.4393999999993</c:v>
                </c:pt>
                <c:pt idx="231">
                  <c:v>4758.9179999999997</c:v>
                </c:pt>
                <c:pt idx="232">
                  <c:v>4640.8674000000001</c:v>
                </c:pt>
                <c:pt idx="233">
                  <c:v>4512.4182000000001</c:v>
                </c:pt>
                <c:pt idx="234">
                  <c:v>4376.9022000000004</c:v>
                </c:pt>
                <c:pt idx="235">
                  <c:v>4235.4319999999998</c:v>
                </c:pt>
                <c:pt idx="236">
                  <c:v>4092.2255</c:v>
                </c:pt>
                <c:pt idx="237">
                  <c:v>3963.0019000000002</c:v>
                </c:pt>
                <c:pt idx="238">
                  <c:v>3884.008499999999</c:v>
                </c:pt>
                <c:pt idx="239">
                  <c:v>3885.4427000000001</c:v>
                </c:pt>
                <c:pt idx="240">
                  <c:v>3968.194</c:v>
                </c:pt>
                <c:pt idx="241">
                  <c:v>4126.0020999999997</c:v>
                </c:pt>
                <c:pt idx="242">
                  <c:v>4348.4503000000004</c:v>
                </c:pt>
                <c:pt idx="243">
                  <c:v>4619.5702000000001</c:v>
                </c:pt>
                <c:pt idx="244">
                  <c:v>4913.7241000000004</c:v>
                </c:pt>
                <c:pt idx="245">
                  <c:v>5209.5711000000001</c:v>
                </c:pt>
                <c:pt idx="246">
                  <c:v>5494.0533999999998</c:v>
                </c:pt>
                <c:pt idx="247">
                  <c:v>5758.0713000000014</c:v>
                </c:pt>
                <c:pt idx="248">
                  <c:v>5996.8997000000008</c:v>
                </c:pt>
                <c:pt idx="249">
                  <c:v>6207.0393999999997</c:v>
                </c:pt>
                <c:pt idx="250">
                  <c:v>6390.8554999999997</c:v>
                </c:pt>
                <c:pt idx="251">
                  <c:v>6559.6318000000001</c:v>
                </c:pt>
                <c:pt idx="252">
                  <c:v>6733.0893999999998</c:v>
                </c:pt>
                <c:pt idx="253">
                  <c:v>6919.8773000000001</c:v>
                </c:pt>
                <c:pt idx="254">
                  <c:v>7111.9624999999996</c:v>
                </c:pt>
                <c:pt idx="255">
                  <c:v>7343.7064</c:v>
                </c:pt>
                <c:pt idx="256">
                  <c:v>7674.5718999999999</c:v>
                </c:pt>
                <c:pt idx="257">
                  <c:v>8111.6184999999996</c:v>
                </c:pt>
                <c:pt idx="258">
                  <c:v>8639.2608999999975</c:v>
                </c:pt>
                <c:pt idx="259">
                  <c:v>9237.2908000000007</c:v>
                </c:pt>
                <c:pt idx="260">
                  <c:v>9878.0072</c:v>
                </c:pt>
                <c:pt idx="261">
                  <c:v>10532.5617</c:v>
                </c:pt>
                <c:pt idx="262">
                  <c:v>11177.704599999999</c:v>
                </c:pt>
                <c:pt idx="263">
                  <c:v>11793.132299999999</c:v>
                </c:pt>
                <c:pt idx="264">
                  <c:v>12360.644899999999</c:v>
                </c:pt>
                <c:pt idx="265">
                  <c:v>12868.552100000001</c:v>
                </c:pt>
                <c:pt idx="266">
                  <c:v>13309.6368</c:v>
                </c:pt>
                <c:pt idx="267">
                  <c:v>13679.424300000001</c:v>
                </c:pt>
                <c:pt idx="268">
                  <c:v>13977.9444</c:v>
                </c:pt>
                <c:pt idx="269">
                  <c:v>14204.7647</c:v>
                </c:pt>
                <c:pt idx="270">
                  <c:v>14357.7914</c:v>
                </c:pt>
                <c:pt idx="271">
                  <c:v>14438.4753</c:v>
                </c:pt>
                <c:pt idx="272">
                  <c:v>14452.8007</c:v>
                </c:pt>
                <c:pt idx="273">
                  <c:v>14413.8866</c:v>
                </c:pt>
                <c:pt idx="274">
                  <c:v>14330.7201</c:v>
                </c:pt>
                <c:pt idx="275">
                  <c:v>14206.9758</c:v>
                </c:pt>
                <c:pt idx="276">
                  <c:v>14047.0326</c:v>
                </c:pt>
                <c:pt idx="277">
                  <c:v>13839.331399999999</c:v>
                </c:pt>
                <c:pt idx="278">
                  <c:v>13556.286099999999</c:v>
                </c:pt>
                <c:pt idx="279">
                  <c:v>13179.902099999999</c:v>
                </c:pt>
                <c:pt idx="280">
                  <c:v>12717.626099999999</c:v>
                </c:pt>
                <c:pt idx="281">
                  <c:v>12178.0381</c:v>
                </c:pt>
                <c:pt idx="282">
                  <c:v>11573.1535</c:v>
                </c:pt>
                <c:pt idx="283">
                  <c:v>10914.655500000001</c:v>
                </c:pt>
                <c:pt idx="284">
                  <c:v>10216.081200000001</c:v>
                </c:pt>
                <c:pt idx="285">
                  <c:v>9496.2311000000009</c:v>
                </c:pt>
                <c:pt idx="286">
                  <c:v>8775.0239999999976</c:v>
                </c:pt>
                <c:pt idx="287">
                  <c:v>8072.5820999999996</c:v>
                </c:pt>
                <c:pt idx="288">
                  <c:v>7410.5989</c:v>
                </c:pt>
                <c:pt idx="289">
                  <c:v>6813.2681000000002</c:v>
                </c:pt>
                <c:pt idx="290">
                  <c:v>6318.5865000000003</c:v>
                </c:pt>
                <c:pt idx="291">
                  <c:v>5961.7802000000001</c:v>
                </c:pt>
                <c:pt idx="292">
                  <c:v>5738.2655000000004</c:v>
                </c:pt>
                <c:pt idx="293">
                  <c:v>5643.1899000000003</c:v>
                </c:pt>
                <c:pt idx="294">
                  <c:v>5688.9073999999991</c:v>
                </c:pt>
                <c:pt idx="295">
                  <c:v>5846.5775999999996</c:v>
                </c:pt>
                <c:pt idx="296">
                  <c:v>6038.4821000000002</c:v>
                </c:pt>
                <c:pt idx="297">
                  <c:v>6237.6309000000001</c:v>
                </c:pt>
                <c:pt idx="298">
                  <c:v>6443.6754000000001</c:v>
                </c:pt>
                <c:pt idx="299">
                  <c:v>6655.9416000000001</c:v>
                </c:pt>
                <c:pt idx="300">
                  <c:v>6868.3662000000004</c:v>
                </c:pt>
                <c:pt idx="301">
                  <c:v>7073.8825999999999</c:v>
                </c:pt>
                <c:pt idx="302">
                  <c:v>7266.6758</c:v>
                </c:pt>
                <c:pt idx="303">
                  <c:v>7445.8141999999998</c:v>
                </c:pt>
                <c:pt idx="304">
                  <c:v>7607.4726000000001</c:v>
                </c:pt>
                <c:pt idx="305">
                  <c:v>7743.3176000000003</c:v>
                </c:pt>
                <c:pt idx="306">
                  <c:v>7848.9417999999996</c:v>
                </c:pt>
                <c:pt idx="307">
                  <c:v>7927.6445999999996</c:v>
                </c:pt>
                <c:pt idx="308">
                  <c:v>7986.1061</c:v>
                </c:pt>
                <c:pt idx="309">
                  <c:v>8027.0572000000002</c:v>
                </c:pt>
                <c:pt idx="310">
                  <c:v>8052.5856000000003</c:v>
                </c:pt>
                <c:pt idx="311">
                  <c:v>8061.7649000000001</c:v>
                </c:pt>
                <c:pt idx="312">
                  <c:v>8055.2381999999998</c:v>
                </c:pt>
                <c:pt idx="313">
                  <c:v>8026.0677000000014</c:v>
                </c:pt>
                <c:pt idx="314">
                  <c:v>7966.6476000000002</c:v>
                </c:pt>
                <c:pt idx="315">
                  <c:v>7876.866</c:v>
                </c:pt>
                <c:pt idx="316">
                  <c:v>7759.2524000000003</c:v>
                </c:pt>
                <c:pt idx="317">
                  <c:v>7618.9121999999998</c:v>
                </c:pt>
                <c:pt idx="318">
                  <c:v>7462.477899999999</c:v>
                </c:pt>
                <c:pt idx="319">
                  <c:v>7291.4346999999998</c:v>
                </c:pt>
                <c:pt idx="320">
                  <c:v>7109.3433999999997</c:v>
                </c:pt>
                <c:pt idx="321">
                  <c:v>6925.6484</c:v>
                </c:pt>
                <c:pt idx="322">
                  <c:v>6747.5257000000001</c:v>
                </c:pt>
                <c:pt idx="323">
                  <c:v>6576.0770000000002</c:v>
                </c:pt>
                <c:pt idx="324">
                  <c:v>6428.4619000000002</c:v>
                </c:pt>
                <c:pt idx="325">
                  <c:v>6335.4785999999986</c:v>
                </c:pt>
                <c:pt idx="326">
                  <c:v>6305.2430000000004</c:v>
                </c:pt>
                <c:pt idx="327">
                  <c:v>6331.5514999999996</c:v>
                </c:pt>
                <c:pt idx="328">
                  <c:v>6413.9058000000005</c:v>
                </c:pt>
                <c:pt idx="329">
                  <c:v>6545.6466</c:v>
                </c:pt>
                <c:pt idx="330">
                  <c:v>6699.9207000000006</c:v>
                </c:pt>
                <c:pt idx="331">
                  <c:v>6838.8150999999998</c:v>
                </c:pt>
                <c:pt idx="332">
                  <c:v>6950.9952000000003</c:v>
                </c:pt>
                <c:pt idx="333">
                  <c:v>7033.1076999999996</c:v>
                </c:pt>
                <c:pt idx="334">
                  <c:v>7084.8468000000003</c:v>
                </c:pt>
                <c:pt idx="335">
                  <c:v>7108.3958000000002</c:v>
                </c:pt>
                <c:pt idx="336">
                  <c:v>7108.2433000000001</c:v>
                </c:pt>
                <c:pt idx="337">
                  <c:v>7084.5047999999997</c:v>
                </c:pt>
                <c:pt idx="338">
                  <c:v>7029.3563000000004</c:v>
                </c:pt>
                <c:pt idx="339">
                  <c:v>6937.4593000000004</c:v>
                </c:pt>
                <c:pt idx="340">
                  <c:v>6814.2802000000001</c:v>
                </c:pt>
                <c:pt idx="341">
                  <c:v>6668.2313999999997</c:v>
                </c:pt>
                <c:pt idx="342">
                  <c:v>6539.0011999999997</c:v>
                </c:pt>
                <c:pt idx="343">
                  <c:v>6508.0383000000002</c:v>
                </c:pt>
                <c:pt idx="344">
                  <c:v>6610.3004000000001</c:v>
                </c:pt>
                <c:pt idx="345">
                  <c:v>6847.3019999999997</c:v>
                </c:pt>
                <c:pt idx="346">
                  <c:v>7222.2067000000006</c:v>
                </c:pt>
                <c:pt idx="347">
                  <c:v>7719.6522000000004</c:v>
                </c:pt>
                <c:pt idx="348">
                  <c:v>8307.58</c:v>
                </c:pt>
                <c:pt idx="349">
                  <c:v>8956.2121000000006</c:v>
                </c:pt>
                <c:pt idx="350">
                  <c:v>9641.4398000000001</c:v>
                </c:pt>
                <c:pt idx="351">
                  <c:v>10342.811900000001</c:v>
                </c:pt>
                <c:pt idx="352">
                  <c:v>11039.1661</c:v>
                </c:pt>
                <c:pt idx="353">
                  <c:v>11706.8935</c:v>
                </c:pt>
                <c:pt idx="354">
                  <c:v>12330.370699999999</c:v>
                </c:pt>
                <c:pt idx="355">
                  <c:v>12903.4254</c:v>
                </c:pt>
                <c:pt idx="356">
                  <c:v>13427.9915</c:v>
                </c:pt>
                <c:pt idx="357">
                  <c:v>13908.4077</c:v>
                </c:pt>
                <c:pt idx="358">
                  <c:v>14331.7243</c:v>
                </c:pt>
                <c:pt idx="359">
                  <c:v>14691.402599999999</c:v>
                </c:pt>
                <c:pt idx="360">
                  <c:v>15001.4836</c:v>
                </c:pt>
                <c:pt idx="361">
                  <c:v>15309.0509</c:v>
                </c:pt>
                <c:pt idx="362">
                  <c:v>15625.172699999999</c:v>
                </c:pt>
                <c:pt idx="363">
                  <c:v>15933.5278</c:v>
                </c:pt>
                <c:pt idx="364">
                  <c:v>16216.0483</c:v>
                </c:pt>
                <c:pt idx="365">
                  <c:v>16437.946899999999</c:v>
                </c:pt>
                <c:pt idx="366">
                  <c:v>16576.161100000001</c:v>
                </c:pt>
                <c:pt idx="367">
                  <c:v>16623.771100000009</c:v>
                </c:pt>
                <c:pt idx="368">
                  <c:v>16577.128700000001</c:v>
                </c:pt>
                <c:pt idx="369">
                  <c:v>16436.715899999999</c:v>
                </c:pt>
                <c:pt idx="370">
                  <c:v>16206.2953</c:v>
                </c:pt>
                <c:pt idx="371">
                  <c:v>15895.822200000001</c:v>
                </c:pt>
                <c:pt idx="372">
                  <c:v>15518.6029</c:v>
                </c:pt>
                <c:pt idx="373">
                  <c:v>15087.297399999999</c:v>
                </c:pt>
                <c:pt idx="374">
                  <c:v>14618.917600000001</c:v>
                </c:pt>
                <c:pt idx="375">
                  <c:v>14129.408799999999</c:v>
                </c:pt>
                <c:pt idx="376">
                  <c:v>13630.6648</c:v>
                </c:pt>
                <c:pt idx="377">
                  <c:v>13145.1536</c:v>
                </c:pt>
                <c:pt idx="378">
                  <c:v>12711.858399999999</c:v>
                </c:pt>
                <c:pt idx="379">
                  <c:v>12369.432199999999</c:v>
                </c:pt>
                <c:pt idx="380">
                  <c:v>12130.1001</c:v>
                </c:pt>
                <c:pt idx="381">
                  <c:v>11998.000700000001</c:v>
                </c:pt>
                <c:pt idx="382">
                  <c:v>11941.6708</c:v>
                </c:pt>
                <c:pt idx="383">
                  <c:v>11880.5658</c:v>
                </c:pt>
                <c:pt idx="384">
                  <c:v>11778.1515</c:v>
                </c:pt>
                <c:pt idx="385">
                  <c:v>11628.0427</c:v>
                </c:pt>
                <c:pt idx="386">
                  <c:v>11427.829</c:v>
                </c:pt>
                <c:pt idx="387">
                  <c:v>11177.6824</c:v>
                </c:pt>
                <c:pt idx="388">
                  <c:v>10878.7899</c:v>
                </c:pt>
                <c:pt idx="389">
                  <c:v>10540.781800000001</c:v>
                </c:pt>
                <c:pt idx="390">
                  <c:v>10175.580099999999</c:v>
                </c:pt>
                <c:pt idx="391">
                  <c:v>9793.5694000000003</c:v>
                </c:pt>
                <c:pt idx="392">
                  <c:v>9409.1227999999992</c:v>
                </c:pt>
                <c:pt idx="393">
                  <c:v>9040.8845999999976</c:v>
                </c:pt>
                <c:pt idx="394">
                  <c:v>8708.5590999999986</c:v>
                </c:pt>
                <c:pt idx="395">
                  <c:v>8437.7189999999973</c:v>
                </c:pt>
                <c:pt idx="396">
                  <c:v>8246.9661999999989</c:v>
                </c:pt>
                <c:pt idx="397">
                  <c:v>8125.5087000000003</c:v>
                </c:pt>
                <c:pt idx="398">
                  <c:v>8080.9674000000005</c:v>
                </c:pt>
                <c:pt idx="399">
                  <c:v>8120.1677</c:v>
                </c:pt>
                <c:pt idx="400">
                  <c:v>8227.4908999999989</c:v>
                </c:pt>
                <c:pt idx="401">
                  <c:v>8334.8906999999963</c:v>
                </c:pt>
                <c:pt idx="402">
                  <c:v>8412.4566999999988</c:v>
                </c:pt>
                <c:pt idx="403">
                  <c:v>8460.6720000000005</c:v>
                </c:pt>
                <c:pt idx="404">
                  <c:v>8480.0583999999963</c:v>
                </c:pt>
                <c:pt idx="405">
                  <c:v>8470.0930000000008</c:v>
                </c:pt>
                <c:pt idx="406">
                  <c:v>8428.2245999999996</c:v>
                </c:pt>
                <c:pt idx="407">
                  <c:v>8353.2225999999991</c:v>
                </c:pt>
                <c:pt idx="408">
                  <c:v>8249.824099999998</c:v>
                </c:pt>
                <c:pt idx="409">
                  <c:v>8124.2061000000003</c:v>
                </c:pt>
                <c:pt idx="410">
                  <c:v>7982.0159999999996</c:v>
                </c:pt>
                <c:pt idx="411">
                  <c:v>7828.7511999999997</c:v>
                </c:pt>
                <c:pt idx="412">
                  <c:v>7676.2356</c:v>
                </c:pt>
                <c:pt idx="413">
                  <c:v>7548.2882</c:v>
                </c:pt>
                <c:pt idx="414">
                  <c:v>7446.9438999999993</c:v>
                </c:pt>
                <c:pt idx="415">
                  <c:v>7368.7098999999998</c:v>
                </c:pt>
                <c:pt idx="416">
                  <c:v>7313.9560000000001</c:v>
                </c:pt>
                <c:pt idx="417">
                  <c:v>7285.1843000000008</c:v>
                </c:pt>
                <c:pt idx="418">
                  <c:v>7263.7685000000001</c:v>
                </c:pt>
                <c:pt idx="419">
                  <c:v>7228.0330999999996</c:v>
                </c:pt>
                <c:pt idx="420">
                  <c:v>7177.9775999999993</c:v>
                </c:pt>
                <c:pt idx="421">
                  <c:v>7113.3383000000003</c:v>
                </c:pt>
                <c:pt idx="422">
                  <c:v>7032.8310000000001</c:v>
                </c:pt>
                <c:pt idx="423">
                  <c:v>6936.5851000000002</c:v>
                </c:pt>
                <c:pt idx="424">
                  <c:v>6828.1710999999996</c:v>
                </c:pt>
                <c:pt idx="425">
                  <c:v>6710.6033000000007</c:v>
                </c:pt>
                <c:pt idx="426">
                  <c:v>6588.9660999999996</c:v>
                </c:pt>
                <c:pt idx="427">
                  <c:v>6469.7727999999997</c:v>
                </c:pt>
                <c:pt idx="428">
                  <c:v>6357.4027999999998</c:v>
                </c:pt>
                <c:pt idx="429">
                  <c:v>6267.5331999999999</c:v>
                </c:pt>
                <c:pt idx="430">
                  <c:v>6247.6567000000014</c:v>
                </c:pt>
                <c:pt idx="431">
                  <c:v>6312.1193999999996</c:v>
                </c:pt>
                <c:pt idx="432">
                  <c:v>6457.0587999999998</c:v>
                </c:pt>
                <c:pt idx="433">
                  <c:v>6669.6647000000003</c:v>
                </c:pt>
                <c:pt idx="434">
                  <c:v>6936.8640999999998</c:v>
                </c:pt>
                <c:pt idx="435">
                  <c:v>7236.6156000000001</c:v>
                </c:pt>
                <c:pt idx="436">
                  <c:v>7538.8163999999997</c:v>
                </c:pt>
                <c:pt idx="437">
                  <c:v>7833.2803000000004</c:v>
                </c:pt>
                <c:pt idx="438">
                  <c:v>8119.8434999999999</c:v>
                </c:pt>
                <c:pt idx="439">
                  <c:v>8402.5285000000003</c:v>
                </c:pt>
                <c:pt idx="440">
                  <c:v>8676.2191000000003</c:v>
                </c:pt>
                <c:pt idx="441">
                  <c:v>8940.1949999999979</c:v>
                </c:pt>
                <c:pt idx="442">
                  <c:v>9187.552499999998</c:v>
                </c:pt>
                <c:pt idx="443">
                  <c:v>9406.4135000000006</c:v>
                </c:pt>
                <c:pt idx="444">
                  <c:v>9589.8927999999978</c:v>
                </c:pt>
                <c:pt idx="445">
                  <c:v>9738.4900999999991</c:v>
                </c:pt>
                <c:pt idx="446">
                  <c:v>9876.5084000000006</c:v>
                </c:pt>
                <c:pt idx="447">
                  <c:v>10060.593500000001</c:v>
                </c:pt>
                <c:pt idx="448">
                  <c:v>10324.488300000001</c:v>
                </c:pt>
                <c:pt idx="449">
                  <c:v>10650.866599999999</c:v>
                </c:pt>
                <c:pt idx="450">
                  <c:v>11024.8197</c:v>
                </c:pt>
                <c:pt idx="451">
                  <c:v>11435.3078</c:v>
                </c:pt>
                <c:pt idx="452">
                  <c:v>11857.1821</c:v>
                </c:pt>
                <c:pt idx="453">
                  <c:v>12256.601000000001</c:v>
                </c:pt>
                <c:pt idx="454">
                  <c:v>12617.056</c:v>
                </c:pt>
                <c:pt idx="455">
                  <c:v>12926.6592</c:v>
                </c:pt>
                <c:pt idx="456">
                  <c:v>13179.498600000001</c:v>
                </c:pt>
                <c:pt idx="457">
                  <c:v>13366.262699999999</c:v>
                </c:pt>
                <c:pt idx="458">
                  <c:v>13481.156300000001</c:v>
                </c:pt>
                <c:pt idx="459">
                  <c:v>13521.7721</c:v>
                </c:pt>
                <c:pt idx="460">
                  <c:v>13484.822399999999</c:v>
                </c:pt>
                <c:pt idx="461">
                  <c:v>13370.044</c:v>
                </c:pt>
                <c:pt idx="462">
                  <c:v>13183.108700000001</c:v>
                </c:pt>
                <c:pt idx="463">
                  <c:v>12935.990100000001</c:v>
                </c:pt>
                <c:pt idx="464">
                  <c:v>12662.4962</c:v>
                </c:pt>
                <c:pt idx="465">
                  <c:v>12407.7888</c:v>
                </c:pt>
                <c:pt idx="466">
                  <c:v>12178.2665</c:v>
                </c:pt>
                <c:pt idx="467">
                  <c:v>11978.691199999999</c:v>
                </c:pt>
                <c:pt idx="468">
                  <c:v>11840.7274</c:v>
                </c:pt>
                <c:pt idx="469">
                  <c:v>11765.1777</c:v>
                </c:pt>
                <c:pt idx="470">
                  <c:v>11695.164000000001</c:v>
                </c:pt>
                <c:pt idx="471">
                  <c:v>11612.3307</c:v>
                </c:pt>
                <c:pt idx="472">
                  <c:v>11519.827600000001</c:v>
                </c:pt>
                <c:pt idx="473">
                  <c:v>11414.758599999999</c:v>
                </c:pt>
                <c:pt idx="474">
                  <c:v>11296.6358</c:v>
                </c:pt>
                <c:pt idx="475">
                  <c:v>11167.957399999999</c:v>
                </c:pt>
                <c:pt idx="476">
                  <c:v>11037.925300000001</c:v>
                </c:pt>
                <c:pt idx="477">
                  <c:v>10930.865</c:v>
                </c:pt>
                <c:pt idx="478">
                  <c:v>10882.8825</c:v>
                </c:pt>
                <c:pt idx="479">
                  <c:v>10929.558999999999</c:v>
                </c:pt>
                <c:pt idx="480">
                  <c:v>11083.221799999999</c:v>
                </c:pt>
                <c:pt idx="481">
                  <c:v>11335.519399999999</c:v>
                </c:pt>
                <c:pt idx="482">
                  <c:v>11651.906300000001</c:v>
                </c:pt>
                <c:pt idx="483">
                  <c:v>12019.8009</c:v>
                </c:pt>
                <c:pt idx="484">
                  <c:v>12433.3858</c:v>
                </c:pt>
                <c:pt idx="485">
                  <c:v>12908.923699999999</c:v>
                </c:pt>
                <c:pt idx="486">
                  <c:v>13438.5481</c:v>
                </c:pt>
                <c:pt idx="487">
                  <c:v>13991.5677</c:v>
                </c:pt>
                <c:pt idx="488">
                  <c:v>14508.141</c:v>
                </c:pt>
                <c:pt idx="489">
                  <c:v>14971.0694</c:v>
                </c:pt>
                <c:pt idx="490">
                  <c:v>15366.768</c:v>
                </c:pt>
                <c:pt idx="491">
                  <c:v>15678.787399999999</c:v>
                </c:pt>
                <c:pt idx="492">
                  <c:v>15893.9244</c:v>
                </c:pt>
                <c:pt idx="493">
                  <c:v>16006.7719</c:v>
                </c:pt>
                <c:pt idx="494">
                  <c:v>16017.312900000001</c:v>
                </c:pt>
                <c:pt idx="495">
                  <c:v>15935.386500000001</c:v>
                </c:pt>
                <c:pt idx="496">
                  <c:v>15800.4784</c:v>
                </c:pt>
                <c:pt idx="497">
                  <c:v>15630.1139</c:v>
                </c:pt>
                <c:pt idx="498">
                  <c:v>15423.668</c:v>
                </c:pt>
                <c:pt idx="499">
                  <c:v>15191.998100000001</c:v>
                </c:pt>
                <c:pt idx="500">
                  <c:v>14944.127899999999</c:v>
                </c:pt>
                <c:pt idx="501">
                  <c:v>14686.6654</c:v>
                </c:pt>
                <c:pt idx="502">
                  <c:v>14422.198399999999</c:v>
                </c:pt>
                <c:pt idx="503">
                  <c:v>14155.849099999999</c:v>
                </c:pt>
                <c:pt idx="504">
                  <c:v>13878.3352</c:v>
                </c:pt>
                <c:pt idx="505">
                  <c:v>13562.0615</c:v>
                </c:pt>
                <c:pt idx="506">
                  <c:v>13213.0103</c:v>
                </c:pt>
                <c:pt idx="507">
                  <c:v>12837.805700000001</c:v>
                </c:pt>
                <c:pt idx="508">
                  <c:v>12418.9043</c:v>
                </c:pt>
                <c:pt idx="509">
                  <c:v>11962.9401</c:v>
                </c:pt>
                <c:pt idx="510">
                  <c:v>11496.0317</c:v>
                </c:pt>
                <c:pt idx="511">
                  <c:v>11038.2883</c:v>
                </c:pt>
                <c:pt idx="512">
                  <c:v>10590.3601</c:v>
                </c:pt>
                <c:pt idx="513">
                  <c:v>10164.827300000001</c:v>
                </c:pt>
                <c:pt idx="514">
                  <c:v>9796.0607</c:v>
                </c:pt>
                <c:pt idx="515">
                  <c:v>9558.14</c:v>
                </c:pt>
                <c:pt idx="516">
                  <c:v>9470.2189999999973</c:v>
                </c:pt>
                <c:pt idx="517">
                  <c:v>9510.957099999996</c:v>
                </c:pt>
                <c:pt idx="518">
                  <c:v>9653.7937000000002</c:v>
                </c:pt>
                <c:pt idx="519">
                  <c:v>9851.166199999996</c:v>
                </c:pt>
                <c:pt idx="520">
                  <c:v>10079.464400000001</c:v>
                </c:pt>
                <c:pt idx="521">
                  <c:v>10325.384599999999</c:v>
                </c:pt>
                <c:pt idx="522">
                  <c:v>10581.432699999999</c:v>
                </c:pt>
                <c:pt idx="523">
                  <c:v>10842.5728</c:v>
                </c:pt>
                <c:pt idx="524">
                  <c:v>11098.3339</c:v>
                </c:pt>
                <c:pt idx="525">
                  <c:v>11317.027099999999</c:v>
                </c:pt>
                <c:pt idx="526">
                  <c:v>11485.9699</c:v>
                </c:pt>
                <c:pt idx="527">
                  <c:v>11600.701499999999</c:v>
                </c:pt>
                <c:pt idx="528">
                  <c:v>11666.3457</c:v>
                </c:pt>
                <c:pt idx="529">
                  <c:v>11688.024299999999</c:v>
                </c:pt>
                <c:pt idx="530">
                  <c:v>11678.853499999999</c:v>
                </c:pt>
                <c:pt idx="531">
                  <c:v>11644.93</c:v>
                </c:pt>
                <c:pt idx="532">
                  <c:v>11594.616400000001</c:v>
                </c:pt>
                <c:pt idx="533">
                  <c:v>11531.9223</c:v>
                </c:pt>
                <c:pt idx="534">
                  <c:v>11453.531499999999</c:v>
                </c:pt>
                <c:pt idx="535">
                  <c:v>11356.273999999999</c:v>
                </c:pt>
                <c:pt idx="536">
                  <c:v>11201.0808</c:v>
                </c:pt>
                <c:pt idx="537">
                  <c:v>10965.856599999999</c:v>
                </c:pt>
                <c:pt idx="538">
                  <c:v>10652.627200000001</c:v>
                </c:pt>
                <c:pt idx="539">
                  <c:v>10266.6754</c:v>
                </c:pt>
                <c:pt idx="540">
                  <c:v>9816.1020000000008</c:v>
                </c:pt>
                <c:pt idx="541">
                  <c:v>9311.0383999999976</c:v>
                </c:pt>
                <c:pt idx="542">
                  <c:v>8764.3191999999963</c:v>
                </c:pt>
                <c:pt idx="543">
                  <c:v>8196.3302999999978</c:v>
                </c:pt>
                <c:pt idx="544">
                  <c:v>7631.4193999999998</c:v>
                </c:pt>
                <c:pt idx="545">
                  <c:v>7081.8805000000002</c:v>
                </c:pt>
                <c:pt idx="546">
                  <c:v>6557.8951999999999</c:v>
                </c:pt>
                <c:pt idx="547">
                  <c:v>6072.4816000000001</c:v>
                </c:pt>
                <c:pt idx="548">
                  <c:v>5635.7447000000002</c:v>
                </c:pt>
                <c:pt idx="549">
                  <c:v>5257.3076000000001</c:v>
                </c:pt>
                <c:pt idx="550">
                  <c:v>4939.0429000000004</c:v>
                </c:pt>
                <c:pt idx="551">
                  <c:v>4684.0960999999998</c:v>
                </c:pt>
                <c:pt idx="552">
                  <c:v>4496.5672000000004</c:v>
                </c:pt>
                <c:pt idx="553">
                  <c:v>4388.1273000000001</c:v>
                </c:pt>
                <c:pt idx="554">
                  <c:v>4367.1144000000004</c:v>
                </c:pt>
                <c:pt idx="555">
                  <c:v>4385.7276000000002</c:v>
                </c:pt>
                <c:pt idx="556">
                  <c:v>4416.3181999999997</c:v>
                </c:pt>
                <c:pt idx="557">
                  <c:v>4457.8831</c:v>
                </c:pt>
                <c:pt idx="558">
                  <c:v>4508.3410999999996</c:v>
                </c:pt>
                <c:pt idx="559">
                  <c:v>4565.473899999999</c:v>
                </c:pt>
                <c:pt idx="560">
                  <c:v>4627.3064999999997</c:v>
                </c:pt>
                <c:pt idx="561">
                  <c:v>4692.5770000000002</c:v>
                </c:pt>
                <c:pt idx="562">
                  <c:v>4758.0661</c:v>
                </c:pt>
                <c:pt idx="563">
                  <c:v>4820.2304999999997</c:v>
                </c:pt>
                <c:pt idx="564">
                  <c:v>4875.6585999999998</c:v>
                </c:pt>
                <c:pt idx="565">
                  <c:v>4925.0763000000006</c:v>
                </c:pt>
                <c:pt idx="566">
                  <c:v>4970.8693000000003</c:v>
                </c:pt>
                <c:pt idx="567">
                  <c:v>5014.3637000000008</c:v>
                </c:pt>
                <c:pt idx="568">
                  <c:v>5056.3598000000002</c:v>
                </c:pt>
                <c:pt idx="569">
                  <c:v>5090.2874999999995</c:v>
                </c:pt>
                <c:pt idx="570">
                  <c:v>5099.7614000000003</c:v>
                </c:pt>
                <c:pt idx="571">
                  <c:v>5084.6610000000001</c:v>
                </c:pt>
                <c:pt idx="572">
                  <c:v>5049.4370999999992</c:v>
                </c:pt>
                <c:pt idx="573">
                  <c:v>5002.7393999999986</c:v>
                </c:pt>
                <c:pt idx="574">
                  <c:v>4966.1067999999996</c:v>
                </c:pt>
                <c:pt idx="575">
                  <c:v>4945.7120000000004</c:v>
                </c:pt>
                <c:pt idx="576">
                  <c:v>4938.9850999999999</c:v>
                </c:pt>
                <c:pt idx="577">
                  <c:v>4942.8591999999999</c:v>
                </c:pt>
                <c:pt idx="578">
                  <c:v>4949.5627000000004</c:v>
                </c:pt>
                <c:pt idx="579">
                  <c:v>4956.79</c:v>
                </c:pt>
                <c:pt idx="580">
                  <c:v>4970.4397999999992</c:v>
                </c:pt>
                <c:pt idx="581">
                  <c:v>5001.0568999999996</c:v>
                </c:pt>
                <c:pt idx="582">
                  <c:v>5050.2725</c:v>
                </c:pt>
                <c:pt idx="583">
                  <c:v>5115.4245000000001</c:v>
                </c:pt>
                <c:pt idx="584">
                  <c:v>5181.7956000000004</c:v>
                </c:pt>
                <c:pt idx="585">
                  <c:v>5244.9291999999996</c:v>
                </c:pt>
                <c:pt idx="586">
                  <c:v>5306.1400999999996</c:v>
                </c:pt>
                <c:pt idx="587">
                  <c:v>5368.0835999999999</c:v>
                </c:pt>
                <c:pt idx="588">
                  <c:v>5448.0637000000006</c:v>
                </c:pt>
                <c:pt idx="589">
                  <c:v>5557.5513000000001</c:v>
                </c:pt>
                <c:pt idx="590">
                  <c:v>5695.4396999999999</c:v>
                </c:pt>
                <c:pt idx="591">
                  <c:v>5864.7076999999999</c:v>
                </c:pt>
                <c:pt idx="592">
                  <c:v>6059.3024999999998</c:v>
                </c:pt>
                <c:pt idx="593">
                  <c:v>6272.4273000000003</c:v>
                </c:pt>
                <c:pt idx="594">
                  <c:v>6491.1278000000002</c:v>
                </c:pt>
                <c:pt idx="595">
                  <c:v>6696.4438999999993</c:v>
                </c:pt>
                <c:pt idx="596">
                  <c:v>6878.6998000000003</c:v>
                </c:pt>
                <c:pt idx="597">
                  <c:v>7028.3455000000004</c:v>
                </c:pt>
                <c:pt idx="598">
                  <c:v>7139.7883000000002</c:v>
                </c:pt>
                <c:pt idx="599">
                  <c:v>7210.9423000000006</c:v>
                </c:pt>
                <c:pt idx="600">
                  <c:v>7240.1593000000003</c:v>
                </c:pt>
                <c:pt idx="601">
                  <c:v>7231.4966000000004</c:v>
                </c:pt>
                <c:pt idx="602">
                  <c:v>7217.3589000000002</c:v>
                </c:pt>
                <c:pt idx="603">
                  <c:v>7236.8883000000014</c:v>
                </c:pt>
                <c:pt idx="604">
                  <c:v>7295.4727000000003</c:v>
                </c:pt>
                <c:pt idx="605">
                  <c:v>7392.9338999999991</c:v>
                </c:pt>
                <c:pt idx="606">
                  <c:v>7524.0523000000003</c:v>
                </c:pt>
                <c:pt idx="607">
                  <c:v>7680.2659000000003</c:v>
                </c:pt>
                <c:pt idx="608">
                  <c:v>7853.7767000000003</c:v>
                </c:pt>
                <c:pt idx="609">
                  <c:v>8036.7509</c:v>
                </c:pt>
                <c:pt idx="610">
                  <c:v>8221.3343000000004</c:v>
                </c:pt>
                <c:pt idx="611">
                  <c:v>8397.6126999999979</c:v>
                </c:pt>
                <c:pt idx="612">
                  <c:v>8562.6549999999988</c:v>
                </c:pt>
                <c:pt idx="613">
                  <c:v>8720.1952999999976</c:v>
                </c:pt>
                <c:pt idx="614">
                  <c:v>8847.4975999999988</c:v>
                </c:pt>
                <c:pt idx="615">
                  <c:v>8941.1885000000002</c:v>
                </c:pt>
                <c:pt idx="616">
                  <c:v>9059.8389999999963</c:v>
                </c:pt>
                <c:pt idx="617">
                  <c:v>9239.3153999999959</c:v>
                </c:pt>
                <c:pt idx="618">
                  <c:v>9497.0002999999979</c:v>
                </c:pt>
                <c:pt idx="619">
                  <c:v>9832.3024000000005</c:v>
                </c:pt>
                <c:pt idx="620">
                  <c:v>10229.803</c:v>
                </c:pt>
                <c:pt idx="621">
                  <c:v>10662.2598</c:v>
                </c:pt>
                <c:pt idx="622">
                  <c:v>11115.8272</c:v>
                </c:pt>
                <c:pt idx="623">
                  <c:v>11581.364799999999</c:v>
                </c:pt>
                <c:pt idx="624">
                  <c:v>12052.112499999999</c:v>
                </c:pt>
                <c:pt idx="625">
                  <c:v>12523.8022</c:v>
                </c:pt>
                <c:pt idx="626">
                  <c:v>13017.793600000001</c:v>
                </c:pt>
                <c:pt idx="627">
                  <c:v>13538.0329</c:v>
                </c:pt>
                <c:pt idx="628">
                  <c:v>14044.349099999999</c:v>
                </c:pt>
                <c:pt idx="629">
                  <c:v>14509.800499999999</c:v>
                </c:pt>
                <c:pt idx="630">
                  <c:v>14916.6122</c:v>
                </c:pt>
                <c:pt idx="631">
                  <c:v>15277.605299999999</c:v>
                </c:pt>
                <c:pt idx="632">
                  <c:v>15588.876700000001</c:v>
                </c:pt>
                <c:pt idx="633">
                  <c:v>15838.5049</c:v>
                </c:pt>
                <c:pt idx="634">
                  <c:v>16022.763300000001</c:v>
                </c:pt>
                <c:pt idx="635">
                  <c:v>16134.124299999999</c:v>
                </c:pt>
                <c:pt idx="636">
                  <c:v>16177.330099999999</c:v>
                </c:pt>
                <c:pt idx="637">
                  <c:v>16165.6324</c:v>
                </c:pt>
                <c:pt idx="638">
                  <c:v>16109.005300000001</c:v>
                </c:pt>
                <c:pt idx="639">
                  <c:v>16011.825500000001</c:v>
                </c:pt>
                <c:pt idx="640">
                  <c:v>15882.4683</c:v>
                </c:pt>
                <c:pt idx="641">
                  <c:v>15729.7773</c:v>
                </c:pt>
                <c:pt idx="642">
                  <c:v>15534.2412</c:v>
                </c:pt>
                <c:pt idx="643">
                  <c:v>15265.888999999999</c:v>
                </c:pt>
                <c:pt idx="644">
                  <c:v>14923.3256</c:v>
                </c:pt>
                <c:pt idx="645">
                  <c:v>14605.4185</c:v>
                </c:pt>
                <c:pt idx="646">
                  <c:v>14446.4198</c:v>
                </c:pt>
                <c:pt idx="647">
                  <c:v>14433.5365</c:v>
                </c:pt>
                <c:pt idx="648">
                  <c:v>14543.4918</c:v>
                </c:pt>
                <c:pt idx="649">
                  <c:v>14752.4805</c:v>
                </c:pt>
                <c:pt idx="650">
                  <c:v>15041.832399999999</c:v>
                </c:pt>
                <c:pt idx="651">
                  <c:v>15400.7024</c:v>
                </c:pt>
                <c:pt idx="652">
                  <c:v>15823.574699999999</c:v>
                </c:pt>
                <c:pt idx="653">
                  <c:v>16315.416999999999</c:v>
                </c:pt>
                <c:pt idx="654">
                  <c:v>16869.382099999999</c:v>
                </c:pt>
                <c:pt idx="655">
                  <c:v>17478.904299999998</c:v>
                </c:pt>
                <c:pt idx="656">
                  <c:v>18062.031599999991</c:v>
                </c:pt>
                <c:pt idx="657">
                  <c:v>18554.262200000001</c:v>
                </c:pt>
                <c:pt idx="658">
                  <c:v>18937.401399999999</c:v>
                </c:pt>
                <c:pt idx="659">
                  <c:v>19208.088599999999</c:v>
                </c:pt>
                <c:pt idx="660">
                  <c:v>19366.396499999999</c:v>
                </c:pt>
                <c:pt idx="661">
                  <c:v>19425.564299999998</c:v>
                </c:pt>
                <c:pt idx="662">
                  <c:v>19414.9254</c:v>
                </c:pt>
                <c:pt idx="663">
                  <c:v>19345.037400000001</c:v>
                </c:pt>
                <c:pt idx="664">
                  <c:v>19221.445400000001</c:v>
                </c:pt>
                <c:pt idx="665">
                  <c:v>19057.636399999999</c:v>
                </c:pt>
                <c:pt idx="666">
                  <c:v>18833.183000000001</c:v>
                </c:pt>
                <c:pt idx="667">
                  <c:v>18542.469000000001</c:v>
                </c:pt>
                <c:pt idx="668">
                  <c:v>18193.4542</c:v>
                </c:pt>
                <c:pt idx="669">
                  <c:v>17788.741999999998</c:v>
                </c:pt>
                <c:pt idx="670">
                  <c:v>17326.312699999991</c:v>
                </c:pt>
                <c:pt idx="671">
                  <c:v>16777.2952</c:v>
                </c:pt>
                <c:pt idx="672">
                  <c:v>16131.438099999999</c:v>
                </c:pt>
                <c:pt idx="673">
                  <c:v>15395.454</c:v>
                </c:pt>
                <c:pt idx="674">
                  <c:v>14580.8676</c:v>
                </c:pt>
                <c:pt idx="675">
                  <c:v>13727.429899999999</c:v>
                </c:pt>
                <c:pt idx="676">
                  <c:v>12884.467699999999</c:v>
                </c:pt>
                <c:pt idx="677">
                  <c:v>12071.1615</c:v>
                </c:pt>
                <c:pt idx="678">
                  <c:v>11295.4254</c:v>
                </c:pt>
                <c:pt idx="679">
                  <c:v>10579.7824</c:v>
                </c:pt>
                <c:pt idx="680">
                  <c:v>9949.0619999999963</c:v>
                </c:pt>
                <c:pt idx="681">
                  <c:v>9427.9828999999991</c:v>
                </c:pt>
                <c:pt idx="682">
                  <c:v>9042.1200000000008</c:v>
                </c:pt>
                <c:pt idx="683">
                  <c:v>8818.8755999999958</c:v>
                </c:pt>
                <c:pt idx="684">
                  <c:v>8781.3327000000008</c:v>
                </c:pt>
                <c:pt idx="685">
                  <c:v>8847.4172999999973</c:v>
                </c:pt>
                <c:pt idx="686">
                  <c:v>8884.0594999999976</c:v>
                </c:pt>
                <c:pt idx="687">
                  <c:v>8896.6862000000001</c:v>
                </c:pt>
                <c:pt idx="688">
                  <c:v>8893.7924999999996</c:v>
                </c:pt>
                <c:pt idx="689">
                  <c:v>8923.2458999999981</c:v>
                </c:pt>
                <c:pt idx="690">
                  <c:v>9032.4290000000001</c:v>
                </c:pt>
                <c:pt idx="691">
                  <c:v>9234.9632000000001</c:v>
                </c:pt>
                <c:pt idx="692">
                  <c:v>9523.1915000000008</c:v>
                </c:pt>
                <c:pt idx="693">
                  <c:v>9843.3392999999978</c:v>
                </c:pt>
                <c:pt idx="694">
                  <c:v>10176.829299999999</c:v>
                </c:pt>
                <c:pt idx="695">
                  <c:v>10519.1818</c:v>
                </c:pt>
                <c:pt idx="696">
                  <c:v>10873.6612</c:v>
                </c:pt>
                <c:pt idx="697">
                  <c:v>11236.0353</c:v>
                </c:pt>
                <c:pt idx="698">
                  <c:v>11599.040999999999</c:v>
                </c:pt>
                <c:pt idx="699">
                  <c:v>11943.0731</c:v>
                </c:pt>
                <c:pt idx="700">
                  <c:v>12240.5977</c:v>
                </c:pt>
                <c:pt idx="701">
                  <c:v>12481.980600000001</c:v>
                </c:pt>
                <c:pt idx="702">
                  <c:v>12672.109399999999</c:v>
                </c:pt>
                <c:pt idx="703">
                  <c:v>12877.079900000001</c:v>
                </c:pt>
                <c:pt idx="704">
                  <c:v>13123.9401</c:v>
                </c:pt>
                <c:pt idx="705">
                  <c:v>13398.364299999999</c:v>
                </c:pt>
                <c:pt idx="706">
                  <c:v>13682.6021</c:v>
                </c:pt>
                <c:pt idx="707">
                  <c:v>13963.1464</c:v>
                </c:pt>
                <c:pt idx="708">
                  <c:v>14227.6919</c:v>
                </c:pt>
                <c:pt idx="709">
                  <c:v>14472.095799999999</c:v>
                </c:pt>
                <c:pt idx="710">
                  <c:v>14690.347599999999</c:v>
                </c:pt>
                <c:pt idx="711">
                  <c:v>14891.5257</c:v>
                </c:pt>
                <c:pt idx="712">
                  <c:v>15087.3786</c:v>
                </c:pt>
                <c:pt idx="713">
                  <c:v>15254.9835</c:v>
                </c:pt>
                <c:pt idx="714">
                  <c:v>15364.493899999999</c:v>
                </c:pt>
                <c:pt idx="715">
                  <c:v>15392.0641</c:v>
                </c:pt>
                <c:pt idx="716">
                  <c:v>15332.025299999999</c:v>
                </c:pt>
                <c:pt idx="717">
                  <c:v>15204.2752</c:v>
                </c:pt>
                <c:pt idx="718">
                  <c:v>15032.846100000001</c:v>
                </c:pt>
                <c:pt idx="719">
                  <c:v>14832.0537</c:v>
                </c:pt>
                <c:pt idx="720">
                  <c:v>14612.055</c:v>
                </c:pt>
                <c:pt idx="721">
                  <c:v>14377.178599999999</c:v>
                </c:pt>
                <c:pt idx="722">
                  <c:v>14152.409299999999</c:v>
                </c:pt>
                <c:pt idx="723">
                  <c:v>13945.043299999999</c:v>
                </c:pt>
                <c:pt idx="724">
                  <c:v>13750.6931</c:v>
                </c:pt>
                <c:pt idx="725">
                  <c:v>13577.9071</c:v>
                </c:pt>
                <c:pt idx="726">
                  <c:v>13442.4311</c:v>
                </c:pt>
                <c:pt idx="727">
                  <c:v>13352.7618</c:v>
                </c:pt>
                <c:pt idx="728">
                  <c:v>13291.011200000001</c:v>
                </c:pt>
                <c:pt idx="729">
                  <c:v>13200.970799999999</c:v>
                </c:pt>
                <c:pt idx="730">
                  <c:v>13065.7634</c:v>
                </c:pt>
                <c:pt idx="731">
                  <c:v>12902.4584</c:v>
                </c:pt>
                <c:pt idx="732">
                  <c:v>12715.2364</c:v>
                </c:pt>
                <c:pt idx="733">
                  <c:v>12500.16</c:v>
                </c:pt>
                <c:pt idx="734">
                  <c:v>12258.5735</c:v>
                </c:pt>
                <c:pt idx="735">
                  <c:v>11998.341399999999</c:v>
                </c:pt>
                <c:pt idx="736">
                  <c:v>11732.8081</c:v>
                </c:pt>
                <c:pt idx="737">
                  <c:v>11478.9437</c:v>
                </c:pt>
                <c:pt idx="738">
                  <c:v>11246.3981</c:v>
                </c:pt>
                <c:pt idx="739">
                  <c:v>11044.523300000001</c:v>
                </c:pt>
                <c:pt idx="740">
                  <c:v>10888.1291</c:v>
                </c:pt>
                <c:pt idx="741">
                  <c:v>10784.090200000001</c:v>
                </c:pt>
                <c:pt idx="742">
                  <c:v>10714.154699999999</c:v>
                </c:pt>
                <c:pt idx="743">
                  <c:v>10612.438</c:v>
                </c:pt>
                <c:pt idx="744">
                  <c:v>10467.121800000001</c:v>
                </c:pt>
                <c:pt idx="745">
                  <c:v>10288.709500000001</c:v>
                </c:pt>
                <c:pt idx="746">
                  <c:v>10091.903700000001</c:v>
                </c:pt>
                <c:pt idx="747">
                  <c:v>9884.6898000000001</c:v>
                </c:pt>
                <c:pt idx="748">
                  <c:v>9665.7570999999989</c:v>
                </c:pt>
                <c:pt idx="749">
                  <c:v>9440.8248999999978</c:v>
                </c:pt>
                <c:pt idx="750">
                  <c:v>9216.4318999999978</c:v>
                </c:pt>
                <c:pt idx="751">
                  <c:v>9004.9038</c:v>
                </c:pt>
                <c:pt idx="752">
                  <c:v>8812.6728000000003</c:v>
                </c:pt>
                <c:pt idx="753">
                  <c:v>8651.0067999999974</c:v>
                </c:pt>
                <c:pt idx="754">
                  <c:v>8532.927499999998</c:v>
                </c:pt>
                <c:pt idx="755">
                  <c:v>8463.2176999999974</c:v>
                </c:pt>
                <c:pt idx="756">
                  <c:v>8422.1795999999977</c:v>
                </c:pt>
                <c:pt idx="757">
                  <c:v>8372.597099999999</c:v>
                </c:pt>
                <c:pt idx="758">
                  <c:v>8306.1846000000005</c:v>
                </c:pt>
                <c:pt idx="759">
                  <c:v>8233.2283000000007</c:v>
                </c:pt>
                <c:pt idx="760">
                  <c:v>8168.8164999999999</c:v>
                </c:pt>
                <c:pt idx="761">
                  <c:v>8107.6263000000008</c:v>
                </c:pt>
                <c:pt idx="762">
                  <c:v>8033.6833999999999</c:v>
                </c:pt>
                <c:pt idx="763">
                  <c:v>7950.1126000000004</c:v>
                </c:pt>
                <c:pt idx="764">
                  <c:v>7864.9070000000002</c:v>
                </c:pt>
                <c:pt idx="765">
                  <c:v>7773.2023000000008</c:v>
                </c:pt>
                <c:pt idx="766">
                  <c:v>7670.7316000000001</c:v>
                </c:pt>
                <c:pt idx="767">
                  <c:v>7573.5236000000004</c:v>
                </c:pt>
                <c:pt idx="768">
                  <c:v>7489.3163000000004</c:v>
                </c:pt>
                <c:pt idx="769">
                  <c:v>7419.5070999999998</c:v>
                </c:pt>
                <c:pt idx="770">
                  <c:v>7361.3089</c:v>
                </c:pt>
                <c:pt idx="771">
                  <c:v>7297.0775999999996</c:v>
                </c:pt>
                <c:pt idx="772">
                  <c:v>7216.3329000000003</c:v>
                </c:pt>
                <c:pt idx="773">
                  <c:v>7117.3868000000002</c:v>
                </c:pt>
                <c:pt idx="774">
                  <c:v>6995.1035000000002</c:v>
                </c:pt>
                <c:pt idx="775">
                  <c:v>6856.1607000000004</c:v>
                </c:pt>
                <c:pt idx="776">
                  <c:v>6700.4637000000002</c:v>
                </c:pt>
                <c:pt idx="777">
                  <c:v>6527.6489000000001</c:v>
                </c:pt>
                <c:pt idx="778">
                  <c:v>6350.2619000000004</c:v>
                </c:pt>
                <c:pt idx="779">
                  <c:v>6180.5983000000006</c:v>
                </c:pt>
                <c:pt idx="780">
                  <c:v>6028.8859000000002</c:v>
                </c:pt>
                <c:pt idx="781">
                  <c:v>5905.6445000000003</c:v>
                </c:pt>
                <c:pt idx="782">
                  <c:v>5813.2892000000002</c:v>
                </c:pt>
                <c:pt idx="783">
                  <c:v>5744.7619999999997</c:v>
                </c:pt>
                <c:pt idx="784">
                  <c:v>5696.8518999999997</c:v>
                </c:pt>
                <c:pt idx="785">
                  <c:v>5669.2901000000002</c:v>
                </c:pt>
                <c:pt idx="786">
                  <c:v>5678.3364000000001</c:v>
                </c:pt>
                <c:pt idx="787">
                  <c:v>5782.4944999999998</c:v>
                </c:pt>
                <c:pt idx="788">
                  <c:v>5999.6257999999998</c:v>
                </c:pt>
                <c:pt idx="789">
                  <c:v>6334.2349999999997</c:v>
                </c:pt>
                <c:pt idx="790">
                  <c:v>6771.3458000000001</c:v>
                </c:pt>
                <c:pt idx="791">
                  <c:v>7282.5017000000007</c:v>
                </c:pt>
                <c:pt idx="792">
                  <c:v>7856.2272999999996</c:v>
                </c:pt>
                <c:pt idx="793">
                  <c:v>8482.079499999998</c:v>
                </c:pt>
                <c:pt idx="794">
                  <c:v>9145.8101999999963</c:v>
                </c:pt>
                <c:pt idx="795">
                  <c:v>9827.5607</c:v>
                </c:pt>
                <c:pt idx="796">
                  <c:v>10510.772999999999</c:v>
                </c:pt>
                <c:pt idx="797">
                  <c:v>11179.813399999999</c:v>
                </c:pt>
                <c:pt idx="798">
                  <c:v>11817.6718</c:v>
                </c:pt>
                <c:pt idx="799">
                  <c:v>12394.8179</c:v>
                </c:pt>
                <c:pt idx="800">
                  <c:v>12893.804099999999</c:v>
                </c:pt>
                <c:pt idx="801">
                  <c:v>13311.3266</c:v>
                </c:pt>
                <c:pt idx="802">
                  <c:v>13650.991900000001</c:v>
                </c:pt>
                <c:pt idx="803">
                  <c:v>13912.2518</c:v>
                </c:pt>
                <c:pt idx="804">
                  <c:v>14100.231400000001</c:v>
                </c:pt>
                <c:pt idx="805">
                  <c:v>14222.775600000001</c:v>
                </c:pt>
                <c:pt idx="806">
                  <c:v>14294.6967</c:v>
                </c:pt>
                <c:pt idx="807">
                  <c:v>14316.322399999999</c:v>
                </c:pt>
                <c:pt idx="808">
                  <c:v>14287.365299999999</c:v>
                </c:pt>
                <c:pt idx="809">
                  <c:v>14206.2181</c:v>
                </c:pt>
                <c:pt idx="810">
                  <c:v>14078.511399999999</c:v>
                </c:pt>
                <c:pt idx="811">
                  <c:v>13909.5826</c:v>
                </c:pt>
                <c:pt idx="812">
                  <c:v>13728.800999999999</c:v>
                </c:pt>
                <c:pt idx="813">
                  <c:v>13560.9439</c:v>
                </c:pt>
                <c:pt idx="814">
                  <c:v>13394.5386</c:v>
                </c:pt>
                <c:pt idx="815">
                  <c:v>13225.259</c:v>
                </c:pt>
                <c:pt idx="816">
                  <c:v>13063.455900000001</c:v>
                </c:pt>
                <c:pt idx="817">
                  <c:v>12926.194799999999</c:v>
                </c:pt>
                <c:pt idx="818">
                  <c:v>12821.5306</c:v>
                </c:pt>
                <c:pt idx="819">
                  <c:v>12751.1806</c:v>
                </c:pt>
                <c:pt idx="820">
                  <c:v>12725.594499999999</c:v>
                </c:pt>
                <c:pt idx="821">
                  <c:v>12740.7752</c:v>
                </c:pt>
                <c:pt idx="822">
                  <c:v>12794.4915</c:v>
                </c:pt>
                <c:pt idx="823">
                  <c:v>12894.543900000001</c:v>
                </c:pt>
                <c:pt idx="824">
                  <c:v>13054.148499999999</c:v>
                </c:pt>
                <c:pt idx="825">
                  <c:v>13261.688</c:v>
                </c:pt>
                <c:pt idx="826">
                  <c:v>13472.888999999999</c:v>
                </c:pt>
                <c:pt idx="827">
                  <c:v>13627.0376</c:v>
                </c:pt>
                <c:pt idx="828">
                  <c:v>13703.961300000001</c:v>
                </c:pt>
                <c:pt idx="829">
                  <c:v>13696.3487</c:v>
                </c:pt>
                <c:pt idx="830">
                  <c:v>13608.473599999999</c:v>
                </c:pt>
                <c:pt idx="831">
                  <c:v>13444.6271</c:v>
                </c:pt>
                <c:pt idx="832">
                  <c:v>13201.763999999999</c:v>
                </c:pt>
                <c:pt idx="833">
                  <c:v>12885.024799999999</c:v>
                </c:pt>
                <c:pt idx="834">
                  <c:v>12507.5717</c:v>
                </c:pt>
                <c:pt idx="835">
                  <c:v>12087.333199999999</c:v>
                </c:pt>
                <c:pt idx="836">
                  <c:v>11637.4779</c:v>
                </c:pt>
                <c:pt idx="837">
                  <c:v>11162.6999</c:v>
                </c:pt>
                <c:pt idx="838">
                  <c:v>10673.911400000001</c:v>
                </c:pt>
                <c:pt idx="839">
                  <c:v>10183.288500000001</c:v>
                </c:pt>
                <c:pt idx="840">
                  <c:v>9704.3207000000002</c:v>
                </c:pt>
                <c:pt idx="841">
                  <c:v>9236.6087000000007</c:v>
                </c:pt>
                <c:pt idx="842">
                  <c:v>8764.405399999996</c:v>
                </c:pt>
                <c:pt idx="843">
                  <c:v>8330.3032000000003</c:v>
                </c:pt>
                <c:pt idx="844">
                  <c:v>8052.5671000000002</c:v>
                </c:pt>
                <c:pt idx="845">
                  <c:v>7968.0811999999996</c:v>
                </c:pt>
                <c:pt idx="846">
                  <c:v>8066.6001999999999</c:v>
                </c:pt>
                <c:pt idx="847">
                  <c:v>8328.0442999999996</c:v>
                </c:pt>
                <c:pt idx="848">
                  <c:v>8742.0941000000003</c:v>
                </c:pt>
                <c:pt idx="849">
                  <c:v>9306.7986000000001</c:v>
                </c:pt>
                <c:pt idx="850">
                  <c:v>10014.5214</c:v>
                </c:pt>
                <c:pt idx="851">
                  <c:v>10845.5496</c:v>
                </c:pt>
                <c:pt idx="852">
                  <c:v>11744.338400000001</c:v>
                </c:pt>
                <c:pt idx="853">
                  <c:v>12657.354799999999</c:v>
                </c:pt>
                <c:pt idx="854">
                  <c:v>13558.9619</c:v>
                </c:pt>
                <c:pt idx="855">
                  <c:v>14465.127699999999</c:v>
                </c:pt>
                <c:pt idx="856">
                  <c:v>15368.123799999999</c:v>
                </c:pt>
                <c:pt idx="857">
                  <c:v>16232.8755</c:v>
                </c:pt>
                <c:pt idx="858">
                  <c:v>17029.300599999999</c:v>
                </c:pt>
                <c:pt idx="859">
                  <c:v>17733.4166</c:v>
                </c:pt>
                <c:pt idx="860">
                  <c:v>18322.117999999991</c:v>
                </c:pt>
                <c:pt idx="861">
                  <c:v>18777.9398</c:v>
                </c:pt>
                <c:pt idx="862">
                  <c:v>19086.640500000001</c:v>
                </c:pt>
                <c:pt idx="863">
                  <c:v>19240.0141</c:v>
                </c:pt>
                <c:pt idx="864">
                  <c:v>19236.800800000001</c:v>
                </c:pt>
                <c:pt idx="865">
                  <c:v>19078.9827</c:v>
                </c:pt>
                <c:pt idx="866">
                  <c:v>18769.491399999999</c:v>
                </c:pt>
                <c:pt idx="867">
                  <c:v>18316.275600000001</c:v>
                </c:pt>
                <c:pt idx="868">
                  <c:v>17732.082399999999</c:v>
                </c:pt>
                <c:pt idx="869">
                  <c:v>17027.87</c:v>
                </c:pt>
                <c:pt idx="870">
                  <c:v>16203.6315</c:v>
                </c:pt>
                <c:pt idx="871">
                  <c:v>15276.637500000001</c:v>
                </c:pt>
                <c:pt idx="872">
                  <c:v>14292.0399</c:v>
                </c:pt>
                <c:pt idx="873">
                  <c:v>13277.0674</c:v>
                </c:pt>
                <c:pt idx="874">
                  <c:v>12254.728300000001</c:v>
                </c:pt>
                <c:pt idx="875">
                  <c:v>11251.6679</c:v>
                </c:pt>
                <c:pt idx="876">
                  <c:v>10303.532499999999</c:v>
                </c:pt>
                <c:pt idx="877">
                  <c:v>9434.0447000000004</c:v>
                </c:pt>
                <c:pt idx="878">
                  <c:v>8660.7926000000007</c:v>
                </c:pt>
                <c:pt idx="879">
                  <c:v>7998.9330999999993</c:v>
                </c:pt>
                <c:pt idx="880">
                  <c:v>7454.7816000000003</c:v>
                </c:pt>
                <c:pt idx="881">
                  <c:v>7045.2223999999997</c:v>
                </c:pt>
                <c:pt idx="882">
                  <c:v>6787.6668</c:v>
                </c:pt>
                <c:pt idx="883">
                  <c:v>6623.5531000000001</c:v>
                </c:pt>
                <c:pt idx="884">
                  <c:v>6450.2183999999997</c:v>
                </c:pt>
                <c:pt idx="885">
                  <c:v>6244.9164000000001</c:v>
                </c:pt>
                <c:pt idx="886">
                  <c:v>6018.7588999999998</c:v>
                </c:pt>
                <c:pt idx="887">
                  <c:v>5777.4156999999996</c:v>
                </c:pt>
                <c:pt idx="888">
                  <c:v>5525.7228999999998</c:v>
                </c:pt>
                <c:pt idx="889">
                  <c:v>5271.8994000000002</c:v>
                </c:pt>
                <c:pt idx="890">
                  <c:v>5027.7682000000004</c:v>
                </c:pt>
                <c:pt idx="891">
                  <c:v>4803.0530000000008</c:v>
                </c:pt>
                <c:pt idx="892">
                  <c:v>4607.9777999999988</c:v>
                </c:pt>
                <c:pt idx="893">
                  <c:v>4454.6049000000003</c:v>
                </c:pt>
                <c:pt idx="894">
                  <c:v>4354.1589999999997</c:v>
                </c:pt>
                <c:pt idx="895">
                  <c:v>4266.8284000000003</c:v>
                </c:pt>
                <c:pt idx="896">
                  <c:v>4161.5323000000008</c:v>
                </c:pt>
                <c:pt idx="897">
                  <c:v>4035.7226000000001</c:v>
                </c:pt>
                <c:pt idx="898">
                  <c:v>3891.2667000000001</c:v>
                </c:pt>
                <c:pt idx="899">
                  <c:v>3730.9171999999999</c:v>
                </c:pt>
                <c:pt idx="900">
                  <c:v>3562.8449000000001</c:v>
                </c:pt>
                <c:pt idx="901">
                  <c:v>3391.9589999999998</c:v>
                </c:pt>
                <c:pt idx="902">
                  <c:v>3221.6152000000002</c:v>
                </c:pt>
                <c:pt idx="903">
                  <c:v>3055.0511999999999</c:v>
                </c:pt>
                <c:pt idx="904">
                  <c:v>2896.0408000000002</c:v>
                </c:pt>
                <c:pt idx="905">
                  <c:v>2746.0286000000001</c:v>
                </c:pt>
                <c:pt idx="906">
                  <c:v>2608.7006000000001</c:v>
                </c:pt>
                <c:pt idx="907">
                  <c:v>2488.1125000000002</c:v>
                </c:pt>
                <c:pt idx="908">
                  <c:v>2386.0133000000001</c:v>
                </c:pt>
                <c:pt idx="909">
                  <c:v>2305.2428</c:v>
                </c:pt>
                <c:pt idx="910">
                  <c:v>2251.0531999999998</c:v>
                </c:pt>
                <c:pt idx="911">
                  <c:v>2223.5268000000001</c:v>
                </c:pt>
                <c:pt idx="912">
                  <c:v>2201.5221999999999</c:v>
                </c:pt>
                <c:pt idx="913">
                  <c:v>2177.0664000000002</c:v>
                </c:pt>
                <c:pt idx="914">
                  <c:v>2152.4621000000002</c:v>
                </c:pt>
                <c:pt idx="915">
                  <c:v>2126.8139999999999</c:v>
                </c:pt>
                <c:pt idx="916">
                  <c:v>2094.1170000000002</c:v>
                </c:pt>
                <c:pt idx="917">
                  <c:v>2053.7671</c:v>
                </c:pt>
                <c:pt idx="918">
                  <c:v>2006.9042999999999</c:v>
                </c:pt>
                <c:pt idx="919">
                  <c:v>1955.3846000000001</c:v>
                </c:pt>
                <c:pt idx="920">
                  <c:v>1901.9344000000001</c:v>
                </c:pt>
                <c:pt idx="921">
                  <c:v>1848.5342000000001</c:v>
                </c:pt>
                <c:pt idx="922">
                  <c:v>1796.0536</c:v>
                </c:pt>
                <c:pt idx="923">
                  <c:v>1744.8719000000001</c:v>
                </c:pt>
                <c:pt idx="924">
                  <c:v>1695.9232999999999</c:v>
                </c:pt>
                <c:pt idx="925">
                  <c:v>1650.5569</c:v>
                </c:pt>
                <c:pt idx="926">
                  <c:v>1604.8052</c:v>
                </c:pt>
                <c:pt idx="927">
                  <c:v>1557.4313</c:v>
                </c:pt>
                <c:pt idx="928">
                  <c:v>1515.3204000000001</c:v>
                </c:pt>
                <c:pt idx="929">
                  <c:v>1483.7117000000001</c:v>
                </c:pt>
                <c:pt idx="930">
                  <c:v>1460.5814</c:v>
                </c:pt>
                <c:pt idx="931">
                  <c:v>1444.3040000000001</c:v>
                </c:pt>
                <c:pt idx="932">
                  <c:v>1433.5492999999999</c:v>
                </c:pt>
                <c:pt idx="933">
                  <c:v>1427.4768999999999</c:v>
                </c:pt>
                <c:pt idx="934">
                  <c:v>1426.1541</c:v>
                </c:pt>
                <c:pt idx="935">
                  <c:v>1429.9708000000001</c:v>
                </c:pt>
                <c:pt idx="936">
                  <c:v>1438.6782000000001</c:v>
                </c:pt>
                <c:pt idx="937">
                  <c:v>1451.2547999999999</c:v>
                </c:pt>
                <c:pt idx="938">
                  <c:v>1467.299</c:v>
                </c:pt>
                <c:pt idx="939">
                  <c:v>1503.463</c:v>
                </c:pt>
                <c:pt idx="940">
                  <c:v>1610.2877000000001</c:v>
                </c:pt>
                <c:pt idx="941">
                  <c:v>1810.4211</c:v>
                </c:pt>
                <c:pt idx="942">
                  <c:v>2096.3741</c:v>
                </c:pt>
                <c:pt idx="943">
                  <c:v>2452.6824000000001</c:v>
                </c:pt>
                <c:pt idx="944">
                  <c:v>2863.0288</c:v>
                </c:pt>
                <c:pt idx="945">
                  <c:v>3311.4013</c:v>
                </c:pt>
                <c:pt idx="946">
                  <c:v>3783.1297</c:v>
                </c:pt>
                <c:pt idx="947">
                  <c:v>4265.0479999999998</c:v>
                </c:pt>
                <c:pt idx="948">
                  <c:v>4744.9088999999994</c:v>
                </c:pt>
                <c:pt idx="949">
                  <c:v>5211.1117000000004</c:v>
                </c:pt>
                <c:pt idx="950">
                  <c:v>5653.773799999999</c:v>
                </c:pt>
                <c:pt idx="951">
                  <c:v>6062.9435999999996</c:v>
                </c:pt>
                <c:pt idx="952">
                  <c:v>6429.683</c:v>
                </c:pt>
                <c:pt idx="953">
                  <c:v>6747.7800999999999</c:v>
                </c:pt>
                <c:pt idx="954">
                  <c:v>7012.7359999999999</c:v>
                </c:pt>
                <c:pt idx="955">
                  <c:v>7222.0614999999998</c:v>
                </c:pt>
                <c:pt idx="956">
                  <c:v>7375.6977000000006</c:v>
                </c:pt>
                <c:pt idx="957">
                  <c:v>7471.3263000000006</c:v>
                </c:pt>
                <c:pt idx="958">
                  <c:v>7506.9207000000006</c:v>
                </c:pt>
                <c:pt idx="959">
                  <c:v>7481.7541000000001</c:v>
                </c:pt>
                <c:pt idx="960">
                  <c:v>7396.0991000000004</c:v>
                </c:pt>
                <c:pt idx="961">
                  <c:v>7250.7343000000001</c:v>
                </c:pt>
                <c:pt idx="962">
                  <c:v>7047.2844999999998</c:v>
                </c:pt>
                <c:pt idx="963">
                  <c:v>6789.5039999999999</c:v>
                </c:pt>
                <c:pt idx="964">
                  <c:v>6482.0607</c:v>
                </c:pt>
                <c:pt idx="965">
                  <c:v>6129.8606</c:v>
                </c:pt>
                <c:pt idx="966">
                  <c:v>5741.2871999999998</c:v>
                </c:pt>
                <c:pt idx="967">
                  <c:v>5323.9844999999996</c:v>
                </c:pt>
                <c:pt idx="968">
                  <c:v>4880.3579</c:v>
                </c:pt>
                <c:pt idx="969">
                  <c:v>4414.0970000000007</c:v>
                </c:pt>
                <c:pt idx="970">
                  <c:v>3933.4112</c:v>
                </c:pt>
                <c:pt idx="971">
                  <c:v>3460.998</c:v>
                </c:pt>
                <c:pt idx="972">
                  <c:v>3037.0956999999999</c:v>
                </c:pt>
                <c:pt idx="973">
                  <c:v>2683.0349999999999</c:v>
                </c:pt>
                <c:pt idx="974">
                  <c:v>2407.2141999999999</c:v>
                </c:pt>
                <c:pt idx="975">
                  <c:v>2217.4180000000001</c:v>
                </c:pt>
                <c:pt idx="976">
                  <c:v>2122.3076000000001</c:v>
                </c:pt>
                <c:pt idx="977">
                  <c:v>2131.0347999999999</c:v>
                </c:pt>
                <c:pt idx="978">
                  <c:v>2249.7118</c:v>
                </c:pt>
                <c:pt idx="979">
                  <c:v>2457.242299999999</c:v>
                </c:pt>
                <c:pt idx="980">
                  <c:v>2693.548499999999</c:v>
                </c:pt>
                <c:pt idx="981">
                  <c:v>2926.6421999999998</c:v>
                </c:pt>
                <c:pt idx="982">
                  <c:v>3148.762299999999</c:v>
                </c:pt>
                <c:pt idx="983">
                  <c:v>3354.6567</c:v>
                </c:pt>
                <c:pt idx="984">
                  <c:v>3540.0232000000001</c:v>
                </c:pt>
                <c:pt idx="985">
                  <c:v>3701.3885</c:v>
                </c:pt>
                <c:pt idx="986">
                  <c:v>3836.9746</c:v>
                </c:pt>
                <c:pt idx="987">
                  <c:v>3946.1183000000001</c:v>
                </c:pt>
                <c:pt idx="988">
                  <c:v>4027.8431</c:v>
                </c:pt>
                <c:pt idx="989">
                  <c:v>4081.4007999999999</c:v>
                </c:pt>
                <c:pt idx="990">
                  <c:v>4108.6541999999999</c:v>
                </c:pt>
                <c:pt idx="991">
                  <c:v>4113.6377000000002</c:v>
                </c:pt>
                <c:pt idx="992">
                  <c:v>4094.8825999999999</c:v>
                </c:pt>
                <c:pt idx="993">
                  <c:v>4048.9049</c:v>
                </c:pt>
                <c:pt idx="994">
                  <c:v>3974.2853</c:v>
                </c:pt>
                <c:pt idx="995">
                  <c:v>3873.5389</c:v>
                </c:pt>
                <c:pt idx="996">
                  <c:v>3749.4740999999999</c:v>
                </c:pt>
                <c:pt idx="997">
                  <c:v>3603.7123999999999</c:v>
                </c:pt>
                <c:pt idx="998">
                  <c:v>3439.8553000000002</c:v>
                </c:pt>
                <c:pt idx="999">
                  <c:v>3262.3294999999998</c:v>
                </c:pt>
                <c:pt idx="1000">
                  <c:v>3074.6435999999999</c:v>
                </c:pt>
                <c:pt idx="1001">
                  <c:v>2879.7653</c:v>
                </c:pt>
                <c:pt idx="1002">
                  <c:v>2681.3346000000001</c:v>
                </c:pt>
                <c:pt idx="1003">
                  <c:v>2483.3099000000002</c:v>
                </c:pt>
                <c:pt idx="1004">
                  <c:v>2291.0122999999999</c:v>
                </c:pt>
                <c:pt idx="1005">
                  <c:v>2110.4171000000001</c:v>
                </c:pt>
                <c:pt idx="1006">
                  <c:v>1946.8652999999999</c:v>
                </c:pt>
                <c:pt idx="1007">
                  <c:v>1806.0981999999999</c:v>
                </c:pt>
                <c:pt idx="1008">
                  <c:v>1693.7318</c:v>
                </c:pt>
                <c:pt idx="1009">
                  <c:v>1618.134</c:v>
                </c:pt>
                <c:pt idx="1010">
                  <c:v>1588.5567000000001</c:v>
                </c:pt>
                <c:pt idx="1011">
                  <c:v>1596.4938</c:v>
                </c:pt>
                <c:pt idx="1012">
                  <c:v>1618.8567</c:v>
                </c:pt>
                <c:pt idx="1013">
                  <c:v>1645.6608000000001</c:v>
                </c:pt>
                <c:pt idx="1014">
                  <c:v>1675.9102</c:v>
                </c:pt>
                <c:pt idx="1015">
                  <c:v>1709.0895</c:v>
                </c:pt>
                <c:pt idx="1016">
                  <c:v>1744.7846999999999</c:v>
                </c:pt>
                <c:pt idx="1017">
                  <c:v>1780.9402</c:v>
                </c:pt>
                <c:pt idx="1018">
                  <c:v>1810.9246000000001</c:v>
                </c:pt>
                <c:pt idx="1019">
                  <c:v>1830.8819000000001</c:v>
                </c:pt>
                <c:pt idx="1020">
                  <c:v>1840.2810999999999</c:v>
                </c:pt>
                <c:pt idx="1021">
                  <c:v>1839.4404999999999</c:v>
                </c:pt>
                <c:pt idx="1022">
                  <c:v>1828.6539</c:v>
                </c:pt>
                <c:pt idx="1023">
                  <c:v>1808.2321999999999</c:v>
                </c:pt>
                <c:pt idx="1024">
                  <c:v>1779.394</c:v>
                </c:pt>
                <c:pt idx="1025">
                  <c:v>1743.7052000000001</c:v>
                </c:pt>
                <c:pt idx="1026">
                  <c:v>1701.6838</c:v>
                </c:pt>
                <c:pt idx="1027">
                  <c:v>1654.1013</c:v>
                </c:pt>
                <c:pt idx="1028">
                  <c:v>1611.8172999999999</c:v>
                </c:pt>
                <c:pt idx="1029">
                  <c:v>1605.5971</c:v>
                </c:pt>
                <c:pt idx="1030">
                  <c:v>1650.3128999999999</c:v>
                </c:pt>
                <c:pt idx="1031">
                  <c:v>1740.4061999999999</c:v>
                </c:pt>
                <c:pt idx="1032">
                  <c:v>1868.8824999999999</c:v>
                </c:pt>
                <c:pt idx="1033">
                  <c:v>2029.7575999999999</c:v>
                </c:pt>
                <c:pt idx="1034">
                  <c:v>2217.3020000000001</c:v>
                </c:pt>
                <c:pt idx="1035">
                  <c:v>2423.3251</c:v>
                </c:pt>
                <c:pt idx="1036">
                  <c:v>2639.5047</c:v>
                </c:pt>
                <c:pt idx="1037">
                  <c:v>2859.4605000000001</c:v>
                </c:pt>
                <c:pt idx="1038">
                  <c:v>3076.5767999999998</c:v>
                </c:pt>
                <c:pt idx="1039">
                  <c:v>3284.6003999999998</c:v>
                </c:pt>
                <c:pt idx="1040">
                  <c:v>3479.0306999999998</c:v>
                </c:pt>
                <c:pt idx="1041">
                  <c:v>3656.588299999999</c:v>
                </c:pt>
                <c:pt idx="1042">
                  <c:v>3814.9839000000002</c:v>
                </c:pt>
                <c:pt idx="1043">
                  <c:v>3952.7890000000002</c:v>
                </c:pt>
                <c:pt idx="1044">
                  <c:v>4068.6131999999998</c:v>
                </c:pt>
                <c:pt idx="1045">
                  <c:v>4160.8231999999998</c:v>
                </c:pt>
                <c:pt idx="1046">
                  <c:v>4225.0810000000001</c:v>
                </c:pt>
                <c:pt idx="1047">
                  <c:v>4258.2170999999998</c:v>
                </c:pt>
                <c:pt idx="1048">
                  <c:v>4259.7350999999999</c:v>
                </c:pt>
                <c:pt idx="1049">
                  <c:v>4226.0003000000006</c:v>
                </c:pt>
                <c:pt idx="1050">
                  <c:v>4153.7413000000006</c:v>
                </c:pt>
                <c:pt idx="1051">
                  <c:v>4043.3357000000001</c:v>
                </c:pt>
                <c:pt idx="1052">
                  <c:v>3896.0945000000002</c:v>
                </c:pt>
                <c:pt idx="1053">
                  <c:v>3715.8485000000001</c:v>
                </c:pt>
                <c:pt idx="1054">
                  <c:v>3510.9009000000001</c:v>
                </c:pt>
                <c:pt idx="1055">
                  <c:v>3290.5381000000002</c:v>
                </c:pt>
                <c:pt idx="1056">
                  <c:v>3058.8445000000002</c:v>
                </c:pt>
                <c:pt idx="1057">
                  <c:v>2818.746799999999</c:v>
                </c:pt>
                <c:pt idx="1058">
                  <c:v>2574.3427999999999</c:v>
                </c:pt>
                <c:pt idx="1059">
                  <c:v>2330.265899999999</c:v>
                </c:pt>
                <c:pt idx="1060">
                  <c:v>2094.3784999999998</c:v>
                </c:pt>
                <c:pt idx="1061">
                  <c:v>1877.7284999999999</c:v>
                </c:pt>
                <c:pt idx="1062">
                  <c:v>1688.2489</c:v>
                </c:pt>
                <c:pt idx="1063">
                  <c:v>1531.0136</c:v>
                </c:pt>
                <c:pt idx="1064">
                  <c:v>1410.7539999999999</c:v>
                </c:pt>
                <c:pt idx="1065">
                  <c:v>1332.6078</c:v>
                </c:pt>
                <c:pt idx="1066">
                  <c:v>1300.9853000000001</c:v>
                </c:pt>
                <c:pt idx="1067">
                  <c:v>1321.6696999999999</c:v>
                </c:pt>
                <c:pt idx="1068">
                  <c:v>1390.4514999999999</c:v>
                </c:pt>
                <c:pt idx="1069">
                  <c:v>1478.2056</c:v>
                </c:pt>
                <c:pt idx="1070">
                  <c:v>1563.5172</c:v>
                </c:pt>
                <c:pt idx="1071">
                  <c:v>1642.6777</c:v>
                </c:pt>
                <c:pt idx="1072">
                  <c:v>1713.6587</c:v>
                </c:pt>
                <c:pt idx="1073">
                  <c:v>1774.3293000000001</c:v>
                </c:pt>
                <c:pt idx="1074">
                  <c:v>1824.6964</c:v>
                </c:pt>
                <c:pt idx="1075">
                  <c:v>1865.4149</c:v>
                </c:pt>
                <c:pt idx="1076">
                  <c:v>1896.0227</c:v>
                </c:pt>
                <c:pt idx="1077">
                  <c:v>1915.7065</c:v>
                </c:pt>
                <c:pt idx="1078">
                  <c:v>1923.1189999999999</c:v>
                </c:pt>
                <c:pt idx="1079">
                  <c:v>1917.1292000000001</c:v>
                </c:pt>
                <c:pt idx="1080">
                  <c:v>1897.4929999999999</c:v>
                </c:pt>
                <c:pt idx="1081">
                  <c:v>1864.0704000000001</c:v>
                </c:pt>
                <c:pt idx="1082">
                  <c:v>1816.9590000000001</c:v>
                </c:pt>
                <c:pt idx="1083">
                  <c:v>1757.4512999999999</c:v>
                </c:pt>
                <c:pt idx="1084">
                  <c:v>1687.3657000000001</c:v>
                </c:pt>
                <c:pt idx="1085">
                  <c:v>1609.36</c:v>
                </c:pt>
                <c:pt idx="1086">
                  <c:v>1528.2003999999999</c:v>
                </c:pt>
                <c:pt idx="1087">
                  <c:v>1447.1899000000001</c:v>
                </c:pt>
                <c:pt idx="1088">
                  <c:v>1367.8131000000001</c:v>
                </c:pt>
                <c:pt idx="1089">
                  <c:v>1292.1025999999999</c:v>
                </c:pt>
                <c:pt idx="1090">
                  <c:v>1222.8097</c:v>
                </c:pt>
                <c:pt idx="1091">
                  <c:v>1162.3702000000001</c:v>
                </c:pt>
                <c:pt idx="1092">
                  <c:v>1112.1776</c:v>
                </c:pt>
                <c:pt idx="1093">
                  <c:v>1073.2062000000001</c:v>
                </c:pt>
                <c:pt idx="1094">
                  <c:v>1042.5902000000001</c:v>
                </c:pt>
                <c:pt idx="1095">
                  <c:v>1015.2653</c:v>
                </c:pt>
                <c:pt idx="1096">
                  <c:v>990.27850000000001</c:v>
                </c:pt>
                <c:pt idx="1097">
                  <c:v>969.22609999999997</c:v>
                </c:pt>
                <c:pt idx="1098">
                  <c:v>951.33519999999987</c:v>
                </c:pt>
                <c:pt idx="1099">
                  <c:v>932.32119999999986</c:v>
                </c:pt>
                <c:pt idx="1100">
                  <c:v>909.92639999999983</c:v>
                </c:pt>
                <c:pt idx="1101">
                  <c:v>884.76800000000003</c:v>
                </c:pt>
                <c:pt idx="1102">
                  <c:v>857.92219999999986</c:v>
                </c:pt>
                <c:pt idx="1103">
                  <c:v>830.9085</c:v>
                </c:pt>
                <c:pt idx="1104">
                  <c:v>806.01259999999991</c:v>
                </c:pt>
                <c:pt idx="1105">
                  <c:v>798.4769</c:v>
                </c:pt>
                <c:pt idx="1106">
                  <c:v>826.28359999999998</c:v>
                </c:pt>
                <c:pt idx="1107">
                  <c:v>891.92489999999998</c:v>
                </c:pt>
                <c:pt idx="1108">
                  <c:v>991.2124</c:v>
                </c:pt>
                <c:pt idx="1109">
                  <c:v>1121.1578999999999</c:v>
                </c:pt>
                <c:pt idx="1110">
                  <c:v>1278.4184</c:v>
                </c:pt>
                <c:pt idx="1111">
                  <c:v>1458.8353999999999</c:v>
                </c:pt>
                <c:pt idx="1112">
                  <c:v>1657.4721</c:v>
                </c:pt>
                <c:pt idx="1113">
                  <c:v>1869.0175999999999</c:v>
                </c:pt>
                <c:pt idx="1114">
                  <c:v>2086.9564</c:v>
                </c:pt>
                <c:pt idx="1115">
                  <c:v>2305.0909999999999</c:v>
                </c:pt>
                <c:pt idx="1116">
                  <c:v>2519.9342999999999</c:v>
                </c:pt>
                <c:pt idx="1117">
                  <c:v>2729.0070999999998</c:v>
                </c:pt>
                <c:pt idx="1118">
                  <c:v>2928.8624</c:v>
                </c:pt>
                <c:pt idx="1119">
                  <c:v>3115.4712</c:v>
                </c:pt>
                <c:pt idx="1120">
                  <c:v>3285.2991000000002</c:v>
                </c:pt>
                <c:pt idx="1121">
                  <c:v>3435.3661999999999</c:v>
                </c:pt>
                <c:pt idx="1122">
                  <c:v>3562.2525000000001</c:v>
                </c:pt>
                <c:pt idx="1123">
                  <c:v>3662.569</c:v>
                </c:pt>
                <c:pt idx="1124">
                  <c:v>3734.0506</c:v>
                </c:pt>
                <c:pt idx="1125">
                  <c:v>3776.0895</c:v>
                </c:pt>
                <c:pt idx="1126">
                  <c:v>3791.6147000000001</c:v>
                </c:pt>
                <c:pt idx="1127">
                  <c:v>3783.1819999999998</c:v>
                </c:pt>
                <c:pt idx="1128">
                  <c:v>3750.4490999999998</c:v>
                </c:pt>
                <c:pt idx="1129">
                  <c:v>3692.8292999999999</c:v>
                </c:pt>
                <c:pt idx="1130">
                  <c:v>3610.0302000000001</c:v>
                </c:pt>
                <c:pt idx="1131">
                  <c:v>3503.3885</c:v>
                </c:pt>
                <c:pt idx="1132">
                  <c:v>3376.2498999999989</c:v>
                </c:pt>
                <c:pt idx="1133">
                  <c:v>3235.4382000000001</c:v>
                </c:pt>
                <c:pt idx="1134">
                  <c:v>3089.0210000000002</c:v>
                </c:pt>
                <c:pt idx="1135">
                  <c:v>2942.0463</c:v>
                </c:pt>
                <c:pt idx="1136">
                  <c:v>2797.144499999999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89-48E5-8BFC-E89EFAA78215}"/>
            </c:ext>
          </c:extLst>
        </c:ser>
        <c:ser>
          <c:idx val="2"/>
          <c:order val="1"/>
          <c:tx>
            <c:strRef>
              <c:f>KD_broadway!$D$1</c:f>
              <c:strCache>
                <c:ptCount val="1"/>
                <c:pt idx="0">
                  <c:v>1997</c:v>
                </c:pt>
              </c:strCache>
            </c:strRef>
          </c:tx>
          <c:marker>
            <c:symbol val="none"/>
          </c:marker>
          <c:val>
            <c:numRef>
              <c:f>KD_broadway!$D$2:$D$1145</c:f>
              <c:numCache>
                <c:formatCode>0.0</c:formatCode>
                <c:ptCount val="1144"/>
                <c:pt idx="0">
                  <c:v>1648.2684999999999</c:v>
                </c:pt>
                <c:pt idx="1">
                  <c:v>1851.3154</c:v>
                </c:pt>
                <c:pt idx="2">
                  <c:v>2108.9146000000001</c:v>
                </c:pt>
                <c:pt idx="3">
                  <c:v>2411.5281</c:v>
                </c:pt>
                <c:pt idx="4">
                  <c:v>2747.4747000000002</c:v>
                </c:pt>
                <c:pt idx="5">
                  <c:v>3105.8670000000002</c:v>
                </c:pt>
                <c:pt idx="6">
                  <c:v>3477.0104000000001</c:v>
                </c:pt>
                <c:pt idx="7">
                  <c:v>3850.4319</c:v>
                </c:pt>
                <c:pt idx="8">
                  <c:v>4217.2157000000007</c:v>
                </c:pt>
                <c:pt idx="9">
                  <c:v>4571.4151000000002</c:v>
                </c:pt>
                <c:pt idx="10">
                  <c:v>4907.2658000000001</c:v>
                </c:pt>
                <c:pt idx="11">
                  <c:v>5218.1127000000006</c:v>
                </c:pt>
                <c:pt idx="12">
                  <c:v>5499.2676000000001</c:v>
                </c:pt>
                <c:pt idx="13">
                  <c:v>5745.7906999999996</c:v>
                </c:pt>
                <c:pt idx="14">
                  <c:v>5955.6944000000003</c:v>
                </c:pt>
                <c:pt idx="15">
                  <c:v>6130.6012000000001</c:v>
                </c:pt>
                <c:pt idx="16">
                  <c:v>6270.0595000000003</c:v>
                </c:pt>
                <c:pt idx="17">
                  <c:v>6371.5934999999999</c:v>
                </c:pt>
                <c:pt idx="18">
                  <c:v>6434.107</c:v>
                </c:pt>
                <c:pt idx="19">
                  <c:v>6458.0697</c:v>
                </c:pt>
                <c:pt idx="20">
                  <c:v>6443.2943999999998</c:v>
                </c:pt>
                <c:pt idx="21">
                  <c:v>6391.4473999999991</c:v>
                </c:pt>
                <c:pt idx="22">
                  <c:v>6306.4263000000001</c:v>
                </c:pt>
                <c:pt idx="23">
                  <c:v>6190.6571000000004</c:v>
                </c:pt>
                <c:pt idx="24">
                  <c:v>6043.2177000000001</c:v>
                </c:pt>
                <c:pt idx="25">
                  <c:v>5863.5465999999997</c:v>
                </c:pt>
                <c:pt idx="26">
                  <c:v>5654.7013999999999</c:v>
                </c:pt>
                <c:pt idx="27">
                  <c:v>5421.8945000000003</c:v>
                </c:pt>
                <c:pt idx="28">
                  <c:v>5170.8927000000003</c:v>
                </c:pt>
                <c:pt idx="29">
                  <c:v>4908.6904999999997</c:v>
                </c:pt>
                <c:pt idx="30">
                  <c:v>4642.2638999999999</c:v>
                </c:pt>
                <c:pt idx="31">
                  <c:v>4379.6890000000003</c:v>
                </c:pt>
                <c:pt idx="32">
                  <c:v>4127.442</c:v>
                </c:pt>
                <c:pt idx="33">
                  <c:v>3889.604699999999</c:v>
                </c:pt>
                <c:pt idx="34">
                  <c:v>3671.1523000000002</c:v>
                </c:pt>
                <c:pt idx="35">
                  <c:v>3480.5526</c:v>
                </c:pt>
                <c:pt idx="36">
                  <c:v>3327.7341999999999</c:v>
                </c:pt>
                <c:pt idx="37">
                  <c:v>3222.1507999999999</c:v>
                </c:pt>
                <c:pt idx="38">
                  <c:v>3160.4306000000001</c:v>
                </c:pt>
                <c:pt idx="39">
                  <c:v>3119.2842999999989</c:v>
                </c:pt>
                <c:pt idx="40">
                  <c:v>3077.6205</c:v>
                </c:pt>
                <c:pt idx="41">
                  <c:v>3030.2071999999998</c:v>
                </c:pt>
                <c:pt idx="42">
                  <c:v>2978.1120000000001</c:v>
                </c:pt>
                <c:pt idx="43">
                  <c:v>2925.7372</c:v>
                </c:pt>
                <c:pt idx="44">
                  <c:v>2884.1277</c:v>
                </c:pt>
                <c:pt idx="45">
                  <c:v>2858.8328999999999</c:v>
                </c:pt>
                <c:pt idx="46">
                  <c:v>2850.3310000000001</c:v>
                </c:pt>
                <c:pt idx="47">
                  <c:v>2857.6653000000001</c:v>
                </c:pt>
                <c:pt idx="48">
                  <c:v>2879.1583000000001</c:v>
                </c:pt>
                <c:pt idx="49">
                  <c:v>2912.1736999999998</c:v>
                </c:pt>
                <c:pt idx="50">
                  <c:v>2957.4938999999999</c:v>
                </c:pt>
                <c:pt idx="51">
                  <c:v>3015.0479</c:v>
                </c:pt>
                <c:pt idx="52">
                  <c:v>3081.1282999999989</c:v>
                </c:pt>
                <c:pt idx="53">
                  <c:v>3151.3031000000001</c:v>
                </c:pt>
                <c:pt idx="54">
                  <c:v>3217.7260000000001</c:v>
                </c:pt>
                <c:pt idx="55">
                  <c:v>3272.5520999999999</c:v>
                </c:pt>
                <c:pt idx="56">
                  <c:v>3315.7804000000001</c:v>
                </c:pt>
                <c:pt idx="57">
                  <c:v>3354.4222</c:v>
                </c:pt>
                <c:pt idx="58">
                  <c:v>3401.7017000000001</c:v>
                </c:pt>
                <c:pt idx="59">
                  <c:v>3473.6844999999989</c:v>
                </c:pt>
                <c:pt idx="60">
                  <c:v>3570.3184999999999</c:v>
                </c:pt>
                <c:pt idx="61">
                  <c:v>3690.1169</c:v>
                </c:pt>
                <c:pt idx="62">
                  <c:v>3829.0709999999999</c:v>
                </c:pt>
                <c:pt idx="63">
                  <c:v>3981.3786</c:v>
                </c:pt>
                <c:pt idx="64">
                  <c:v>4142.0517</c:v>
                </c:pt>
                <c:pt idx="65">
                  <c:v>4306.7502000000004</c:v>
                </c:pt>
                <c:pt idx="66">
                  <c:v>4470.8958000000002</c:v>
                </c:pt>
                <c:pt idx="67">
                  <c:v>4629.6198000000004</c:v>
                </c:pt>
                <c:pt idx="68">
                  <c:v>4775.2323000000006</c:v>
                </c:pt>
                <c:pt idx="69">
                  <c:v>4899.0442999999996</c:v>
                </c:pt>
                <c:pt idx="70">
                  <c:v>4997.2337999999991</c:v>
                </c:pt>
                <c:pt idx="71">
                  <c:v>5071.3230999999996</c:v>
                </c:pt>
                <c:pt idx="72">
                  <c:v>5127.5586000000003</c:v>
                </c:pt>
                <c:pt idx="73">
                  <c:v>5173.2132000000001</c:v>
                </c:pt>
                <c:pt idx="74">
                  <c:v>5211.9693000000007</c:v>
                </c:pt>
                <c:pt idx="75">
                  <c:v>5244.2754999999997</c:v>
                </c:pt>
                <c:pt idx="76">
                  <c:v>5268.9307999999992</c:v>
                </c:pt>
                <c:pt idx="77">
                  <c:v>5281.8999000000003</c:v>
                </c:pt>
                <c:pt idx="78">
                  <c:v>5278.1252000000004</c:v>
                </c:pt>
                <c:pt idx="79">
                  <c:v>5259.0403000000006</c:v>
                </c:pt>
                <c:pt idx="80">
                  <c:v>5229.4570999999996</c:v>
                </c:pt>
                <c:pt idx="81">
                  <c:v>5191.6477000000004</c:v>
                </c:pt>
                <c:pt idx="82">
                  <c:v>5143.6808000000001</c:v>
                </c:pt>
                <c:pt idx="83">
                  <c:v>5080.9796999999999</c:v>
                </c:pt>
                <c:pt idx="84">
                  <c:v>4998.7102000000004</c:v>
                </c:pt>
                <c:pt idx="85">
                  <c:v>4901.6395000000002</c:v>
                </c:pt>
                <c:pt idx="86">
                  <c:v>4802.8820999999998</c:v>
                </c:pt>
                <c:pt idx="87">
                  <c:v>4714.7223000000004</c:v>
                </c:pt>
                <c:pt idx="88">
                  <c:v>4640.1268</c:v>
                </c:pt>
                <c:pt idx="89">
                  <c:v>4579.6508000000003</c:v>
                </c:pt>
                <c:pt idx="90">
                  <c:v>4532.7327999999998</c:v>
                </c:pt>
                <c:pt idx="91">
                  <c:v>4499.1062000000002</c:v>
                </c:pt>
                <c:pt idx="92">
                  <c:v>4478.7285000000002</c:v>
                </c:pt>
                <c:pt idx="93">
                  <c:v>4473.13</c:v>
                </c:pt>
                <c:pt idx="94">
                  <c:v>4485.1959999999999</c:v>
                </c:pt>
                <c:pt idx="95">
                  <c:v>4518.7963</c:v>
                </c:pt>
                <c:pt idx="96">
                  <c:v>4576.8126000000002</c:v>
                </c:pt>
                <c:pt idx="97">
                  <c:v>4652.67</c:v>
                </c:pt>
                <c:pt idx="98">
                  <c:v>4729.5240999999996</c:v>
                </c:pt>
                <c:pt idx="99">
                  <c:v>4790.6534000000001</c:v>
                </c:pt>
                <c:pt idx="100">
                  <c:v>4837.9575000000004</c:v>
                </c:pt>
                <c:pt idx="101">
                  <c:v>4870.9853999999996</c:v>
                </c:pt>
                <c:pt idx="102">
                  <c:v>4890.4495999999999</c:v>
                </c:pt>
                <c:pt idx="103">
                  <c:v>4903.0510000000004</c:v>
                </c:pt>
                <c:pt idx="104">
                  <c:v>4910.6127999999999</c:v>
                </c:pt>
                <c:pt idx="105">
                  <c:v>4912.4372999999996</c:v>
                </c:pt>
                <c:pt idx="106">
                  <c:v>4914.9617000000007</c:v>
                </c:pt>
                <c:pt idx="107">
                  <c:v>4928.0543000000007</c:v>
                </c:pt>
                <c:pt idx="108">
                  <c:v>4949.6151</c:v>
                </c:pt>
                <c:pt idx="109">
                  <c:v>4977.1499999999996</c:v>
                </c:pt>
                <c:pt idx="110">
                  <c:v>5008.2378999999992</c:v>
                </c:pt>
                <c:pt idx="111">
                  <c:v>5036.1868000000004</c:v>
                </c:pt>
                <c:pt idx="112">
                  <c:v>5052.5937999999996</c:v>
                </c:pt>
                <c:pt idx="113">
                  <c:v>5053.9490999999998</c:v>
                </c:pt>
                <c:pt idx="114">
                  <c:v>5047.4233999999997</c:v>
                </c:pt>
                <c:pt idx="115">
                  <c:v>5046.4197999999997</c:v>
                </c:pt>
                <c:pt idx="116">
                  <c:v>5057.5742</c:v>
                </c:pt>
                <c:pt idx="117">
                  <c:v>5083.9005999999999</c:v>
                </c:pt>
                <c:pt idx="118">
                  <c:v>5125.1925000000001</c:v>
                </c:pt>
                <c:pt idx="119">
                  <c:v>5177.8317999999999</c:v>
                </c:pt>
                <c:pt idx="120">
                  <c:v>5235.9073999999991</c:v>
                </c:pt>
                <c:pt idx="121">
                  <c:v>5296.9207000000006</c:v>
                </c:pt>
                <c:pt idx="122">
                  <c:v>5358.8355000000001</c:v>
                </c:pt>
                <c:pt idx="123">
                  <c:v>5417.9164000000001</c:v>
                </c:pt>
                <c:pt idx="124">
                  <c:v>5470.1868999999997</c:v>
                </c:pt>
                <c:pt idx="125">
                  <c:v>5508.2457000000004</c:v>
                </c:pt>
                <c:pt idx="126">
                  <c:v>5519.1167000000014</c:v>
                </c:pt>
                <c:pt idx="127">
                  <c:v>5501.1386000000002</c:v>
                </c:pt>
                <c:pt idx="128">
                  <c:v>5476.0830000000014</c:v>
                </c:pt>
                <c:pt idx="129">
                  <c:v>5476.6567999999997</c:v>
                </c:pt>
                <c:pt idx="130">
                  <c:v>5502.3613999999998</c:v>
                </c:pt>
                <c:pt idx="131">
                  <c:v>5544.9955</c:v>
                </c:pt>
                <c:pt idx="132">
                  <c:v>5598.2433000000001</c:v>
                </c:pt>
                <c:pt idx="133">
                  <c:v>5657.9369999999999</c:v>
                </c:pt>
                <c:pt idx="134">
                  <c:v>5721.0228999999999</c:v>
                </c:pt>
                <c:pt idx="135">
                  <c:v>5783.0119999999997</c:v>
                </c:pt>
                <c:pt idx="136">
                  <c:v>5846.3423000000003</c:v>
                </c:pt>
                <c:pt idx="137">
                  <c:v>5923.3697000000002</c:v>
                </c:pt>
                <c:pt idx="138">
                  <c:v>6015.6076000000003</c:v>
                </c:pt>
                <c:pt idx="139">
                  <c:v>6117.7597999999998</c:v>
                </c:pt>
                <c:pt idx="140">
                  <c:v>6227.3733999999986</c:v>
                </c:pt>
                <c:pt idx="141">
                  <c:v>6352.4389999999994</c:v>
                </c:pt>
                <c:pt idx="142">
                  <c:v>6494.5165999999999</c:v>
                </c:pt>
                <c:pt idx="143">
                  <c:v>6649.2066000000004</c:v>
                </c:pt>
                <c:pt idx="144">
                  <c:v>6816.3661000000002</c:v>
                </c:pt>
                <c:pt idx="145">
                  <c:v>6988.6477999999997</c:v>
                </c:pt>
                <c:pt idx="146">
                  <c:v>7148.3501999999999</c:v>
                </c:pt>
                <c:pt idx="147">
                  <c:v>7283.3379999999997</c:v>
                </c:pt>
                <c:pt idx="148">
                  <c:v>7389.4187000000002</c:v>
                </c:pt>
                <c:pt idx="149">
                  <c:v>7464.7788999999993</c:v>
                </c:pt>
                <c:pt idx="150">
                  <c:v>7509.7107000000015</c:v>
                </c:pt>
                <c:pt idx="151">
                  <c:v>7525.2106000000003</c:v>
                </c:pt>
                <c:pt idx="152">
                  <c:v>7513.3050000000003</c:v>
                </c:pt>
                <c:pt idx="153">
                  <c:v>7475.4703</c:v>
                </c:pt>
                <c:pt idx="154">
                  <c:v>7413.9494000000004</c:v>
                </c:pt>
                <c:pt idx="155">
                  <c:v>7327.6701000000003</c:v>
                </c:pt>
                <c:pt idx="156">
                  <c:v>7216.0504000000001</c:v>
                </c:pt>
                <c:pt idx="157">
                  <c:v>7079.4552000000003</c:v>
                </c:pt>
                <c:pt idx="158">
                  <c:v>6919.5190000000002</c:v>
                </c:pt>
                <c:pt idx="159">
                  <c:v>6739.1337999999996</c:v>
                </c:pt>
                <c:pt idx="160">
                  <c:v>6545.1578</c:v>
                </c:pt>
                <c:pt idx="161">
                  <c:v>6342.2772999999997</c:v>
                </c:pt>
                <c:pt idx="162">
                  <c:v>6135.0403000000006</c:v>
                </c:pt>
                <c:pt idx="163">
                  <c:v>5935.0465999999997</c:v>
                </c:pt>
                <c:pt idx="164">
                  <c:v>5758.1880000000001</c:v>
                </c:pt>
                <c:pt idx="165">
                  <c:v>5612.4273000000003</c:v>
                </c:pt>
                <c:pt idx="166">
                  <c:v>5503.0430000000006</c:v>
                </c:pt>
                <c:pt idx="167">
                  <c:v>5429.5772999999999</c:v>
                </c:pt>
                <c:pt idx="168">
                  <c:v>5372.5968000000003</c:v>
                </c:pt>
                <c:pt idx="169">
                  <c:v>5303.5721999999996</c:v>
                </c:pt>
                <c:pt idx="170">
                  <c:v>5233.6884</c:v>
                </c:pt>
                <c:pt idx="171">
                  <c:v>5178.2799000000005</c:v>
                </c:pt>
                <c:pt idx="172">
                  <c:v>5138.1144999999997</c:v>
                </c:pt>
                <c:pt idx="173">
                  <c:v>5112.9197000000004</c:v>
                </c:pt>
                <c:pt idx="174">
                  <c:v>5103.68</c:v>
                </c:pt>
                <c:pt idx="175">
                  <c:v>5112.8568999999998</c:v>
                </c:pt>
                <c:pt idx="176">
                  <c:v>5135.9344999999994</c:v>
                </c:pt>
                <c:pt idx="177">
                  <c:v>5158.2272000000003</c:v>
                </c:pt>
                <c:pt idx="178">
                  <c:v>5176.7583000000004</c:v>
                </c:pt>
                <c:pt idx="179">
                  <c:v>5191.2056000000002</c:v>
                </c:pt>
                <c:pt idx="180">
                  <c:v>5196.7797999999993</c:v>
                </c:pt>
                <c:pt idx="181">
                  <c:v>5179.7927</c:v>
                </c:pt>
                <c:pt idx="182">
                  <c:v>5135.3353000000006</c:v>
                </c:pt>
                <c:pt idx="183">
                  <c:v>5060.2547000000004</c:v>
                </c:pt>
                <c:pt idx="184">
                  <c:v>4954.4192999999996</c:v>
                </c:pt>
                <c:pt idx="185">
                  <c:v>4819.3468000000003</c:v>
                </c:pt>
                <c:pt idx="186">
                  <c:v>4658.4124000000002</c:v>
                </c:pt>
                <c:pt idx="187">
                  <c:v>4481.7825000000003</c:v>
                </c:pt>
                <c:pt idx="188">
                  <c:v>4304.2233999999999</c:v>
                </c:pt>
                <c:pt idx="189">
                  <c:v>4133.0217000000002</c:v>
                </c:pt>
                <c:pt idx="190">
                  <c:v>3970.7773999999999</c:v>
                </c:pt>
                <c:pt idx="191">
                  <c:v>3820.8317000000002</c:v>
                </c:pt>
                <c:pt idx="192">
                  <c:v>3684.3874999999998</c:v>
                </c:pt>
                <c:pt idx="193">
                  <c:v>3558.0038</c:v>
                </c:pt>
                <c:pt idx="194">
                  <c:v>3432.5907000000002</c:v>
                </c:pt>
                <c:pt idx="195">
                  <c:v>3305.6781000000001</c:v>
                </c:pt>
                <c:pt idx="196">
                  <c:v>3184.4405000000002</c:v>
                </c:pt>
                <c:pt idx="197">
                  <c:v>3072.7844</c:v>
                </c:pt>
                <c:pt idx="198">
                  <c:v>2973.7894000000001</c:v>
                </c:pt>
                <c:pt idx="199">
                  <c:v>2887.0187999999998</c:v>
                </c:pt>
                <c:pt idx="200">
                  <c:v>2803.5259000000001</c:v>
                </c:pt>
                <c:pt idx="201">
                  <c:v>2722.1569</c:v>
                </c:pt>
                <c:pt idx="202">
                  <c:v>2645.1761000000001</c:v>
                </c:pt>
                <c:pt idx="203">
                  <c:v>2571.526499999999</c:v>
                </c:pt>
                <c:pt idx="204">
                  <c:v>2504.1747</c:v>
                </c:pt>
                <c:pt idx="205">
                  <c:v>2457.1286</c:v>
                </c:pt>
                <c:pt idx="206">
                  <c:v>2448.4544000000001</c:v>
                </c:pt>
                <c:pt idx="207">
                  <c:v>2492.8382999999999</c:v>
                </c:pt>
                <c:pt idx="208">
                  <c:v>2592.2624999999989</c:v>
                </c:pt>
                <c:pt idx="209">
                  <c:v>2742.4758000000002</c:v>
                </c:pt>
                <c:pt idx="210">
                  <c:v>2924.6659</c:v>
                </c:pt>
                <c:pt idx="211">
                  <c:v>3117.8177000000001</c:v>
                </c:pt>
                <c:pt idx="212">
                  <c:v>3314.5745999999999</c:v>
                </c:pt>
                <c:pt idx="213">
                  <c:v>3508.3326999999999</c:v>
                </c:pt>
                <c:pt idx="214">
                  <c:v>3693.294899999999</c:v>
                </c:pt>
                <c:pt idx="215">
                  <c:v>3865.8507</c:v>
                </c:pt>
                <c:pt idx="216">
                  <c:v>4022.5612000000001</c:v>
                </c:pt>
                <c:pt idx="217">
                  <c:v>4160.7374999999993</c:v>
                </c:pt>
                <c:pt idx="218">
                  <c:v>4280.1917999999996</c:v>
                </c:pt>
                <c:pt idx="219">
                  <c:v>4383.3113000000003</c:v>
                </c:pt>
                <c:pt idx="220">
                  <c:v>4470.0658999999996</c:v>
                </c:pt>
                <c:pt idx="221">
                  <c:v>4542.4127000000008</c:v>
                </c:pt>
                <c:pt idx="222">
                  <c:v>4613.1934000000001</c:v>
                </c:pt>
                <c:pt idx="223">
                  <c:v>4693.6413000000002</c:v>
                </c:pt>
                <c:pt idx="224">
                  <c:v>4779.8714</c:v>
                </c:pt>
                <c:pt idx="225">
                  <c:v>4870.7700000000004</c:v>
                </c:pt>
                <c:pt idx="226">
                  <c:v>4965.6935000000003</c:v>
                </c:pt>
                <c:pt idx="227">
                  <c:v>5057.4304999999986</c:v>
                </c:pt>
                <c:pt idx="228">
                  <c:v>5133.1710999999996</c:v>
                </c:pt>
                <c:pt idx="229">
                  <c:v>5188.6297000000004</c:v>
                </c:pt>
                <c:pt idx="230">
                  <c:v>5222.8285999999998</c:v>
                </c:pt>
                <c:pt idx="231">
                  <c:v>5237.2461000000003</c:v>
                </c:pt>
                <c:pt idx="232">
                  <c:v>5231.5367000000006</c:v>
                </c:pt>
                <c:pt idx="233">
                  <c:v>5205.1090999999997</c:v>
                </c:pt>
                <c:pt idx="234">
                  <c:v>5158.8748999999998</c:v>
                </c:pt>
                <c:pt idx="235">
                  <c:v>5094.3368</c:v>
                </c:pt>
                <c:pt idx="236">
                  <c:v>5009.5205999999998</c:v>
                </c:pt>
                <c:pt idx="237">
                  <c:v>4906.8783999999996</c:v>
                </c:pt>
                <c:pt idx="238">
                  <c:v>4795.9542000000001</c:v>
                </c:pt>
                <c:pt idx="239">
                  <c:v>4703.0982000000004</c:v>
                </c:pt>
                <c:pt idx="240">
                  <c:v>4659.8316000000004</c:v>
                </c:pt>
                <c:pt idx="241">
                  <c:v>4665.7837999999992</c:v>
                </c:pt>
                <c:pt idx="242">
                  <c:v>4719.8018000000002</c:v>
                </c:pt>
                <c:pt idx="243">
                  <c:v>4818.6268</c:v>
                </c:pt>
                <c:pt idx="244">
                  <c:v>4955.5839999999998</c:v>
                </c:pt>
                <c:pt idx="245">
                  <c:v>5113.6219000000001</c:v>
                </c:pt>
                <c:pt idx="246">
                  <c:v>5272.4422000000004</c:v>
                </c:pt>
                <c:pt idx="247">
                  <c:v>5413.8060999999998</c:v>
                </c:pt>
                <c:pt idx="248">
                  <c:v>5534.4917999999998</c:v>
                </c:pt>
                <c:pt idx="249">
                  <c:v>5633.7458999999999</c:v>
                </c:pt>
                <c:pt idx="250">
                  <c:v>5711.1602000000003</c:v>
                </c:pt>
                <c:pt idx="251">
                  <c:v>5773.1084000000001</c:v>
                </c:pt>
                <c:pt idx="252">
                  <c:v>5836.7521999999999</c:v>
                </c:pt>
                <c:pt idx="253">
                  <c:v>5917.3778999999986</c:v>
                </c:pt>
                <c:pt idx="254">
                  <c:v>6021.4693000000007</c:v>
                </c:pt>
                <c:pt idx="255">
                  <c:v>6141.4670000000006</c:v>
                </c:pt>
                <c:pt idx="256">
                  <c:v>6284.7619000000004</c:v>
                </c:pt>
                <c:pt idx="257">
                  <c:v>6482.9303</c:v>
                </c:pt>
                <c:pt idx="258">
                  <c:v>6740.8179</c:v>
                </c:pt>
                <c:pt idx="259">
                  <c:v>7045.8567000000003</c:v>
                </c:pt>
                <c:pt idx="260">
                  <c:v>7387.1010999999999</c:v>
                </c:pt>
                <c:pt idx="261">
                  <c:v>7749.6421</c:v>
                </c:pt>
                <c:pt idx="262">
                  <c:v>8107.6401999999998</c:v>
                </c:pt>
                <c:pt idx="263">
                  <c:v>8443.3778999999959</c:v>
                </c:pt>
                <c:pt idx="264">
                  <c:v>8744.0964999999978</c:v>
                </c:pt>
                <c:pt idx="265">
                  <c:v>9001.404599999998</c:v>
                </c:pt>
                <c:pt idx="266">
                  <c:v>9209.9808999999987</c:v>
                </c:pt>
                <c:pt idx="267">
                  <c:v>9366.8251999999957</c:v>
                </c:pt>
                <c:pt idx="268">
                  <c:v>9470.6670999999988</c:v>
                </c:pt>
                <c:pt idx="269">
                  <c:v>9525.1316999999981</c:v>
                </c:pt>
                <c:pt idx="270">
                  <c:v>9538.381999999996</c:v>
                </c:pt>
                <c:pt idx="271">
                  <c:v>9510.3274000000001</c:v>
                </c:pt>
                <c:pt idx="272">
                  <c:v>9444.3647999999976</c:v>
                </c:pt>
                <c:pt idx="273">
                  <c:v>9345.1522000000004</c:v>
                </c:pt>
                <c:pt idx="274">
                  <c:v>9223.472499999998</c:v>
                </c:pt>
                <c:pt idx="275">
                  <c:v>9091.6653999999962</c:v>
                </c:pt>
                <c:pt idx="276">
                  <c:v>8956.0499</c:v>
                </c:pt>
                <c:pt idx="277">
                  <c:v>8825.9282999999978</c:v>
                </c:pt>
                <c:pt idx="278">
                  <c:v>8701.2121999999981</c:v>
                </c:pt>
                <c:pt idx="279">
                  <c:v>8562.9287000000004</c:v>
                </c:pt>
                <c:pt idx="280">
                  <c:v>8393.111399999998</c:v>
                </c:pt>
                <c:pt idx="281">
                  <c:v>8193.2216000000008</c:v>
                </c:pt>
                <c:pt idx="282">
                  <c:v>7964.4303</c:v>
                </c:pt>
                <c:pt idx="283">
                  <c:v>7712.3447999999999</c:v>
                </c:pt>
                <c:pt idx="284">
                  <c:v>7440.6590999999999</c:v>
                </c:pt>
                <c:pt idx="285">
                  <c:v>7153.0068000000001</c:v>
                </c:pt>
                <c:pt idx="286">
                  <c:v>6858.9642000000003</c:v>
                </c:pt>
                <c:pt idx="287">
                  <c:v>6571.0279</c:v>
                </c:pt>
                <c:pt idx="288">
                  <c:v>6298.6698999999999</c:v>
                </c:pt>
                <c:pt idx="289">
                  <c:v>6052.4101000000001</c:v>
                </c:pt>
                <c:pt idx="290">
                  <c:v>5844.7039000000004</c:v>
                </c:pt>
                <c:pt idx="291">
                  <c:v>5690.6653000000006</c:v>
                </c:pt>
                <c:pt idx="292">
                  <c:v>5607.5293000000001</c:v>
                </c:pt>
                <c:pt idx="293">
                  <c:v>5588.0967000000001</c:v>
                </c:pt>
                <c:pt idx="294">
                  <c:v>5627.76</c:v>
                </c:pt>
                <c:pt idx="295">
                  <c:v>5726.8166000000001</c:v>
                </c:pt>
                <c:pt idx="296">
                  <c:v>5874.1747999999998</c:v>
                </c:pt>
                <c:pt idx="297">
                  <c:v>6026.3962000000001</c:v>
                </c:pt>
                <c:pt idx="298">
                  <c:v>6167.3743999999997</c:v>
                </c:pt>
                <c:pt idx="299">
                  <c:v>6297.5772999999999</c:v>
                </c:pt>
                <c:pt idx="300">
                  <c:v>6418.7480999999998</c:v>
                </c:pt>
                <c:pt idx="301">
                  <c:v>6525.9803999999986</c:v>
                </c:pt>
                <c:pt idx="302">
                  <c:v>6615.5177999999996</c:v>
                </c:pt>
                <c:pt idx="303">
                  <c:v>6684.0756000000001</c:v>
                </c:pt>
                <c:pt idx="304">
                  <c:v>6735.3618999999999</c:v>
                </c:pt>
                <c:pt idx="305">
                  <c:v>6771.5162</c:v>
                </c:pt>
                <c:pt idx="306">
                  <c:v>6787.7510000000002</c:v>
                </c:pt>
                <c:pt idx="307">
                  <c:v>6782.0586000000003</c:v>
                </c:pt>
                <c:pt idx="308">
                  <c:v>6758.6913999999997</c:v>
                </c:pt>
                <c:pt idx="309">
                  <c:v>6726.5014000000001</c:v>
                </c:pt>
                <c:pt idx="310">
                  <c:v>6684.3346000000001</c:v>
                </c:pt>
                <c:pt idx="311">
                  <c:v>6636.5743000000002</c:v>
                </c:pt>
                <c:pt idx="312">
                  <c:v>6583.6368000000002</c:v>
                </c:pt>
                <c:pt idx="313">
                  <c:v>6528.5532000000003</c:v>
                </c:pt>
                <c:pt idx="314">
                  <c:v>6468.4081999999999</c:v>
                </c:pt>
                <c:pt idx="315">
                  <c:v>6400.5430000000006</c:v>
                </c:pt>
                <c:pt idx="316">
                  <c:v>6323.9423999999999</c:v>
                </c:pt>
                <c:pt idx="317">
                  <c:v>6237.17</c:v>
                </c:pt>
                <c:pt idx="318">
                  <c:v>6143.6623</c:v>
                </c:pt>
                <c:pt idx="319">
                  <c:v>6042.6931000000004</c:v>
                </c:pt>
                <c:pt idx="320">
                  <c:v>5928.4093000000003</c:v>
                </c:pt>
                <c:pt idx="321">
                  <c:v>5801.8598000000002</c:v>
                </c:pt>
                <c:pt idx="322">
                  <c:v>5667.2397999999994</c:v>
                </c:pt>
                <c:pt idx="323">
                  <c:v>5527.5027</c:v>
                </c:pt>
                <c:pt idx="324">
                  <c:v>5387.3495999999996</c:v>
                </c:pt>
                <c:pt idx="325">
                  <c:v>5257.1001999999999</c:v>
                </c:pt>
                <c:pt idx="326">
                  <c:v>5160.8788000000004</c:v>
                </c:pt>
                <c:pt idx="327">
                  <c:v>5113.5541999999996</c:v>
                </c:pt>
                <c:pt idx="328">
                  <c:v>5116.7094999999999</c:v>
                </c:pt>
                <c:pt idx="329">
                  <c:v>5172.2383999999993</c:v>
                </c:pt>
                <c:pt idx="330">
                  <c:v>5277.0303999999996</c:v>
                </c:pt>
                <c:pt idx="331">
                  <c:v>5414.0972000000002</c:v>
                </c:pt>
                <c:pt idx="332">
                  <c:v>5553.9913000000006</c:v>
                </c:pt>
                <c:pt idx="333">
                  <c:v>5684.9633999999996</c:v>
                </c:pt>
                <c:pt idx="334">
                  <c:v>5795.9314999999997</c:v>
                </c:pt>
                <c:pt idx="335">
                  <c:v>5884.2312000000002</c:v>
                </c:pt>
                <c:pt idx="336">
                  <c:v>5953.6832000000004</c:v>
                </c:pt>
                <c:pt idx="337">
                  <c:v>6014.4161000000004</c:v>
                </c:pt>
                <c:pt idx="338">
                  <c:v>6065.5945000000002</c:v>
                </c:pt>
                <c:pt idx="339">
                  <c:v>6097.9964</c:v>
                </c:pt>
                <c:pt idx="340">
                  <c:v>6101.9483</c:v>
                </c:pt>
                <c:pt idx="341">
                  <c:v>6078.3103000000001</c:v>
                </c:pt>
                <c:pt idx="342">
                  <c:v>6031.3651</c:v>
                </c:pt>
                <c:pt idx="343">
                  <c:v>5978.2794999999996</c:v>
                </c:pt>
                <c:pt idx="344">
                  <c:v>5973.9116000000004</c:v>
                </c:pt>
                <c:pt idx="345">
                  <c:v>6048.5977999999996</c:v>
                </c:pt>
                <c:pt idx="346">
                  <c:v>6212.7910000000002</c:v>
                </c:pt>
                <c:pt idx="347">
                  <c:v>6485.0231999999996</c:v>
                </c:pt>
                <c:pt idx="348">
                  <c:v>6856.6977000000006</c:v>
                </c:pt>
                <c:pt idx="349">
                  <c:v>7306.1253000000006</c:v>
                </c:pt>
                <c:pt idx="350">
                  <c:v>7811.2852999999996</c:v>
                </c:pt>
                <c:pt idx="351">
                  <c:v>8349.0105999999978</c:v>
                </c:pt>
                <c:pt idx="352">
                  <c:v>8898.4918999999991</c:v>
                </c:pt>
                <c:pt idx="353">
                  <c:v>9443.0846999999976</c:v>
                </c:pt>
                <c:pt idx="354">
                  <c:v>9965.5607</c:v>
                </c:pt>
                <c:pt idx="355">
                  <c:v>10450.719999999999</c:v>
                </c:pt>
                <c:pt idx="356">
                  <c:v>10887.472900000001</c:v>
                </c:pt>
                <c:pt idx="357">
                  <c:v>11273.331899999999</c:v>
                </c:pt>
                <c:pt idx="358">
                  <c:v>11615.2858</c:v>
                </c:pt>
                <c:pt idx="359">
                  <c:v>11905.6363</c:v>
                </c:pt>
                <c:pt idx="360">
                  <c:v>12137.5401</c:v>
                </c:pt>
                <c:pt idx="361">
                  <c:v>12314.274299999999</c:v>
                </c:pt>
                <c:pt idx="362">
                  <c:v>12470.8053</c:v>
                </c:pt>
                <c:pt idx="363">
                  <c:v>12621.4961</c:v>
                </c:pt>
                <c:pt idx="364">
                  <c:v>12758.954299999999</c:v>
                </c:pt>
                <c:pt idx="365">
                  <c:v>12871.6345</c:v>
                </c:pt>
                <c:pt idx="366">
                  <c:v>12935.2994</c:v>
                </c:pt>
                <c:pt idx="367">
                  <c:v>12937.101699999999</c:v>
                </c:pt>
                <c:pt idx="368">
                  <c:v>12883.6767</c:v>
                </c:pt>
                <c:pt idx="369">
                  <c:v>12778.54</c:v>
                </c:pt>
                <c:pt idx="370">
                  <c:v>12622.9504</c:v>
                </c:pt>
                <c:pt idx="371">
                  <c:v>12418.633900000001</c:v>
                </c:pt>
                <c:pt idx="372">
                  <c:v>12170.3217</c:v>
                </c:pt>
                <c:pt idx="373">
                  <c:v>11885.1994</c:v>
                </c:pt>
                <c:pt idx="374">
                  <c:v>11576.349200000001</c:v>
                </c:pt>
                <c:pt idx="375">
                  <c:v>11255.919900000001</c:v>
                </c:pt>
                <c:pt idx="376">
                  <c:v>10934.3735</c:v>
                </c:pt>
                <c:pt idx="377">
                  <c:v>10621.577499999999</c:v>
                </c:pt>
                <c:pt idx="378">
                  <c:v>10337.686900000001</c:v>
                </c:pt>
                <c:pt idx="379">
                  <c:v>10119.970499999999</c:v>
                </c:pt>
                <c:pt idx="380">
                  <c:v>10006.7673</c:v>
                </c:pt>
                <c:pt idx="381">
                  <c:v>10004.4203</c:v>
                </c:pt>
                <c:pt idx="382">
                  <c:v>10107.1095</c:v>
                </c:pt>
                <c:pt idx="383">
                  <c:v>10276.7855</c:v>
                </c:pt>
                <c:pt idx="384">
                  <c:v>10447.1409</c:v>
                </c:pt>
                <c:pt idx="385">
                  <c:v>10585.559499999999</c:v>
                </c:pt>
                <c:pt idx="386">
                  <c:v>10683.5913</c:v>
                </c:pt>
                <c:pt idx="387">
                  <c:v>10732.8897</c:v>
                </c:pt>
                <c:pt idx="388">
                  <c:v>10732.099899999999</c:v>
                </c:pt>
                <c:pt idx="389">
                  <c:v>10689.013300000001</c:v>
                </c:pt>
                <c:pt idx="390">
                  <c:v>10631.959699999999</c:v>
                </c:pt>
                <c:pt idx="391">
                  <c:v>10577.1621</c:v>
                </c:pt>
                <c:pt idx="392">
                  <c:v>10523.0753</c:v>
                </c:pt>
                <c:pt idx="393">
                  <c:v>10469.977999999999</c:v>
                </c:pt>
                <c:pt idx="394">
                  <c:v>10428.567999999999</c:v>
                </c:pt>
                <c:pt idx="395">
                  <c:v>10411.832399999999</c:v>
                </c:pt>
                <c:pt idx="396">
                  <c:v>10438.856599999999</c:v>
                </c:pt>
                <c:pt idx="397">
                  <c:v>10529.6212</c:v>
                </c:pt>
                <c:pt idx="398">
                  <c:v>10670.833000000001</c:v>
                </c:pt>
                <c:pt idx="399">
                  <c:v>10861.953600000001</c:v>
                </c:pt>
                <c:pt idx="400">
                  <c:v>11101.2837</c:v>
                </c:pt>
                <c:pt idx="401">
                  <c:v>11378.4499</c:v>
                </c:pt>
                <c:pt idx="402">
                  <c:v>11638.8177</c:v>
                </c:pt>
                <c:pt idx="403">
                  <c:v>11853.5996</c:v>
                </c:pt>
                <c:pt idx="404">
                  <c:v>12015.4637</c:v>
                </c:pt>
                <c:pt idx="405">
                  <c:v>12121.3084</c:v>
                </c:pt>
                <c:pt idx="406">
                  <c:v>12167.083699999999</c:v>
                </c:pt>
                <c:pt idx="407">
                  <c:v>12149.550999999999</c:v>
                </c:pt>
                <c:pt idx="408">
                  <c:v>12067.8596</c:v>
                </c:pt>
                <c:pt idx="409">
                  <c:v>11934.8138</c:v>
                </c:pt>
                <c:pt idx="410">
                  <c:v>11755.3523</c:v>
                </c:pt>
                <c:pt idx="411">
                  <c:v>11533.3002</c:v>
                </c:pt>
                <c:pt idx="412">
                  <c:v>11276.223</c:v>
                </c:pt>
                <c:pt idx="413">
                  <c:v>10999.7871</c:v>
                </c:pt>
                <c:pt idx="414">
                  <c:v>10730.3002</c:v>
                </c:pt>
                <c:pt idx="415">
                  <c:v>10476.212799999999</c:v>
                </c:pt>
                <c:pt idx="416">
                  <c:v>10241.5553</c:v>
                </c:pt>
                <c:pt idx="417">
                  <c:v>10022.7408</c:v>
                </c:pt>
                <c:pt idx="418">
                  <c:v>9820.9043000000001</c:v>
                </c:pt>
                <c:pt idx="419">
                  <c:v>9618.0074000000004</c:v>
                </c:pt>
                <c:pt idx="420">
                  <c:v>9394.3148999999976</c:v>
                </c:pt>
                <c:pt idx="421">
                  <c:v>9153.6450000000004</c:v>
                </c:pt>
                <c:pt idx="422">
                  <c:v>8895.9141999999974</c:v>
                </c:pt>
                <c:pt idx="423">
                  <c:v>8623.9025000000001</c:v>
                </c:pt>
                <c:pt idx="424">
                  <c:v>8345.3724999999977</c:v>
                </c:pt>
                <c:pt idx="425">
                  <c:v>8072.5387999999994</c:v>
                </c:pt>
                <c:pt idx="426">
                  <c:v>7814.4840999999997</c:v>
                </c:pt>
                <c:pt idx="427">
                  <c:v>7581.1103000000003</c:v>
                </c:pt>
                <c:pt idx="428">
                  <c:v>7384.5402000000004</c:v>
                </c:pt>
                <c:pt idx="429">
                  <c:v>7225.8908000000001</c:v>
                </c:pt>
                <c:pt idx="430">
                  <c:v>7094.2017999999998</c:v>
                </c:pt>
                <c:pt idx="431">
                  <c:v>7038.1220000000003</c:v>
                </c:pt>
                <c:pt idx="432">
                  <c:v>7078.4002</c:v>
                </c:pt>
                <c:pt idx="433">
                  <c:v>7210.4835999999996</c:v>
                </c:pt>
                <c:pt idx="434">
                  <c:v>7418.4723999999997</c:v>
                </c:pt>
                <c:pt idx="435">
                  <c:v>7685.6733999999997</c:v>
                </c:pt>
                <c:pt idx="436">
                  <c:v>7983.3095000000003</c:v>
                </c:pt>
                <c:pt idx="437">
                  <c:v>8274.7764999999981</c:v>
                </c:pt>
                <c:pt idx="438">
                  <c:v>8550.3688999999958</c:v>
                </c:pt>
                <c:pt idx="439">
                  <c:v>8806.3184999999976</c:v>
                </c:pt>
                <c:pt idx="440">
                  <c:v>9037.6849999999977</c:v>
                </c:pt>
                <c:pt idx="441">
                  <c:v>9241.1234000000004</c:v>
                </c:pt>
                <c:pt idx="442">
                  <c:v>9417.4708999999984</c:v>
                </c:pt>
                <c:pt idx="443">
                  <c:v>9567.1890000000003</c:v>
                </c:pt>
                <c:pt idx="444">
                  <c:v>9689.9258999999984</c:v>
                </c:pt>
                <c:pt idx="445">
                  <c:v>9784.3528999999962</c:v>
                </c:pt>
                <c:pt idx="446">
                  <c:v>9854.4258999999984</c:v>
                </c:pt>
                <c:pt idx="447">
                  <c:v>9919.2494000000006</c:v>
                </c:pt>
                <c:pt idx="448">
                  <c:v>10009.3632</c:v>
                </c:pt>
                <c:pt idx="449">
                  <c:v>10156.811400000001</c:v>
                </c:pt>
                <c:pt idx="450">
                  <c:v>10354.973900000001</c:v>
                </c:pt>
                <c:pt idx="451">
                  <c:v>10599.0713</c:v>
                </c:pt>
                <c:pt idx="452">
                  <c:v>10877.300499999999</c:v>
                </c:pt>
                <c:pt idx="453">
                  <c:v>11167.3441</c:v>
                </c:pt>
                <c:pt idx="454">
                  <c:v>11438.737300000001</c:v>
                </c:pt>
                <c:pt idx="455">
                  <c:v>11682.1453</c:v>
                </c:pt>
                <c:pt idx="456">
                  <c:v>11885.8987</c:v>
                </c:pt>
                <c:pt idx="457">
                  <c:v>12040.911899999999</c:v>
                </c:pt>
                <c:pt idx="458">
                  <c:v>12139.1988</c:v>
                </c:pt>
                <c:pt idx="459">
                  <c:v>12177.5802</c:v>
                </c:pt>
                <c:pt idx="460">
                  <c:v>12151.1849</c:v>
                </c:pt>
                <c:pt idx="461">
                  <c:v>12056.807199999999</c:v>
                </c:pt>
                <c:pt idx="462">
                  <c:v>11896.051299999999</c:v>
                </c:pt>
                <c:pt idx="463">
                  <c:v>11679.320599999999</c:v>
                </c:pt>
                <c:pt idx="464">
                  <c:v>11418.3357</c:v>
                </c:pt>
                <c:pt idx="465">
                  <c:v>11139.882900000001</c:v>
                </c:pt>
                <c:pt idx="466">
                  <c:v>10887.050300000001</c:v>
                </c:pt>
                <c:pt idx="467">
                  <c:v>10673.040499999999</c:v>
                </c:pt>
                <c:pt idx="468">
                  <c:v>10505.6816</c:v>
                </c:pt>
                <c:pt idx="469">
                  <c:v>10404.859200000001</c:v>
                </c:pt>
                <c:pt idx="470">
                  <c:v>10372.3781</c:v>
                </c:pt>
                <c:pt idx="471">
                  <c:v>10344.377699999999</c:v>
                </c:pt>
                <c:pt idx="472">
                  <c:v>10300.471299999999</c:v>
                </c:pt>
                <c:pt idx="473">
                  <c:v>10242.491599999999</c:v>
                </c:pt>
                <c:pt idx="474">
                  <c:v>10166.557500000001</c:v>
                </c:pt>
                <c:pt idx="475">
                  <c:v>10072.585800000001</c:v>
                </c:pt>
                <c:pt idx="476">
                  <c:v>9961.9120000000003</c:v>
                </c:pt>
                <c:pt idx="477">
                  <c:v>9841.7960999999978</c:v>
                </c:pt>
                <c:pt idx="478">
                  <c:v>9733.3840999999975</c:v>
                </c:pt>
                <c:pt idx="479">
                  <c:v>9672.775599999999</c:v>
                </c:pt>
                <c:pt idx="480">
                  <c:v>9696.2522000000008</c:v>
                </c:pt>
                <c:pt idx="481">
                  <c:v>9815.2088000000003</c:v>
                </c:pt>
                <c:pt idx="482">
                  <c:v>10032.5744</c:v>
                </c:pt>
                <c:pt idx="483">
                  <c:v>10325.1217</c:v>
                </c:pt>
                <c:pt idx="484">
                  <c:v>10675.591200000001</c:v>
                </c:pt>
                <c:pt idx="485">
                  <c:v>11089.852199999999</c:v>
                </c:pt>
                <c:pt idx="486">
                  <c:v>11629.266900000001</c:v>
                </c:pt>
                <c:pt idx="487">
                  <c:v>12286.4884</c:v>
                </c:pt>
                <c:pt idx="488">
                  <c:v>13015.822700000001</c:v>
                </c:pt>
                <c:pt idx="489">
                  <c:v>13744.551299999999</c:v>
                </c:pt>
                <c:pt idx="490">
                  <c:v>14446.9553</c:v>
                </c:pt>
                <c:pt idx="491">
                  <c:v>15102.474099999999</c:v>
                </c:pt>
                <c:pt idx="492">
                  <c:v>15692.6944</c:v>
                </c:pt>
                <c:pt idx="493">
                  <c:v>16198.580099999999</c:v>
                </c:pt>
                <c:pt idx="494">
                  <c:v>16608.320100000001</c:v>
                </c:pt>
                <c:pt idx="495">
                  <c:v>16915.227299999999</c:v>
                </c:pt>
                <c:pt idx="496">
                  <c:v>17122.8125</c:v>
                </c:pt>
                <c:pt idx="497">
                  <c:v>17258.9326</c:v>
                </c:pt>
                <c:pt idx="498">
                  <c:v>17344.490699999998</c:v>
                </c:pt>
                <c:pt idx="499">
                  <c:v>17386.87</c:v>
                </c:pt>
                <c:pt idx="500">
                  <c:v>17393.446599999999</c:v>
                </c:pt>
                <c:pt idx="501">
                  <c:v>17366.706999999999</c:v>
                </c:pt>
                <c:pt idx="502">
                  <c:v>17301.190900000001</c:v>
                </c:pt>
                <c:pt idx="503">
                  <c:v>17191.5586</c:v>
                </c:pt>
                <c:pt idx="504">
                  <c:v>17037.5972</c:v>
                </c:pt>
                <c:pt idx="505">
                  <c:v>16825.9771</c:v>
                </c:pt>
                <c:pt idx="506">
                  <c:v>16531.3603</c:v>
                </c:pt>
                <c:pt idx="507">
                  <c:v>16153.8685</c:v>
                </c:pt>
                <c:pt idx="508">
                  <c:v>15698.6762</c:v>
                </c:pt>
                <c:pt idx="509">
                  <c:v>15163.661099999999</c:v>
                </c:pt>
                <c:pt idx="510">
                  <c:v>14568.475399999999</c:v>
                </c:pt>
                <c:pt idx="511">
                  <c:v>13940.810299999999</c:v>
                </c:pt>
                <c:pt idx="512">
                  <c:v>13304.0062</c:v>
                </c:pt>
                <c:pt idx="513">
                  <c:v>12662.596600000001</c:v>
                </c:pt>
                <c:pt idx="514">
                  <c:v>12029.665199999999</c:v>
                </c:pt>
                <c:pt idx="515">
                  <c:v>11434.970499999999</c:v>
                </c:pt>
                <c:pt idx="516">
                  <c:v>10950.8375</c:v>
                </c:pt>
                <c:pt idx="517">
                  <c:v>10612.214599999999</c:v>
                </c:pt>
                <c:pt idx="518">
                  <c:v>10410.625899999999</c:v>
                </c:pt>
                <c:pt idx="519">
                  <c:v>10317.4121</c:v>
                </c:pt>
                <c:pt idx="520">
                  <c:v>10301.4944</c:v>
                </c:pt>
                <c:pt idx="521">
                  <c:v>10359.6718</c:v>
                </c:pt>
                <c:pt idx="522">
                  <c:v>10487.460499999999</c:v>
                </c:pt>
                <c:pt idx="523">
                  <c:v>10682.7677</c:v>
                </c:pt>
                <c:pt idx="524">
                  <c:v>10945.276900000001</c:v>
                </c:pt>
                <c:pt idx="525">
                  <c:v>11254.412399999999</c:v>
                </c:pt>
                <c:pt idx="526">
                  <c:v>11523.8776</c:v>
                </c:pt>
                <c:pt idx="527">
                  <c:v>11733.1649</c:v>
                </c:pt>
                <c:pt idx="528">
                  <c:v>11879.097599999999</c:v>
                </c:pt>
                <c:pt idx="529">
                  <c:v>11962.693600000001</c:v>
                </c:pt>
                <c:pt idx="530">
                  <c:v>11988.3583</c:v>
                </c:pt>
                <c:pt idx="531">
                  <c:v>11970.812599999999</c:v>
                </c:pt>
                <c:pt idx="532">
                  <c:v>11918.843999999999</c:v>
                </c:pt>
                <c:pt idx="533">
                  <c:v>11844.916800000001</c:v>
                </c:pt>
                <c:pt idx="534">
                  <c:v>11758.9779</c:v>
                </c:pt>
                <c:pt idx="535">
                  <c:v>11656.426299999999</c:v>
                </c:pt>
                <c:pt idx="536">
                  <c:v>11534.026400000001</c:v>
                </c:pt>
                <c:pt idx="537">
                  <c:v>11357.721</c:v>
                </c:pt>
                <c:pt idx="538">
                  <c:v>11107.8058</c:v>
                </c:pt>
                <c:pt idx="539">
                  <c:v>10785.3256</c:v>
                </c:pt>
                <c:pt idx="540">
                  <c:v>10398.333000000001</c:v>
                </c:pt>
                <c:pt idx="541">
                  <c:v>9957.425199999996</c:v>
                </c:pt>
                <c:pt idx="542">
                  <c:v>9466.6273000000001</c:v>
                </c:pt>
                <c:pt idx="543">
                  <c:v>8930.055599999996</c:v>
                </c:pt>
                <c:pt idx="544">
                  <c:v>8365.7922999999992</c:v>
                </c:pt>
                <c:pt idx="545">
                  <c:v>7794.7787999999991</c:v>
                </c:pt>
                <c:pt idx="546">
                  <c:v>7231.0733999999993</c:v>
                </c:pt>
                <c:pt idx="547">
                  <c:v>6691.9228000000003</c:v>
                </c:pt>
                <c:pt idx="548">
                  <c:v>6193.9984999999997</c:v>
                </c:pt>
                <c:pt idx="549">
                  <c:v>5753.9695000000002</c:v>
                </c:pt>
                <c:pt idx="550">
                  <c:v>5386.7676000000001</c:v>
                </c:pt>
                <c:pt idx="551">
                  <c:v>5098.1153000000004</c:v>
                </c:pt>
                <c:pt idx="552">
                  <c:v>4887.5689000000002</c:v>
                </c:pt>
                <c:pt idx="553">
                  <c:v>4761.6260000000002</c:v>
                </c:pt>
                <c:pt idx="554">
                  <c:v>4721.0414000000001</c:v>
                </c:pt>
                <c:pt idx="555">
                  <c:v>4758.9105</c:v>
                </c:pt>
                <c:pt idx="556">
                  <c:v>4823.2978999999996</c:v>
                </c:pt>
                <c:pt idx="557">
                  <c:v>4887.7593000000006</c:v>
                </c:pt>
                <c:pt idx="558">
                  <c:v>4953.2451000000001</c:v>
                </c:pt>
                <c:pt idx="559">
                  <c:v>5020.0261</c:v>
                </c:pt>
                <c:pt idx="560">
                  <c:v>5084.7092000000002</c:v>
                </c:pt>
                <c:pt idx="561">
                  <c:v>5145.0574999999999</c:v>
                </c:pt>
                <c:pt idx="562">
                  <c:v>5201.2047000000002</c:v>
                </c:pt>
                <c:pt idx="563">
                  <c:v>5255.7456000000002</c:v>
                </c:pt>
                <c:pt idx="564">
                  <c:v>5304.5101000000004</c:v>
                </c:pt>
                <c:pt idx="565">
                  <c:v>5346.7777999999989</c:v>
                </c:pt>
                <c:pt idx="566">
                  <c:v>5385.3010000000004</c:v>
                </c:pt>
                <c:pt idx="567">
                  <c:v>5422.9700999999995</c:v>
                </c:pt>
                <c:pt idx="568">
                  <c:v>5461.5986000000003</c:v>
                </c:pt>
                <c:pt idx="569">
                  <c:v>5504.7111000000004</c:v>
                </c:pt>
                <c:pt idx="570">
                  <c:v>5550.1040000000003</c:v>
                </c:pt>
                <c:pt idx="571">
                  <c:v>5583.4742999999999</c:v>
                </c:pt>
                <c:pt idx="572">
                  <c:v>5603.8320000000003</c:v>
                </c:pt>
                <c:pt idx="573">
                  <c:v>5616.2663000000002</c:v>
                </c:pt>
                <c:pt idx="574">
                  <c:v>5625.9273999999996</c:v>
                </c:pt>
                <c:pt idx="575">
                  <c:v>5651.1167000000014</c:v>
                </c:pt>
                <c:pt idx="576">
                  <c:v>5692.7730999999994</c:v>
                </c:pt>
                <c:pt idx="577">
                  <c:v>5750.0171</c:v>
                </c:pt>
                <c:pt idx="578">
                  <c:v>5823.9397999999992</c:v>
                </c:pt>
                <c:pt idx="579">
                  <c:v>5910.8227000000006</c:v>
                </c:pt>
                <c:pt idx="580">
                  <c:v>6009.7860000000001</c:v>
                </c:pt>
                <c:pt idx="581">
                  <c:v>6121.2503000000006</c:v>
                </c:pt>
                <c:pt idx="582">
                  <c:v>6242.2083000000002</c:v>
                </c:pt>
                <c:pt idx="583">
                  <c:v>6365.7911000000004</c:v>
                </c:pt>
                <c:pt idx="584">
                  <c:v>6476.3527000000004</c:v>
                </c:pt>
                <c:pt idx="585">
                  <c:v>6560.1705000000002</c:v>
                </c:pt>
                <c:pt idx="586">
                  <c:v>6615.8090000000002</c:v>
                </c:pt>
                <c:pt idx="587">
                  <c:v>6645.7610999999997</c:v>
                </c:pt>
                <c:pt idx="588">
                  <c:v>6654.0290000000014</c:v>
                </c:pt>
                <c:pt idx="589">
                  <c:v>6659.8162000000002</c:v>
                </c:pt>
                <c:pt idx="590">
                  <c:v>6676.3671000000004</c:v>
                </c:pt>
                <c:pt idx="591">
                  <c:v>6706.8792000000003</c:v>
                </c:pt>
                <c:pt idx="592">
                  <c:v>6754.0657000000001</c:v>
                </c:pt>
                <c:pt idx="593">
                  <c:v>6805.2425000000003</c:v>
                </c:pt>
                <c:pt idx="594">
                  <c:v>6851.3271999999997</c:v>
                </c:pt>
                <c:pt idx="595">
                  <c:v>6893.1516000000001</c:v>
                </c:pt>
                <c:pt idx="596">
                  <c:v>6926.7701999999999</c:v>
                </c:pt>
                <c:pt idx="597">
                  <c:v>6945.6230999999998</c:v>
                </c:pt>
                <c:pt idx="598">
                  <c:v>6943.0234</c:v>
                </c:pt>
                <c:pt idx="599">
                  <c:v>6914.5195000000003</c:v>
                </c:pt>
                <c:pt idx="600">
                  <c:v>6859.6368000000002</c:v>
                </c:pt>
                <c:pt idx="601">
                  <c:v>6778.2573000000002</c:v>
                </c:pt>
                <c:pt idx="602">
                  <c:v>6674.6256000000003</c:v>
                </c:pt>
                <c:pt idx="603">
                  <c:v>6568.4588999999996</c:v>
                </c:pt>
                <c:pt idx="604">
                  <c:v>6480.2467999999999</c:v>
                </c:pt>
                <c:pt idx="605">
                  <c:v>6420.2347999999993</c:v>
                </c:pt>
                <c:pt idx="606">
                  <c:v>6395.7614000000003</c:v>
                </c:pt>
                <c:pt idx="607">
                  <c:v>6409.9388999999992</c:v>
                </c:pt>
                <c:pt idx="608">
                  <c:v>6456.6893</c:v>
                </c:pt>
                <c:pt idx="609">
                  <c:v>6526.6414000000004</c:v>
                </c:pt>
                <c:pt idx="610">
                  <c:v>6616.8830000000007</c:v>
                </c:pt>
                <c:pt idx="611">
                  <c:v>6721.6201000000001</c:v>
                </c:pt>
                <c:pt idx="612">
                  <c:v>6832.9575000000004</c:v>
                </c:pt>
                <c:pt idx="613">
                  <c:v>6940.8430000000008</c:v>
                </c:pt>
                <c:pt idx="614">
                  <c:v>7048.1698999999999</c:v>
                </c:pt>
                <c:pt idx="615">
                  <c:v>7132.3830000000007</c:v>
                </c:pt>
                <c:pt idx="616">
                  <c:v>7192.0919000000004</c:v>
                </c:pt>
                <c:pt idx="617">
                  <c:v>7292.6698999999999</c:v>
                </c:pt>
                <c:pt idx="618">
                  <c:v>7461.9768999999997</c:v>
                </c:pt>
                <c:pt idx="619">
                  <c:v>7707.3861999999999</c:v>
                </c:pt>
                <c:pt idx="620">
                  <c:v>8039.8370999999997</c:v>
                </c:pt>
                <c:pt idx="621">
                  <c:v>8444.0293000000001</c:v>
                </c:pt>
                <c:pt idx="622">
                  <c:v>8900.8148999999976</c:v>
                </c:pt>
                <c:pt idx="623">
                  <c:v>9395.4262999999974</c:v>
                </c:pt>
                <c:pt idx="624">
                  <c:v>9919.0925999999981</c:v>
                </c:pt>
                <c:pt idx="625">
                  <c:v>10462.246300000001</c:v>
                </c:pt>
                <c:pt idx="626">
                  <c:v>11014.587799999999</c:v>
                </c:pt>
                <c:pt idx="627">
                  <c:v>11591.094999999999</c:v>
                </c:pt>
                <c:pt idx="628">
                  <c:v>12196.262000000001</c:v>
                </c:pt>
                <c:pt idx="629">
                  <c:v>12801.382100000001</c:v>
                </c:pt>
                <c:pt idx="630">
                  <c:v>13385.070400000001</c:v>
                </c:pt>
                <c:pt idx="631">
                  <c:v>13923.481100000001</c:v>
                </c:pt>
                <c:pt idx="632">
                  <c:v>14418.363600000001</c:v>
                </c:pt>
                <c:pt idx="633">
                  <c:v>14862.411700000001</c:v>
                </c:pt>
                <c:pt idx="634">
                  <c:v>15245.1387</c:v>
                </c:pt>
                <c:pt idx="635">
                  <c:v>15566.495800000001</c:v>
                </c:pt>
                <c:pt idx="636">
                  <c:v>15818.3127</c:v>
                </c:pt>
                <c:pt idx="637">
                  <c:v>16000.629000000001</c:v>
                </c:pt>
                <c:pt idx="638">
                  <c:v>16117.948200000001</c:v>
                </c:pt>
                <c:pt idx="639">
                  <c:v>16177.382900000001</c:v>
                </c:pt>
                <c:pt idx="640">
                  <c:v>16178.980100000001</c:v>
                </c:pt>
                <c:pt idx="641">
                  <c:v>16125.6602</c:v>
                </c:pt>
                <c:pt idx="642">
                  <c:v>16016.7291</c:v>
                </c:pt>
                <c:pt idx="643">
                  <c:v>15837.9699</c:v>
                </c:pt>
                <c:pt idx="644">
                  <c:v>15575.5942</c:v>
                </c:pt>
                <c:pt idx="645">
                  <c:v>15236.547500000001</c:v>
                </c:pt>
                <c:pt idx="646">
                  <c:v>14874.5692</c:v>
                </c:pt>
                <c:pt idx="647">
                  <c:v>14546.2752</c:v>
                </c:pt>
                <c:pt idx="648">
                  <c:v>14256.041300000001</c:v>
                </c:pt>
                <c:pt idx="649">
                  <c:v>14006.2929</c:v>
                </c:pt>
                <c:pt idx="650">
                  <c:v>13793.3429</c:v>
                </c:pt>
                <c:pt idx="651">
                  <c:v>13627.5995</c:v>
                </c:pt>
                <c:pt idx="652">
                  <c:v>13514.146500000001</c:v>
                </c:pt>
                <c:pt idx="653">
                  <c:v>13462.821099999999</c:v>
                </c:pt>
                <c:pt idx="654">
                  <c:v>13505.705900000001</c:v>
                </c:pt>
                <c:pt idx="655">
                  <c:v>13645.309600000001</c:v>
                </c:pt>
                <c:pt idx="656">
                  <c:v>13868.1548</c:v>
                </c:pt>
                <c:pt idx="657">
                  <c:v>14084.7459</c:v>
                </c:pt>
                <c:pt idx="658">
                  <c:v>14249.329</c:v>
                </c:pt>
                <c:pt idx="659">
                  <c:v>14357.1667</c:v>
                </c:pt>
                <c:pt idx="660">
                  <c:v>14405.429899999999</c:v>
                </c:pt>
                <c:pt idx="661">
                  <c:v>14398.9422</c:v>
                </c:pt>
                <c:pt idx="662">
                  <c:v>14360.8051</c:v>
                </c:pt>
                <c:pt idx="663">
                  <c:v>14313.396000000001</c:v>
                </c:pt>
                <c:pt idx="664">
                  <c:v>14264.1844</c:v>
                </c:pt>
                <c:pt idx="665">
                  <c:v>14211.2768</c:v>
                </c:pt>
                <c:pt idx="666">
                  <c:v>14156.2106</c:v>
                </c:pt>
                <c:pt idx="667">
                  <c:v>14070.5854</c:v>
                </c:pt>
                <c:pt idx="668">
                  <c:v>13950.635</c:v>
                </c:pt>
                <c:pt idx="669">
                  <c:v>13806.524799999999</c:v>
                </c:pt>
                <c:pt idx="670">
                  <c:v>13631.2453</c:v>
                </c:pt>
                <c:pt idx="671">
                  <c:v>13426.511500000001</c:v>
                </c:pt>
                <c:pt idx="672">
                  <c:v>13171.0226</c:v>
                </c:pt>
                <c:pt idx="673">
                  <c:v>12848.553099999999</c:v>
                </c:pt>
                <c:pt idx="674">
                  <c:v>12463.3043</c:v>
                </c:pt>
                <c:pt idx="675">
                  <c:v>12024.6667</c:v>
                </c:pt>
                <c:pt idx="676">
                  <c:v>11588.300300000001</c:v>
                </c:pt>
                <c:pt idx="677">
                  <c:v>11192.5182</c:v>
                </c:pt>
                <c:pt idx="678">
                  <c:v>10856.3524</c:v>
                </c:pt>
                <c:pt idx="679">
                  <c:v>10571.465</c:v>
                </c:pt>
                <c:pt idx="680">
                  <c:v>10343.436</c:v>
                </c:pt>
                <c:pt idx="681">
                  <c:v>10178.040499999999</c:v>
                </c:pt>
                <c:pt idx="682">
                  <c:v>10076.1787</c:v>
                </c:pt>
                <c:pt idx="683">
                  <c:v>10044.31</c:v>
                </c:pt>
                <c:pt idx="684">
                  <c:v>10082.6878</c:v>
                </c:pt>
                <c:pt idx="685">
                  <c:v>10188.938099999999</c:v>
                </c:pt>
                <c:pt idx="686">
                  <c:v>10321.809300000001</c:v>
                </c:pt>
                <c:pt idx="687">
                  <c:v>10427.7112</c:v>
                </c:pt>
                <c:pt idx="688">
                  <c:v>10523.3637</c:v>
                </c:pt>
                <c:pt idx="689">
                  <c:v>10634.663</c:v>
                </c:pt>
                <c:pt idx="690">
                  <c:v>10833.431</c:v>
                </c:pt>
                <c:pt idx="691">
                  <c:v>11144.604499999999</c:v>
                </c:pt>
                <c:pt idx="692">
                  <c:v>11582.038699999999</c:v>
                </c:pt>
                <c:pt idx="693">
                  <c:v>12111.0105</c:v>
                </c:pt>
                <c:pt idx="694">
                  <c:v>12668.0491</c:v>
                </c:pt>
                <c:pt idx="695">
                  <c:v>13229.8063</c:v>
                </c:pt>
                <c:pt idx="696">
                  <c:v>13779.955900000001</c:v>
                </c:pt>
                <c:pt idx="697">
                  <c:v>14310.090899999999</c:v>
                </c:pt>
                <c:pt idx="698">
                  <c:v>14815.3415</c:v>
                </c:pt>
                <c:pt idx="699">
                  <c:v>15286.6687</c:v>
                </c:pt>
                <c:pt idx="700">
                  <c:v>15709.572</c:v>
                </c:pt>
                <c:pt idx="701">
                  <c:v>16065.2799</c:v>
                </c:pt>
                <c:pt idx="702">
                  <c:v>16341.029200000001</c:v>
                </c:pt>
                <c:pt idx="703">
                  <c:v>16557.866600000001</c:v>
                </c:pt>
                <c:pt idx="704">
                  <c:v>16822.456900000001</c:v>
                </c:pt>
                <c:pt idx="705">
                  <c:v>17145.006700000009</c:v>
                </c:pt>
                <c:pt idx="706">
                  <c:v>17511.555799999998</c:v>
                </c:pt>
                <c:pt idx="707">
                  <c:v>17899.733199999999</c:v>
                </c:pt>
                <c:pt idx="708">
                  <c:v>18296.518800000009</c:v>
                </c:pt>
                <c:pt idx="709">
                  <c:v>18695.064200000001</c:v>
                </c:pt>
                <c:pt idx="710">
                  <c:v>19088.836200000002</c:v>
                </c:pt>
                <c:pt idx="711">
                  <c:v>19468.252199999999</c:v>
                </c:pt>
                <c:pt idx="712">
                  <c:v>19837.006700000009</c:v>
                </c:pt>
                <c:pt idx="713">
                  <c:v>20192.307499999999</c:v>
                </c:pt>
                <c:pt idx="714">
                  <c:v>20496.878199999999</c:v>
                </c:pt>
                <c:pt idx="715">
                  <c:v>20722.1639</c:v>
                </c:pt>
                <c:pt idx="716">
                  <c:v>20819.528399999999</c:v>
                </c:pt>
                <c:pt idx="717">
                  <c:v>20778.049299999999</c:v>
                </c:pt>
                <c:pt idx="718">
                  <c:v>20629.568200000009</c:v>
                </c:pt>
                <c:pt idx="719">
                  <c:v>20392.365300000001</c:v>
                </c:pt>
                <c:pt idx="720">
                  <c:v>20085.134399999999</c:v>
                </c:pt>
                <c:pt idx="721">
                  <c:v>19719.6384</c:v>
                </c:pt>
                <c:pt idx="722">
                  <c:v>19310.549200000001</c:v>
                </c:pt>
                <c:pt idx="723">
                  <c:v>18883.5389</c:v>
                </c:pt>
                <c:pt idx="724">
                  <c:v>18445.780200000001</c:v>
                </c:pt>
                <c:pt idx="725">
                  <c:v>17992.544699999999</c:v>
                </c:pt>
                <c:pt idx="726">
                  <c:v>17544.705900000001</c:v>
                </c:pt>
                <c:pt idx="727">
                  <c:v>17122.648799999999</c:v>
                </c:pt>
                <c:pt idx="728">
                  <c:v>16716.506300000001</c:v>
                </c:pt>
                <c:pt idx="729">
                  <c:v>16310.849700000001</c:v>
                </c:pt>
                <c:pt idx="730">
                  <c:v>15843.0591</c:v>
                </c:pt>
                <c:pt idx="731">
                  <c:v>15304.882299999999</c:v>
                </c:pt>
                <c:pt idx="732">
                  <c:v>14715.214099999999</c:v>
                </c:pt>
                <c:pt idx="733">
                  <c:v>14089.6023</c:v>
                </c:pt>
                <c:pt idx="734">
                  <c:v>13444.464099999999</c:v>
                </c:pt>
                <c:pt idx="735">
                  <c:v>12796.851699999999</c:v>
                </c:pt>
                <c:pt idx="736">
                  <c:v>12163.1679</c:v>
                </c:pt>
                <c:pt idx="737">
                  <c:v>11563.5268</c:v>
                </c:pt>
                <c:pt idx="738">
                  <c:v>11019.518400000001</c:v>
                </c:pt>
                <c:pt idx="739">
                  <c:v>10546.3801</c:v>
                </c:pt>
                <c:pt idx="740">
                  <c:v>10155.802</c:v>
                </c:pt>
                <c:pt idx="741">
                  <c:v>9864.1427999999996</c:v>
                </c:pt>
                <c:pt idx="742">
                  <c:v>9677.2980000000007</c:v>
                </c:pt>
                <c:pt idx="743">
                  <c:v>9583.3907999999974</c:v>
                </c:pt>
                <c:pt idx="744">
                  <c:v>9472.0510999999988</c:v>
                </c:pt>
                <c:pt idx="745">
                  <c:v>9331.0431000000008</c:v>
                </c:pt>
                <c:pt idx="746">
                  <c:v>9174.5401000000002</c:v>
                </c:pt>
                <c:pt idx="747">
                  <c:v>9015.0542000000005</c:v>
                </c:pt>
                <c:pt idx="748">
                  <c:v>8861.3965999999982</c:v>
                </c:pt>
                <c:pt idx="749">
                  <c:v>8718.2731000000003</c:v>
                </c:pt>
                <c:pt idx="750">
                  <c:v>8586.051999999996</c:v>
                </c:pt>
                <c:pt idx="751">
                  <c:v>8469.1507000000001</c:v>
                </c:pt>
                <c:pt idx="752">
                  <c:v>8372.0494999999992</c:v>
                </c:pt>
                <c:pt idx="753">
                  <c:v>8293.8766999999989</c:v>
                </c:pt>
                <c:pt idx="754">
                  <c:v>8239.6883999999973</c:v>
                </c:pt>
                <c:pt idx="755">
                  <c:v>8215.1111999999976</c:v>
                </c:pt>
                <c:pt idx="756">
                  <c:v>8214.0436000000009</c:v>
                </c:pt>
                <c:pt idx="757">
                  <c:v>8223.581299999998</c:v>
                </c:pt>
                <c:pt idx="758">
                  <c:v>8209.6234999999997</c:v>
                </c:pt>
                <c:pt idx="759">
                  <c:v>8164.0757000000003</c:v>
                </c:pt>
                <c:pt idx="760">
                  <c:v>8097.6309000000001</c:v>
                </c:pt>
                <c:pt idx="761">
                  <c:v>8021.5627000000004</c:v>
                </c:pt>
                <c:pt idx="762">
                  <c:v>7934.0871999999999</c:v>
                </c:pt>
                <c:pt idx="763">
                  <c:v>7830.9054999999998</c:v>
                </c:pt>
                <c:pt idx="764">
                  <c:v>7723.2983999999997</c:v>
                </c:pt>
                <c:pt idx="765">
                  <c:v>7616.3020999999999</c:v>
                </c:pt>
                <c:pt idx="766">
                  <c:v>7497.0393000000004</c:v>
                </c:pt>
                <c:pt idx="767">
                  <c:v>7376.7084999999997</c:v>
                </c:pt>
                <c:pt idx="768">
                  <c:v>7277.3558999999996</c:v>
                </c:pt>
                <c:pt idx="769">
                  <c:v>7199.8950999999997</c:v>
                </c:pt>
                <c:pt idx="770">
                  <c:v>7138.9757</c:v>
                </c:pt>
                <c:pt idx="771">
                  <c:v>7091.0428000000002</c:v>
                </c:pt>
                <c:pt idx="772">
                  <c:v>7025.6196</c:v>
                </c:pt>
                <c:pt idx="773">
                  <c:v>6935.0307000000003</c:v>
                </c:pt>
                <c:pt idx="774">
                  <c:v>6827.6677</c:v>
                </c:pt>
                <c:pt idx="775">
                  <c:v>6713.8137999999999</c:v>
                </c:pt>
                <c:pt idx="776">
                  <c:v>6598.3239000000003</c:v>
                </c:pt>
                <c:pt idx="777">
                  <c:v>6481.2933999999996</c:v>
                </c:pt>
                <c:pt idx="778">
                  <c:v>6362.8505999999998</c:v>
                </c:pt>
                <c:pt idx="779">
                  <c:v>6257.6544999999996</c:v>
                </c:pt>
                <c:pt idx="780">
                  <c:v>6184.8244999999997</c:v>
                </c:pt>
                <c:pt idx="781">
                  <c:v>6155.0861999999997</c:v>
                </c:pt>
                <c:pt idx="782">
                  <c:v>6188.5141999999996</c:v>
                </c:pt>
                <c:pt idx="783">
                  <c:v>6275.6580999999996</c:v>
                </c:pt>
                <c:pt idx="784">
                  <c:v>6400.7533000000003</c:v>
                </c:pt>
                <c:pt idx="785">
                  <c:v>6555.3571000000002</c:v>
                </c:pt>
                <c:pt idx="786">
                  <c:v>6725.6484</c:v>
                </c:pt>
                <c:pt idx="787">
                  <c:v>6926.5641999999998</c:v>
                </c:pt>
                <c:pt idx="788">
                  <c:v>7199.6173000000008</c:v>
                </c:pt>
                <c:pt idx="789">
                  <c:v>7533.1614</c:v>
                </c:pt>
                <c:pt idx="790">
                  <c:v>7914.8933000000006</c:v>
                </c:pt>
                <c:pt idx="791">
                  <c:v>8333.7708999999977</c:v>
                </c:pt>
                <c:pt idx="792">
                  <c:v>8773.7333999999992</c:v>
                </c:pt>
                <c:pt idx="793">
                  <c:v>9224.1993000000002</c:v>
                </c:pt>
                <c:pt idx="794">
                  <c:v>9669.6249000000007</c:v>
                </c:pt>
                <c:pt idx="795">
                  <c:v>10102.248799999999</c:v>
                </c:pt>
                <c:pt idx="796">
                  <c:v>10512.263199999999</c:v>
                </c:pt>
                <c:pt idx="797">
                  <c:v>10891.115299999999</c:v>
                </c:pt>
                <c:pt idx="798">
                  <c:v>11230.4118</c:v>
                </c:pt>
                <c:pt idx="799">
                  <c:v>11521.7726</c:v>
                </c:pt>
                <c:pt idx="800">
                  <c:v>11744.7273</c:v>
                </c:pt>
                <c:pt idx="801">
                  <c:v>11891.287399999999</c:v>
                </c:pt>
                <c:pt idx="802">
                  <c:v>11967.209800000001</c:v>
                </c:pt>
                <c:pt idx="803">
                  <c:v>11981.236999999999</c:v>
                </c:pt>
                <c:pt idx="804">
                  <c:v>11945.7796</c:v>
                </c:pt>
                <c:pt idx="805">
                  <c:v>11880.7196</c:v>
                </c:pt>
                <c:pt idx="806">
                  <c:v>11786.7094</c:v>
                </c:pt>
                <c:pt idx="807">
                  <c:v>11676.593199999999</c:v>
                </c:pt>
                <c:pt idx="808">
                  <c:v>11542.620199999999</c:v>
                </c:pt>
                <c:pt idx="809">
                  <c:v>11383.067499999999</c:v>
                </c:pt>
                <c:pt idx="810">
                  <c:v>11195.6808</c:v>
                </c:pt>
                <c:pt idx="811">
                  <c:v>10985.195900000001</c:v>
                </c:pt>
                <c:pt idx="812">
                  <c:v>10756.683999999999</c:v>
                </c:pt>
                <c:pt idx="813">
                  <c:v>10531.075800000001</c:v>
                </c:pt>
                <c:pt idx="814">
                  <c:v>10310.467000000001</c:v>
                </c:pt>
                <c:pt idx="815">
                  <c:v>10080.061900000001</c:v>
                </c:pt>
                <c:pt idx="816">
                  <c:v>9848.9395999999979</c:v>
                </c:pt>
                <c:pt idx="817">
                  <c:v>9645.811099999999</c:v>
                </c:pt>
                <c:pt idx="818">
                  <c:v>9481.4428000000007</c:v>
                </c:pt>
                <c:pt idx="819">
                  <c:v>9366.5375999999978</c:v>
                </c:pt>
                <c:pt idx="820">
                  <c:v>9302.3377</c:v>
                </c:pt>
                <c:pt idx="821">
                  <c:v>9301.4022999999979</c:v>
                </c:pt>
                <c:pt idx="822">
                  <c:v>9342.4148000000005</c:v>
                </c:pt>
                <c:pt idx="823">
                  <c:v>9408.602899999998</c:v>
                </c:pt>
                <c:pt idx="824">
                  <c:v>9502.4898999999987</c:v>
                </c:pt>
                <c:pt idx="825">
                  <c:v>9626.4490000000005</c:v>
                </c:pt>
                <c:pt idx="826">
                  <c:v>9775.3237000000008</c:v>
                </c:pt>
                <c:pt idx="827">
                  <c:v>9923.0215000000007</c:v>
                </c:pt>
                <c:pt idx="828">
                  <c:v>10016.2801</c:v>
                </c:pt>
                <c:pt idx="829">
                  <c:v>10046.539500000001</c:v>
                </c:pt>
                <c:pt idx="830">
                  <c:v>10011.389300000001</c:v>
                </c:pt>
                <c:pt idx="831">
                  <c:v>9923.3994000000002</c:v>
                </c:pt>
                <c:pt idx="832">
                  <c:v>9784.3581999999988</c:v>
                </c:pt>
                <c:pt idx="833">
                  <c:v>9595.4784999999974</c:v>
                </c:pt>
                <c:pt idx="834">
                  <c:v>9371.593899999998</c:v>
                </c:pt>
                <c:pt idx="835">
                  <c:v>9121.2718999999979</c:v>
                </c:pt>
                <c:pt idx="836">
                  <c:v>8858.2888999999977</c:v>
                </c:pt>
                <c:pt idx="837">
                  <c:v>8584.576699999996</c:v>
                </c:pt>
                <c:pt idx="838">
                  <c:v>8302.4115000000002</c:v>
                </c:pt>
                <c:pt idx="839">
                  <c:v>8019.0937000000004</c:v>
                </c:pt>
                <c:pt idx="840">
                  <c:v>7736.6171000000004</c:v>
                </c:pt>
                <c:pt idx="841">
                  <c:v>7464.3076000000001</c:v>
                </c:pt>
                <c:pt idx="842">
                  <c:v>7194.7367000000004</c:v>
                </c:pt>
                <c:pt idx="843">
                  <c:v>6925.3459000000003</c:v>
                </c:pt>
                <c:pt idx="844">
                  <c:v>6735.982</c:v>
                </c:pt>
                <c:pt idx="845">
                  <c:v>6759.5738999999994</c:v>
                </c:pt>
                <c:pt idx="846">
                  <c:v>6994.665</c:v>
                </c:pt>
                <c:pt idx="847">
                  <c:v>7424.3792000000003</c:v>
                </c:pt>
                <c:pt idx="848">
                  <c:v>8031.9251999999997</c:v>
                </c:pt>
                <c:pt idx="849">
                  <c:v>8785.5848000000005</c:v>
                </c:pt>
                <c:pt idx="850">
                  <c:v>9657.6685999999991</c:v>
                </c:pt>
                <c:pt idx="851">
                  <c:v>10636.615599999999</c:v>
                </c:pt>
                <c:pt idx="852">
                  <c:v>11748.705900000001</c:v>
                </c:pt>
                <c:pt idx="853">
                  <c:v>12949.5816</c:v>
                </c:pt>
                <c:pt idx="854">
                  <c:v>14186.4151</c:v>
                </c:pt>
                <c:pt idx="855">
                  <c:v>15435.290999999999</c:v>
                </c:pt>
                <c:pt idx="856">
                  <c:v>16759.417700000009</c:v>
                </c:pt>
                <c:pt idx="857">
                  <c:v>18140.554100000001</c:v>
                </c:pt>
                <c:pt idx="858">
                  <c:v>19528.293900000001</c:v>
                </c:pt>
                <c:pt idx="859">
                  <c:v>20879.3236</c:v>
                </c:pt>
                <c:pt idx="860">
                  <c:v>22155.149300000001</c:v>
                </c:pt>
                <c:pt idx="861">
                  <c:v>23316.4064</c:v>
                </c:pt>
                <c:pt idx="862">
                  <c:v>24333.5609</c:v>
                </c:pt>
                <c:pt idx="863">
                  <c:v>25180.601699999999</c:v>
                </c:pt>
                <c:pt idx="864">
                  <c:v>25839.232100000001</c:v>
                </c:pt>
                <c:pt idx="865">
                  <c:v>26297.742200000001</c:v>
                </c:pt>
                <c:pt idx="866">
                  <c:v>26549.644899999999</c:v>
                </c:pt>
                <c:pt idx="867">
                  <c:v>26593.471600000001</c:v>
                </c:pt>
                <c:pt idx="868">
                  <c:v>26431.890200000002</c:v>
                </c:pt>
                <c:pt idx="869">
                  <c:v>26070.9234</c:v>
                </c:pt>
                <c:pt idx="870">
                  <c:v>25518.86</c:v>
                </c:pt>
                <c:pt idx="871">
                  <c:v>24775.7084</c:v>
                </c:pt>
                <c:pt idx="872">
                  <c:v>23860.5828</c:v>
                </c:pt>
                <c:pt idx="873">
                  <c:v>22818.404900000001</c:v>
                </c:pt>
                <c:pt idx="874">
                  <c:v>21664.613499999999</c:v>
                </c:pt>
                <c:pt idx="875">
                  <c:v>20422.788</c:v>
                </c:pt>
                <c:pt idx="876">
                  <c:v>19119.369900000002</c:v>
                </c:pt>
                <c:pt idx="877">
                  <c:v>17780.557499999999</c:v>
                </c:pt>
                <c:pt idx="878">
                  <c:v>16436.928199999998</c:v>
                </c:pt>
                <c:pt idx="879">
                  <c:v>15125.3838</c:v>
                </c:pt>
                <c:pt idx="880">
                  <c:v>13886.7233</c:v>
                </c:pt>
                <c:pt idx="881">
                  <c:v>12756.219499999999</c:v>
                </c:pt>
                <c:pt idx="882">
                  <c:v>11752.8145</c:v>
                </c:pt>
                <c:pt idx="883">
                  <c:v>10909.0173</c:v>
                </c:pt>
                <c:pt idx="884">
                  <c:v>10163.2898</c:v>
                </c:pt>
                <c:pt idx="885">
                  <c:v>9387.6674000000003</c:v>
                </c:pt>
                <c:pt idx="886">
                  <c:v>8589.8101999999963</c:v>
                </c:pt>
                <c:pt idx="887">
                  <c:v>7798.1984000000002</c:v>
                </c:pt>
                <c:pt idx="888">
                  <c:v>7037.5126</c:v>
                </c:pt>
                <c:pt idx="889">
                  <c:v>6328.8730000000014</c:v>
                </c:pt>
                <c:pt idx="890">
                  <c:v>5700.0144</c:v>
                </c:pt>
                <c:pt idx="891">
                  <c:v>5165.7420000000002</c:v>
                </c:pt>
                <c:pt idx="892">
                  <c:v>4695.3495999999996</c:v>
                </c:pt>
                <c:pt idx="893">
                  <c:v>4304.1687000000002</c:v>
                </c:pt>
                <c:pt idx="894">
                  <c:v>4017.3267999999998</c:v>
                </c:pt>
                <c:pt idx="895">
                  <c:v>3857.4557</c:v>
                </c:pt>
                <c:pt idx="896">
                  <c:v>3728.0830000000001</c:v>
                </c:pt>
                <c:pt idx="897">
                  <c:v>3581.5286999999989</c:v>
                </c:pt>
                <c:pt idx="898">
                  <c:v>3421.0563000000002</c:v>
                </c:pt>
                <c:pt idx="899">
                  <c:v>3251.488699999999</c:v>
                </c:pt>
                <c:pt idx="900">
                  <c:v>3078.0203999999999</c:v>
                </c:pt>
                <c:pt idx="901">
                  <c:v>2913.808</c:v>
                </c:pt>
                <c:pt idx="902">
                  <c:v>2760.4919</c:v>
                </c:pt>
                <c:pt idx="903">
                  <c:v>2618.6950000000002</c:v>
                </c:pt>
                <c:pt idx="904">
                  <c:v>2495.337</c:v>
                </c:pt>
                <c:pt idx="905">
                  <c:v>2390.3092000000001</c:v>
                </c:pt>
                <c:pt idx="906">
                  <c:v>2300.9301</c:v>
                </c:pt>
                <c:pt idx="907">
                  <c:v>2229.2818000000002</c:v>
                </c:pt>
                <c:pt idx="908">
                  <c:v>2178.292899999999</c:v>
                </c:pt>
                <c:pt idx="909">
                  <c:v>2149.9762999999998</c:v>
                </c:pt>
                <c:pt idx="910">
                  <c:v>2143.1990999999998</c:v>
                </c:pt>
                <c:pt idx="911">
                  <c:v>2160.7788999999989</c:v>
                </c:pt>
                <c:pt idx="912">
                  <c:v>2200.1720999999998</c:v>
                </c:pt>
                <c:pt idx="913">
                  <c:v>2235.6631000000002</c:v>
                </c:pt>
                <c:pt idx="914">
                  <c:v>2263.4839999999999</c:v>
                </c:pt>
                <c:pt idx="915">
                  <c:v>2283.5205000000001</c:v>
                </c:pt>
                <c:pt idx="916">
                  <c:v>2294.6442000000002</c:v>
                </c:pt>
                <c:pt idx="917">
                  <c:v>2297.1857</c:v>
                </c:pt>
                <c:pt idx="918">
                  <c:v>2293.8346999999999</c:v>
                </c:pt>
                <c:pt idx="919">
                  <c:v>2285.6273999999999</c:v>
                </c:pt>
                <c:pt idx="920">
                  <c:v>2273.9196000000002</c:v>
                </c:pt>
                <c:pt idx="921">
                  <c:v>2259.1534999999999</c:v>
                </c:pt>
                <c:pt idx="922">
                  <c:v>2241.2963</c:v>
                </c:pt>
                <c:pt idx="923">
                  <c:v>2218.6927999999998</c:v>
                </c:pt>
                <c:pt idx="924">
                  <c:v>2191.9935999999998</c:v>
                </c:pt>
                <c:pt idx="925">
                  <c:v>2161.0250999999998</c:v>
                </c:pt>
                <c:pt idx="926">
                  <c:v>2124.3415</c:v>
                </c:pt>
                <c:pt idx="927">
                  <c:v>2077.3903</c:v>
                </c:pt>
                <c:pt idx="928">
                  <c:v>2020.4137000000001</c:v>
                </c:pt>
                <c:pt idx="929">
                  <c:v>1959.7294999999999</c:v>
                </c:pt>
                <c:pt idx="930">
                  <c:v>1898.9158</c:v>
                </c:pt>
                <c:pt idx="931">
                  <c:v>1838.6013</c:v>
                </c:pt>
                <c:pt idx="932">
                  <c:v>1780.5139999999999</c:v>
                </c:pt>
                <c:pt idx="933">
                  <c:v>1726.9646</c:v>
                </c:pt>
                <c:pt idx="934">
                  <c:v>1678.7601</c:v>
                </c:pt>
                <c:pt idx="935">
                  <c:v>1637.0805</c:v>
                </c:pt>
                <c:pt idx="936">
                  <c:v>1603.1023</c:v>
                </c:pt>
                <c:pt idx="937">
                  <c:v>1577.6293000000001</c:v>
                </c:pt>
                <c:pt idx="938">
                  <c:v>1560.7986000000001</c:v>
                </c:pt>
                <c:pt idx="939">
                  <c:v>1551.0471</c:v>
                </c:pt>
                <c:pt idx="940">
                  <c:v>1568.2952</c:v>
                </c:pt>
                <c:pt idx="941">
                  <c:v>1657.951</c:v>
                </c:pt>
                <c:pt idx="942">
                  <c:v>1822.9703999999999</c:v>
                </c:pt>
                <c:pt idx="943">
                  <c:v>2064.56</c:v>
                </c:pt>
                <c:pt idx="944">
                  <c:v>2372.2864</c:v>
                </c:pt>
                <c:pt idx="945">
                  <c:v>2733.8090000000002</c:v>
                </c:pt>
                <c:pt idx="946">
                  <c:v>3135.4612000000002</c:v>
                </c:pt>
                <c:pt idx="947">
                  <c:v>3564.1165999999998</c:v>
                </c:pt>
                <c:pt idx="948">
                  <c:v>4008.636</c:v>
                </c:pt>
                <c:pt idx="949">
                  <c:v>4457.5477000000001</c:v>
                </c:pt>
                <c:pt idx="950">
                  <c:v>4903.6263000000008</c:v>
                </c:pt>
                <c:pt idx="951">
                  <c:v>5337.7901000000002</c:v>
                </c:pt>
                <c:pt idx="952">
                  <c:v>5748.9597000000003</c:v>
                </c:pt>
                <c:pt idx="953">
                  <c:v>6127.7673999999997</c:v>
                </c:pt>
                <c:pt idx="954">
                  <c:v>6472.3774999999996</c:v>
                </c:pt>
                <c:pt idx="955">
                  <c:v>6794.1940000000004</c:v>
                </c:pt>
                <c:pt idx="956">
                  <c:v>7095.4502000000002</c:v>
                </c:pt>
                <c:pt idx="957">
                  <c:v>7371.5758999999998</c:v>
                </c:pt>
                <c:pt idx="958">
                  <c:v>7613.4723999999997</c:v>
                </c:pt>
                <c:pt idx="959">
                  <c:v>7814.2013999999999</c:v>
                </c:pt>
                <c:pt idx="960">
                  <c:v>7968.0950999999995</c:v>
                </c:pt>
                <c:pt idx="961">
                  <c:v>8069.5559000000003</c:v>
                </c:pt>
                <c:pt idx="962">
                  <c:v>8114.5810000000001</c:v>
                </c:pt>
                <c:pt idx="963">
                  <c:v>8100.5187999999998</c:v>
                </c:pt>
                <c:pt idx="964">
                  <c:v>8024.8725999999997</c:v>
                </c:pt>
                <c:pt idx="965">
                  <c:v>7888.3415000000014</c:v>
                </c:pt>
                <c:pt idx="966">
                  <c:v>7692.6214</c:v>
                </c:pt>
                <c:pt idx="967">
                  <c:v>7449.7411000000002</c:v>
                </c:pt>
                <c:pt idx="968">
                  <c:v>7166.0406999999996</c:v>
                </c:pt>
                <c:pt idx="969">
                  <c:v>6841.0045</c:v>
                </c:pt>
                <c:pt idx="970">
                  <c:v>6480.1048000000001</c:v>
                </c:pt>
                <c:pt idx="971">
                  <c:v>6095.0851000000002</c:v>
                </c:pt>
                <c:pt idx="972">
                  <c:v>5717.8771999999999</c:v>
                </c:pt>
                <c:pt idx="973">
                  <c:v>5394.5263999999997</c:v>
                </c:pt>
                <c:pt idx="974">
                  <c:v>5132.1534000000001</c:v>
                </c:pt>
                <c:pt idx="975">
                  <c:v>4937.4506000000001</c:v>
                </c:pt>
                <c:pt idx="976">
                  <c:v>4815.2857999999997</c:v>
                </c:pt>
                <c:pt idx="977">
                  <c:v>4770.0708999999997</c:v>
                </c:pt>
                <c:pt idx="978">
                  <c:v>4802.5401000000002</c:v>
                </c:pt>
                <c:pt idx="979">
                  <c:v>4914.5976000000001</c:v>
                </c:pt>
                <c:pt idx="980">
                  <c:v>5083.5124999999998</c:v>
                </c:pt>
                <c:pt idx="981">
                  <c:v>5254.4097999999994</c:v>
                </c:pt>
                <c:pt idx="982">
                  <c:v>5416.2478999999994</c:v>
                </c:pt>
                <c:pt idx="983">
                  <c:v>5562.4268000000002</c:v>
                </c:pt>
                <c:pt idx="984">
                  <c:v>5691.5465999999997</c:v>
                </c:pt>
                <c:pt idx="985">
                  <c:v>5805.7236999999996</c:v>
                </c:pt>
                <c:pt idx="986">
                  <c:v>5903.2421999999997</c:v>
                </c:pt>
                <c:pt idx="987">
                  <c:v>5976.9737999999988</c:v>
                </c:pt>
                <c:pt idx="988">
                  <c:v>6024.5770000000002</c:v>
                </c:pt>
                <c:pt idx="989">
                  <c:v>6045.6627000000008</c:v>
                </c:pt>
                <c:pt idx="990">
                  <c:v>6036.6450000000004</c:v>
                </c:pt>
                <c:pt idx="991">
                  <c:v>5998.4870999999994</c:v>
                </c:pt>
                <c:pt idx="992">
                  <c:v>5932.6718000000001</c:v>
                </c:pt>
                <c:pt idx="993">
                  <c:v>5837.6508999999996</c:v>
                </c:pt>
                <c:pt idx="994">
                  <c:v>5711.2570000000014</c:v>
                </c:pt>
                <c:pt idx="995">
                  <c:v>5549.0373999999993</c:v>
                </c:pt>
                <c:pt idx="996">
                  <c:v>5352.0059000000001</c:v>
                </c:pt>
                <c:pt idx="997">
                  <c:v>5123.6634000000004</c:v>
                </c:pt>
                <c:pt idx="998">
                  <c:v>4868.5738999999994</c:v>
                </c:pt>
                <c:pt idx="999">
                  <c:v>4590.201</c:v>
                </c:pt>
                <c:pt idx="1000">
                  <c:v>4292.1457</c:v>
                </c:pt>
                <c:pt idx="1001">
                  <c:v>3980.5798</c:v>
                </c:pt>
                <c:pt idx="1002">
                  <c:v>3664.4400999999998</c:v>
                </c:pt>
                <c:pt idx="1003">
                  <c:v>3351.1894000000002</c:v>
                </c:pt>
                <c:pt idx="1004">
                  <c:v>3049.393</c:v>
                </c:pt>
                <c:pt idx="1005">
                  <c:v>2768.6219999999998</c:v>
                </c:pt>
                <c:pt idx="1006">
                  <c:v>2514.1385</c:v>
                </c:pt>
                <c:pt idx="1007">
                  <c:v>2286.1023</c:v>
                </c:pt>
                <c:pt idx="1008">
                  <c:v>2091.6833999999999</c:v>
                </c:pt>
                <c:pt idx="1009">
                  <c:v>1939.3219999999999</c:v>
                </c:pt>
                <c:pt idx="1010">
                  <c:v>1838.4729</c:v>
                </c:pt>
                <c:pt idx="1011">
                  <c:v>1795.6018999999999</c:v>
                </c:pt>
                <c:pt idx="1012">
                  <c:v>1787.5516</c:v>
                </c:pt>
                <c:pt idx="1013">
                  <c:v>1781.5246999999999</c:v>
                </c:pt>
                <c:pt idx="1014">
                  <c:v>1776.8420000000001</c:v>
                </c:pt>
                <c:pt idx="1015">
                  <c:v>1773.2809</c:v>
                </c:pt>
                <c:pt idx="1016">
                  <c:v>1770.3987</c:v>
                </c:pt>
                <c:pt idx="1017">
                  <c:v>1768.9576999999999</c:v>
                </c:pt>
                <c:pt idx="1018">
                  <c:v>1768.8126999999999</c:v>
                </c:pt>
                <c:pt idx="1019">
                  <c:v>1765.8130000000001</c:v>
                </c:pt>
                <c:pt idx="1020">
                  <c:v>1758.3323</c:v>
                </c:pt>
                <c:pt idx="1021">
                  <c:v>1745.5396000000001</c:v>
                </c:pt>
                <c:pt idx="1022">
                  <c:v>1727.9809</c:v>
                </c:pt>
                <c:pt idx="1023">
                  <c:v>1707.3724</c:v>
                </c:pt>
                <c:pt idx="1024">
                  <c:v>1685.777</c:v>
                </c:pt>
                <c:pt idx="1025">
                  <c:v>1666.1943000000001</c:v>
                </c:pt>
                <c:pt idx="1026">
                  <c:v>1651.5148999999999</c:v>
                </c:pt>
                <c:pt idx="1027">
                  <c:v>1639.7733000000001</c:v>
                </c:pt>
                <c:pt idx="1028">
                  <c:v>1629.4693</c:v>
                </c:pt>
                <c:pt idx="1029">
                  <c:v>1633.616</c:v>
                </c:pt>
                <c:pt idx="1030">
                  <c:v>1689.155</c:v>
                </c:pt>
                <c:pt idx="1031">
                  <c:v>1796.6776</c:v>
                </c:pt>
                <c:pt idx="1032">
                  <c:v>1940.7212999999999</c:v>
                </c:pt>
                <c:pt idx="1033">
                  <c:v>2115.0014000000001</c:v>
                </c:pt>
                <c:pt idx="1034">
                  <c:v>2313.0754000000002</c:v>
                </c:pt>
                <c:pt idx="1035">
                  <c:v>2527.7257</c:v>
                </c:pt>
                <c:pt idx="1036">
                  <c:v>2752.2226999999989</c:v>
                </c:pt>
                <c:pt idx="1037">
                  <c:v>2979.9884000000002</c:v>
                </c:pt>
                <c:pt idx="1038">
                  <c:v>3204.8557000000001</c:v>
                </c:pt>
                <c:pt idx="1039">
                  <c:v>3421.6012999999998</c:v>
                </c:pt>
                <c:pt idx="1040">
                  <c:v>3625.4919</c:v>
                </c:pt>
                <c:pt idx="1041">
                  <c:v>3811.7815999999998</c:v>
                </c:pt>
                <c:pt idx="1042">
                  <c:v>3976.2773000000002</c:v>
                </c:pt>
                <c:pt idx="1043">
                  <c:v>4116.4597999999996</c:v>
                </c:pt>
                <c:pt idx="1044">
                  <c:v>4231.7139999999999</c:v>
                </c:pt>
                <c:pt idx="1045">
                  <c:v>4321.7840999999999</c:v>
                </c:pt>
                <c:pt idx="1046">
                  <c:v>4383.2421000000004</c:v>
                </c:pt>
                <c:pt idx="1047">
                  <c:v>4409.8787000000002</c:v>
                </c:pt>
                <c:pt idx="1048">
                  <c:v>4400.4153999999999</c:v>
                </c:pt>
                <c:pt idx="1049">
                  <c:v>4356.0827000000008</c:v>
                </c:pt>
                <c:pt idx="1050">
                  <c:v>4275.9066999999995</c:v>
                </c:pt>
                <c:pt idx="1051">
                  <c:v>4159.4249</c:v>
                </c:pt>
                <c:pt idx="1052">
                  <c:v>4007.7109999999998</c:v>
                </c:pt>
                <c:pt idx="1053">
                  <c:v>3824.4159</c:v>
                </c:pt>
                <c:pt idx="1054">
                  <c:v>3613.5376000000001</c:v>
                </c:pt>
                <c:pt idx="1055">
                  <c:v>3378.3253</c:v>
                </c:pt>
                <c:pt idx="1056">
                  <c:v>3121.8276000000001</c:v>
                </c:pt>
                <c:pt idx="1057">
                  <c:v>2847.5263</c:v>
                </c:pt>
                <c:pt idx="1058">
                  <c:v>2559.7469000000001</c:v>
                </c:pt>
                <c:pt idx="1059">
                  <c:v>2264.2233999999999</c:v>
                </c:pt>
                <c:pt idx="1060">
                  <c:v>1967.9282000000001</c:v>
                </c:pt>
                <c:pt idx="1061">
                  <c:v>1680.8751999999999</c:v>
                </c:pt>
                <c:pt idx="1062">
                  <c:v>1411.5501999999999</c:v>
                </c:pt>
                <c:pt idx="1063">
                  <c:v>1167.3440000000001</c:v>
                </c:pt>
                <c:pt idx="1064">
                  <c:v>955.70460000000003</c:v>
                </c:pt>
                <c:pt idx="1065">
                  <c:v>783.30739999999992</c:v>
                </c:pt>
                <c:pt idx="1066">
                  <c:v>653.71320000000003</c:v>
                </c:pt>
                <c:pt idx="1067">
                  <c:v>571.98249999999996</c:v>
                </c:pt>
                <c:pt idx="1068">
                  <c:v>549.74869999999999</c:v>
                </c:pt>
                <c:pt idx="1069">
                  <c:v>580.06139999999994</c:v>
                </c:pt>
                <c:pt idx="1070">
                  <c:v>625.29999999999995</c:v>
                </c:pt>
                <c:pt idx="1071">
                  <c:v>674.12699999999984</c:v>
                </c:pt>
                <c:pt idx="1072">
                  <c:v>725.80179999999996</c:v>
                </c:pt>
                <c:pt idx="1073">
                  <c:v>778.40940000000001</c:v>
                </c:pt>
                <c:pt idx="1074">
                  <c:v>830.01619999999991</c:v>
                </c:pt>
                <c:pt idx="1075">
                  <c:v>879.69590000000005</c:v>
                </c:pt>
                <c:pt idx="1076">
                  <c:v>927.64509999999996</c:v>
                </c:pt>
                <c:pt idx="1077">
                  <c:v>974.88490000000002</c:v>
                </c:pt>
                <c:pt idx="1078">
                  <c:v>1020.2748</c:v>
                </c:pt>
                <c:pt idx="1079">
                  <c:v>1063.2451000000001</c:v>
                </c:pt>
                <c:pt idx="1080">
                  <c:v>1102.8501000000001</c:v>
                </c:pt>
                <c:pt idx="1081">
                  <c:v>1138.068</c:v>
                </c:pt>
                <c:pt idx="1082">
                  <c:v>1168.3576</c:v>
                </c:pt>
                <c:pt idx="1083">
                  <c:v>1193.7195999999999</c:v>
                </c:pt>
                <c:pt idx="1084">
                  <c:v>1214.4043999999999</c:v>
                </c:pt>
                <c:pt idx="1085">
                  <c:v>1230.4726000000001</c:v>
                </c:pt>
                <c:pt idx="1086">
                  <c:v>1241.1831999999999</c:v>
                </c:pt>
                <c:pt idx="1087">
                  <c:v>1248.1022</c:v>
                </c:pt>
                <c:pt idx="1088">
                  <c:v>1253.117</c:v>
                </c:pt>
                <c:pt idx="1089">
                  <c:v>1257.3821</c:v>
                </c:pt>
                <c:pt idx="1090">
                  <c:v>1258.8303000000001</c:v>
                </c:pt>
                <c:pt idx="1091">
                  <c:v>1257.5143</c:v>
                </c:pt>
                <c:pt idx="1092">
                  <c:v>1252.3224</c:v>
                </c:pt>
                <c:pt idx="1093">
                  <c:v>1242.2019</c:v>
                </c:pt>
                <c:pt idx="1094">
                  <c:v>1227.1366</c:v>
                </c:pt>
                <c:pt idx="1095">
                  <c:v>1207.6637000000001</c:v>
                </c:pt>
                <c:pt idx="1096">
                  <c:v>1184.299</c:v>
                </c:pt>
                <c:pt idx="1097">
                  <c:v>1157.8632</c:v>
                </c:pt>
                <c:pt idx="1098">
                  <c:v>1130.5972999999999</c:v>
                </c:pt>
                <c:pt idx="1099">
                  <c:v>1103.4609</c:v>
                </c:pt>
                <c:pt idx="1100">
                  <c:v>1073.7726</c:v>
                </c:pt>
                <c:pt idx="1101">
                  <c:v>1041.4648999999999</c:v>
                </c:pt>
                <c:pt idx="1102">
                  <c:v>1007.9466</c:v>
                </c:pt>
                <c:pt idx="1103">
                  <c:v>975.22109999999998</c:v>
                </c:pt>
                <c:pt idx="1104">
                  <c:v>943.89829999999984</c:v>
                </c:pt>
                <c:pt idx="1105">
                  <c:v>914.60969999999998</c:v>
                </c:pt>
                <c:pt idx="1106">
                  <c:v>899.28920000000005</c:v>
                </c:pt>
                <c:pt idx="1107">
                  <c:v>907.27840000000003</c:v>
                </c:pt>
                <c:pt idx="1108">
                  <c:v>934.61109999999996</c:v>
                </c:pt>
                <c:pt idx="1109">
                  <c:v>980.77440000000001</c:v>
                </c:pt>
                <c:pt idx="1110">
                  <c:v>1046.7982</c:v>
                </c:pt>
                <c:pt idx="1111">
                  <c:v>1131.4731999999999</c:v>
                </c:pt>
                <c:pt idx="1112">
                  <c:v>1232.1525999999999</c:v>
                </c:pt>
                <c:pt idx="1113">
                  <c:v>1345.5640000000001</c:v>
                </c:pt>
                <c:pt idx="1114">
                  <c:v>1468.694</c:v>
                </c:pt>
                <c:pt idx="1115">
                  <c:v>1599.3947000000001</c:v>
                </c:pt>
                <c:pt idx="1116">
                  <c:v>1734.2449999999999</c:v>
                </c:pt>
                <c:pt idx="1117">
                  <c:v>1867.9350999999999</c:v>
                </c:pt>
                <c:pt idx="1118">
                  <c:v>1996.8697999999999</c:v>
                </c:pt>
                <c:pt idx="1119">
                  <c:v>2116.9765000000002</c:v>
                </c:pt>
                <c:pt idx="1120">
                  <c:v>2224.5549999999998</c:v>
                </c:pt>
                <c:pt idx="1121">
                  <c:v>2317.198699999999</c:v>
                </c:pt>
                <c:pt idx="1122">
                  <c:v>2391.9902000000002</c:v>
                </c:pt>
                <c:pt idx="1123">
                  <c:v>2447.4054000000001</c:v>
                </c:pt>
                <c:pt idx="1124">
                  <c:v>2482.6644000000001</c:v>
                </c:pt>
                <c:pt idx="1125">
                  <c:v>2497.4061000000002</c:v>
                </c:pt>
                <c:pt idx="1126">
                  <c:v>2491.0655000000002</c:v>
                </c:pt>
                <c:pt idx="1127">
                  <c:v>2465.8359999999998</c:v>
                </c:pt>
                <c:pt idx="1128">
                  <c:v>2423.5079999999998</c:v>
                </c:pt>
                <c:pt idx="1129">
                  <c:v>2363.2129</c:v>
                </c:pt>
                <c:pt idx="1130">
                  <c:v>2285.2656000000002</c:v>
                </c:pt>
                <c:pt idx="1131">
                  <c:v>2190.4811</c:v>
                </c:pt>
                <c:pt idx="1132">
                  <c:v>2080.4771999999998</c:v>
                </c:pt>
                <c:pt idx="1133">
                  <c:v>1957.5552</c:v>
                </c:pt>
                <c:pt idx="1134">
                  <c:v>1824.3431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89-48E5-8BFC-E89EFAA78215}"/>
            </c:ext>
          </c:extLst>
        </c:ser>
        <c:ser>
          <c:idx val="3"/>
          <c:order val="2"/>
          <c:tx>
            <c:strRef>
              <c:f>KD_broadway!$E$1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KD_broadway!$E$2:$E$1145</c:f>
              <c:numCache>
                <c:formatCode>0.0</c:formatCode>
                <c:ptCount val="1144"/>
                <c:pt idx="0">
                  <c:v>1156.5822000000001</c:v>
                </c:pt>
                <c:pt idx="1">
                  <c:v>1274.6373000000001</c:v>
                </c:pt>
                <c:pt idx="2">
                  <c:v>1423.6297999999999</c:v>
                </c:pt>
                <c:pt idx="3">
                  <c:v>1613.6947</c:v>
                </c:pt>
                <c:pt idx="4">
                  <c:v>1849.0527999999999</c:v>
                </c:pt>
                <c:pt idx="5">
                  <c:v>2124.52</c:v>
                </c:pt>
                <c:pt idx="6">
                  <c:v>2427.9216999999999</c:v>
                </c:pt>
                <c:pt idx="7">
                  <c:v>2748.0059999999999</c:v>
                </c:pt>
                <c:pt idx="8">
                  <c:v>3074.2188999999989</c:v>
                </c:pt>
                <c:pt idx="9">
                  <c:v>3398.269499999999</c:v>
                </c:pt>
                <c:pt idx="10">
                  <c:v>3715.8211999999999</c:v>
                </c:pt>
                <c:pt idx="11">
                  <c:v>4022.8045000000002</c:v>
                </c:pt>
                <c:pt idx="12">
                  <c:v>4311.7276000000002</c:v>
                </c:pt>
                <c:pt idx="13">
                  <c:v>4576.1233000000002</c:v>
                </c:pt>
                <c:pt idx="14">
                  <c:v>4810.9264000000003</c:v>
                </c:pt>
                <c:pt idx="15">
                  <c:v>5014.7470999999996</c:v>
                </c:pt>
                <c:pt idx="16">
                  <c:v>5192.5700999999999</c:v>
                </c:pt>
                <c:pt idx="17">
                  <c:v>5343.9867999999997</c:v>
                </c:pt>
                <c:pt idx="18">
                  <c:v>5469.0537999999997</c:v>
                </c:pt>
                <c:pt idx="19">
                  <c:v>5568.0763000000006</c:v>
                </c:pt>
                <c:pt idx="20">
                  <c:v>5638.8693000000003</c:v>
                </c:pt>
                <c:pt idx="21">
                  <c:v>5679.0263999999997</c:v>
                </c:pt>
                <c:pt idx="22">
                  <c:v>5688.3737999999994</c:v>
                </c:pt>
                <c:pt idx="23">
                  <c:v>5669.5385999999999</c:v>
                </c:pt>
                <c:pt idx="24">
                  <c:v>5623.59</c:v>
                </c:pt>
                <c:pt idx="25">
                  <c:v>5548.8734999999997</c:v>
                </c:pt>
                <c:pt idx="26">
                  <c:v>5444.0700999999999</c:v>
                </c:pt>
                <c:pt idx="27">
                  <c:v>5306.3035</c:v>
                </c:pt>
                <c:pt idx="28">
                  <c:v>5133.2219999999998</c:v>
                </c:pt>
                <c:pt idx="29">
                  <c:v>4929.7117000000007</c:v>
                </c:pt>
                <c:pt idx="30">
                  <c:v>4704.4873999999991</c:v>
                </c:pt>
                <c:pt idx="31">
                  <c:v>4465.7473999999993</c:v>
                </c:pt>
                <c:pt idx="32">
                  <c:v>4221.0949000000001</c:v>
                </c:pt>
                <c:pt idx="33">
                  <c:v>3979.5645</c:v>
                </c:pt>
                <c:pt idx="34">
                  <c:v>3748.7431000000001</c:v>
                </c:pt>
                <c:pt idx="35">
                  <c:v>3533.6922</c:v>
                </c:pt>
                <c:pt idx="36">
                  <c:v>3341.7645000000002</c:v>
                </c:pt>
                <c:pt idx="37">
                  <c:v>3181.8645999999999</c:v>
                </c:pt>
                <c:pt idx="38">
                  <c:v>3056.3362000000002</c:v>
                </c:pt>
                <c:pt idx="39">
                  <c:v>2957.7660000000001</c:v>
                </c:pt>
                <c:pt idx="40">
                  <c:v>2881.5482000000002</c:v>
                </c:pt>
                <c:pt idx="41">
                  <c:v>2813.4214999999999</c:v>
                </c:pt>
                <c:pt idx="42">
                  <c:v>2745.0700999999999</c:v>
                </c:pt>
                <c:pt idx="43">
                  <c:v>2673.4083000000001</c:v>
                </c:pt>
                <c:pt idx="44">
                  <c:v>2601.6297</c:v>
                </c:pt>
                <c:pt idx="45">
                  <c:v>2543.0327000000002</c:v>
                </c:pt>
                <c:pt idx="46">
                  <c:v>2507.8227999999999</c:v>
                </c:pt>
                <c:pt idx="47">
                  <c:v>2497.5084000000002</c:v>
                </c:pt>
                <c:pt idx="48">
                  <c:v>2512.2784000000001</c:v>
                </c:pt>
                <c:pt idx="49">
                  <c:v>2550.0095999999999</c:v>
                </c:pt>
                <c:pt idx="50">
                  <c:v>2605.8517000000002</c:v>
                </c:pt>
                <c:pt idx="51">
                  <c:v>2677.3573999999999</c:v>
                </c:pt>
                <c:pt idx="52">
                  <c:v>2765.4023000000002</c:v>
                </c:pt>
                <c:pt idx="53">
                  <c:v>2865.7451000000001</c:v>
                </c:pt>
                <c:pt idx="54">
                  <c:v>2970.3364000000001</c:v>
                </c:pt>
                <c:pt idx="55">
                  <c:v>3072.8404999999998</c:v>
                </c:pt>
                <c:pt idx="56">
                  <c:v>3161.4765000000002</c:v>
                </c:pt>
                <c:pt idx="57">
                  <c:v>3232.1053999999999</c:v>
                </c:pt>
                <c:pt idx="58">
                  <c:v>3288.3470000000002</c:v>
                </c:pt>
                <c:pt idx="59">
                  <c:v>3342.2759999999998</c:v>
                </c:pt>
                <c:pt idx="60">
                  <c:v>3423.6833999999999</c:v>
                </c:pt>
                <c:pt idx="61">
                  <c:v>3538.4250000000002</c:v>
                </c:pt>
                <c:pt idx="62">
                  <c:v>3682.7289999999989</c:v>
                </c:pt>
                <c:pt idx="63">
                  <c:v>3849.8350999999998</c:v>
                </c:pt>
                <c:pt idx="64">
                  <c:v>4031.5293000000001</c:v>
                </c:pt>
                <c:pt idx="65">
                  <c:v>4221.5075999999999</c:v>
                </c:pt>
                <c:pt idx="66">
                  <c:v>4414.5955000000004</c:v>
                </c:pt>
                <c:pt idx="67">
                  <c:v>4605.9908999999998</c:v>
                </c:pt>
                <c:pt idx="68">
                  <c:v>4791.3760000000002</c:v>
                </c:pt>
                <c:pt idx="69">
                  <c:v>4965.6777999999986</c:v>
                </c:pt>
                <c:pt idx="70">
                  <c:v>5119.6530000000002</c:v>
                </c:pt>
                <c:pt idx="71">
                  <c:v>5246.0537000000004</c:v>
                </c:pt>
                <c:pt idx="72">
                  <c:v>5343.3495000000003</c:v>
                </c:pt>
                <c:pt idx="73">
                  <c:v>5417.1175000000003</c:v>
                </c:pt>
                <c:pt idx="74">
                  <c:v>5477.8033999999998</c:v>
                </c:pt>
                <c:pt idx="75">
                  <c:v>5525.0149000000001</c:v>
                </c:pt>
                <c:pt idx="76">
                  <c:v>5558.9529000000002</c:v>
                </c:pt>
                <c:pt idx="77">
                  <c:v>5580.1066000000001</c:v>
                </c:pt>
                <c:pt idx="78">
                  <c:v>5588.9788999999992</c:v>
                </c:pt>
                <c:pt idx="79">
                  <c:v>5585.7959000000001</c:v>
                </c:pt>
                <c:pt idx="80">
                  <c:v>5567.5787999999993</c:v>
                </c:pt>
                <c:pt idx="81">
                  <c:v>5530.2470000000003</c:v>
                </c:pt>
                <c:pt idx="82">
                  <c:v>5474.9728999999998</c:v>
                </c:pt>
                <c:pt idx="83">
                  <c:v>5404.6585999999998</c:v>
                </c:pt>
                <c:pt idx="84">
                  <c:v>5323.8968999999997</c:v>
                </c:pt>
                <c:pt idx="85">
                  <c:v>5224.0122000000001</c:v>
                </c:pt>
                <c:pt idx="86">
                  <c:v>5100.0535</c:v>
                </c:pt>
                <c:pt idx="87">
                  <c:v>4973.1557000000003</c:v>
                </c:pt>
                <c:pt idx="88">
                  <c:v>4869.2714999999998</c:v>
                </c:pt>
                <c:pt idx="89">
                  <c:v>4789.9845999999998</c:v>
                </c:pt>
                <c:pt idx="90">
                  <c:v>4736.7665999999999</c:v>
                </c:pt>
                <c:pt idx="91">
                  <c:v>4707.7961999999998</c:v>
                </c:pt>
                <c:pt idx="92">
                  <c:v>4700.1498000000001</c:v>
                </c:pt>
                <c:pt idx="93">
                  <c:v>4712.3874999999998</c:v>
                </c:pt>
                <c:pt idx="94">
                  <c:v>4744.7802000000001</c:v>
                </c:pt>
                <c:pt idx="95">
                  <c:v>4799.2073999999993</c:v>
                </c:pt>
                <c:pt idx="96">
                  <c:v>4877.0619999999999</c:v>
                </c:pt>
                <c:pt idx="97">
                  <c:v>4980.1459999999997</c:v>
                </c:pt>
                <c:pt idx="98">
                  <c:v>5107.5257000000001</c:v>
                </c:pt>
                <c:pt idx="99">
                  <c:v>5251.0303000000004</c:v>
                </c:pt>
                <c:pt idx="100">
                  <c:v>5376.0055000000002</c:v>
                </c:pt>
                <c:pt idx="101">
                  <c:v>5476.1851999999999</c:v>
                </c:pt>
                <c:pt idx="102">
                  <c:v>5555.6244999999999</c:v>
                </c:pt>
                <c:pt idx="103">
                  <c:v>5612.0338999999994</c:v>
                </c:pt>
                <c:pt idx="104">
                  <c:v>5645.4366</c:v>
                </c:pt>
                <c:pt idx="105">
                  <c:v>5656.6632</c:v>
                </c:pt>
                <c:pt idx="106">
                  <c:v>5645.1635999999999</c:v>
                </c:pt>
                <c:pt idx="107">
                  <c:v>5611.5526</c:v>
                </c:pt>
                <c:pt idx="108">
                  <c:v>5563.6061</c:v>
                </c:pt>
                <c:pt idx="109">
                  <c:v>5502.8190000000004</c:v>
                </c:pt>
                <c:pt idx="110">
                  <c:v>5429.6963999999998</c:v>
                </c:pt>
                <c:pt idx="111">
                  <c:v>5346.3954000000003</c:v>
                </c:pt>
                <c:pt idx="112">
                  <c:v>5252.8513000000003</c:v>
                </c:pt>
                <c:pt idx="113">
                  <c:v>5143.6962000000003</c:v>
                </c:pt>
                <c:pt idx="114">
                  <c:v>5011.9036999999998</c:v>
                </c:pt>
                <c:pt idx="115">
                  <c:v>4869.3177999999998</c:v>
                </c:pt>
                <c:pt idx="116">
                  <c:v>4751.3275999999996</c:v>
                </c:pt>
                <c:pt idx="117">
                  <c:v>4669.7241000000004</c:v>
                </c:pt>
                <c:pt idx="118">
                  <c:v>4627.2134999999998</c:v>
                </c:pt>
                <c:pt idx="119">
                  <c:v>4625.4887999999992</c:v>
                </c:pt>
                <c:pt idx="120">
                  <c:v>4660.3027000000002</c:v>
                </c:pt>
                <c:pt idx="121">
                  <c:v>4728.5375999999997</c:v>
                </c:pt>
                <c:pt idx="122">
                  <c:v>4828.3288000000002</c:v>
                </c:pt>
                <c:pt idx="123">
                  <c:v>4958.9699000000001</c:v>
                </c:pt>
                <c:pt idx="124">
                  <c:v>5115.2803999999996</c:v>
                </c:pt>
                <c:pt idx="125">
                  <c:v>5292.1481999999996</c:v>
                </c:pt>
                <c:pt idx="126">
                  <c:v>5488.5086000000001</c:v>
                </c:pt>
                <c:pt idx="127">
                  <c:v>5681.6569</c:v>
                </c:pt>
                <c:pt idx="128">
                  <c:v>5844.0024999999996</c:v>
                </c:pt>
                <c:pt idx="129">
                  <c:v>5981.0920999999998</c:v>
                </c:pt>
                <c:pt idx="130">
                  <c:v>6131.2875999999997</c:v>
                </c:pt>
                <c:pt idx="131">
                  <c:v>6307.7208000000001</c:v>
                </c:pt>
                <c:pt idx="132">
                  <c:v>6500.1023999999998</c:v>
                </c:pt>
                <c:pt idx="133">
                  <c:v>6696.8077999999996</c:v>
                </c:pt>
                <c:pt idx="134">
                  <c:v>6889.3597</c:v>
                </c:pt>
                <c:pt idx="135">
                  <c:v>7073.0560999999998</c:v>
                </c:pt>
                <c:pt idx="136">
                  <c:v>7242.9007000000001</c:v>
                </c:pt>
                <c:pt idx="137">
                  <c:v>7391.8687</c:v>
                </c:pt>
                <c:pt idx="138">
                  <c:v>7523.0228999999999</c:v>
                </c:pt>
                <c:pt idx="139">
                  <c:v>7637.9537</c:v>
                </c:pt>
                <c:pt idx="140">
                  <c:v>7732.8455999999996</c:v>
                </c:pt>
                <c:pt idx="141">
                  <c:v>7801.2678999999998</c:v>
                </c:pt>
                <c:pt idx="142">
                  <c:v>7846.1091999999999</c:v>
                </c:pt>
                <c:pt idx="143">
                  <c:v>7875.2502000000004</c:v>
                </c:pt>
                <c:pt idx="144">
                  <c:v>7885.7416000000003</c:v>
                </c:pt>
                <c:pt idx="145">
                  <c:v>7878.5075999999999</c:v>
                </c:pt>
                <c:pt idx="146">
                  <c:v>7859.7071999999998</c:v>
                </c:pt>
                <c:pt idx="147">
                  <c:v>7833.4858999999997</c:v>
                </c:pt>
                <c:pt idx="148">
                  <c:v>7795.3990999999996</c:v>
                </c:pt>
                <c:pt idx="149">
                  <c:v>7743.2568000000001</c:v>
                </c:pt>
                <c:pt idx="150">
                  <c:v>7677.4977999999992</c:v>
                </c:pt>
                <c:pt idx="151">
                  <c:v>7600.8050999999996</c:v>
                </c:pt>
                <c:pt idx="152">
                  <c:v>7518.9476999999997</c:v>
                </c:pt>
                <c:pt idx="153">
                  <c:v>7436.9312</c:v>
                </c:pt>
                <c:pt idx="154">
                  <c:v>7357.0972000000002</c:v>
                </c:pt>
                <c:pt idx="155">
                  <c:v>7282.4429</c:v>
                </c:pt>
                <c:pt idx="156">
                  <c:v>7198.6297999999997</c:v>
                </c:pt>
                <c:pt idx="157">
                  <c:v>7096.4547000000002</c:v>
                </c:pt>
                <c:pt idx="158">
                  <c:v>6975.5167000000001</c:v>
                </c:pt>
                <c:pt idx="159">
                  <c:v>6830.6994999999997</c:v>
                </c:pt>
                <c:pt idx="160">
                  <c:v>6663.2347</c:v>
                </c:pt>
                <c:pt idx="161">
                  <c:v>6476.5415999999996</c:v>
                </c:pt>
                <c:pt idx="162">
                  <c:v>6277.8711999999996</c:v>
                </c:pt>
                <c:pt idx="163">
                  <c:v>6072.7316000000001</c:v>
                </c:pt>
                <c:pt idx="164">
                  <c:v>5867.6243999999997</c:v>
                </c:pt>
                <c:pt idx="165">
                  <c:v>5672.0128999999997</c:v>
                </c:pt>
                <c:pt idx="166">
                  <c:v>5496.991</c:v>
                </c:pt>
                <c:pt idx="167">
                  <c:v>5350.6259</c:v>
                </c:pt>
                <c:pt idx="168">
                  <c:v>5238.0396000000001</c:v>
                </c:pt>
                <c:pt idx="169">
                  <c:v>5158.6331</c:v>
                </c:pt>
                <c:pt idx="170">
                  <c:v>5071.9533000000001</c:v>
                </c:pt>
                <c:pt idx="171">
                  <c:v>4961.7293</c:v>
                </c:pt>
                <c:pt idx="172">
                  <c:v>4839.5855000000001</c:v>
                </c:pt>
                <c:pt idx="173">
                  <c:v>4710.0811000000003</c:v>
                </c:pt>
                <c:pt idx="174">
                  <c:v>4578.2790999999997</c:v>
                </c:pt>
                <c:pt idx="175">
                  <c:v>4449.8521000000001</c:v>
                </c:pt>
                <c:pt idx="176">
                  <c:v>4328.9837999999991</c:v>
                </c:pt>
                <c:pt idx="177">
                  <c:v>4221.5182000000004</c:v>
                </c:pt>
                <c:pt idx="178">
                  <c:v>4122.3357000000015</c:v>
                </c:pt>
                <c:pt idx="179">
                  <c:v>4025.9679000000001</c:v>
                </c:pt>
                <c:pt idx="180">
                  <c:v>3935.3670999999999</c:v>
                </c:pt>
                <c:pt idx="181">
                  <c:v>3853.7671</c:v>
                </c:pt>
                <c:pt idx="182">
                  <c:v>3770.0369000000001</c:v>
                </c:pt>
                <c:pt idx="183">
                  <c:v>3676.2622000000001</c:v>
                </c:pt>
                <c:pt idx="184">
                  <c:v>3574.4349999999999</c:v>
                </c:pt>
                <c:pt idx="185">
                  <c:v>3465.0468000000001</c:v>
                </c:pt>
                <c:pt idx="186">
                  <c:v>3347.0084000000002</c:v>
                </c:pt>
                <c:pt idx="187">
                  <c:v>3215.2192</c:v>
                </c:pt>
                <c:pt idx="188">
                  <c:v>3069.9484000000002</c:v>
                </c:pt>
                <c:pt idx="189">
                  <c:v>2922.97</c:v>
                </c:pt>
                <c:pt idx="190">
                  <c:v>2786.5596</c:v>
                </c:pt>
                <c:pt idx="191">
                  <c:v>2663.2437</c:v>
                </c:pt>
                <c:pt idx="192">
                  <c:v>2556.0401000000002</c:v>
                </c:pt>
                <c:pt idx="193">
                  <c:v>2465.166099999999</c:v>
                </c:pt>
                <c:pt idx="194">
                  <c:v>2397.4321</c:v>
                </c:pt>
                <c:pt idx="195">
                  <c:v>2350.35</c:v>
                </c:pt>
                <c:pt idx="196">
                  <c:v>2307.3326000000002</c:v>
                </c:pt>
                <c:pt idx="197">
                  <c:v>2268.703</c:v>
                </c:pt>
                <c:pt idx="198">
                  <c:v>2238.9472000000001</c:v>
                </c:pt>
                <c:pt idx="199">
                  <c:v>2220.9043999999999</c:v>
                </c:pt>
                <c:pt idx="200">
                  <c:v>2213.9497000000001</c:v>
                </c:pt>
                <c:pt idx="201">
                  <c:v>2212.8463999999999</c:v>
                </c:pt>
                <c:pt idx="202">
                  <c:v>2212.4616999999998</c:v>
                </c:pt>
                <c:pt idx="203">
                  <c:v>2211.4272000000001</c:v>
                </c:pt>
                <c:pt idx="204">
                  <c:v>2208.7413999999999</c:v>
                </c:pt>
                <c:pt idx="205">
                  <c:v>2202.5156000000002</c:v>
                </c:pt>
                <c:pt idx="206">
                  <c:v>2200.3296</c:v>
                </c:pt>
                <c:pt idx="207">
                  <c:v>2220.1851000000001</c:v>
                </c:pt>
                <c:pt idx="208">
                  <c:v>2268.5536999999999</c:v>
                </c:pt>
                <c:pt idx="209">
                  <c:v>2360.1731</c:v>
                </c:pt>
                <c:pt idx="210">
                  <c:v>2500.2446</c:v>
                </c:pt>
                <c:pt idx="211">
                  <c:v>2681.6810999999998</c:v>
                </c:pt>
                <c:pt idx="212">
                  <c:v>2887.5320999999999</c:v>
                </c:pt>
                <c:pt idx="213">
                  <c:v>3109.4079000000002</c:v>
                </c:pt>
                <c:pt idx="214">
                  <c:v>3339.8559</c:v>
                </c:pt>
                <c:pt idx="215">
                  <c:v>3569.5673000000002</c:v>
                </c:pt>
                <c:pt idx="216">
                  <c:v>3793.2383</c:v>
                </c:pt>
                <c:pt idx="217">
                  <c:v>4006.1696000000002</c:v>
                </c:pt>
                <c:pt idx="218">
                  <c:v>4205.1683000000003</c:v>
                </c:pt>
                <c:pt idx="219">
                  <c:v>4389.4853000000003</c:v>
                </c:pt>
                <c:pt idx="220">
                  <c:v>4555.8131000000003</c:v>
                </c:pt>
                <c:pt idx="221">
                  <c:v>4703.2473999999993</c:v>
                </c:pt>
                <c:pt idx="222">
                  <c:v>4828.4144999999999</c:v>
                </c:pt>
                <c:pt idx="223">
                  <c:v>4938.1331</c:v>
                </c:pt>
                <c:pt idx="224">
                  <c:v>5053.5313999999998</c:v>
                </c:pt>
                <c:pt idx="225">
                  <c:v>5172.0358999999999</c:v>
                </c:pt>
                <c:pt idx="226">
                  <c:v>5292.0536000000002</c:v>
                </c:pt>
                <c:pt idx="227">
                  <c:v>5416.29</c:v>
                </c:pt>
                <c:pt idx="228">
                  <c:v>5539.7525999999998</c:v>
                </c:pt>
                <c:pt idx="229">
                  <c:v>5648.7797999999993</c:v>
                </c:pt>
                <c:pt idx="230">
                  <c:v>5731.2816999999995</c:v>
                </c:pt>
                <c:pt idx="231">
                  <c:v>5784.4594999999999</c:v>
                </c:pt>
                <c:pt idx="232">
                  <c:v>5809.2703999999994</c:v>
                </c:pt>
                <c:pt idx="233">
                  <c:v>5807.7362000000003</c:v>
                </c:pt>
                <c:pt idx="234">
                  <c:v>5775.6477999999997</c:v>
                </c:pt>
                <c:pt idx="235">
                  <c:v>5710.8603000000003</c:v>
                </c:pt>
                <c:pt idx="236">
                  <c:v>5615.8950000000004</c:v>
                </c:pt>
                <c:pt idx="237">
                  <c:v>5496.8274000000001</c:v>
                </c:pt>
                <c:pt idx="238">
                  <c:v>5355.7855</c:v>
                </c:pt>
                <c:pt idx="239">
                  <c:v>5197.4967999999999</c:v>
                </c:pt>
                <c:pt idx="240">
                  <c:v>5040.1387999999997</c:v>
                </c:pt>
                <c:pt idx="241">
                  <c:v>4926.5351000000001</c:v>
                </c:pt>
                <c:pt idx="242">
                  <c:v>4879.438799999999</c:v>
                </c:pt>
                <c:pt idx="243">
                  <c:v>4899.0236000000004</c:v>
                </c:pt>
                <c:pt idx="244">
                  <c:v>4984.8397000000004</c:v>
                </c:pt>
                <c:pt idx="245">
                  <c:v>5134.2866000000004</c:v>
                </c:pt>
                <c:pt idx="246">
                  <c:v>5334.8741</c:v>
                </c:pt>
                <c:pt idx="247">
                  <c:v>5561.2626</c:v>
                </c:pt>
                <c:pt idx="248">
                  <c:v>5797.8423000000003</c:v>
                </c:pt>
                <c:pt idx="249">
                  <c:v>6022.4993000000004</c:v>
                </c:pt>
                <c:pt idx="250">
                  <c:v>6226.9023000000007</c:v>
                </c:pt>
                <c:pt idx="251">
                  <c:v>6406.5677999999998</c:v>
                </c:pt>
                <c:pt idx="252">
                  <c:v>6556.6154999999999</c:v>
                </c:pt>
                <c:pt idx="253">
                  <c:v>6676.3164999999999</c:v>
                </c:pt>
                <c:pt idx="254">
                  <c:v>6771.4160000000002</c:v>
                </c:pt>
                <c:pt idx="255">
                  <c:v>6857.4383999999991</c:v>
                </c:pt>
                <c:pt idx="256">
                  <c:v>6931.1770999999999</c:v>
                </c:pt>
                <c:pt idx="257">
                  <c:v>6989.9643999999998</c:v>
                </c:pt>
                <c:pt idx="258">
                  <c:v>7048.1275999999998</c:v>
                </c:pt>
                <c:pt idx="259">
                  <c:v>7120.9071999999996</c:v>
                </c:pt>
                <c:pt idx="260">
                  <c:v>7204.2533999999996</c:v>
                </c:pt>
                <c:pt idx="261">
                  <c:v>7302.2709000000004</c:v>
                </c:pt>
                <c:pt idx="262">
                  <c:v>7424.0877</c:v>
                </c:pt>
                <c:pt idx="263">
                  <c:v>7555.8325999999997</c:v>
                </c:pt>
                <c:pt idx="264">
                  <c:v>7667.5357000000004</c:v>
                </c:pt>
                <c:pt idx="265">
                  <c:v>7751.3482000000004</c:v>
                </c:pt>
                <c:pt idx="266">
                  <c:v>7803.9201999999996</c:v>
                </c:pt>
                <c:pt idx="267">
                  <c:v>7820.0898999999999</c:v>
                </c:pt>
                <c:pt idx="268">
                  <c:v>7799.1926000000003</c:v>
                </c:pt>
                <c:pt idx="269">
                  <c:v>7743.6850999999997</c:v>
                </c:pt>
                <c:pt idx="270">
                  <c:v>7657.5469999999996</c:v>
                </c:pt>
                <c:pt idx="271">
                  <c:v>7548.1711999999998</c:v>
                </c:pt>
                <c:pt idx="272">
                  <c:v>7414.9436999999998</c:v>
                </c:pt>
                <c:pt idx="273">
                  <c:v>7258.2808999999997</c:v>
                </c:pt>
                <c:pt idx="274">
                  <c:v>7084.9227000000001</c:v>
                </c:pt>
                <c:pt idx="275">
                  <c:v>6908.4976999999999</c:v>
                </c:pt>
                <c:pt idx="276">
                  <c:v>6755.4177</c:v>
                </c:pt>
                <c:pt idx="277">
                  <c:v>6637.2538999999997</c:v>
                </c:pt>
                <c:pt idx="278">
                  <c:v>6568.9052000000001</c:v>
                </c:pt>
                <c:pt idx="279">
                  <c:v>6564.0907000000007</c:v>
                </c:pt>
                <c:pt idx="280">
                  <c:v>6613.0128000000004</c:v>
                </c:pt>
                <c:pt idx="281">
                  <c:v>6675.2824000000001</c:v>
                </c:pt>
                <c:pt idx="282">
                  <c:v>6726.3635999999997</c:v>
                </c:pt>
                <c:pt idx="283">
                  <c:v>6758.2791999999999</c:v>
                </c:pt>
                <c:pt idx="284">
                  <c:v>6767.9684999999999</c:v>
                </c:pt>
                <c:pt idx="285">
                  <c:v>6751.7233000000006</c:v>
                </c:pt>
                <c:pt idx="286">
                  <c:v>6705.5573999999997</c:v>
                </c:pt>
                <c:pt idx="287">
                  <c:v>6631.2294000000002</c:v>
                </c:pt>
                <c:pt idx="288">
                  <c:v>6533.9963000000007</c:v>
                </c:pt>
                <c:pt idx="289">
                  <c:v>6418.0334999999995</c:v>
                </c:pt>
                <c:pt idx="290">
                  <c:v>6289.6584000000003</c:v>
                </c:pt>
                <c:pt idx="291">
                  <c:v>6156.6094000000003</c:v>
                </c:pt>
                <c:pt idx="292">
                  <c:v>6027.8477000000003</c:v>
                </c:pt>
                <c:pt idx="293">
                  <c:v>5930.7458999999999</c:v>
                </c:pt>
                <c:pt idx="294">
                  <c:v>5889.1230999999998</c:v>
                </c:pt>
                <c:pt idx="295">
                  <c:v>5896.1027999999997</c:v>
                </c:pt>
                <c:pt idx="296">
                  <c:v>5953.0721999999996</c:v>
                </c:pt>
                <c:pt idx="297">
                  <c:v>6069.1013000000003</c:v>
                </c:pt>
                <c:pt idx="298">
                  <c:v>6227.0407999999998</c:v>
                </c:pt>
                <c:pt idx="299">
                  <c:v>6399.2840999999999</c:v>
                </c:pt>
                <c:pt idx="300">
                  <c:v>6579.3431</c:v>
                </c:pt>
                <c:pt idx="301">
                  <c:v>6761.9667000000009</c:v>
                </c:pt>
                <c:pt idx="302">
                  <c:v>6934.7021999999997</c:v>
                </c:pt>
                <c:pt idx="303">
                  <c:v>7096.1273000000001</c:v>
                </c:pt>
                <c:pt idx="304">
                  <c:v>7244.0287000000008</c:v>
                </c:pt>
                <c:pt idx="305">
                  <c:v>7371.5557000000008</c:v>
                </c:pt>
                <c:pt idx="306">
                  <c:v>7476.5947999999999</c:v>
                </c:pt>
                <c:pt idx="307">
                  <c:v>7555.8218999999999</c:v>
                </c:pt>
                <c:pt idx="308">
                  <c:v>7608.1004000000003</c:v>
                </c:pt>
                <c:pt idx="309">
                  <c:v>7634.1952000000001</c:v>
                </c:pt>
                <c:pt idx="310">
                  <c:v>7649.7248</c:v>
                </c:pt>
                <c:pt idx="311">
                  <c:v>7664.5576000000001</c:v>
                </c:pt>
                <c:pt idx="312">
                  <c:v>7681.0487000000003</c:v>
                </c:pt>
                <c:pt idx="313">
                  <c:v>7700.6508000000003</c:v>
                </c:pt>
                <c:pt idx="314">
                  <c:v>7717.6027999999997</c:v>
                </c:pt>
                <c:pt idx="315">
                  <c:v>7720.2226000000001</c:v>
                </c:pt>
                <c:pt idx="316">
                  <c:v>7690.6103999999996</c:v>
                </c:pt>
                <c:pt idx="317">
                  <c:v>7624.2174000000005</c:v>
                </c:pt>
                <c:pt idx="318">
                  <c:v>7519.6683999999996</c:v>
                </c:pt>
                <c:pt idx="319">
                  <c:v>7371.0909000000001</c:v>
                </c:pt>
                <c:pt idx="320">
                  <c:v>7178.2175999999999</c:v>
                </c:pt>
                <c:pt idx="321">
                  <c:v>6942.5130000000008</c:v>
                </c:pt>
                <c:pt idx="322">
                  <c:v>6665.0783000000001</c:v>
                </c:pt>
                <c:pt idx="323">
                  <c:v>6351.5143000000007</c:v>
                </c:pt>
                <c:pt idx="324">
                  <c:v>6010.6909999999998</c:v>
                </c:pt>
                <c:pt idx="325">
                  <c:v>5655.1908000000003</c:v>
                </c:pt>
                <c:pt idx="326">
                  <c:v>5295.9087999999992</c:v>
                </c:pt>
                <c:pt idx="327">
                  <c:v>4951.8534</c:v>
                </c:pt>
                <c:pt idx="328">
                  <c:v>4654.2157999999999</c:v>
                </c:pt>
                <c:pt idx="329">
                  <c:v>4416.0607</c:v>
                </c:pt>
                <c:pt idx="330">
                  <c:v>4242.1108999999997</c:v>
                </c:pt>
                <c:pt idx="331">
                  <c:v>4136.723</c:v>
                </c:pt>
                <c:pt idx="332">
                  <c:v>4107.9303</c:v>
                </c:pt>
                <c:pt idx="333">
                  <c:v>4137.3661000000002</c:v>
                </c:pt>
                <c:pt idx="334">
                  <c:v>4199.1770000000006</c:v>
                </c:pt>
                <c:pt idx="335">
                  <c:v>4280.0110000000004</c:v>
                </c:pt>
                <c:pt idx="336">
                  <c:v>4369.6931999999997</c:v>
                </c:pt>
                <c:pt idx="337">
                  <c:v>4456.0419000000002</c:v>
                </c:pt>
                <c:pt idx="338">
                  <c:v>4535.8779999999997</c:v>
                </c:pt>
                <c:pt idx="339">
                  <c:v>4612.1447000000007</c:v>
                </c:pt>
                <c:pt idx="340">
                  <c:v>4685.8577999999998</c:v>
                </c:pt>
                <c:pt idx="341">
                  <c:v>4749.5430999999999</c:v>
                </c:pt>
                <c:pt idx="342">
                  <c:v>4801.3550999999998</c:v>
                </c:pt>
                <c:pt idx="343">
                  <c:v>4841.3987999999999</c:v>
                </c:pt>
                <c:pt idx="344">
                  <c:v>4874.1397000000006</c:v>
                </c:pt>
                <c:pt idx="345">
                  <c:v>4920.6697000000004</c:v>
                </c:pt>
                <c:pt idx="346">
                  <c:v>5066.6734999999999</c:v>
                </c:pt>
                <c:pt idx="347">
                  <c:v>5329.4697999999999</c:v>
                </c:pt>
                <c:pt idx="348">
                  <c:v>5706.0409</c:v>
                </c:pt>
                <c:pt idx="349">
                  <c:v>6212.1931999999997</c:v>
                </c:pt>
                <c:pt idx="350">
                  <c:v>6827.0011999999997</c:v>
                </c:pt>
                <c:pt idx="351">
                  <c:v>7517.7042000000001</c:v>
                </c:pt>
                <c:pt idx="352">
                  <c:v>8255.0917000000009</c:v>
                </c:pt>
                <c:pt idx="353">
                  <c:v>9014.7654999999977</c:v>
                </c:pt>
                <c:pt idx="354">
                  <c:v>9779.2785999999978</c:v>
                </c:pt>
                <c:pt idx="355">
                  <c:v>10531.5844</c:v>
                </c:pt>
                <c:pt idx="356">
                  <c:v>11251.2773</c:v>
                </c:pt>
                <c:pt idx="357">
                  <c:v>11919.6417</c:v>
                </c:pt>
                <c:pt idx="358">
                  <c:v>12521.352199999999</c:v>
                </c:pt>
                <c:pt idx="359">
                  <c:v>13046.7978</c:v>
                </c:pt>
                <c:pt idx="360">
                  <c:v>13487.576999999999</c:v>
                </c:pt>
                <c:pt idx="361">
                  <c:v>13836.6065</c:v>
                </c:pt>
                <c:pt idx="362">
                  <c:v>14092.121800000001</c:v>
                </c:pt>
                <c:pt idx="363">
                  <c:v>14267.1798</c:v>
                </c:pt>
                <c:pt idx="364">
                  <c:v>14405.401099999999</c:v>
                </c:pt>
                <c:pt idx="365">
                  <c:v>14516.9467</c:v>
                </c:pt>
                <c:pt idx="366">
                  <c:v>14599.4413</c:v>
                </c:pt>
                <c:pt idx="367">
                  <c:v>14643.568600000001</c:v>
                </c:pt>
                <c:pt idx="368">
                  <c:v>14619.7811</c:v>
                </c:pt>
                <c:pt idx="369">
                  <c:v>14513.9786</c:v>
                </c:pt>
                <c:pt idx="370">
                  <c:v>14324.3465</c:v>
                </c:pt>
                <c:pt idx="371">
                  <c:v>14049.861000000001</c:v>
                </c:pt>
                <c:pt idx="372">
                  <c:v>13688.5856</c:v>
                </c:pt>
                <c:pt idx="373">
                  <c:v>13245.2089</c:v>
                </c:pt>
                <c:pt idx="374">
                  <c:v>12731.4059</c:v>
                </c:pt>
                <c:pt idx="375">
                  <c:v>12164.962100000001</c:v>
                </c:pt>
                <c:pt idx="376">
                  <c:v>11563.718000000001</c:v>
                </c:pt>
                <c:pt idx="377">
                  <c:v>10949.135700000001</c:v>
                </c:pt>
                <c:pt idx="378">
                  <c:v>10338.918600000001</c:v>
                </c:pt>
                <c:pt idx="379">
                  <c:v>9750.1450999999979</c:v>
                </c:pt>
                <c:pt idx="380">
                  <c:v>9204.3856999999989</c:v>
                </c:pt>
                <c:pt idx="381">
                  <c:v>8737.9323000000004</c:v>
                </c:pt>
                <c:pt idx="382">
                  <c:v>8388.0103999999974</c:v>
                </c:pt>
                <c:pt idx="383">
                  <c:v>8164.1580000000004</c:v>
                </c:pt>
                <c:pt idx="384">
                  <c:v>8062.1724000000004</c:v>
                </c:pt>
                <c:pt idx="385">
                  <c:v>8064.7667000000001</c:v>
                </c:pt>
                <c:pt idx="386">
                  <c:v>8084.66</c:v>
                </c:pt>
                <c:pt idx="387">
                  <c:v>8086.3424999999997</c:v>
                </c:pt>
                <c:pt idx="388">
                  <c:v>8059.8047999999999</c:v>
                </c:pt>
                <c:pt idx="389">
                  <c:v>7995.4144999999999</c:v>
                </c:pt>
                <c:pt idx="390">
                  <c:v>7888.5320000000002</c:v>
                </c:pt>
                <c:pt idx="391">
                  <c:v>7738.8706000000002</c:v>
                </c:pt>
                <c:pt idx="392">
                  <c:v>7548.6701999999996</c:v>
                </c:pt>
                <c:pt idx="393">
                  <c:v>7322.6058000000003</c:v>
                </c:pt>
                <c:pt idx="394">
                  <c:v>7066.6557000000003</c:v>
                </c:pt>
                <c:pt idx="395">
                  <c:v>6786.8047999999999</c:v>
                </c:pt>
                <c:pt idx="396">
                  <c:v>6497.1502</c:v>
                </c:pt>
                <c:pt idx="397">
                  <c:v>6210.8017</c:v>
                </c:pt>
                <c:pt idx="398">
                  <c:v>5949.94</c:v>
                </c:pt>
                <c:pt idx="399">
                  <c:v>5728.1947</c:v>
                </c:pt>
                <c:pt idx="400">
                  <c:v>5553.5718999999999</c:v>
                </c:pt>
                <c:pt idx="401">
                  <c:v>5432.5805</c:v>
                </c:pt>
                <c:pt idx="402">
                  <c:v>5372.8342000000002</c:v>
                </c:pt>
                <c:pt idx="403">
                  <c:v>5364.8233</c:v>
                </c:pt>
                <c:pt idx="404">
                  <c:v>5360.9467000000004</c:v>
                </c:pt>
                <c:pt idx="405">
                  <c:v>5339.8725999999997</c:v>
                </c:pt>
                <c:pt idx="406">
                  <c:v>5302.8905000000004</c:v>
                </c:pt>
                <c:pt idx="407">
                  <c:v>5253.1473999999998</c:v>
                </c:pt>
                <c:pt idx="408">
                  <c:v>5191.8062</c:v>
                </c:pt>
                <c:pt idx="409">
                  <c:v>5122.2124999999996</c:v>
                </c:pt>
                <c:pt idx="410">
                  <c:v>5048.6354000000001</c:v>
                </c:pt>
                <c:pt idx="411">
                  <c:v>4976.7212</c:v>
                </c:pt>
                <c:pt idx="412">
                  <c:v>4910.1714000000002</c:v>
                </c:pt>
                <c:pt idx="413">
                  <c:v>4854.5128999999997</c:v>
                </c:pt>
                <c:pt idx="414">
                  <c:v>4811.9964</c:v>
                </c:pt>
                <c:pt idx="415">
                  <c:v>4788.1013000000003</c:v>
                </c:pt>
                <c:pt idx="416">
                  <c:v>4792.4287000000004</c:v>
                </c:pt>
                <c:pt idx="417">
                  <c:v>4823.2533000000003</c:v>
                </c:pt>
                <c:pt idx="418">
                  <c:v>4876.8853000000008</c:v>
                </c:pt>
                <c:pt idx="419">
                  <c:v>4949.9416000000001</c:v>
                </c:pt>
                <c:pt idx="420">
                  <c:v>5038.7739999999994</c:v>
                </c:pt>
                <c:pt idx="421">
                  <c:v>5130.0559999999996</c:v>
                </c:pt>
                <c:pt idx="422">
                  <c:v>5206.2303999999986</c:v>
                </c:pt>
                <c:pt idx="423">
                  <c:v>5263.7763999999997</c:v>
                </c:pt>
                <c:pt idx="424">
                  <c:v>5303.6238999999996</c:v>
                </c:pt>
                <c:pt idx="425">
                  <c:v>5322.9192999999996</c:v>
                </c:pt>
                <c:pt idx="426">
                  <c:v>5321.1351999999997</c:v>
                </c:pt>
                <c:pt idx="427">
                  <c:v>5299.2861999999996</c:v>
                </c:pt>
                <c:pt idx="428">
                  <c:v>5257.8706000000002</c:v>
                </c:pt>
                <c:pt idx="429">
                  <c:v>5198.433399999999</c:v>
                </c:pt>
                <c:pt idx="430">
                  <c:v>5123.6620999999996</c:v>
                </c:pt>
                <c:pt idx="431">
                  <c:v>5035.9227000000001</c:v>
                </c:pt>
                <c:pt idx="432">
                  <c:v>4950.3387000000002</c:v>
                </c:pt>
                <c:pt idx="433">
                  <c:v>4918.9143000000004</c:v>
                </c:pt>
                <c:pt idx="434">
                  <c:v>4966.6248999999998</c:v>
                </c:pt>
                <c:pt idx="435">
                  <c:v>5091.5898999999999</c:v>
                </c:pt>
                <c:pt idx="436">
                  <c:v>5290.9585999999999</c:v>
                </c:pt>
                <c:pt idx="437">
                  <c:v>5554.2807000000003</c:v>
                </c:pt>
                <c:pt idx="438">
                  <c:v>5857.2823000000008</c:v>
                </c:pt>
                <c:pt idx="439">
                  <c:v>6179.3253000000004</c:v>
                </c:pt>
                <c:pt idx="440">
                  <c:v>6508.4132</c:v>
                </c:pt>
                <c:pt idx="441">
                  <c:v>6839.5784999999996</c:v>
                </c:pt>
                <c:pt idx="442">
                  <c:v>7171.326</c:v>
                </c:pt>
                <c:pt idx="443">
                  <c:v>7499.7937000000002</c:v>
                </c:pt>
                <c:pt idx="444">
                  <c:v>7819.6005999999998</c:v>
                </c:pt>
                <c:pt idx="445">
                  <c:v>8127.2757000000001</c:v>
                </c:pt>
                <c:pt idx="446">
                  <c:v>8412.2703999999976</c:v>
                </c:pt>
                <c:pt idx="447">
                  <c:v>8665.2091999999975</c:v>
                </c:pt>
                <c:pt idx="448">
                  <c:v>8882.6216000000004</c:v>
                </c:pt>
                <c:pt idx="449">
                  <c:v>9069.9897000000001</c:v>
                </c:pt>
                <c:pt idx="450">
                  <c:v>9269.9664999999986</c:v>
                </c:pt>
                <c:pt idx="451">
                  <c:v>9522.3896999999961</c:v>
                </c:pt>
                <c:pt idx="452">
                  <c:v>9829.7137000000002</c:v>
                </c:pt>
                <c:pt idx="453">
                  <c:v>10181.9751</c:v>
                </c:pt>
                <c:pt idx="454">
                  <c:v>10575.9172</c:v>
                </c:pt>
                <c:pt idx="455">
                  <c:v>10989.0663</c:v>
                </c:pt>
                <c:pt idx="456">
                  <c:v>11396.261</c:v>
                </c:pt>
                <c:pt idx="457">
                  <c:v>11793.512699999999</c:v>
                </c:pt>
                <c:pt idx="458">
                  <c:v>12169.5506</c:v>
                </c:pt>
                <c:pt idx="459">
                  <c:v>12509.454100000001</c:v>
                </c:pt>
                <c:pt idx="460">
                  <c:v>12801.911599999999</c:v>
                </c:pt>
                <c:pt idx="461">
                  <c:v>13039.840200000001</c:v>
                </c:pt>
                <c:pt idx="462">
                  <c:v>13218.1824</c:v>
                </c:pt>
                <c:pt idx="463">
                  <c:v>13328.52</c:v>
                </c:pt>
                <c:pt idx="464">
                  <c:v>13363.904399999999</c:v>
                </c:pt>
                <c:pt idx="465">
                  <c:v>13325.896199999999</c:v>
                </c:pt>
                <c:pt idx="466">
                  <c:v>13223.7907</c:v>
                </c:pt>
                <c:pt idx="467">
                  <c:v>13094.201999999999</c:v>
                </c:pt>
                <c:pt idx="468">
                  <c:v>12984.740299999999</c:v>
                </c:pt>
                <c:pt idx="469">
                  <c:v>12908.5311</c:v>
                </c:pt>
                <c:pt idx="470">
                  <c:v>12864.0141</c:v>
                </c:pt>
                <c:pt idx="471">
                  <c:v>12860.463400000001</c:v>
                </c:pt>
                <c:pt idx="472">
                  <c:v>12894.995999999999</c:v>
                </c:pt>
                <c:pt idx="473">
                  <c:v>12918.195299999999</c:v>
                </c:pt>
                <c:pt idx="474">
                  <c:v>12899.5869</c:v>
                </c:pt>
                <c:pt idx="475">
                  <c:v>12835.8459</c:v>
                </c:pt>
                <c:pt idx="476">
                  <c:v>12717.083000000001</c:v>
                </c:pt>
                <c:pt idx="477">
                  <c:v>12542.681699999999</c:v>
                </c:pt>
                <c:pt idx="478">
                  <c:v>12318.161400000001</c:v>
                </c:pt>
                <c:pt idx="479">
                  <c:v>12052.9501</c:v>
                </c:pt>
                <c:pt idx="480">
                  <c:v>11769.671200000001</c:v>
                </c:pt>
                <c:pt idx="481">
                  <c:v>11494.8645</c:v>
                </c:pt>
                <c:pt idx="482">
                  <c:v>11257.1111</c:v>
                </c:pt>
                <c:pt idx="483">
                  <c:v>11072.5466</c:v>
                </c:pt>
                <c:pt idx="484">
                  <c:v>10938.596100000001</c:v>
                </c:pt>
                <c:pt idx="485">
                  <c:v>10833.2176</c:v>
                </c:pt>
                <c:pt idx="486">
                  <c:v>10751.7238</c:v>
                </c:pt>
                <c:pt idx="487">
                  <c:v>10693.7657</c:v>
                </c:pt>
                <c:pt idx="488">
                  <c:v>10679.6613</c:v>
                </c:pt>
                <c:pt idx="489">
                  <c:v>10724.4563</c:v>
                </c:pt>
                <c:pt idx="490">
                  <c:v>10813.331200000001</c:v>
                </c:pt>
                <c:pt idx="491">
                  <c:v>10907.141299999999</c:v>
                </c:pt>
                <c:pt idx="492">
                  <c:v>10986.070599999999</c:v>
                </c:pt>
                <c:pt idx="493">
                  <c:v>11041.9774</c:v>
                </c:pt>
                <c:pt idx="494">
                  <c:v>11062.488300000001</c:v>
                </c:pt>
                <c:pt idx="495">
                  <c:v>11041.225399999999</c:v>
                </c:pt>
                <c:pt idx="496">
                  <c:v>10974.798500000001</c:v>
                </c:pt>
                <c:pt idx="497">
                  <c:v>10852.106599999999</c:v>
                </c:pt>
                <c:pt idx="498">
                  <c:v>10681.364</c:v>
                </c:pt>
                <c:pt idx="499">
                  <c:v>10513.4614</c:v>
                </c:pt>
                <c:pt idx="500">
                  <c:v>10371.7886</c:v>
                </c:pt>
                <c:pt idx="501">
                  <c:v>10259.9252</c:v>
                </c:pt>
                <c:pt idx="502">
                  <c:v>10153.902099999999</c:v>
                </c:pt>
                <c:pt idx="503">
                  <c:v>10166.554</c:v>
                </c:pt>
                <c:pt idx="504">
                  <c:v>10221.129499999999</c:v>
                </c:pt>
                <c:pt idx="505">
                  <c:v>10318.27</c:v>
                </c:pt>
                <c:pt idx="506">
                  <c:v>10432.861699999999</c:v>
                </c:pt>
                <c:pt idx="507">
                  <c:v>10520.806</c:v>
                </c:pt>
                <c:pt idx="508">
                  <c:v>10563.8835</c:v>
                </c:pt>
                <c:pt idx="509">
                  <c:v>10561.099899999999</c:v>
                </c:pt>
                <c:pt idx="510">
                  <c:v>10509.7626</c:v>
                </c:pt>
                <c:pt idx="511">
                  <c:v>10408.724899999999</c:v>
                </c:pt>
                <c:pt idx="512">
                  <c:v>10261.1307</c:v>
                </c:pt>
                <c:pt idx="513">
                  <c:v>10071.8364</c:v>
                </c:pt>
                <c:pt idx="514">
                  <c:v>9844.3008999999984</c:v>
                </c:pt>
                <c:pt idx="515">
                  <c:v>9585.1841999999979</c:v>
                </c:pt>
                <c:pt idx="516">
                  <c:v>9310.7726999999977</c:v>
                </c:pt>
                <c:pt idx="517">
                  <c:v>9066.2186000000002</c:v>
                </c:pt>
                <c:pt idx="518">
                  <c:v>8880.1754000000001</c:v>
                </c:pt>
                <c:pt idx="519">
                  <c:v>8747.4629999999961</c:v>
                </c:pt>
                <c:pt idx="520">
                  <c:v>8661.5964000000004</c:v>
                </c:pt>
                <c:pt idx="521">
                  <c:v>8607.2870000000003</c:v>
                </c:pt>
                <c:pt idx="522">
                  <c:v>8571.4275999999991</c:v>
                </c:pt>
                <c:pt idx="523">
                  <c:v>8552.8617999999988</c:v>
                </c:pt>
                <c:pt idx="524">
                  <c:v>8553.0282999999981</c:v>
                </c:pt>
                <c:pt idx="525">
                  <c:v>8571.0298999999977</c:v>
                </c:pt>
                <c:pt idx="526">
                  <c:v>8604.8548999999985</c:v>
                </c:pt>
                <c:pt idx="527">
                  <c:v>8630.7253999999975</c:v>
                </c:pt>
                <c:pt idx="528">
                  <c:v>8629.1744999999992</c:v>
                </c:pt>
                <c:pt idx="529">
                  <c:v>8595.709899999998</c:v>
                </c:pt>
                <c:pt idx="530">
                  <c:v>8534.8959999999988</c:v>
                </c:pt>
                <c:pt idx="531">
                  <c:v>8455.2523999999976</c:v>
                </c:pt>
                <c:pt idx="532">
                  <c:v>8376.0807999999979</c:v>
                </c:pt>
                <c:pt idx="533">
                  <c:v>8312.5357000000004</c:v>
                </c:pt>
                <c:pt idx="534">
                  <c:v>8277.2792000000009</c:v>
                </c:pt>
                <c:pt idx="535">
                  <c:v>8273.0810000000001</c:v>
                </c:pt>
                <c:pt idx="536">
                  <c:v>8300.2384999999995</c:v>
                </c:pt>
                <c:pt idx="537">
                  <c:v>8353.6489000000001</c:v>
                </c:pt>
                <c:pt idx="538">
                  <c:v>8388.5458999999973</c:v>
                </c:pt>
                <c:pt idx="539">
                  <c:v>8374.1144000000004</c:v>
                </c:pt>
                <c:pt idx="540">
                  <c:v>8303.0722000000005</c:v>
                </c:pt>
                <c:pt idx="541">
                  <c:v>8174.8296</c:v>
                </c:pt>
                <c:pt idx="542">
                  <c:v>7992.1661999999997</c:v>
                </c:pt>
                <c:pt idx="543">
                  <c:v>7758.6929</c:v>
                </c:pt>
                <c:pt idx="544">
                  <c:v>7479.0721999999996</c:v>
                </c:pt>
                <c:pt idx="545">
                  <c:v>7166.1988000000001</c:v>
                </c:pt>
                <c:pt idx="546">
                  <c:v>6834.0853000000006</c:v>
                </c:pt>
                <c:pt idx="547">
                  <c:v>6490.8964999999998</c:v>
                </c:pt>
                <c:pt idx="548">
                  <c:v>6144.1417000000001</c:v>
                </c:pt>
                <c:pt idx="549">
                  <c:v>5801.3765999999996</c:v>
                </c:pt>
                <c:pt idx="550">
                  <c:v>5470.1214</c:v>
                </c:pt>
                <c:pt idx="551">
                  <c:v>5158.9663</c:v>
                </c:pt>
                <c:pt idx="552">
                  <c:v>4880.5227000000004</c:v>
                </c:pt>
                <c:pt idx="553">
                  <c:v>4647.0688</c:v>
                </c:pt>
                <c:pt idx="554">
                  <c:v>4457.4331999999986</c:v>
                </c:pt>
                <c:pt idx="555">
                  <c:v>4309.3027000000002</c:v>
                </c:pt>
                <c:pt idx="556">
                  <c:v>4208.3761000000004</c:v>
                </c:pt>
                <c:pt idx="557">
                  <c:v>4137.2087999999994</c:v>
                </c:pt>
                <c:pt idx="558">
                  <c:v>4071.4639000000002</c:v>
                </c:pt>
                <c:pt idx="559">
                  <c:v>4001.8625999999999</c:v>
                </c:pt>
                <c:pt idx="560">
                  <c:v>3928.688599999999</c:v>
                </c:pt>
                <c:pt idx="561">
                  <c:v>3854.1203</c:v>
                </c:pt>
                <c:pt idx="562">
                  <c:v>3780.0173</c:v>
                </c:pt>
                <c:pt idx="563">
                  <c:v>3707.704999999999</c:v>
                </c:pt>
                <c:pt idx="564">
                  <c:v>3638.3287999999998</c:v>
                </c:pt>
                <c:pt idx="565">
                  <c:v>3572.8845000000001</c:v>
                </c:pt>
                <c:pt idx="566">
                  <c:v>3511.4524999999999</c:v>
                </c:pt>
                <c:pt idx="567">
                  <c:v>3456.2874000000002</c:v>
                </c:pt>
                <c:pt idx="568">
                  <c:v>3411.8775999999998</c:v>
                </c:pt>
                <c:pt idx="569">
                  <c:v>3379.2889</c:v>
                </c:pt>
                <c:pt idx="570">
                  <c:v>3361.2193000000002</c:v>
                </c:pt>
                <c:pt idx="571">
                  <c:v>3359.7514999999999</c:v>
                </c:pt>
                <c:pt idx="572">
                  <c:v>3362.8930999999998</c:v>
                </c:pt>
                <c:pt idx="573">
                  <c:v>3359.8510999999999</c:v>
                </c:pt>
                <c:pt idx="574">
                  <c:v>3349.7710999999999</c:v>
                </c:pt>
                <c:pt idx="575">
                  <c:v>3335.2275</c:v>
                </c:pt>
                <c:pt idx="576">
                  <c:v>3329.6109000000001</c:v>
                </c:pt>
                <c:pt idx="577">
                  <c:v>3343.7982000000002</c:v>
                </c:pt>
                <c:pt idx="578">
                  <c:v>3381.221</c:v>
                </c:pt>
                <c:pt idx="579">
                  <c:v>3441.7208999999989</c:v>
                </c:pt>
                <c:pt idx="580">
                  <c:v>3521.3879999999999</c:v>
                </c:pt>
                <c:pt idx="581">
                  <c:v>3616.3712</c:v>
                </c:pt>
                <c:pt idx="582">
                  <c:v>3724.685899999999</c:v>
                </c:pt>
                <c:pt idx="583">
                  <c:v>3846.3733000000002</c:v>
                </c:pt>
                <c:pt idx="584">
                  <c:v>3977.6709000000001</c:v>
                </c:pt>
                <c:pt idx="585">
                  <c:v>4108.2260999999999</c:v>
                </c:pt>
                <c:pt idx="586">
                  <c:v>4225.8627000000006</c:v>
                </c:pt>
                <c:pt idx="587">
                  <c:v>4325.4795999999997</c:v>
                </c:pt>
                <c:pt idx="588">
                  <c:v>4408.4813000000004</c:v>
                </c:pt>
                <c:pt idx="589">
                  <c:v>4476.4129000000003</c:v>
                </c:pt>
                <c:pt idx="590">
                  <c:v>4539.6053000000002</c:v>
                </c:pt>
                <c:pt idx="591">
                  <c:v>4615.7430000000004</c:v>
                </c:pt>
                <c:pt idx="592">
                  <c:v>4712.9867999999997</c:v>
                </c:pt>
                <c:pt idx="593">
                  <c:v>4853.9047</c:v>
                </c:pt>
                <c:pt idx="594">
                  <c:v>5060.3963000000003</c:v>
                </c:pt>
                <c:pt idx="595">
                  <c:v>5325.8258999999998</c:v>
                </c:pt>
                <c:pt idx="596">
                  <c:v>5632.1296000000002</c:v>
                </c:pt>
                <c:pt idx="597">
                  <c:v>5960.5110999999997</c:v>
                </c:pt>
                <c:pt idx="598">
                  <c:v>6295.9913999999999</c:v>
                </c:pt>
                <c:pt idx="599">
                  <c:v>6624.0034999999998</c:v>
                </c:pt>
                <c:pt idx="600">
                  <c:v>6929.9786999999997</c:v>
                </c:pt>
                <c:pt idx="601">
                  <c:v>7203.0496000000003</c:v>
                </c:pt>
                <c:pt idx="602">
                  <c:v>7435.6598999999997</c:v>
                </c:pt>
                <c:pt idx="603">
                  <c:v>7622.3719000000001</c:v>
                </c:pt>
                <c:pt idx="604">
                  <c:v>7765.5987999999998</c:v>
                </c:pt>
                <c:pt idx="605">
                  <c:v>7877.607</c:v>
                </c:pt>
                <c:pt idx="606">
                  <c:v>7967.0880999999999</c:v>
                </c:pt>
                <c:pt idx="607">
                  <c:v>8038.7533000000003</c:v>
                </c:pt>
                <c:pt idx="608">
                  <c:v>8096.3891999999996</c:v>
                </c:pt>
                <c:pt idx="609">
                  <c:v>8141.3913000000002</c:v>
                </c:pt>
                <c:pt idx="610">
                  <c:v>8169.0195999999996</c:v>
                </c:pt>
                <c:pt idx="611">
                  <c:v>8175.3753999999999</c:v>
                </c:pt>
                <c:pt idx="612">
                  <c:v>8159.1076000000003</c:v>
                </c:pt>
                <c:pt idx="613">
                  <c:v>8117.0312000000004</c:v>
                </c:pt>
                <c:pt idx="614">
                  <c:v>8044.9087999999992</c:v>
                </c:pt>
                <c:pt idx="615">
                  <c:v>7940.3714</c:v>
                </c:pt>
                <c:pt idx="616">
                  <c:v>7792.5780000000004</c:v>
                </c:pt>
                <c:pt idx="617">
                  <c:v>7593.9355999999998</c:v>
                </c:pt>
                <c:pt idx="618">
                  <c:v>7367.3059999999996</c:v>
                </c:pt>
                <c:pt idx="619">
                  <c:v>7150.7858999999999</c:v>
                </c:pt>
                <c:pt idx="620">
                  <c:v>6971.2316000000001</c:v>
                </c:pt>
                <c:pt idx="621">
                  <c:v>6845.4757999999993</c:v>
                </c:pt>
                <c:pt idx="622">
                  <c:v>6784.9090999999999</c:v>
                </c:pt>
                <c:pt idx="623">
                  <c:v>6789.0388999999996</c:v>
                </c:pt>
                <c:pt idx="624">
                  <c:v>6855.8423000000003</c:v>
                </c:pt>
                <c:pt idx="625">
                  <c:v>6988.1190999999999</c:v>
                </c:pt>
                <c:pt idx="626">
                  <c:v>7190.0645999999997</c:v>
                </c:pt>
                <c:pt idx="627">
                  <c:v>7469.5897000000004</c:v>
                </c:pt>
                <c:pt idx="628">
                  <c:v>7838.5933000000005</c:v>
                </c:pt>
                <c:pt idx="629">
                  <c:v>8285.0280999999977</c:v>
                </c:pt>
                <c:pt idx="630">
                  <c:v>8759.2477999999992</c:v>
                </c:pt>
                <c:pt idx="631">
                  <c:v>9220.1070999999974</c:v>
                </c:pt>
                <c:pt idx="632">
                  <c:v>9647.5450999999975</c:v>
                </c:pt>
                <c:pt idx="633">
                  <c:v>10032.598</c:v>
                </c:pt>
                <c:pt idx="634">
                  <c:v>10383.399100000001</c:v>
                </c:pt>
                <c:pt idx="635">
                  <c:v>10701.584800000001</c:v>
                </c:pt>
                <c:pt idx="636">
                  <c:v>10978.2456</c:v>
                </c:pt>
                <c:pt idx="637">
                  <c:v>11203.3531</c:v>
                </c:pt>
                <c:pt idx="638">
                  <c:v>11371.086499999999</c:v>
                </c:pt>
                <c:pt idx="639">
                  <c:v>11484.1517</c:v>
                </c:pt>
                <c:pt idx="640">
                  <c:v>11548.849899999999</c:v>
                </c:pt>
                <c:pt idx="641">
                  <c:v>11567.9697</c:v>
                </c:pt>
                <c:pt idx="642">
                  <c:v>11546.750700000001</c:v>
                </c:pt>
                <c:pt idx="643">
                  <c:v>11490.418900000001</c:v>
                </c:pt>
                <c:pt idx="644">
                  <c:v>11395.4395</c:v>
                </c:pt>
                <c:pt idx="645">
                  <c:v>11249.956200000001</c:v>
                </c:pt>
                <c:pt idx="646">
                  <c:v>11048.739799999999</c:v>
                </c:pt>
                <c:pt idx="647">
                  <c:v>10842.577799999999</c:v>
                </c:pt>
                <c:pt idx="648">
                  <c:v>10695.739100000001</c:v>
                </c:pt>
                <c:pt idx="649">
                  <c:v>10624.3316</c:v>
                </c:pt>
                <c:pt idx="650">
                  <c:v>10618.3403</c:v>
                </c:pt>
                <c:pt idx="651">
                  <c:v>10665.359399999999</c:v>
                </c:pt>
                <c:pt idx="652">
                  <c:v>10759.2595</c:v>
                </c:pt>
                <c:pt idx="653">
                  <c:v>10900.7124</c:v>
                </c:pt>
                <c:pt idx="654">
                  <c:v>11090.961300000001</c:v>
                </c:pt>
                <c:pt idx="655">
                  <c:v>11348.295599999999</c:v>
                </c:pt>
                <c:pt idx="656">
                  <c:v>11693.37</c:v>
                </c:pt>
                <c:pt idx="657">
                  <c:v>12125.5664</c:v>
                </c:pt>
                <c:pt idx="658">
                  <c:v>12609.4956</c:v>
                </c:pt>
                <c:pt idx="659">
                  <c:v>13088.972599999999</c:v>
                </c:pt>
                <c:pt idx="660">
                  <c:v>13526.550300000001</c:v>
                </c:pt>
                <c:pt idx="661">
                  <c:v>13909.1173</c:v>
                </c:pt>
                <c:pt idx="662">
                  <c:v>14231.021699999999</c:v>
                </c:pt>
                <c:pt idx="663">
                  <c:v>14490.7214</c:v>
                </c:pt>
                <c:pt idx="664">
                  <c:v>14691.6757</c:v>
                </c:pt>
                <c:pt idx="665">
                  <c:v>14845.312599999999</c:v>
                </c:pt>
                <c:pt idx="666">
                  <c:v>14958.2451</c:v>
                </c:pt>
                <c:pt idx="667">
                  <c:v>15028.4779</c:v>
                </c:pt>
                <c:pt idx="668">
                  <c:v>15045.0052</c:v>
                </c:pt>
                <c:pt idx="669">
                  <c:v>14990.9738</c:v>
                </c:pt>
                <c:pt idx="670">
                  <c:v>14859.6487</c:v>
                </c:pt>
                <c:pt idx="671">
                  <c:v>14654.581</c:v>
                </c:pt>
                <c:pt idx="672">
                  <c:v>14381.423699999999</c:v>
                </c:pt>
                <c:pt idx="673">
                  <c:v>14038.8843</c:v>
                </c:pt>
                <c:pt idx="674">
                  <c:v>13606.773499999999</c:v>
                </c:pt>
                <c:pt idx="675">
                  <c:v>13074.511699999999</c:v>
                </c:pt>
                <c:pt idx="676">
                  <c:v>12449.3832</c:v>
                </c:pt>
                <c:pt idx="677">
                  <c:v>11747.529</c:v>
                </c:pt>
                <c:pt idx="678">
                  <c:v>10995.886699999999</c:v>
                </c:pt>
                <c:pt idx="679">
                  <c:v>10218.938899999999</c:v>
                </c:pt>
                <c:pt idx="680">
                  <c:v>9433.2764999999981</c:v>
                </c:pt>
                <c:pt idx="681">
                  <c:v>8657.259799999998</c:v>
                </c:pt>
                <c:pt idx="682">
                  <c:v>7908.7847999999994</c:v>
                </c:pt>
                <c:pt idx="683">
                  <c:v>7203.5721999999996</c:v>
                </c:pt>
                <c:pt idx="684">
                  <c:v>6562.8257999999996</c:v>
                </c:pt>
                <c:pt idx="685">
                  <c:v>6013.2118</c:v>
                </c:pt>
                <c:pt idx="686">
                  <c:v>5580.9859999999999</c:v>
                </c:pt>
                <c:pt idx="687">
                  <c:v>5239.9493000000002</c:v>
                </c:pt>
                <c:pt idx="688">
                  <c:v>4934.2336999999998</c:v>
                </c:pt>
                <c:pt idx="689">
                  <c:v>4650.9238999999998</c:v>
                </c:pt>
                <c:pt idx="690">
                  <c:v>4406.0174999999999</c:v>
                </c:pt>
                <c:pt idx="691">
                  <c:v>4225.2860000000001</c:v>
                </c:pt>
                <c:pt idx="692">
                  <c:v>4151.3608000000004</c:v>
                </c:pt>
                <c:pt idx="693">
                  <c:v>4209.3810999999996</c:v>
                </c:pt>
                <c:pt idx="694">
                  <c:v>4392.6265000000003</c:v>
                </c:pt>
                <c:pt idx="695">
                  <c:v>4661.0861000000004</c:v>
                </c:pt>
                <c:pt idx="696">
                  <c:v>4968.7570000000014</c:v>
                </c:pt>
                <c:pt idx="697">
                  <c:v>5296.4283999999998</c:v>
                </c:pt>
                <c:pt idx="698">
                  <c:v>5637.7717000000002</c:v>
                </c:pt>
                <c:pt idx="699">
                  <c:v>5987.8215</c:v>
                </c:pt>
                <c:pt idx="700">
                  <c:v>6340.1975000000002</c:v>
                </c:pt>
                <c:pt idx="701">
                  <c:v>6688.0773999999992</c:v>
                </c:pt>
                <c:pt idx="702">
                  <c:v>7019.8325999999997</c:v>
                </c:pt>
                <c:pt idx="703">
                  <c:v>7323.3190999999997</c:v>
                </c:pt>
                <c:pt idx="704">
                  <c:v>7594.915</c:v>
                </c:pt>
                <c:pt idx="705">
                  <c:v>7857.6588000000002</c:v>
                </c:pt>
                <c:pt idx="706">
                  <c:v>8161.0155000000004</c:v>
                </c:pt>
                <c:pt idx="707">
                  <c:v>8528.6764999999978</c:v>
                </c:pt>
                <c:pt idx="708">
                  <c:v>8948.1304999999993</c:v>
                </c:pt>
                <c:pt idx="709">
                  <c:v>9400.3790999999983</c:v>
                </c:pt>
                <c:pt idx="710">
                  <c:v>9868.6962000000003</c:v>
                </c:pt>
                <c:pt idx="711">
                  <c:v>10339.2235</c:v>
                </c:pt>
                <c:pt idx="712">
                  <c:v>10795.8159</c:v>
                </c:pt>
                <c:pt idx="713">
                  <c:v>11223.6957</c:v>
                </c:pt>
                <c:pt idx="714">
                  <c:v>11615.3567</c:v>
                </c:pt>
                <c:pt idx="715">
                  <c:v>11964.0424</c:v>
                </c:pt>
                <c:pt idx="716">
                  <c:v>12260.2381</c:v>
                </c:pt>
                <c:pt idx="717">
                  <c:v>12487.8226</c:v>
                </c:pt>
                <c:pt idx="718">
                  <c:v>12631.0825</c:v>
                </c:pt>
                <c:pt idx="719">
                  <c:v>12686.759899999999</c:v>
                </c:pt>
                <c:pt idx="720">
                  <c:v>12667.4216</c:v>
                </c:pt>
                <c:pt idx="721">
                  <c:v>12585.898800000001</c:v>
                </c:pt>
                <c:pt idx="722">
                  <c:v>12444.9467</c:v>
                </c:pt>
                <c:pt idx="723">
                  <c:v>12245.4172</c:v>
                </c:pt>
                <c:pt idx="724">
                  <c:v>11993.826499999999</c:v>
                </c:pt>
                <c:pt idx="725">
                  <c:v>11705.6158</c:v>
                </c:pt>
                <c:pt idx="726">
                  <c:v>11392.5749</c:v>
                </c:pt>
                <c:pt idx="727">
                  <c:v>11063.320400000001</c:v>
                </c:pt>
                <c:pt idx="728">
                  <c:v>10730.26</c:v>
                </c:pt>
                <c:pt idx="729">
                  <c:v>10403.82</c:v>
                </c:pt>
                <c:pt idx="730">
                  <c:v>10087.006799999999</c:v>
                </c:pt>
                <c:pt idx="731">
                  <c:v>9763.4732000000004</c:v>
                </c:pt>
                <c:pt idx="732">
                  <c:v>9402.736399999998</c:v>
                </c:pt>
                <c:pt idx="733">
                  <c:v>8996.2824999999993</c:v>
                </c:pt>
                <c:pt idx="734">
                  <c:v>8560.8282999999974</c:v>
                </c:pt>
                <c:pt idx="735">
                  <c:v>8113.0487000000003</c:v>
                </c:pt>
                <c:pt idx="736">
                  <c:v>7661.2061000000003</c:v>
                </c:pt>
                <c:pt idx="737">
                  <c:v>7212.9994999999999</c:v>
                </c:pt>
                <c:pt idx="738">
                  <c:v>6779.6117999999997</c:v>
                </c:pt>
                <c:pt idx="739">
                  <c:v>6377.2143999999998</c:v>
                </c:pt>
                <c:pt idx="740">
                  <c:v>6023.2430000000004</c:v>
                </c:pt>
                <c:pt idx="741">
                  <c:v>5730.3789999999999</c:v>
                </c:pt>
                <c:pt idx="742">
                  <c:v>5511.1765999999998</c:v>
                </c:pt>
                <c:pt idx="743">
                  <c:v>5379.0736999999999</c:v>
                </c:pt>
                <c:pt idx="744">
                  <c:v>5334.0614999999998</c:v>
                </c:pt>
                <c:pt idx="745">
                  <c:v>5334.7058999999999</c:v>
                </c:pt>
                <c:pt idx="746">
                  <c:v>5327.6275999999998</c:v>
                </c:pt>
                <c:pt idx="747">
                  <c:v>5296.0330000000004</c:v>
                </c:pt>
                <c:pt idx="748">
                  <c:v>5245.0342000000001</c:v>
                </c:pt>
                <c:pt idx="749">
                  <c:v>5181.5547000000006</c:v>
                </c:pt>
                <c:pt idx="750">
                  <c:v>5110.1660000000002</c:v>
                </c:pt>
                <c:pt idx="751">
                  <c:v>5034.6090999999997</c:v>
                </c:pt>
                <c:pt idx="752">
                  <c:v>4957.6574000000001</c:v>
                </c:pt>
                <c:pt idx="753">
                  <c:v>4884.0983999999999</c:v>
                </c:pt>
                <c:pt idx="754">
                  <c:v>4819.0059000000001</c:v>
                </c:pt>
                <c:pt idx="755">
                  <c:v>4765.5007000000014</c:v>
                </c:pt>
                <c:pt idx="756">
                  <c:v>4726.1791000000003</c:v>
                </c:pt>
                <c:pt idx="757">
                  <c:v>4702.4665999999997</c:v>
                </c:pt>
                <c:pt idx="758">
                  <c:v>4692.0778999999993</c:v>
                </c:pt>
                <c:pt idx="759">
                  <c:v>4684.9347999999991</c:v>
                </c:pt>
                <c:pt idx="760">
                  <c:v>4667.0020999999997</c:v>
                </c:pt>
                <c:pt idx="761">
                  <c:v>4634.2177999999994</c:v>
                </c:pt>
                <c:pt idx="762">
                  <c:v>4597.6809000000003</c:v>
                </c:pt>
                <c:pt idx="763">
                  <c:v>4569.4983999999986</c:v>
                </c:pt>
                <c:pt idx="764">
                  <c:v>4549.6659</c:v>
                </c:pt>
                <c:pt idx="765">
                  <c:v>4534.2138000000004</c:v>
                </c:pt>
                <c:pt idx="766">
                  <c:v>4524.4120000000003</c:v>
                </c:pt>
                <c:pt idx="767">
                  <c:v>4522.8539000000001</c:v>
                </c:pt>
                <c:pt idx="768">
                  <c:v>4526.0483000000004</c:v>
                </c:pt>
                <c:pt idx="769">
                  <c:v>4533.7527</c:v>
                </c:pt>
                <c:pt idx="770">
                  <c:v>4557.2542000000003</c:v>
                </c:pt>
                <c:pt idx="771">
                  <c:v>4604.1885000000002</c:v>
                </c:pt>
                <c:pt idx="772">
                  <c:v>4671.3495000000003</c:v>
                </c:pt>
                <c:pt idx="773">
                  <c:v>4749.0245999999997</c:v>
                </c:pt>
                <c:pt idx="774">
                  <c:v>4821.0915000000014</c:v>
                </c:pt>
                <c:pt idx="775">
                  <c:v>4878.6265000000003</c:v>
                </c:pt>
                <c:pt idx="776">
                  <c:v>4924.3022000000001</c:v>
                </c:pt>
                <c:pt idx="777">
                  <c:v>4962.5174999999999</c:v>
                </c:pt>
                <c:pt idx="778">
                  <c:v>4994.3919999999998</c:v>
                </c:pt>
                <c:pt idx="779">
                  <c:v>5015.3118000000004</c:v>
                </c:pt>
                <c:pt idx="780">
                  <c:v>5022.8293999999996</c:v>
                </c:pt>
                <c:pt idx="781">
                  <c:v>5023.8940000000002</c:v>
                </c:pt>
                <c:pt idx="782">
                  <c:v>5025.2586000000001</c:v>
                </c:pt>
                <c:pt idx="783">
                  <c:v>5031.2819</c:v>
                </c:pt>
                <c:pt idx="784">
                  <c:v>5043.7353999999996</c:v>
                </c:pt>
                <c:pt idx="785">
                  <c:v>5060.1437000000014</c:v>
                </c:pt>
                <c:pt idx="786">
                  <c:v>5079.1139000000003</c:v>
                </c:pt>
                <c:pt idx="787">
                  <c:v>5103.9359999999997</c:v>
                </c:pt>
                <c:pt idx="788">
                  <c:v>5134.7564000000002</c:v>
                </c:pt>
                <c:pt idx="789">
                  <c:v>5183.3396000000002</c:v>
                </c:pt>
                <c:pt idx="790">
                  <c:v>5274.1661000000004</c:v>
                </c:pt>
                <c:pt idx="791">
                  <c:v>5410.1844000000001</c:v>
                </c:pt>
                <c:pt idx="792">
                  <c:v>5587.4780999999994</c:v>
                </c:pt>
                <c:pt idx="793">
                  <c:v>5798.5870999999997</c:v>
                </c:pt>
                <c:pt idx="794">
                  <c:v>6032.8791000000001</c:v>
                </c:pt>
                <c:pt idx="795">
                  <c:v>6283.2870000000003</c:v>
                </c:pt>
                <c:pt idx="796">
                  <c:v>6547.5685999999996</c:v>
                </c:pt>
                <c:pt idx="797">
                  <c:v>6826.2219999999998</c:v>
                </c:pt>
                <c:pt idx="798">
                  <c:v>7113.1063999999997</c:v>
                </c:pt>
                <c:pt idx="799">
                  <c:v>7400.0879999999997</c:v>
                </c:pt>
                <c:pt idx="800">
                  <c:v>7681.6821</c:v>
                </c:pt>
                <c:pt idx="801">
                  <c:v>7949.4708999999993</c:v>
                </c:pt>
                <c:pt idx="802">
                  <c:v>8186.9982</c:v>
                </c:pt>
                <c:pt idx="803">
                  <c:v>8379.7492000000002</c:v>
                </c:pt>
                <c:pt idx="804">
                  <c:v>8524.7654999999977</c:v>
                </c:pt>
                <c:pt idx="805">
                  <c:v>8624.432899999998</c:v>
                </c:pt>
                <c:pt idx="806">
                  <c:v>8682.0627000000004</c:v>
                </c:pt>
                <c:pt idx="807">
                  <c:v>8701.5645999999979</c:v>
                </c:pt>
                <c:pt idx="808">
                  <c:v>8686.5486999999976</c:v>
                </c:pt>
                <c:pt idx="809">
                  <c:v>8638.5239000000001</c:v>
                </c:pt>
                <c:pt idx="810">
                  <c:v>8554.4189999999962</c:v>
                </c:pt>
                <c:pt idx="811">
                  <c:v>8433.2952000000005</c:v>
                </c:pt>
                <c:pt idx="812">
                  <c:v>8276.6833999999981</c:v>
                </c:pt>
                <c:pt idx="813">
                  <c:v>8090.0081</c:v>
                </c:pt>
                <c:pt idx="814">
                  <c:v>7883.5970000000007</c:v>
                </c:pt>
                <c:pt idx="815">
                  <c:v>7667.0631000000003</c:v>
                </c:pt>
                <c:pt idx="816">
                  <c:v>7439.5411000000004</c:v>
                </c:pt>
                <c:pt idx="817">
                  <c:v>7193.4326000000001</c:v>
                </c:pt>
                <c:pt idx="818">
                  <c:v>6933.9862000000003</c:v>
                </c:pt>
                <c:pt idx="819">
                  <c:v>6681.0045</c:v>
                </c:pt>
                <c:pt idx="820">
                  <c:v>6452.6178</c:v>
                </c:pt>
                <c:pt idx="821">
                  <c:v>6261.8060999999998</c:v>
                </c:pt>
                <c:pt idx="822">
                  <c:v>6115.6481000000003</c:v>
                </c:pt>
                <c:pt idx="823">
                  <c:v>6019.5574999999999</c:v>
                </c:pt>
                <c:pt idx="824">
                  <c:v>5978.8361000000004</c:v>
                </c:pt>
                <c:pt idx="825">
                  <c:v>5997.1421</c:v>
                </c:pt>
                <c:pt idx="826">
                  <c:v>6076.7683000000006</c:v>
                </c:pt>
                <c:pt idx="827">
                  <c:v>6212.9129999999996</c:v>
                </c:pt>
                <c:pt idx="828">
                  <c:v>6397.4911000000002</c:v>
                </c:pt>
                <c:pt idx="829">
                  <c:v>6609.6697999999997</c:v>
                </c:pt>
                <c:pt idx="830">
                  <c:v>6814.7893000000004</c:v>
                </c:pt>
                <c:pt idx="831">
                  <c:v>6997.8536000000004</c:v>
                </c:pt>
                <c:pt idx="832">
                  <c:v>7151.4533000000001</c:v>
                </c:pt>
                <c:pt idx="833">
                  <c:v>7274.1647000000003</c:v>
                </c:pt>
                <c:pt idx="834">
                  <c:v>7366.2502000000004</c:v>
                </c:pt>
                <c:pt idx="835">
                  <c:v>7428.527</c:v>
                </c:pt>
                <c:pt idx="836">
                  <c:v>7467.2843000000003</c:v>
                </c:pt>
                <c:pt idx="837">
                  <c:v>7488.4474999999993</c:v>
                </c:pt>
                <c:pt idx="838">
                  <c:v>7493.7668000000003</c:v>
                </c:pt>
                <c:pt idx="839">
                  <c:v>7481.3720000000003</c:v>
                </c:pt>
                <c:pt idx="840">
                  <c:v>7447.5061999999998</c:v>
                </c:pt>
                <c:pt idx="841">
                  <c:v>7389.0964000000004</c:v>
                </c:pt>
                <c:pt idx="842">
                  <c:v>7301.9643000000005</c:v>
                </c:pt>
                <c:pt idx="843">
                  <c:v>7185.4339999999993</c:v>
                </c:pt>
                <c:pt idx="844">
                  <c:v>7043.3910999999998</c:v>
                </c:pt>
                <c:pt idx="845">
                  <c:v>6885.7530000000006</c:v>
                </c:pt>
                <c:pt idx="846">
                  <c:v>6820.6749</c:v>
                </c:pt>
                <c:pt idx="847">
                  <c:v>7050.04</c:v>
                </c:pt>
                <c:pt idx="848">
                  <c:v>7658.0411000000004</c:v>
                </c:pt>
                <c:pt idx="849">
                  <c:v>8645.2668999999987</c:v>
                </c:pt>
                <c:pt idx="850">
                  <c:v>10031.897800000001</c:v>
                </c:pt>
                <c:pt idx="851">
                  <c:v>11815.6639</c:v>
                </c:pt>
                <c:pt idx="852">
                  <c:v>13926.1841</c:v>
                </c:pt>
                <c:pt idx="853">
                  <c:v>16292.496800000001</c:v>
                </c:pt>
                <c:pt idx="854">
                  <c:v>18844.138500000001</c:v>
                </c:pt>
                <c:pt idx="855">
                  <c:v>21502.932000000001</c:v>
                </c:pt>
                <c:pt idx="856">
                  <c:v>24183.628799999999</c:v>
                </c:pt>
                <c:pt idx="857">
                  <c:v>26823.1018</c:v>
                </c:pt>
                <c:pt idx="858">
                  <c:v>29400.563699999999</c:v>
                </c:pt>
                <c:pt idx="859">
                  <c:v>31883.117399999999</c:v>
                </c:pt>
                <c:pt idx="860">
                  <c:v>34195.648000000001</c:v>
                </c:pt>
                <c:pt idx="861">
                  <c:v>36278.732799999998</c:v>
                </c:pt>
                <c:pt idx="862">
                  <c:v>38084.352300000013</c:v>
                </c:pt>
                <c:pt idx="863">
                  <c:v>39571.801200000002</c:v>
                </c:pt>
                <c:pt idx="864">
                  <c:v>40707.791499999992</c:v>
                </c:pt>
                <c:pt idx="865">
                  <c:v>41467.332199999997</c:v>
                </c:pt>
                <c:pt idx="866">
                  <c:v>41834.068600000013</c:v>
                </c:pt>
                <c:pt idx="867">
                  <c:v>41804.015300000006</c:v>
                </c:pt>
                <c:pt idx="868">
                  <c:v>41381.343100000013</c:v>
                </c:pt>
                <c:pt idx="869">
                  <c:v>40572.453600000001</c:v>
                </c:pt>
                <c:pt idx="870">
                  <c:v>39386.456600000012</c:v>
                </c:pt>
                <c:pt idx="871">
                  <c:v>37841.047100000003</c:v>
                </c:pt>
                <c:pt idx="872">
                  <c:v>35961.821300000003</c:v>
                </c:pt>
                <c:pt idx="873">
                  <c:v>33778.262199999997</c:v>
                </c:pt>
                <c:pt idx="874">
                  <c:v>31338.229599999999</c:v>
                </c:pt>
                <c:pt idx="875">
                  <c:v>28710.461899999998</c:v>
                </c:pt>
                <c:pt idx="876">
                  <c:v>25963.589199999999</c:v>
                </c:pt>
                <c:pt idx="877">
                  <c:v>23164.852599999991</c:v>
                </c:pt>
                <c:pt idx="878">
                  <c:v>20389.297299999998</c:v>
                </c:pt>
                <c:pt idx="879">
                  <c:v>17714.167600000001</c:v>
                </c:pt>
                <c:pt idx="880">
                  <c:v>15212.1443</c:v>
                </c:pt>
                <c:pt idx="881">
                  <c:v>12963.590399999999</c:v>
                </c:pt>
                <c:pt idx="882">
                  <c:v>11048.5869</c:v>
                </c:pt>
                <c:pt idx="883">
                  <c:v>9502.2062000000005</c:v>
                </c:pt>
                <c:pt idx="884">
                  <c:v>8321.4848000000002</c:v>
                </c:pt>
                <c:pt idx="885">
                  <c:v>7508.0097999999998</c:v>
                </c:pt>
                <c:pt idx="886">
                  <c:v>6952.3317999999999</c:v>
                </c:pt>
                <c:pt idx="887">
                  <c:v>6469.8600999999999</c:v>
                </c:pt>
                <c:pt idx="888">
                  <c:v>6013.2040999999999</c:v>
                </c:pt>
                <c:pt idx="889">
                  <c:v>5591.8915999999999</c:v>
                </c:pt>
                <c:pt idx="890">
                  <c:v>5201.4156999999996</c:v>
                </c:pt>
                <c:pt idx="891">
                  <c:v>4822.9937999999993</c:v>
                </c:pt>
                <c:pt idx="892">
                  <c:v>4462.0338999999994</c:v>
                </c:pt>
                <c:pt idx="893">
                  <c:v>4133.0300999999999</c:v>
                </c:pt>
                <c:pt idx="894">
                  <c:v>3845.2352999999998</c:v>
                </c:pt>
                <c:pt idx="895">
                  <c:v>3603.4326000000001</c:v>
                </c:pt>
                <c:pt idx="896">
                  <c:v>3420.5461</c:v>
                </c:pt>
                <c:pt idx="897">
                  <c:v>3301.9387000000002</c:v>
                </c:pt>
                <c:pt idx="898">
                  <c:v>3212.3332</c:v>
                </c:pt>
                <c:pt idx="899">
                  <c:v>3104.0974000000001</c:v>
                </c:pt>
                <c:pt idx="900">
                  <c:v>2976.8807999999999</c:v>
                </c:pt>
                <c:pt idx="901">
                  <c:v>2831.7658000000001</c:v>
                </c:pt>
                <c:pt idx="902">
                  <c:v>2671.088299999999</c:v>
                </c:pt>
                <c:pt idx="903">
                  <c:v>2501.1880000000001</c:v>
                </c:pt>
                <c:pt idx="904">
                  <c:v>2329.1714000000002</c:v>
                </c:pt>
                <c:pt idx="905">
                  <c:v>2159.0241999999998</c:v>
                </c:pt>
                <c:pt idx="906">
                  <c:v>1995.5922</c:v>
                </c:pt>
                <c:pt idx="907">
                  <c:v>1843.8034</c:v>
                </c:pt>
                <c:pt idx="908">
                  <c:v>1707.7766999999999</c:v>
                </c:pt>
                <c:pt idx="909">
                  <c:v>1591.2969000000001</c:v>
                </c:pt>
                <c:pt idx="910">
                  <c:v>1498.6923999999999</c:v>
                </c:pt>
                <c:pt idx="911">
                  <c:v>1430.9047</c:v>
                </c:pt>
                <c:pt idx="912">
                  <c:v>1383.2365</c:v>
                </c:pt>
                <c:pt idx="913">
                  <c:v>1354.1418000000001</c:v>
                </c:pt>
                <c:pt idx="914">
                  <c:v>1343.0098</c:v>
                </c:pt>
                <c:pt idx="915">
                  <c:v>1337.6609000000001</c:v>
                </c:pt>
                <c:pt idx="916">
                  <c:v>1329.1322</c:v>
                </c:pt>
                <c:pt idx="917">
                  <c:v>1318.7068999999999</c:v>
                </c:pt>
                <c:pt idx="918">
                  <c:v>1308.5885000000001</c:v>
                </c:pt>
                <c:pt idx="919">
                  <c:v>1297.9422</c:v>
                </c:pt>
                <c:pt idx="920">
                  <c:v>1286.2098000000001</c:v>
                </c:pt>
                <c:pt idx="921">
                  <c:v>1275.7225000000001</c:v>
                </c:pt>
                <c:pt idx="922">
                  <c:v>1266.8936000000001</c:v>
                </c:pt>
                <c:pt idx="923">
                  <c:v>1259.4952000000001</c:v>
                </c:pt>
                <c:pt idx="924">
                  <c:v>1253.7203999999999</c:v>
                </c:pt>
                <c:pt idx="925">
                  <c:v>1249.3090999999999</c:v>
                </c:pt>
                <c:pt idx="926">
                  <c:v>1245.366</c:v>
                </c:pt>
                <c:pt idx="927">
                  <c:v>1239.5658000000001</c:v>
                </c:pt>
                <c:pt idx="928">
                  <c:v>1230.8100999999999</c:v>
                </c:pt>
                <c:pt idx="929">
                  <c:v>1217.8090999999999</c:v>
                </c:pt>
                <c:pt idx="930">
                  <c:v>1199.3751999999999</c:v>
                </c:pt>
                <c:pt idx="931">
                  <c:v>1177.1124</c:v>
                </c:pt>
                <c:pt idx="932">
                  <c:v>1153.5672</c:v>
                </c:pt>
                <c:pt idx="933">
                  <c:v>1128.3462999999999</c:v>
                </c:pt>
                <c:pt idx="934">
                  <c:v>1101.3271</c:v>
                </c:pt>
                <c:pt idx="935">
                  <c:v>1074.173</c:v>
                </c:pt>
                <c:pt idx="936">
                  <c:v>1048.8624</c:v>
                </c:pt>
                <c:pt idx="937">
                  <c:v>1025.7754</c:v>
                </c:pt>
                <c:pt idx="938">
                  <c:v>1004.7018</c:v>
                </c:pt>
                <c:pt idx="939">
                  <c:v>986.21630000000005</c:v>
                </c:pt>
                <c:pt idx="940">
                  <c:v>970.62570000000005</c:v>
                </c:pt>
                <c:pt idx="941">
                  <c:v>957.8581999999999</c:v>
                </c:pt>
                <c:pt idx="942">
                  <c:v>956.62909999999999</c:v>
                </c:pt>
                <c:pt idx="943">
                  <c:v>990.72069999999997</c:v>
                </c:pt>
                <c:pt idx="944">
                  <c:v>1073.6271999999999</c:v>
                </c:pt>
                <c:pt idx="945">
                  <c:v>1204.5912000000001</c:v>
                </c:pt>
                <c:pt idx="946">
                  <c:v>1379.5684000000001</c:v>
                </c:pt>
                <c:pt idx="947">
                  <c:v>1591.5232000000001</c:v>
                </c:pt>
                <c:pt idx="948">
                  <c:v>1832.7923000000001</c:v>
                </c:pt>
                <c:pt idx="949">
                  <c:v>2096.346</c:v>
                </c:pt>
                <c:pt idx="950">
                  <c:v>2375.4092999999998</c:v>
                </c:pt>
                <c:pt idx="951">
                  <c:v>2663.0500999999999</c:v>
                </c:pt>
                <c:pt idx="952">
                  <c:v>2953.5322999999999</c:v>
                </c:pt>
                <c:pt idx="953">
                  <c:v>3241.0457000000001</c:v>
                </c:pt>
                <c:pt idx="954">
                  <c:v>3517.3753999999999</c:v>
                </c:pt>
                <c:pt idx="955">
                  <c:v>3775.3715999999999</c:v>
                </c:pt>
                <c:pt idx="956">
                  <c:v>4011.5745999999999</c:v>
                </c:pt>
                <c:pt idx="957">
                  <c:v>4226.3290999999999</c:v>
                </c:pt>
                <c:pt idx="958">
                  <c:v>4419.1242000000002</c:v>
                </c:pt>
                <c:pt idx="959">
                  <c:v>4586.7174999999997</c:v>
                </c:pt>
                <c:pt idx="960">
                  <c:v>4724.1028999999999</c:v>
                </c:pt>
                <c:pt idx="961">
                  <c:v>4827.7190000000001</c:v>
                </c:pt>
                <c:pt idx="962">
                  <c:v>4897.9508999999998</c:v>
                </c:pt>
                <c:pt idx="963">
                  <c:v>4934.2395999999999</c:v>
                </c:pt>
                <c:pt idx="964">
                  <c:v>4935.3337000000001</c:v>
                </c:pt>
                <c:pt idx="965">
                  <c:v>4900.6311999999998</c:v>
                </c:pt>
                <c:pt idx="966">
                  <c:v>4830.3493000000008</c:v>
                </c:pt>
                <c:pt idx="967">
                  <c:v>4724.9069</c:v>
                </c:pt>
                <c:pt idx="968">
                  <c:v>4585.6355000000003</c:v>
                </c:pt>
                <c:pt idx="969">
                  <c:v>4418.8430000000008</c:v>
                </c:pt>
                <c:pt idx="970">
                  <c:v>4233.7915999999996</c:v>
                </c:pt>
                <c:pt idx="971">
                  <c:v>4034.5021000000002</c:v>
                </c:pt>
                <c:pt idx="972">
                  <c:v>3822.1529</c:v>
                </c:pt>
                <c:pt idx="973">
                  <c:v>3599.9762000000001</c:v>
                </c:pt>
                <c:pt idx="974">
                  <c:v>3374.1120000000001</c:v>
                </c:pt>
                <c:pt idx="975">
                  <c:v>3161.0295000000001</c:v>
                </c:pt>
                <c:pt idx="976">
                  <c:v>2983.3382999999999</c:v>
                </c:pt>
                <c:pt idx="977">
                  <c:v>2845.7927</c:v>
                </c:pt>
                <c:pt idx="978">
                  <c:v>2751.8652000000002</c:v>
                </c:pt>
                <c:pt idx="979">
                  <c:v>2704.6008000000002</c:v>
                </c:pt>
                <c:pt idx="980">
                  <c:v>2706.3926000000001</c:v>
                </c:pt>
                <c:pt idx="981">
                  <c:v>2760.0255000000002</c:v>
                </c:pt>
                <c:pt idx="982">
                  <c:v>2862.2912999999999</c:v>
                </c:pt>
                <c:pt idx="983">
                  <c:v>2984.6086</c:v>
                </c:pt>
                <c:pt idx="984">
                  <c:v>3102.0632000000001</c:v>
                </c:pt>
                <c:pt idx="985">
                  <c:v>3207.9991</c:v>
                </c:pt>
                <c:pt idx="986">
                  <c:v>3299.0464000000002</c:v>
                </c:pt>
                <c:pt idx="987">
                  <c:v>3373.2491</c:v>
                </c:pt>
                <c:pt idx="988">
                  <c:v>3429.8562999999999</c:v>
                </c:pt>
                <c:pt idx="989">
                  <c:v>3468.9935999999998</c:v>
                </c:pt>
                <c:pt idx="990">
                  <c:v>3491.8577</c:v>
                </c:pt>
                <c:pt idx="991">
                  <c:v>3497.4596000000001</c:v>
                </c:pt>
                <c:pt idx="992">
                  <c:v>3483.6086</c:v>
                </c:pt>
                <c:pt idx="993">
                  <c:v>3450.8155999999999</c:v>
                </c:pt>
                <c:pt idx="994">
                  <c:v>3407.0727999999999</c:v>
                </c:pt>
                <c:pt idx="995">
                  <c:v>3360.7417</c:v>
                </c:pt>
                <c:pt idx="996">
                  <c:v>3311.7556</c:v>
                </c:pt>
                <c:pt idx="997">
                  <c:v>3256.0682000000002</c:v>
                </c:pt>
                <c:pt idx="998">
                  <c:v>3189.6622000000002</c:v>
                </c:pt>
                <c:pt idx="999">
                  <c:v>3112.7229000000002</c:v>
                </c:pt>
                <c:pt idx="1000">
                  <c:v>3026.6025</c:v>
                </c:pt>
                <c:pt idx="1001">
                  <c:v>2931.6095999999998</c:v>
                </c:pt>
                <c:pt idx="1002">
                  <c:v>2825.7953000000002</c:v>
                </c:pt>
                <c:pt idx="1003">
                  <c:v>2709.622699999999</c:v>
                </c:pt>
                <c:pt idx="1004">
                  <c:v>2585.8422</c:v>
                </c:pt>
                <c:pt idx="1005">
                  <c:v>2458.1149</c:v>
                </c:pt>
                <c:pt idx="1006">
                  <c:v>2330.4630999999999</c:v>
                </c:pt>
                <c:pt idx="1007">
                  <c:v>2207.6221999999998</c:v>
                </c:pt>
                <c:pt idx="1008">
                  <c:v>2092.7093</c:v>
                </c:pt>
                <c:pt idx="1009">
                  <c:v>1982.9467999999999</c:v>
                </c:pt>
                <c:pt idx="1010">
                  <c:v>1878.2218</c:v>
                </c:pt>
                <c:pt idx="1011">
                  <c:v>1780.8137999999999</c:v>
                </c:pt>
                <c:pt idx="1012">
                  <c:v>1694.816</c:v>
                </c:pt>
                <c:pt idx="1013">
                  <c:v>1627.4574</c:v>
                </c:pt>
                <c:pt idx="1014">
                  <c:v>1582.0727999999999</c:v>
                </c:pt>
                <c:pt idx="1015">
                  <c:v>1550.7319</c:v>
                </c:pt>
                <c:pt idx="1016">
                  <c:v>1519.9367</c:v>
                </c:pt>
                <c:pt idx="1017">
                  <c:v>1490.9188999999999</c:v>
                </c:pt>
                <c:pt idx="1018">
                  <c:v>1465.8732</c:v>
                </c:pt>
                <c:pt idx="1019">
                  <c:v>1445.8715999999999</c:v>
                </c:pt>
                <c:pt idx="1020">
                  <c:v>1430.9059</c:v>
                </c:pt>
                <c:pt idx="1021">
                  <c:v>1417.1582000000001</c:v>
                </c:pt>
                <c:pt idx="1022">
                  <c:v>1398.4184</c:v>
                </c:pt>
                <c:pt idx="1023">
                  <c:v>1374.4254000000001</c:v>
                </c:pt>
                <c:pt idx="1024">
                  <c:v>1344.9537</c:v>
                </c:pt>
                <c:pt idx="1025">
                  <c:v>1310.0244</c:v>
                </c:pt>
                <c:pt idx="1026">
                  <c:v>1270.8807999999999</c:v>
                </c:pt>
                <c:pt idx="1027">
                  <c:v>1230.2443000000001</c:v>
                </c:pt>
                <c:pt idx="1028">
                  <c:v>1192.9915000000001</c:v>
                </c:pt>
                <c:pt idx="1029">
                  <c:v>1163.6315999999999</c:v>
                </c:pt>
                <c:pt idx="1030">
                  <c:v>1145.4756</c:v>
                </c:pt>
                <c:pt idx="1031">
                  <c:v>1142.4176</c:v>
                </c:pt>
                <c:pt idx="1032">
                  <c:v>1166.2351000000001</c:v>
                </c:pt>
                <c:pt idx="1033">
                  <c:v>1234.6521</c:v>
                </c:pt>
                <c:pt idx="1034">
                  <c:v>1340.6477</c:v>
                </c:pt>
                <c:pt idx="1035">
                  <c:v>1471.6422</c:v>
                </c:pt>
                <c:pt idx="1036">
                  <c:v>1622.8873000000001</c:v>
                </c:pt>
                <c:pt idx="1037">
                  <c:v>1788.6334999999999</c:v>
                </c:pt>
                <c:pt idx="1038">
                  <c:v>1962.4708000000001</c:v>
                </c:pt>
                <c:pt idx="1039">
                  <c:v>2138.6597000000002</c:v>
                </c:pt>
                <c:pt idx="1040">
                  <c:v>2311.8195999999998</c:v>
                </c:pt>
                <c:pt idx="1041">
                  <c:v>2477.5145000000002</c:v>
                </c:pt>
                <c:pt idx="1042">
                  <c:v>2632.2424999999989</c:v>
                </c:pt>
                <c:pt idx="1043">
                  <c:v>2773.1685000000002</c:v>
                </c:pt>
                <c:pt idx="1044">
                  <c:v>2897.5488999999989</c:v>
                </c:pt>
                <c:pt idx="1045">
                  <c:v>3003.3833</c:v>
                </c:pt>
                <c:pt idx="1046">
                  <c:v>3089.7844</c:v>
                </c:pt>
                <c:pt idx="1047">
                  <c:v>3156.3125</c:v>
                </c:pt>
                <c:pt idx="1048">
                  <c:v>3202.1024000000002</c:v>
                </c:pt>
                <c:pt idx="1049">
                  <c:v>3225.9681</c:v>
                </c:pt>
                <c:pt idx="1050">
                  <c:v>3226.1028000000001</c:v>
                </c:pt>
                <c:pt idx="1051">
                  <c:v>3203.5297</c:v>
                </c:pt>
                <c:pt idx="1052">
                  <c:v>3162.8787000000002</c:v>
                </c:pt>
                <c:pt idx="1053">
                  <c:v>3107.1219000000001</c:v>
                </c:pt>
                <c:pt idx="1054">
                  <c:v>3034.6860000000001</c:v>
                </c:pt>
                <c:pt idx="1055">
                  <c:v>2945.8451</c:v>
                </c:pt>
                <c:pt idx="1056">
                  <c:v>2841.2044999999989</c:v>
                </c:pt>
                <c:pt idx="1057">
                  <c:v>2722.7379999999998</c:v>
                </c:pt>
                <c:pt idx="1058">
                  <c:v>2592.5392999999999</c:v>
                </c:pt>
                <c:pt idx="1059">
                  <c:v>2453.4692</c:v>
                </c:pt>
                <c:pt idx="1060">
                  <c:v>2308.4926999999998</c:v>
                </c:pt>
                <c:pt idx="1061">
                  <c:v>2159.453</c:v>
                </c:pt>
                <c:pt idx="1062">
                  <c:v>2009.1204</c:v>
                </c:pt>
                <c:pt idx="1063">
                  <c:v>1861.6267</c:v>
                </c:pt>
                <c:pt idx="1064">
                  <c:v>1721.1112000000001</c:v>
                </c:pt>
                <c:pt idx="1065">
                  <c:v>1591.7629999999999</c:v>
                </c:pt>
                <c:pt idx="1066">
                  <c:v>1478.9174</c:v>
                </c:pt>
                <c:pt idx="1067">
                  <c:v>1388.434</c:v>
                </c:pt>
                <c:pt idx="1068">
                  <c:v>1327.0309999999999</c:v>
                </c:pt>
                <c:pt idx="1069">
                  <c:v>1296.1114</c:v>
                </c:pt>
                <c:pt idx="1070">
                  <c:v>1293.8789999999999</c:v>
                </c:pt>
                <c:pt idx="1071">
                  <c:v>1322.1826000000001</c:v>
                </c:pt>
                <c:pt idx="1072">
                  <c:v>1370.6789000000001</c:v>
                </c:pt>
                <c:pt idx="1073">
                  <c:v>1416.9241999999999</c:v>
                </c:pt>
                <c:pt idx="1074">
                  <c:v>1456.874</c:v>
                </c:pt>
                <c:pt idx="1075">
                  <c:v>1489.6342999999999</c:v>
                </c:pt>
                <c:pt idx="1076">
                  <c:v>1514.0591999999999</c:v>
                </c:pt>
                <c:pt idx="1077">
                  <c:v>1528.9888000000001</c:v>
                </c:pt>
                <c:pt idx="1078">
                  <c:v>1533.6994</c:v>
                </c:pt>
                <c:pt idx="1079">
                  <c:v>1528.4847</c:v>
                </c:pt>
                <c:pt idx="1080">
                  <c:v>1514.6451</c:v>
                </c:pt>
                <c:pt idx="1081">
                  <c:v>1492.8152</c:v>
                </c:pt>
                <c:pt idx="1082">
                  <c:v>1463.8035</c:v>
                </c:pt>
                <c:pt idx="1083">
                  <c:v>1428.2121</c:v>
                </c:pt>
                <c:pt idx="1084">
                  <c:v>1386.7402999999999</c:v>
                </c:pt>
                <c:pt idx="1085">
                  <c:v>1340.4224999999999</c:v>
                </c:pt>
                <c:pt idx="1086">
                  <c:v>1289.6152999999999</c:v>
                </c:pt>
                <c:pt idx="1087">
                  <c:v>1235.4766</c:v>
                </c:pt>
                <c:pt idx="1088">
                  <c:v>1180.3997999999999</c:v>
                </c:pt>
                <c:pt idx="1089">
                  <c:v>1127.6862000000001</c:v>
                </c:pt>
                <c:pt idx="1090">
                  <c:v>1083.9081000000001</c:v>
                </c:pt>
                <c:pt idx="1091">
                  <c:v>1051.6017999999999</c:v>
                </c:pt>
                <c:pt idx="1092">
                  <c:v>1028.8945000000001</c:v>
                </c:pt>
                <c:pt idx="1093">
                  <c:v>1009.0823</c:v>
                </c:pt>
                <c:pt idx="1094">
                  <c:v>991.27719999999999</c:v>
                </c:pt>
                <c:pt idx="1095">
                  <c:v>974.02779999999996</c:v>
                </c:pt>
                <c:pt idx="1096">
                  <c:v>954.51779999999997</c:v>
                </c:pt>
                <c:pt idx="1097">
                  <c:v>932.78009999999995</c:v>
                </c:pt>
                <c:pt idx="1098">
                  <c:v>909.77290000000005</c:v>
                </c:pt>
                <c:pt idx="1099">
                  <c:v>885.89499999999998</c:v>
                </c:pt>
                <c:pt idx="1100">
                  <c:v>861.52779999999996</c:v>
                </c:pt>
                <c:pt idx="1101">
                  <c:v>837.40470000000005</c:v>
                </c:pt>
                <c:pt idx="1102">
                  <c:v>814.8039</c:v>
                </c:pt>
                <c:pt idx="1103">
                  <c:v>793.9274999999999</c:v>
                </c:pt>
                <c:pt idx="1104">
                  <c:v>775.14380000000006</c:v>
                </c:pt>
                <c:pt idx="1105">
                  <c:v>760.06219999999985</c:v>
                </c:pt>
                <c:pt idx="1106">
                  <c:v>751.39940000000001</c:v>
                </c:pt>
                <c:pt idx="1107">
                  <c:v>749.54709999999989</c:v>
                </c:pt>
                <c:pt idx="1108">
                  <c:v>754.7912</c:v>
                </c:pt>
                <c:pt idx="1109">
                  <c:v>780.23329999999999</c:v>
                </c:pt>
                <c:pt idx="1110">
                  <c:v>832.32529999999986</c:v>
                </c:pt>
                <c:pt idx="1111">
                  <c:v>908.24429999999984</c:v>
                </c:pt>
                <c:pt idx="1112">
                  <c:v>1005.578</c:v>
                </c:pt>
                <c:pt idx="1113">
                  <c:v>1124.7431999999999</c:v>
                </c:pt>
                <c:pt idx="1114">
                  <c:v>1262.5119999999999</c:v>
                </c:pt>
                <c:pt idx="1115">
                  <c:v>1413.6748</c:v>
                </c:pt>
                <c:pt idx="1116">
                  <c:v>1574.0530000000001</c:v>
                </c:pt>
                <c:pt idx="1117">
                  <c:v>1740.6002000000001</c:v>
                </c:pt>
                <c:pt idx="1118">
                  <c:v>1908.8647000000001</c:v>
                </c:pt>
                <c:pt idx="1119">
                  <c:v>2074.0774000000001</c:v>
                </c:pt>
                <c:pt idx="1120">
                  <c:v>2231.7487999999989</c:v>
                </c:pt>
                <c:pt idx="1121">
                  <c:v>2380.0367999999999</c:v>
                </c:pt>
                <c:pt idx="1122">
                  <c:v>2515.4423000000002</c:v>
                </c:pt>
                <c:pt idx="1123">
                  <c:v>2634.528499999999</c:v>
                </c:pt>
                <c:pt idx="1124">
                  <c:v>2734.8625000000002</c:v>
                </c:pt>
                <c:pt idx="1125">
                  <c:v>2814.7538</c:v>
                </c:pt>
                <c:pt idx="1126">
                  <c:v>2872.9416000000001</c:v>
                </c:pt>
                <c:pt idx="1127">
                  <c:v>2908.9481000000001</c:v>
                </c:pt>
                <c:pt idx="1128">
                  <c:v>2923.0050000000001</c:v>
                </c:pt>
                <c:pt idx="1129">
                  <c:v>2914.4838</c:v>
                </c:pt>
                <c:pt idx="1130">
                  <c:v>2879.3640999999998</c:v>
                </c:pt>
                <c:pt idx="1131">
                  <c:v>2817.6936000000001</c:v>
                </c:pt>
                <c:pt idx="1132">
                  <c:v>2730.9326999999998</c:v>
                </c:pt>
                <c:pt idx="1133">
                  <c:v>2620.62</c:v>
                </c:pt>
                <c:pt idx="1134">
                  <c:v>2489.184999999999</c:v>
                </c:pt>
                <c:pt idx="1135">
                  <c:v>2339.5391</c:v>
                </c:pt>
                <c:pt idx="1136">
                  <c:v>2175.1342</c:v>
                </c:pt>
                <c:pt idx="1137">
                  <c:v>1999.5896</c:v>
                </c:pt>
                <c:pt idx="1138">
                  <c:v>1816.2219</c:v>
                </c:pt>
                <c:pt idx="1139">
                  <c:v>1628.6750999999999</c:v>
                </c:pt>
                <c:pt idx="1140">
                  <c:v>1442.4908</c:v>
                </c:pt>
                <c:pt idx="1141">
                  <c:v>1262.1267</c:v>
                </c:pt>
                <c:pt idx="1142">
                  <c:v>1092.1170999999999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89-48E5-8BFC-E89EFAA7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271232"/>
        <c:axId val="100272768"/>
      </c:lineChart>
      <c:catAx>
        <c:axId val="100271232"/>
        <c:scaling>
          <c:orientation val="minMax"/>
        </c:scaling>
        <c:delete val="1"/>
        <c:axPos val="b"/>
        <c:majorTickMark val="out"/>
        <c:minorTickMark val="none"/>
        <c:tickLblPos val="nextTo"/>
        <c:crossAx val="100272768"/>
        <c:crosses val="autoZero"/>
        <c:auto val="1"/>
        <c:lblAlgn val="ctr"/>
        <c:lblOffset val="100"/>
        <c:noMultiLvlLbl val="0"/>
      </c:catAx>
      <c:valAx>
        <c:axId val="1002727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0027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63849070148302"/>
          <c:y val="6.6666666666666693E-2"/>
          <c:w val="0.103768198846939"/>
          <c:h val="0.31245144356955401"/>
        </c:manualLayout>
      </c:layout>
      <c:overlay val="0"/>
      <c:spPr>
        <a:noFill/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9D9DE-33D7-4B31-B7E1-682CF0DDAA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7DEAB56-C138-4819-89DA-0D89E9020B8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Socially Defined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GOALS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rPr>
            <a:t>Fame Status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rPr>
            <a:t>Fortune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ADE03168-1FCE-43C0-8DD9-EA012AA99097}" type="parTrans" cxnId="{D1CC1EA8-E12F-48AF-BE34-1212CCAF3FF2}">
      <dgm:prSet/>
      <dgm:spPr/>
      <dgm:t>
        <a:bodyPr/>
        <a:lstStyle/>
        <a:p>
          <a:endParaRPr lang="en-CA"/>
        </a:p>
      </dgm:t>
    </dgm:pt>
    <dgm:pt modelId="{263645C1-279C-425A-BCDF-7D19C8226360}" type="sibTrans" cxnId="{D1CC1EA8-E12F-48AF-BE34-1212CCAF3FF2}">
      <dgm:prSet/>
      <dgm:spPr/>
      <dgm:t>
        <a:bodyPr/>
        <a:lstStyle/>
        <a:p>
          <a:endParaRPr lang="en-CA"/>
        </a:p>
      </dgm:t>
    </dgm:pt>
    <dgm:pt modelId="{3C201F9F-CB84-4361-822E-3EA0424C693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Structural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Blockage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(e.g., racism)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ANOMIE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gm:t>
    </dgm:pt>
    <dgm:pt modelId="{7F7F38EB-F396-4BF9-8AF8-15735B001EB1}" type="parTrans" cxnId="{9163A60C-1830-44A2-9C62-43C4CFF90D56}">
      <dgm:prSet/>
      <dgm:spPr/>
      <dgm:t>
        <a:bodyPr/>
        <a:lstStyle/>
        <a:p>
          <a:endParaRPr lang="en-CA"/>
        </a:p>
      </dgm:t>
    </dgm:pt>
    <dgm:pt modelId="{7D9DC799-8980-4B32-B0C0-A5582ADB540E}" type="sibTrans" cxnId="{9163A60C-1830-44A2-9C62-43C4CFF90D56}">
      <dgm:prSet/>
      <dgm:spPr/>
      <dgm:t>
        <a:bodyPr/>
        <a:lstStyle/>
        <a:p>
          <a:endParaRPr lang="en-CA"/>
        </a:p>
      </dgm:t>
    </dgm:pt>
    <dgm:pt modelId="{78D53EDB-28DF-4C6C-B00D-16065CAC729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Disorganized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Neighborhood</a:t>
          </a:r>
          <a:endParaRPr kumimoji="0" lang="en-US" altLang="en-US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gm:t>
    </dgm:pt>
    <dgm:pt modelId="{BF40E222-1633-4CC0-8A3C-1C5571800802}" type="parTrans" cxnId="{DAC5A7E0-AD22-4D5E-9E5C-DC6FAAC47D6E}">
      <dgm:prSet/>
      <dgm:spPr/>
      <dgm:t>
        <a:bodyPr/>
        <a:lstStyle/>
        <a:p>
          <a:endParaRPr lang="en-CA"/>
        </a:p>
      </dgm:t>
    </dgm:pt>
    <dgm:pt modelId="{3EED666B-7914-4D4A-9BDC-D03AE916A96A}" type="sibTrans" cxnId="{DAC5A7E0-AD22-4D5E-9E5C-DC6FAAC47D6E}">
      <dgm:prSet/>
      <dgm:spPr/>
      <dgm:t>
        <a:bodyPr/>
        <a:lstStyle/>
        <a:p>
          <a:endParaRPr lang="en-CA"/>
        </a:p>
      </dgm:t>
    </dgm:pt>
    <dgm:pt modelId="{FA307B59-FAD9-4008-B8F5-3D6691AAE81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Fighting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Gang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gm:t>
    </dgm:pt>
    <dgm:pt modelId="{C1F07772-623B-43F4-BD78-7DBE535AD0D9}" type="parTrans" cxnId="{4CE6595E-DCA7-4C9B-9653-070AD24EAAEE}">
      <dgm:prSet/>
      <dgm:spPr/>
      <dgm:t>
        <a:bodyPr/>
        <a:lstStyle/>
        <a:p>
          <a:endParaRPr lang="en-CA"/>
        </a:p>
      </dgm:t>
    </dgm:pt>
    <dgm:pt modelId="{86F9058E-33C3-4B99-A8B8-D961F576C4B0}" type="sibTrans" cxnId="{4CE6595E-DCA7-4C9B-9653-070AD24EAAEE}">
      <dgm:prSet/>
      <dgm:spPr/>
      <dgm:t>
        <a:bodyPr/>
        <a:lstStyle/>
        <a:p>
          <a:endParaRPr lang="en-CA"/>
        </a:p>
      </dgm:t>
    </dgm:pt>
    <dgm:pt modelId="{208C2B3C-7B1D-4AEB-A811-0155C571355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Criminally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Organized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Neighborhood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gm:t>
    </dgm:pt>
    <dgm:pt modelId="{041296B3-3B01-4006-A2BD-2ECD13499397}" type="parTrans" cxnId="{4ED46737-F224-4886-8F34-16B2E6B4216F}">
      <dgm:prSet/>
      <dgm:spPr/>
      <dgm:t>
        <a:bodyPr/>
        <a:lstStyle/>
        <a:p>
          <a:endParaRPr lang="en-CA"/>
        </a:p>
      </dgm:t>
    </dgm:pt>
    <dgm:pt modelId="{0F955BED-7E49-4987-906F-7DBE5CE25BDB}" type="sibTrans" cxnId="{4ED46737-F224-4886-8F34-16B2E6B4216F}">
      <dgm:prSet/>
      <dgm:spPr/>
      <dgm:t>
        <a:bodyPr/>
        <a:lstStyle/>
        <a:p>
          <a:endParaRPr lang="en-CA"/>
        </a:p>
      </dgm:t>
    </dgm:pt>
    <dgm:pt modelId="{B2A7B585-0953-4D22-8EAC-1E84C9EA780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Organized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Crime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gm:t>
    </dgm:pt>
    <dgm:pt modelId="{07E7C4E1-CDF3-4EA2-9C29-76F6EABB68E5}" type="parTrans" cxnId="{FEB0C700-A57E-4AB5-89D9-D68EF08BA5FB}">
      <dgm:prSet/>
      <dgm:spPr/>
      <dgm:t>
        <a:bodyPr/>
        <a:lstStyle/>
        <a:p>
          <a:endParaRPr lang="en-CA"/>
        </a:p>
      </dgm:t>
    </dgm:pt>
    <dgm:pt modelId="{74B78FB0-5206-4277-9F2E-AFFBD263FE7D}" type="sibTrans" cxnId="{FEB0C700-A57E-4AB5-89D9-D68EF08BA5FB}">
      <dgm:prSet/>
      <dgm:spPr/>
      <dgm:t>
        <a:bodyPr/>
        <a:lstStyle/>
        <a:p>
          <a:endParaRPr lang="en-CA"/>
        </a:p>
      </dgm:t>
    </dgm:pt>
    <dgm:pt modelId="{FA2531C2-15DE-42BA-8B72-B699B0FA56A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Politically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Organized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Neighborhood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gm:t>
    </dgm:pt>
    <dgm:pt modelId="{3572B3DE-A3DB-4565-8069-27DE3EC59E2C}" type="parTrans" cxnId="{5FED1BDF-9921-4ABE-840E-8771C57E52D9}">
      <dgm:prSet/>
      <dgm:spPr/>
      <dgm:t>
        <a:bodyPr/>
        <a:lstStyle/>
        <a:p>
          <a:endParaRPr lang="en-CA"/>
        </a:p>
      </dgm:t>
    </dgm:pt>
    <dgm:pt modelId="{F89D8871-7E2B-4B0C-A2A6-4CF3AA50B113}" type="sibTrans" cxnId="{5FED1BDF-9921-4ABE-840E-8771C57E52D9}">
      <dgm:prSet/>
      <dgm:spPr/>
      <dgm:t>
        <a:bodyPr/>
        <a:lstStyle/>
        <a:p>
          <a:endParaRPr lang="en-CA"/>
        </a:p>
      </dgm:t>
    </dgm:pt>
    <dgm:pt modelId="{FD53E029-2F90-4078-BB2E-A08A4CE0A20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Terrorism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gm:t>
    </dgm:pt>
    <dgm:pt modelId="{CE3C08EA-56AE-49BA-AD15-1FB7274FA478}" type="parTrans" cxnId="{3EF014CD-A4EB-472B-9D0E-5C8E091A050C}">
      <dgm:prSet/>
      <dgm:spPr/>
      <dgm:t>
        <a:bodyPr/>
        <a:lstStyle/>
        <a:p>
          <a:endParaRPr lang="en-CA"/>
        </a:p>
      </dgm:t>
    </dgm:pt>
    <dgm:pt modelId="{AB5C45BB-EB29-4753-A571-5D958F77C01A}" type="sibTrans" cxnId="{3EF014CD-A4EB-472B-9D0E-5C8E091A050C}">
      <dgm:prSet/>
      <dgm:spPr/>
      <dgm:t>
        <a:bodyPr/>
        <a:lstStyle/>
        <a:p>
          <a:endParaRPr lang="en-CA"/>
        </a:p>
      </dgm:t>
    </dgm:pt>
    <dgm:pt modelId="{49E1A8C1-2A8F-4C11-9E89-F9944CE8E24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Most People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Legitimate means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fair share of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goals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gm:t>
    </dgm:pt>
    <dgm:pt modelId="{AF4EDB2B-723F-4A88-A103-767616D301E0}" type="parTrans" cxnId="{0EFB23BD-3C1C-40CD-BBAA-DFD78382E099}">
      <dgm:prSet/>
      <dgm:spPr/>
      <dgm:t>
        <a:bodyPr/>
        <a:lstStyle/>
        <a:p>
          <a:endParaRPr lang="en-CA"/>
        </a:p>
      </dgm:t>
    </dgm:pt>
    <dgm:pt modelId="{7A4FDA8E-D2D5-4C51-995A-56B5A2A2F504}" type="sibTrans" cxnId="{0EFB23BD-3C1C-40CD-BBAA-DFD78382E099}">
      <dgm:prSet/>
      <dgm:spPr/>
      <dgm:t>
        <a:bodyPr/>
        <a:lstStyle/>
        <a:p>
          <a:endParaRPr lang="en-CA"/>
        </a:p>
      </dgm:t>
    </dgm:pt>
    <dgm:pt modelId="{582C9EA0-4779-436A-84AE-996C8D52D10B}" type="pres">
      <dgm:prSet presAssocID="{CD49D9DE-33D7-4B31-B7E1-682CF0DDAA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B7763C-3888-49F5-9969-8AD85A4B554F}" type="pres">
      <dgm:prSet presAssocID="{D7DEAB56-C138-4819-89DA-0D89E9020B8A}" presName="hierRoot1" presStyleCnt="0">
        <dgm:presLayoutVars>
          <dgm:hierBranch/>
        </dgm:presLayoutVars>
      </dgm:prSet>
      <dgm:spPr/>
    </dgm:pt>
    <dgm:pt modelId="{CD2700FC-08DA-44BB-9D31-0BD2AC720AE2}" type="pres">
      <dgm:prSet presAssocID="{D7DEAB56-C138-4819-89DA-0D89E9020B8A}" presName="rootComposite1" presStyleCnt="0"/>
      <dgm:spPr/>
    </dgm:pt>
    <dgm:pt modelId="{48BC842F-D5A5-424B-8495-796B806DAB4F}" type="pres">
      <dgm:prSet presAssocID="{D7DEAB56-C138-4819-89DA-0D89E9020B8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A2AF5A-84AD-4374-98C2-2E4DD9066E79}" type="pres">
      <dgm:prSet presAssocID="{D7DEAB56-C138-4819-89DA-0D89E9020B8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61FDED9-D2E4-473E-8D2E-7B638D9952F4}" type="pres">
      <dgm:prSet presAssocID="{D7DEAB56-C138-4819-89DA-0D89E9020B8A}" presName="hierChild2" presStyleCnt="0"/>
      <dgm:spPr/>
    </dgm:pt>
    <dgm:pt modelId="{B13FB8E2-B7B5-4148-AD7E-A54A418BF01E}" type="pres">
      <dgm:prSet presAssocID="{7F7F38EB-F396-4BF9-8AF8-15735B001EB1}" presName="Name35" presStyleLbl="parChTrans1D2" presStyleIdx="0" presStyleCnt="2"/>
      <dgm:spPr/>
      <dgm:t>
        <a:bodyPr/>
        <a:lstStyle/>
        <a:p>
          <a:endParaRPr lang="en-US"/>
        </a:p>
      </dgm:t>
    </dgm:pt>
    <dgm:pt modelId="{42CD3E43-46B7-4505-8437-3C30CC6AB888}" type="pres">
      <dgm:prSet presAssocID="{3C201F9F-CB84-4361-822E-3EA0424C6936}" presName="hierRoot2" presStyleCnt="0">
        <dgm:presLayoutVars>
          <dgm:hierBranch/>
        </dgm:presLayoutVars>
      </dgm:prSet>
      <dgm:spPr/>
    </dgm:pt>
    <dgm:pt modelId="{D1213216-7229-4CF6-BDD1-490F2C54353A}" type="pres">
      <dgm:prSet presAssocID="{3C201F9F-CB84-4361-822E-3EA0424C6936}" presName="rootComposite" presStyleCnt="0"/>
      <dgm:spPr/>
    </dgm:pt>
    <dgm:pt modelId="{5DCC4668-A733-446C-BEBF-DB6243224263}" type="pres">
      <dgm:prSet presAssocID="{3C201F9F-CB84-4361-822E-3EA0424C693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ABE286-92B4-40D3-AA0B-5F72D42FD607}" type="pres">
      <dgm:prSet presAssocID="{3C201F9F-CB84-4361-822E-3EA0424C6936}" presName="rootConnector" presStyleLbl="node2" presStyleIdx="0" presStyleCnt="2"/>
      <dgm:spPr/>
      <dgm:t>
        <a:bodyPr/>
        <a:lstStyle/>
        <a:p>
          <a:endParaRPr lang="en-US"/>
        </a:p>
      </dgm:t>
    </dgm:pt>
    <dgm:pt modelId="{A0891579-D192-4F6D-83DE-BB3CCFCFC306}" type="pres">
      <dgm:prSet presAssocID="{3C201F9F-CB84-4361-822E-3EA0424C6936}" presName="hierChild4" presStyleCnt="0"/>
      <dgm:spPr/>
    </dgm:pt>
    <dgm:pt modelId="{6B2A7990-6978-4738-96D1-12617F93BE43}" type="pres">
      <dgm:prSet presAssocID="{BF40E222-1633-4CC0-8A3C-1C5571800802}" presName="Name35" presStyleLbl="parChTrans1D3" presStyleIdx="0" presStyleCnt="3"/>
      <dgm:spPr/>
      <dgm:t>
        <a:bodyPr/>
        <a:lstStyle/>
        <a:p>
          <a:endParaRPr lang="en-US"/>
        </a:p>
      </dgm:t>
    </dgm:pt>
    <dgm:pt modelId="{07980F3C-6568-4569-BC04-ED700B714102}" type="pres">
      <dgm:prSet presAssocID="{78D53EDB-28DF-4C6C-B00D-16065CAC729D}" presName="hierRoot2" presStyleCnt="0">
        <dgm:presLayoutVars>
          <dgm:hierBranch/>
        </dgm:presLayoutVars>
      </dgm:prSet>
      <dgm:spPr/>
    </dgm:pt>
    <dgm:pt modelId="{B322168D-A79F-4EE8-BE61-6CF823D2D602}" type="pres">
      <dgm:prSet presAssocID="{78D53EDB-28DF-4C6C-B00D-16065CAC729D}" presName="rootComposite" presStyleCnt="0"/>
      <dgm:spPr/>
    </dgm:pt>
    <dgm:pt modelId="{1E5E7BFB-129B-4EF0-9B7B-99A55C24D7F5}" type="pres">
      <dgm:prSet presAssocID="{78D53EDB-28DF-4C6C-B00D-16065CAC729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6F3A8-47D7-4B36-8FBB-B4ACB31B759D}" type="pres">
      <dgm:prSet presAssocID="{78D53EDB-28DF-4C6C-B00D-16065CAC729D}" presName="rootConnector" presStyleLbl="node3" presStyleIdx="0" presStyleCnt="3"/>
      <dgm:spPr/>
      <dgm:t>
        <a:bodyPr/>
        <a:lstStyle/>
        <a:p>
          <a:endParaRPr lang="en-US"/>
        </a:p>
      </dgm:t>
    </dgm:pt>
    <dgm:pt modelId="{B3847BF8-7B46-4F28-AA19-0CFC239E710A}" type="pres">
      <dgm:prSet presAssocID="{78D53EDB-28DF-4C6C-B00D-16065CAC729D}" presName="hierChild4" presStyleCnt="0"/>
      <dgm:spPr/>
    </dgm:pt>
    <dgm:pt modelId="{9E2EFEDD-70E9-47FD-80ED-C764CC86D202}" type="pres">
      <dgm:prSet presAssocID="{C1F07772-623B-43F4-BD78-7DBE535AD0D9}" presName="Name35" presStyleLbl="parChTrans1D4" presStyleIdx="0" presStyleCnt="3"/>
      <dgm:spPr/>
      <dgm:t>
        <a:bodyPr/>
        <a:lstStyle/>
        <a:p>
          <a:endParaRPr lang="en-US"/>
        </a:p>
      </dgm:t>
    </dgm:pt>
    <dgm:pt modelId="{72EB4F9D-C4DF-4E63-B379-0AECFCAF6B2A}" type="pres">
      <dgm:prSet presAssocID="{FA307B59-FAD9-4008-B8F5-3D6691AAE818}" presName="hierRoot2" presStyleCnt="0">
        <dgm:presLayoutVars>
          <dgm:hierBranch val="r"/>
        </dgm:presLayoutVars>
      </dgm:prSet>
      <dgm:spPr/>
    </dgm:pt>
    <dgm:pt modelId="{FB8E46EB-ACC3-43B3-B6B5-DB5892735BC0}" type="pres">
      <dgm:prSet presAssocID="{FA307B59-FAD9-4008-B8F5-3D6691AAE818}" presName="rootComposite" presStyleCnt="0"/>
      <dgm:spPr/>
    </dgm:pt>
    <dgm:pt modelId="{561A37A2-EE03-41F2-B693-DC630775C72A}" type="pres">
      <dgm:prSet presAssocID="{FA307B59-FAD9-4008-B8F5-3D6691AAE818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E9C93B-0DBF-4E8D-9553-C30A69EEB5F8}" type="pres">
      <dgm:prSet presAssocID="{FA307B59-FAD9-4008-B8F5-3D6691AAE818}" presName="rootConnector" presStyleLbl="node4" presStyleIdx="0" presStyleCnt="3"/>
      <dgm:spPr/>
      <dgm:t>
        <a:bodyPr/>
        <a:lstStyle/>
        <a:p>
          <a:endParaRPr lang="en-US"/>
        </a:p>
      </dgm:t>
    </dgm:pt>
    <dgm:pt modelId="{2014ADEB-BFB8-4E24-8172-8934A963086D}" type="pres">
      <dgm:prSet presAssocID="{FA307B59-FAD9-4008-B8F5-3D6691AAE818}" presName="hierChild4" presStyleCnt="0"/>
      <dgm:spPr/>
    </dgm:pt>
    <dgm:pt modelId="{541C8AC1-BCBB-45F7-B9D9-663FB88A0958}" type="pres">
      <dgm:prSet presAssocID="{FA307B59-FAD9-4008-B8F5-3D6691AAE818}" presName="hierChild5" presStyleCnt="0"/>
      <dgm:spPr/>
    </dgm:pt>
    <dgm:pt modelId="{3FE4E3CA-F5F2-4277-A27D-C877C25CD0E4}" type="pres">
      <dgm:prSet presAssocID="{78D53EDB-28DF-4C6C-B00D-16065CAC729D}" presName="hierChild5" presStyleCnt="0"/>
      <dgm:spPr/>
    </dgm:pt>
    <dgm:pt modelId="{81534525-3817-4FE2-986A-5058ED37CA2C}" type="pres">
      <dgm:prSet presAssocID="{041296B3-3B01-4006-A2BD-2ECD13499397}" presName="Name35" presStyleLbl="parChTrans1D3" presStyleIdx="1" presStyleCnt="3"/>
      <dgm:spPr/>
      <dgm:t>
        <a:bodyPr/>
        <a:lstStyle/>
        <a:p>
          <a:endParaRPr lang="en-US"/>
        </a:p>
      </dgm:t>
    </dgm:pt>
    <dgm:pt modelId="{92E6F988-95D0-4694-98B2-6422A6CA779D}" type="pres">
      <dgm:prSet presAssocID="{208C2B3C-7B1D-4AEB-A811-0155C571355A}" presName="hierRoot2" presStyleCnt="0">
        <dgm:presLayoutVars>
          <dgm:hierBranch/>
        </dgm:presLayoutVars>
      </dgm:prSet>
      <dgm:spPr/>
    </dgm:pt>
    <dgm:pt modelId="{58E1C76E-83D6-44A6-9C8C-E7B548330D96}" type="pres">
      <dgm:prSet presAssocID="{208C2B3C-7B1D-4AEB-A811-0155C571355A}" presName="rootComposite" presStyleCnt="0"/>
      <dgm:spPr/>
    </dgm:pt>
    <dgm:pt modelId="{10A929D6-A96F-4297-91C0-9C0BA15EAAAF}" type="pres">
      <dgm:prSet presAssocID="{208C2B3C-7B1D-4AEB-A811-0155C571355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5BBCDB-15CF-40AC-9D25-9359D34376B0}" type="pres">
      <dgm:prSet presAssocID="{208C2B3C-7B1D-4AEB-A811-0155C571355A}" presName="rootConnector" presStyleLbl="node3" presStyleIdx="1" presStyleCnt="3"/>
      <dgm:spPr/>
      <dgm:t>
        <a:bodyPr/>
        <a:lstStyle/>
        <a:p>
          <a:endParaRPr lang="en-US"/>
        </a:p>
      </dgm:t>
    </dgm:pt>
    <dgm:pt modelId="{F9B21304-3F28-455B-9CDA-8029B3E73F5F}" type="pres">
      <dgm:prSet presAssocID="{208C2B3C-7B1D-4AEB-A811-0155C571355A}" presName="hierChild4" presStyleCnt="0"/>
      <dgm:spPr/>
    </dgm:pt>
    <dgm:pt modelId="{4D8BAC62-15FD-4B32-8638-D8687173ADBE}" type="pres">
      <dgm:prSet presAssocID="{07E7C4E1-CDF3-4EA2-9C29-76F6EABB68E5}" presName="Name35" presStyleLbl="parChTrans1D4" presStyleIdx="1" presStyleCnt="3"/>
      <dgm:spPr/>
      <dgm:t>
        <a:bodyPr/>
        <a:lstStyle/>
        <a:p>
          <a:endParaRPr lang="en-US"/>
        </a:p>
      </dgm:t>
    </dgm:pt>
    <dgm:pt modelId="{DE85C0DC-E79C-4409-BFCF-EA8CFE13FF28}" type="pres">
      <dgm:prSet presAssocID="{B2A7B585-0953-4D22-8EAC-1E84C9EA780F}" presName="hierRoot2" presStyleCnt="0">
        <dgm:presLayoutVars>
          <dgm:hierBranch val="r"/>
        </dgm:presLayoutVars>
      </dgm:prSet>
      <dgm:spPr/>
    </dgm:pt>
    <dgm:pt modelId="{80FD0409-5D46-47F7-B4BA-F4DF37CABECD}" type="pres">
      <dgm:prSet presAssocID="{B2A7B585-0953-4D22-8EAC-1E84C9EA780F}" presName="rootComposite" presStyleCnt="0"/>
      <dgm:spPr/>
    </dgm:pt>
    <dgm:pt modelId="{F0B3D947-1EBC-4872-8FBA-C23F382E4812}" type="pres">
      <dgm:prSet presAssocID="{B2A7B585-0953-4D22-8EAC-1E84C9EA780F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54477A-4324-4A33-8FD0-A98FFDF2DF96}" type="pres">
      <dgm:prSet presAssocID="{B2A7B585-0953-4D22-8EAC-1E84C9EA780F}" presName="rootConnector" presStyleLbl="node4" presStyleIdx="1" presStyleCnt="3"/>
      <dgm:spPr/>
      <dgm:t>
        <a:bodyPr/>
        <a:lstStyle/>
        <a:p>
          <a:endParaRPr lang="en-US"/>
        </a:p>
      </dgm:t>
    </dgm:pt>
    <dgm:pt modelId="{8FCD5E63-03F2-4D45-A92F-904A94163B6D}" type="pres">
      <dgm:prSet presAssocID="{B2A7B585-0953-4D22-8EAC-1E84C9EA780F}" presName="hierChild4" presStyleCnt="0"/>
      <dgm:spPr/>
    </dgm:pt>
    <dgm:pt modelId="{E41ACEAF-FA46-4815-95F7-27F6D5574955}" type="pres">
      <dgm:prSet presAssocID="{B2A7B585-0953-4D22-8EAC-1E84C9EA780F}" presName="hierChild5" presStyleCnt="0"/>
      <dgm:spPr/>
    </dgm:pt>
    <dgm:pt modelId="{3AADBAAC-409B-4651-952D-00D730ECFE43}" type="pres">
      <dgm:prSet presAssocID="{208C2B3C-7B1D-4AEB-A811-0155C571355A}" presName="hierChild5" presStyleCnt="0"/>
      <dgm:spPr/>
    </dgm:pt>
    <dgm:pt modelId="{FD289173-6F98-44D3-9A2D-0CE98025BDC7}" type="pres">
      <dgm:prSet presAssocID="{3572B3DE-A3DB-4565-8069-27DE3EC59E2C}" presName="Name35" presStyleLbl="parChTrans1D3" presStyleIdx="2" presStyleCnt="3"/>
      <dgm:spPr/>
      <dgm:t>
        <a:bodyPr/>
        <a:lstStyle/>
        <a:p>
          <a:endParaRPr lang="en-US"/>
        </a:p>
      </dgm:t>
    </dgm:pt>
    <dgm:pt modelId="{8B3BA0E9-E23F-4B94-962B-6E5283CDD585}" type="pres">
      <dgm:prSet presAssocID="{FA2531C2-15DE-42BA-8B72-B699B0FA56AF}" presName="hierRoot2" presStyleCnt="0">
        <dgm:presLayoutVars>
          <dgm:hierBranch/>
        </dgm:presLayoutVars>
      </dgm:prSet>
      <dgm:spPr/>
    </dgm:pt>
    <dgm:pt modelId="{2D979CC3-039E-4F89-810A-1CBC5813E6CC}" type="pres">
      <dgm:prSet presAssocID="{FA2531C2-15DE-42BA-8B72-B699B0FA56AF}" presName="rootComposite" presStyleCnt="0"/>
      <dgm:spPr/>
    </dgm:pt>
    <dgm:pt modelId="{00627803-6DA8-4E17-9A73-F96F5F807B4B}" type="pres">
      <dgm:prSet presAssocID="{FA2531C2-15DE-42BA-8B72-B699B0FA56AF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A1318-320C-4909-95A0-2A967A77F218}" type="pres">
      <dgm:prSet presAssocID="{FA2531C2-15DE-42BA-8B72-B699B0FA56AF}" presName="rootConnector" presStyleLbl="node3" presStyleIdx="2" presStyleCnt="3"/>
      <dgm:spPr/>
      <dgm:t>
        <a:bodyPr/>
        <a:lstStyle/>
        <a:p>
          <a:endParaRPr lang="en-US"/>
        </a:p>
      </dgm:t>
    </dgm:pt>
    <dgm:pt modelId="{A3D47B71-CE41-470D-BCB1-6738DED7CCC3}" type="pres">
      <dgm:prSet presAssocID="{FA2531C2-15DE-42BA-8B72-B699B0FA56AF}" presName="hierChild4" presStyleCnt="0"/>
      <dgm:spPr/>
    </dgm:pt>
    <dgm:pt modelId="{28E05EEF-36FF-421F-9A38-FC82A0C476C7}" type="pres">
      <dgm:prSet presAssocID="{CE3C08EA-56AE-49BA-AD15-1FB7274FA478}" presName="Name35" presStyleLbl="parChTrans1D4" presStyleIdx="2" presStyleCnt="3"/>
      <dgm:spPr/>
      <dgm:t>
        <a:bodyPr/>
        <a:lstStyle/>
        <a:p>
          <a:endParaRPr lang="en-US"/>
        </a:p>
      </dgm:t>
    </dgm:pt>
    <dgm:pt modelId="{DDAA9EE9-74B0-41FA-A4D1-FE6F40300ECC}" type="pres">
      <dgm:prSet presAssocID="{FD53E029-2F90-4078-BB2E-A08A4CE0A200}" presName="hierRoot2" presStyleCnt="0">
        <dgm:presLayoutVars>
          <dgm:hierBranch val="r"/>
        </dgm:presLayoutVars>
      </dgm:prSet>
      <dgm:spPr/>
    </dgm:pt>
    <dgm:pt modelId="{E7D347F2-6D78-4430-B9A7-800DDC79D6AF}" type="pres">
      <dgm:prSet presAssocID="{FD53E029-2F90-4078-BB2E-A08A4CE0A200}" presName="rootComposite" presStyleCnt="0"/>
      <dgm:spPr/>
    </dgm:pt>
    <dgm:pt modelId="{859F82D7-6234-413B-876C-CC1F5BAE49CF}" type="pres">
      <dgm:prSet presAssocID="{FD53E029-2F90-4078-BB2E-A08A4CE0A200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A1AD0-55C7-4AEA-8F87-5100AE740381}" type="pres">
      <dgm:prSet presAssocID="{FD53E029-2F90-4078-BB2E-A08A4CE0A200}" presName="rootConnector" presStyleLbl="node4" presStyleIdx="2" presStyleCnt="3"/>
      <dgm:spPr/>
      <dgm:t>
        <a:bodyPr/>
        <a:lstStyle/>
        <a:p>
          <a:endParaRPr lang="en-US"/>
        </a:p>
      </dgm:t>
    </dgm:pt>
    <dgm:pt modelId="{9E32E395-B4EB-4920-BEB3-35B3D3C6E52C}" type="pres">
      <dgm:prSet presAssocID="{FD53E029-2F90-4078-BB2E-A08A4CE0A200}" presName="hierChild4" presStyleCnt="0"/>
      <dgm:spPr/>
    </dgm:pt>
    <dgm:pt modelId="{3D8AD6FC-C637-4715-9830-894C01711E9B}" type="pres">
      <dgm:prSet presAssocID="{FD53E029-2F90-4078-BB2E-A08A4CE0A200}" presName="hierChild5" presStyleCnt="0"/>
      <dgm:spPr/>
    </dgm:pt>
    <dgm:pt modelId="{F5699F65-0439-4716-8F38-329D88BE456B}" type="pres">
      <dgm:prSet presAssocID="{FA2531C2-15DE-42BA-8B72-B699B0FA56AF}" presName="hierChild5" presStyleCnt="0"/>
      <dgm:spPr/>
    </dgm:pt>
    <dgm:pt modelId="{561754A4-1E29-4FCC-8E0A-6F032E4532B1}" type="pres">
      <dgm:prSet presAssocID="{3C201F9F-CB84-4361-822E-3EA0424C6936}" presName="hierChild5" presStyleCnt="0"/>
      <dgm:spPr/>
    </dgm:pt>
    <dgm:pt modelId="{1AC154FF-93E6-4996-AEA7-9EF26EC04866}" type="pres">
      <dgm:prSet presAssocID="{AF4EDB2B-723F-4A88-A103-767616D301E0}" presName="Name35" presStyleLbl="parChTrans1D2" presStyleIdx="1" presStyleCnt="2"/>
      <dgm:spPr/>
      <dgm:t>
        <a:bodyPr/>
        <a:lstStyle/>
        <a:p>
          <a:endParaRPr lang="en-US"/>
        </a:p>
      </dgm:t>
    </dgm:pt>
    <dgm:pt modelId="{3395E674-3592-43E4-8F20-77DBEB179FA9}" type="pres">
      <dgm:prSet presAssocID="{49E1A8C1-2A8F-4C11-9E89-F9944CE8E24A}" presName="hierRoot2" presStyleCnt="0">
        <dgm:presLayoutVars>
          <dgm:hierBranch/>
        </dgm:presLayoutVars>
      </dgm:prSet>
      <dgm:spPr/>
    </dgm:pt>
    <dgm:pt modelId="{706302DD-A0E0-4674-A8DA-2B1A4697F09C}" type="pres">
      <dgm:prSet presAssocID="{49E1A8C1-2A8F-4C11-9E89-F9944CE8E24A}" presName="rootComposite" presStyleCnt="0"/>
      <dgm:spPr/>
    </dgm:pt>
    <dgm:pt modelId="{EE6CF3D8-81F4-4008-8C26-2C32E5509128}" type="pres">
      <dgm:prSet presAssocID="{49E1A8C1-2A8F-4C11-9E89-F9944CE8E24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AA7B5D-A044-494E-A616-06D58C66868B}" type="pres">
      <dgm:prSet presAssocID="{49E1A8C1-2A8F-4C11-9E89-F9944CE8E24A}" presName="rootConnector" presStyleLbl="node2" presStyleIdx="1" presStyleCnt="2"/>
      <dgm:spPr/>
      <dgm:t>
        <a:bodyPr/>
        <a:lstStyle/>
        <a:p>
          <a:endParaRPr lang="en-US"/>
        </a:p>
      </dgm:t>
    </dgm:pt>
    <dgm:pt modelId="{8CDA84F5-6FD7-4FFE-A0FC-46978F1CF61C}" type="pres">
      <dgm:prSet presAssocID="{49E1A8C1-2A8F-4C11-9E89-F9944CE8E24A}" presName="hierChild4" presStyleCnt="0"/>
      <dgm:spPr/>
    </dgm:pt>
    <dgm:pt modelId="{90879AFF-EB88-42C9-B725-E2028F4B9876}" type="pres">
      <dgm:prSet presAssocID="{49E1A8C1-2A8F-4C11-9E89-F9944CE8E24A}" presName="hierChild5" presStyleCnt="0"/>
      <dgm:spPr/>
    </dgm:pt>
    <dgm:pt modelId="{CC0783CD-A8CD-47E6-8A38-A055558278FC}" type="pres">
      <dgm:prSet presAssocID="{D7DEAB56-C138-4819-89DA-0D89E9020B8A}" presName="hierChild3" presStyleCnt="0"/>
      <dgm:spPr/>
    </dgm:pt>
  </dgm:ptLst>
  <dgm:cxnLst>
    <dgm:cxn modelId="{9163A60C-1830-44A2-9C62-43C4CFF90D56}" srcId="{D7DEAB56-C138-4819-89DA-0D89E9020B8A}" destId="{3C201F9F-CB84-4361-822E-3EA0424C6936}" srcOrd="0" destOrd="0" parTransId="{7F7F38EB-F396-4BF9-8AF8-15735B001EB1}" sibTransId="{7D9DC799-8980-4B32-B0C0-A5582ADB540E}"/>
    <dgm:cxn modelId="{DAC5A7E0-AD22-4D5E-9E5C-DC6FAAC47D6E}" srcId="{3C201F9F-CB84-4361-822E-3EA0424C6936}" destId="{78D53EDB-28DF-4C6C-B00D-16065CAC729D}" srcOrd="0" destOrd="0" parTransId="{BF40E222-1633-4CC0-8A3C-1C5571800802}" sibTransId="{3EED666B-7914-4D4A-9BDC-D03AE916A96A}"/>
    <dgm:cxn modelId="{4ED46737-F224-4886-8F34-16B2E6B4216F}" srcId="{3C201F9F-CB84-4361-822E-3EA0424C6936}" destId="{208C2B3C-7B1D-4AEB-A811-0155C571355A}" srcOrd="1" destOrd="0" parTransId="{041296B3-3B01-4006-A2BD-2ECD13499397}" sibTransId="{0F955BED-7E49-4987-906F-7DBE5CE25BDB}"/>
    <dgm:cxn modelId="{6B973BA5-0CAF-4ED8-81C0-6059A26EBCD1}" type="presOf" srcId="{CD49D9DE-33D7-4B31-B7E1-682CF0DDAAEA}" destId="{582C9EA0-4779-436A-84AE-996C8D52D10B}" srcOrd="0" destOrd="0" presId="urn:microsoft.com/office/officeart/2005/8/layout/orgChart1"/>
    <dgm:cxn modelId="{FEB0C700-A57E-4AB5-89D9-D68EF08BA5FB}" srcId="{208C2B3C-7B1D-4AEB-A811-0155C571355A}" destId="{B2A7B585-0953-4D22-8EAC-1E84C9EA780F}" srcOrd="0" destOrd="0" parTransId="{07E7C4E1-CDF3-4EA2-9C29-76F6EABB68E5}" sibTransId="{74B78FB0-5206-4277-9F2E-AFFBD263FE7D}"/>
    <dgm:cxn modelId="{71CA8370-BD95-4AEC-969A-EC0B9DB5575A}" type="presOf" srcId="{78D53EDB-28DF-4C6C-B00D-16065CAC729D}" destId="{1E5E7BFB-129B-4EF0-9B7B-99A55C24D7F5}" srcOrd="0" destOrd="0" presId="urn:microsoft.com/office/officeart/2005/8/layout/orgChart1"/>
    <dgm:cxn modelId="{5BB5ECE7-CC88-4F56-9DBF-441543A177FF}" type="presOf" srcId="{C1F07772-623B-43F4-BD78-7DBE535AD0D9}" destId="{9E2EFEDD-70E9-47FD-80ED-C764CC86D202}" srcOrd="0" destOrd="0" presId="urn:microsoft.com/office/officeart/2005/8/layout/orgChart1"/>
    <dgm:cxn modelId="{4B5BA7AC-EF36-4B42-8E30-DA56A324EE8A}" type="presOf" srcId="{208C2B3C-7B1D-4AEB-A811-0155C571355A}" destId="{8B5BBCDB-15CF-40AC-9D25-9359D34376B0}" srcOrd="1" destOrd="0" presId="urn:microsoft.com/office/officeart/2005/8/layout/orgChart1"/>
    <dgm:cxn modelId="{DF6ECB2B-CB41-4C83-ADAF-59B3D3FCCA0C}" type="presOf" srcId="{208C2B3C-7B1D-4AEB-A811-0155C571355A}" destId="{10A929D6-A96F-4297-91C0-9C0BA15EAAAF}" srcOrd="0" destOrd="0" presId="urn:microsoft.com/office/officeart/2005/8/layout/orgChart1"/>
    <dgm:cxn modelId="{0EFB23BD-3C1C-40CD-BBAA-DFD78382E099}" srcId="{D7DEAB56-C138-4819-89DA-0D89E9020B8A}" destId="{49E1A8C1-2A8F-4C11-9E89-F9944CE8E24A}" srcOrd="1" destOrd="0" parTransId="{AF4EDB2B-723F-4A88-A103-767616D301E0}" sibTransId="{7A4FDA8E-D2D5-4C51-995A-56B5A2A2F504}"/>
    <dgm:cxn modelId="{1C76D91F-6FC1-4408-A01D-F156AA15200B}" type="presOf" srcId="{B2A7B585-0953-4D22-8EAC-1E84C9EA780F}" destId="{F0B3D947-1EBC-4872-8FBA-C23F382E4812}" srcOrd="0" destOrd="0" presId="urn:microsoft.com/office/officeart/2005/8/layout/orgChart1"/>
    <dgm:cxn modelId="{16D1936D-5F93-48B2-B2BF-2047D93FBC94}" type="presOf" srcId="{07E7C4E1-CDF3-4EA2-9C29-76F6EABB68E5}" destId="{4D8BAC62-15FD-4B32-8638-D8687173ADBE}" srcOrd="0" destOrd="0" presId="urn:microsoft.com/office/officeart/2005/8/layout/orgChart1"/>
    <dgm:cxn modelId="{FC5BB673-5FEE-40E3-9329-F6AB1B0FF694}" type="presOf" srcId="{3C201F9F-CB84-4361-822E-3EA0424C6936}" destId="{9EABE286-92B4-40D3-AA0B-5F72D42FD607}" srcOrd="1" destOrd="0" presId="urn:microsoft.com/office/officeart/2005/8/layout/orgChart1"/>
    <dgm:cxn modelId="{D1CC1EA8-E12F-48AF-BE34-1212CCAF3FF2}" srcId="{CD49D9DE-33D7-4B31-B7E1-682CF0DDAAEA}" destId="{D7DEAB56-C138-4819-89DA-0D89E9020B8A}" srcOrd="0" destOrd="0" parTransId="{ADE03168-1FCE-43C0-8DD9-EA012AA99097}" sibTransId="{263645C1-279C-425A-BCDF-7D19C8226360}"/>
    <dgm:cxn modelId="{15227CB3-004D-4C6D-B90D-A2C49567BC9A}" type="presOf" srcId="{FA2531C2-15DE-42BA-8B72-B699B0FA56AF}" destId="{00627803-6DA8-4E17-9A73-F96F5F807B4B}" srcOrd="0" destOrd="0" presId="urn:microsoft.com/office/officeart/2005/8/layout/orgChart1"/>
    <dgm:cxn modelId="{B7FFF656-A75F-4289-85F8-CD93CEDFBC43}" type="presOf" srcId="{B2A7B585-0953-4D22-8EAC-1E84C9EA780F}" destId="{6154477A-4324-4A33-8FD0-A98FFDF2DF96}" srcOrd="1" destOrd="0" presId="urn:microsoft.com/office/officeart/2005/8/layout/orgChart1"/>
    <dgm:cxn modelId="{D428BC10-FA45-4CC2-8930-29188CAC6F7C}" type="presOf" srcId="{FA2531C2-15DE-42BA-8B72-B699B0FA56AF}" destId="{A70A1318-320C-4909-95A0-2A967A77F218}" srcOrd="1" destOrd="0" presId="urn:microsoft.com/office/officeart/2005/8/layout/orgChart1"/>
    <dgm:cxn modelId="{477C57D6-E600-4B37-8380-4CAE25E6EB25}" type="presOf" srcId="{CE3C08EA-56AE-49BA-AD15-1FB7274FA478}" destId="{28E05EEF-36FF-421F-9A38-FC82A0C476C7}" srcOrd="0" destOrd="0" presId="urn:microsoft.com/office/officeart/2005/8/layout/orgChart1"/>
    <dgm:cxn modelId="{43E2E7A7-CA57-4BDA-93F1-4560ED2C1DA1}" type="presOf" srcId="{AF4EDB2B-723F-4A88-A103-767616D301E0}" destId="{1AC154FF-93E6-4996-AEA7-9EF26EC04866}" srcOrd="0" destOrd="0" presId="urn:microsoft.com/office/officeart/2005/8/layout/orgChart1"/>
    <dgm:cxn modelId="{807DD043-DE3A-431B-9711-F7C9616CD80B}" type="presOf" srcId="{3C201F9F-CB84-4361-822E-3EA0424C6936}" destId="{5DCC4668-A733-446C-BEBF-DB6243224263}" srcOrd="0" destOrd="0" presId="urn:microsoft.com/office/officeart/2005/8/layout/orgChart1"/>
    <dgm:cxn modelId="{FE66ECD8-3D75-4E4B-805F-A14F068CB4EC}" type="presOf" srcId="{FD53E029-2F90-4078-BB2E-A08A4CE0A200}" destId="{C88A1AD0-55C7-4AEA-8F87-5100AE740381}" srcOrd="1" destOrd="0" presId="urn:microsoft.com/office/officeart/2005/8/layout/orgChart1"/>
    <dgm:cxn modelId="{3D7F76AC-47DD-4364-8C7F-65CB641C00E9}" type="presOf" srcId="{FA307B59-FAD9-4008-B8F5-3D6691AAE818}" destId="{561A37A2-EE03-41F2-B693-DC630775C72A}" srcOrd="0" destOrd="0" presId="urn:microsoft.com/office/officeart/2005/8/layout/orgChart1"/>
    <dgm:cxn modelId="{BFC39E2B-125F-4B6A-8BEF-91997F116F6D}" type="presOf" srcId="{3572B3DE-A3DB-4565-8069-27DE3EC59E2C}" destId="{FD289173-6F98-44D3-9A2D-0CE98025BDC7}" srcOrd="0" destOrd="0" presId="urn:microsoft.com/office/officeart/2005/8/layout/orgChart1"/>
    <dgm:cxn modelId="{63671E7F-11A0-4268-98B6-F8F6C35E5A48}" type="presOf" srcId="{49E1A8C1-2A8F-4C11-9E89-F9944CE8E24A}" destId="{EE6CF3D8-81F4-4008-8C26-2C32E5509128}" srcOrd="0" destOrd="0" presId="urn:microsoft.com/office/officeart/2005/8/layout/orgChart1"/>
    <dgm:cxn modelId="{86271FA1-1636-4D85-A203-330800D27DCB}" type="presOf" srcId="{78D53EDB-28DF-4C6C-B00D-16065CAC729D}" destId="{FE86F3A8-47D7-4B36-8FBB-B4ACB31B759D}" srcOrd="1" destOrd="0" presId="urn:microsoft.com/office/officeart/2005/8/layout/orgChart1"/>
    <dgm:cxn modelId="{04C3ECB7-99F4-43EE-95B2-4697E7DD27FF}" type="presOf" srcId="{FD53E029-2F90-4078-BB2E-A08A4CE0A200}" destId="{859F82D7-6234-413B-876C-CC1F5BAE49CF}" srcOrd="0" destOrd="0" presId="urn:microsoft.com/office/officeart/2005/8/layout/orgChart1"/>
    <dgm:cxn modelId="{343F0558-03D5-4298-A35D-855C1F3EB7B9}" type="presOf" srcId="{7F7F38EB-F396-4BF9-8AF8-15735B001EB1}" destId="{B13FB8E2-B7B5-4148-AD7E-A54A418BF01E}" srcOrd="0" destOrd="0" presId="urn:microsoft.com/office/officeart/2005/8/layout/orgChart1"/>
    <dgm:cxn modelId="{65CFE4E7-0EC0-435D-AC04-23A33E75CFB6}" type="presOf" srcId="{D7DEAB56-C138-4819-89DA-0D89E9020B8A}" destId="{48BC842F-D5A5-424B-8495-796B806DAB4F}" srcOrd="0" destOrd="0" presId="urn:microsoft.com/office/officeart/2005/8/layout/orgChart1"/>
    <dgm:cxn modelId="{E49704DF-CEED-4A88-99AF-78BCED358ED7}" type="presOf" srcId="{041296B3-3B01-4006-A2BD-2ECD13499397}" destId="{81534525-3817-4FE2-986A-5058ED37CA2C}" srcOrd="0" destOrd="0" presId="urn:microsoft.com/office/officeart/2005/8/layout/orgChart1"/>
    <dgm:cxn modelId="{1135F271-6DCE-4F92-9E89-98D662F43998}" type="presOf" srcId="{D7DEAB56-C138-4819-89DA-0D89E9020B8A}" destId="{01A2AF5A-84AD-4374-98C2-2E4DD9066E79}" srcOrd="1" destOrd="0" presId="urn:microsoft.com/office/officeart/2005/8/layout/orgChart1"/>
    <dgm:cxn modelId="{4CE6595E-DCA7-4C9B-9653-070AD24EAAEE}" srcId="{78D53EDB-28DF-4C6C-B00D-16065CAC729D}" destId="{FA307B59-FAD9-4008-B8F5-3D6691AAE818}" srcOrd="0" destOrd="0" parTransId="{C1F07772-623B-43F4-BD78-7DBE535AD0D9}" sibTransId="{86F9058E-33C3-4B99-A8B8-D961F576C4B0}"/>
    <dgm:cxn modelId="{0CD7D770-66E2-4CF7-93B8-6BCB3B25B5AF}" type="presOf" srcId="{49E1A8C1-2A8F-4C11-9E89-F9944CE8E24A}" destId="{AFAA7B5D-A044-494E-A616-06D58C66868B}" srcOrd="1" destOrd="0" presId="urn:microsoft.com/office/officeart/2005/8/layout/orgChart1"/>
    <dgm:cxn modelId="{4866BDA0-ECB9-405A-BA60-A28D5539218C}" type="presOf" srcId="{BF40E222-1633-4CC0-8A3C-1C5571800802}" destId="{6B2A7990-6978-4738-96D1-12617F93BE43}" srcOrd="0" destOrd="0" presId="urn:microsoft.com/office/officeart/2005/8/layout/orgChart1"/>
    <dgm:cxn modelId="{3EF014CD-A4EB-472B-9D0E-5C8E091A050C}" srcId="{FA2531C2-15DE-42BA-8B72-B699B0FA56AF}" destId="{FD53E029-2F90-4078-BB2E-A08A4CE0A200}" srcOrd="0" destOrd="0" parTransId="{CE3C08EA-56AE-49BA-AD15-1FB7274FA478}" sibTransId="{AB5C45BB-EB29-4753-A571-5D958F77C01A}"/>
    <dgm:cxn modelId="{5FED1BDF-9921-4ABE-840E-8771C57E52D9}" srcId="{3C201F9F-CB84-4361-822E-3EA0424C6936}" destId="{FA2531C2-15DE-42BA-8B72-B699B0FA56AF}" srcOrd="2" destOrd="0" parTransId="{3572B3DE-A3DB-4565-8069-27DE3EC59E2C}" sibTransId="{F89D8871-7E2B-4B0C-A2A6-4CF3AA50B113}"/>
    <dgm:cxn modelId="{ACA171AE-0070-4A76-A1F6-1C1C050444EE}" type="presOf" srcId="{FA307B59-FAD9-4008-B8F5-3D6691AAE818}" destId="{71E9C93B-0DBF-4E8D-9553-C30A69EEB5F8}" srcOrd="1" destOrd="0" presId="urn:microsoft.com/office/officeart/2005/8/layout/orgChart1"/>
    <dgm:cxn modelId="{B3BF6931-AE3D-4888-970F-69418968F6F8}" type="presParOf" srcId="{582C9EA0-4779-436A-84AE-996C8D52D10B}" destId="{8EB7763C-3888-49F5-9969-8AD85A4B554F}" srcOrd="0" destOrd="0" presId="urn:microsoft.com/office/officeart/2005/8/layout/orgChart1"/>
    <dgm:cxn modelId="{5EC836E1-FFBC-45C6-8ECB-660E43A5B2F9}" type="presParOf" srcId="{8EB7763C-3888-49F5-9969-8AD85A4B554F}" destId="{CD2700FC-08DA-44BB-9D31-0BD2AC720AE2}" srcOrd="0" destOrd="0" presId="urn:microsoft.com/office/officeart/2005/8/layout/orgChart1"/>
    <dgm:cxn modelId="{A116BE76-B8F3-4894-8F71-92E2C31585B2}" type="presParOf" srcId="{CD2700FC-08DA-44BB-9D31-0BD2AC720AE2}" destId="{48BC842F-D5A5-424B-8495-796B806DAB4F}" srcOrd="0" destOrd="0" presId="urn:microsoft.com/office/officeart/2005/8/layout/orgChart1"/>
    <dgm:cxn modelId="{24903717-98F0-4E53-A989-C8CD496634A6}" type="presParOf" srcId="{CD2700FC-08DA-44BB-9D31-0BD2AC720AE2}" destId="{01A2AF5A-84AD-4374-98C2-2E4DD9066E79}" srcOrd="1" destOrd="0" presId="urn:microsoft.com/office/officeart/2005/8/layout/orgChart1"/>
    <dgm:cxn modelId="{C0C07A72-FA75-4E71-8476-FDCDFDA342DF}" type="presParOf" srcId="{8EB7763C-3888-49F5-9969-8AD85A4B554F}" destId="{961FDED9-D2E4-473E-8D2E-7B638D9952F4}" srcOrd="1" destOrd="0" presId="urn:microsoft.com/office/officeart/2005/8/layout/orgChart1"/>
    <dgm:cxn modelId="{4E730F5B-638B-4BE4-9A50-66DAAAC29144}" type="presParOf" srcId="{961FDED9-D2E4-473E-8D2E-7B638D9952F4}" destId="{B13FB8E2-B7B5-4148-AD7E-A54A418BF01E}" srcOrd="0" destOrd="0" presId="urn:microsoft.com/office/officeart/2005/8/layout/orgChart1"/>
    <dgm:cxn modelId="{B0249D9A-4E67-4950-BF53-F8532E613338}" type="presParOf" srcId="{961FDED9-D2E4-473E-8D2E-7B638D9952F4}" destId="{42CD3E43-46B7-4505-8437-3C30CC6AB888}" srcOrd="1" destOrd="0" presId="urn:microsoft.com/office/officeart/2005/8/layout/orgChart1"/>
    <dgm:cxn modelId="{CA4AC150-B524-4A56-8BC4-A752880D8A62}" type="presParOf" srcId="{42CD3E43-46B7-4505-8437-3C30CC6AB888}" destId="{D1213216-7229-4CF6-BDD1-490F2C54353A}" srcOrd="0" destOrd="0" presId="urn:microsoft.com/office/officeart/2005/8/layout/orgChart1"/>
    <dgm:cxn modelId="{C6F2A512-CA07-4E8E-88C0-62FE967625F4}" type="presParOf" srcId="{D1213216-7229-4CF6-BDD1-490F2C54353A}" destId="{5DCC4668-A733-446C-BEBF-DB6243224263}" srcOrd="0" destOrd="0" presId="urn:microsoft.com/office/officeart/2005/8/layout/orgChart1"/>
    <dgm:cxn modelId="{1B70F5E9-695F-462F-92B8-B07ECA83AA1D}" type="presParOf" srcId="{D1213216-7229-4CF6-BDD1-490F2C54353A}" destId="{9EABE286-92B4-40D3-AA0B-5F72D42FD607}" srcOrd="1" destOrd="0" presId="urn:microsoft.com/office/officeart/2005/8/layout/orgChart1"/>
    <dgm:cxn modelId="{781BD53B-E3CA-4037-BD76-4BD76BB980F1}" type="presParOf" srcId="{42CD3E43-46B7-4505-8437-3C30CC6AB888}" destId="{A0891579-D192-4F6D-83DE-BB3CCFCFC306}" srcOrd="1" destOrd="0" presId="urn:microsoft.com/office/officeart/2005/8/layout/orgChart1"/>
    <dgm:cxn modelId="{912F999C-8289-4CEA-B04E-4807D9123CF5}" type="presParOf" srcId="{A0891579-D192-4F6D-83DE-BB3CCFCFC306}" destId="{6B2A7990-6978-4738-96D1-12617F93BE43}" srcOrd="0" destOrd="0" presId="urn:microsoft.com/office/officeart/2005/8/layout/orgChart1"/>
    <dgm:cxn modelId="{E2CC3DD2-5F6A-453E-987B-D05A813DB203}" type="presParOf" srcId="{A0891579-D192-4F6D-83DE-BB3CCFCFC306}" destId="{07980F3C-6568-4569-BC04-ED700B714102}" srcOrd="1" destOrd="0" presId="urn:microsoft.com/office/officeart/2005/8/layout/orgChart1"/>
    <dgm:cxn modelId="{EF7C155C-D3F3-4556-8DF1-B43661048223}" type="presParOf" srcId="{07980F3C-6568-4569-BC04-ED700B714102}" destId="{B322168D-A79F-4EE8-BE61-6CF823D2D602}" srcOrd="0" destOrd="0" presId="urn:microsoft.com/office/officeart/2005/8/layout/orgChart1"/>
    <dgm:cxn modelId="{B36E549C-7176-47FA-BF8B-B67903E6B1AA}" type="presParOf" srcId="{B322168D-A79F-4EE8-BE61-6CF823D2D602}" destId="{1E5E7BFB-129B-4EF0-9B7B-99A55C24D7F5}" srcOrd="0" destOrd="0" presId="urn:microsoft.com/office/officeart/2005/8/layout/orgChart1"/>
    <dgm:cxn modelId="{04CB3F36-554F-4A02-915B-67EB05601608}" type="presParOf" srcId="{B322168D-A79F-4EE8-BE61-6CF823D2D602}" destId="{FE86F3A8-47D7-4B36-8FBB-B4ACB31B759D}" srcOrd="1" destOrd="0" presId="urn:microsoft.com/office/officeart/2005/8/layout/orgChart1"/>
    <dgm:cxn modelId="{566B40DC-3177-40D6-8F1D-5DEAC8B3A0F8}" type="presParOf" srcId="{07980F3C-6568-4569-BC04-ED700B714102}" destId="{B3847BF8-7B46-4F28-AA19-0CFC239E710A}" srcOrd="1" destOrd="0" presId="urn:microsoft.com/office/officeart/2005/8/layout/orgChart1"/>
    <dgm:cxn modelId="{BEDA2889-4DB7-4E39-AF7B-FF74BAFA6C57}" type="presParOf" srcId="{B3847BF8-7B46-4F28-AA19-0CFC239E710A}" destId="{9E2EFEDD-70E9-47FD-80ED-C764CC86D202}" srcOrd="0" destOrd="0" presId="urn:microsoft.com/office/officeart/2005/8/layout/orgChart1"/>
    <dgm:cxn modelId="{D1179599-6084-4836-B315-FA49DDBAFDB9}" type="presParOf" srcId="{B3847BF8-7B46-4F28-AA19-0CFC239E710A}" destId="{72EB4F9D-C4DF-4E63-B379-0AECFCAF6B2A}" srcOrd="1" destOrd="0" presId="urn:microsoft.com/office/officeart/2005/8/layout/orgChart1"/>
    <dgm:cxn modelId="{0C270EC0-793C-42AC-A3FC-59198426BAA1}" type="presParOf" srcId="{72EB4F9D-C4DF-4E63-B379-0AECFCAF6B2A}" destId="{FB8E46EB-ACC3-43B3-B6B5-DB5892735BC0}" srcOrd="0" destOrd="0" presId="urn:microsoft.com/office/officeart/2005/8/layout/orgChart1"/>
    <dgm:cxn modelId="{8A69F8CE-B045-4640-812A-309FC6196058}" type="presParOf" srcId="{FB8E46EB-ACC3-43B3-B6B5-DB5892735BC0}" destId="{561A37A2-EE03-41F2-B693-DC630775C72A}" srcOrd="0" destOrd="0" presId="urn:microsoft.com/office/officeart/2005/8/layout/orgChart1"/>
    <dgm:cxn modelId="{1365C102-1BA2-4420-9C1F-867748DB7344}" type="presParOf" srcId="{FB8E46EB-ACC3-43B3-B6B5-DB5892735BC0}" destId="{71E9C93B-0DBF-4E8D-9553-C30A69EEB5F8}" srcOrd="1" destOrd="0" presId="urn:microsoft.com/office/officeart/2005/8/layout/orgChart1"/>
    <dgm:cxn modelId="{05953EF8-96A2-4151-BCB0-68B52128B0D2}" type="presParOf" srcId="{72EB4F9D-C4DF-4E63-B379-0AECFCAF6B2A}" destId="{2014ADEB-BFB8-4E24-8172-8934A963086D}" srcOrd="1" destOrd="0" presId="urn:microsoft.com/office/officeart/2005/8/layout/orgChart1"/>
    <dgm:cxn modelId="{3A042014-605D-44EC-9348-8E716043D58E}" type="presParOf" srcId="{72EB4F9D-C4DF-4E63-B379-0AECFCAF6B2A}" destId="{541C8AC1-BCBB-45F7-B9D9-663FB88A0958}" srcOrd="2" destOrd="0" presId="urn:microsoft.com/office/officeart/2005/8/layout/orgChart1"/>
    <dgm:cxn modelId="{E8BAA003-5429-44B4-AC6C-A49E2AA09D44}" type="presParOf" srcId="{07980F3C-6568-4569-BC04-ED700B714102}" destId="{3FE4E3CA-F5F2-4277-A27D-C877C25CD0E4}" srcOrd="2" destOrd="0" presId="urn:microsoft.com/office/officeart/2005/8/layout/orgChart1"/>
    <dgm:cxn modelId="{A2F45966-2C98-426D-BD15-469D1156F805}" type="presParOf" srcId="{A0891579-D192-4F6D-83DE-BB3CCFCFC306}" destId="{81534525-3817-4FE2-986A-5058ED37CA2C}" srcOrd="2" destOrd="0" presId="urn:microsoft.com/office/officeart/2005/8/layout/orgChart1"/>
    <dgm:cxn modelId="{EEBE6C78-E1DF-4302-AA21-9A2DF51595C9}" type="presParOf" srcId="{A0891579-D192-4F6D-83DE-BB3CCFCFC306}" destId="{92E6F988-95D0-4694-98B2-6422A6CA779D}" srcOrd="3" destOrd="0" presId="urn:microsoft.com/office/officeart/2005/8/layout/orgChart1"/>
    <dgm:cxn modelId="{A699FF5C-82E2-4AEF-9E5A-52DD10286590}" type="presParOf" srcId="{92E6F988-95D0-4694-98B2-6422A6CA779D}" destId="{58E1C76E-83D6-44A6-9C8C-E7B548330D96}" srcOrd="0" destOrd="0" presId="urn:microsoft.com/office/officeart/2005/8/layout/orgChart1"/>
    <dgm:cxn modelId="{F28A7722-AE39-4220-B4B5-F092F5D27647}" type="presParOf" srcId="{58E1C76E-83D6-44A6-9C8C-E7B548330D96}" destId="{10A929D6-A96F-4297-91C0-9C0BA15EAAAF}" srcOrd="0" destOrd="0" presId="urn:microsoft.com/office/officeart/2005/8/layout/orgChart1"/>
    <dgm:cxn modelId="{6F087A9D-8478-4535-945E-0170D2B8BB41}" type="presParOf" srcId="{58E1C76E-83D6-44A6-9C8C-E7B548330D96}" destId="{8B5BBCDB-15CF-40AC-9D25-9359D34376B0}" srcOrd="1" destOrd="0" presId="urn:microsoft.com/office/officeart/2005/8/layout/orgChart1"/>
    <dgm:cxn modelId="{619057DA-8E09-49B2-887F-71583DF6165E}" type="presParOf" srcId="{92E6F988-95D0-4694-98B2-6422A6CA779D}" destId="{F9B21304-3F28-455B-9CDA-8029B3E73F5F}" srcOrd="1" destOrd="0" presId="urn:microsoft.com/office/officeart/2005/8/layout/orgChart1"/>
    <dgm:cxn modelId="{F754B135-4869-4BD9-A670-12D91A421521}" type="presParOf" srcId="{F9B21304-3F28-455B-9CDA-8029B3E73F5F}" destId="{4D8BAC62-15FD-4B32-8638-D8687173ADBE}" srcOrd="0" destOrd="0" presId="urn:microsoft.com/office/officeart/2005/8/layout/orgChart1"/>
    <dgm:cxn modelId="{644C9912-5F1E-4E24-90E5-BDD688DE8C21}" type="presParOf" srcId="{F9B21304-3F28-455B-9CDA-8029B3E73F5F}" destId="{DE85C0DC-E79C-4409-BFCF-EA8CFE13FF28}" srcOrd="1" destOrd="0" presId="urn:microsoft.com/office/officeart/2005/8/layout/orgChart1"/>
    <dgm:cxn modelId="{A65BD5F5-26A8-47BE-99F7-FDA674D4DD09}" type="presParOf" srcId="{DE85C0DC-E79C-4409-BFCF-EA8CFE13FF28}" destId="{80FD0409-5D46-47F7-B4BA-F4DF37CABECD}" srcOrd="0" destOrd="0" presId="urn:microsoft.com/office/officeart/2005/8/layout/orgChart1"/>
    <dgm:cxn modelId="{F9F811FC-F4B9-4FDC-A0D2-842EC33A92A1}" type="presParOf" srcId="{80FD0409-5D46-47F7-B4BA-F4DF37CABECD}" destId="{F0B3D947-1EBC-4872-8FBA-C23F382E4812}" srcOrd="0" destOrd="0" presId="urn:microsoft.com/office/officeart/2005/8/layout/orgChart1"/>
    <dgm:cxn modelId="{11EF6C65-EFF0-4036-87B4-361A70F315B7}" type="presParOf" srcId="{80FD0409-5D46-47F7-B4BA-F4DF37CABECD}" destId="{6154477A-4324-4A33-8FD0-A98FFDF2DF96}" srcOrd="1" destOrd="0" presId="urn:microsoft.com/office/officeart/2005/8/layout/orgChart1"/>
    <dgm:cxn modelId="{3461D865-80FC-482D-B895-37210648BD20}" type="presParOf" srcId="{DE85C0DC-E79C-4409-BFCF-EA8CFE13FF28}" destId="{8FCD5E63-03F2-4D45-A92F-904A94163B6D}" srcOrd="1" destOrd="0" presId="urn:microsoft.com/office/officeart/2005/8/layout/orgChart1"/>
    <dgm:cxn modelId="{C5A5ADDF-FCCB-45AA-AED5-D263082A8600}" type="presParOf" srcId="{DE85C0DC-E79C-4409-BFCF-EA8CFE13FF28}" destId="{E41ACEAF-FA46-4815-95F7-27F6D5574955}" srcOrd="2" destOrd="0" presId="urn:microsoft.com/office/officeart/2005/8/layout/orgChart1"/>
    <dgm:cxn modelId="{D4780BB6-EE75-4CF4-929A-B219FFCA064D}" type="presParOf" srcId="{92E6F988-95D0-4694-98B2-6422A6CA779D}" destId="{3AADBAAC-409B-4651-952D-00D730ECFE43}" srcOrd="2" destOrd="0" presId="urn:microsoft.com/office/officeart/2005/8/layout/orgChart1"/>
    <dgm:cxn modelId="{C46EDC09-D5E3-4AB6-8022-1BB1A2F9B163}" type="presParOf" srcId="{A0891579-D192-4F6D-83DE-BB3CCFCFC306}" destId="{FD289173-6F98-44D3-9A2D-0CE98025BDC7}" srcOrd="4" destOrd="0" presId="urn:microsoft.com/office/officeart/2005/8/layout/orgChart1"/>
    <dgm:cxn modelId="{2D8480F9-35C4-4B7B-AFE1-E9F7BC1DB3E5}" type="presParOf" srcId="{A0891579-D192-4F6D-83DE-BB3CCFCFC306}" destId="{8B3BA0E9-E23F-4B94-962B-6E5283CDD585}" srcOrd="5" destOrd="0" presId="urn:microsoft.com/office/officeart/2005/8/layout/orgChart1"/>
    <dgm:cxn modelId="{9058C8CA-C371-4F99-9896-6569283A38A9}" type="presParOf" srcId="{8B3BA0E9-E23F-4B94-962B-6E5283CDD585}" destId="{2D979CC3-039E-4F89-810A-1CBC5813E6CC}" srcOrd="0" destOrd="0" presId="urn:microsoft.com/office/officeart/2005/8/layout/orgChart1"/>
    <dgm:cxn modelId="{76F6EA82-597E-430C-977B-9DE7972B36D4}" type="presParOf" srcId="{2D979CC3-039E-4F89-810A-1CBC5813E6CC}" destId="{00627803-6DA8-4E17-9A73-F96F5F807B4B}" srcOrd="0" destOrd="0" presId="urn:microsoft.com/office/officeart/2005/8/layout/orgChart1"/>
    <dgm:cxn modelId="{72D83CD9-82FD-4B97-A1DA-5B9EE7F467E0}" type="presParOf" srcId="{2D979CC3-039E-4F89-810A-1CBC5813E6CC}" destId="{A70A1318-320C-4909-95A0-2A967A77F218}" srcOrd="1" destOrd="0" presId="urn:microsoft.com/office/officeart/2005/8/layout/orgChart1"/>
    <dgm:cxn modelId="{CA4F3832-101B-4193-9809-74BF403E0273}" type="presParOf" srcId="{8B3BA0E9-E23F-4B94-962B-6E5283CDD585}" destId="{A3D47B71-CE41-470D-BCB1-6738DED7CCC3}" srcOrd="1" destOrd="0" presId="urn:microsoft.com/office/officeart/2005/8/layout/orgChart1"/>
    <dgm:cxn modelId="{5C450B10-9E0C-4204-9AB6-32A6B712BE39}" type="presParOf" srcId="{A3D47B71-CE41-470D-BCB1-6738DED7CCC3}" destId="{28E05EEF-36FF-421F-9A38-FC82A0C476C7}" srcOrd="0" destOrd="0" presId="urn:microsoft.com/office/officeart/2005/8/layout/orgChart1"/>
    <dgm:cxn modelId="{E925ED2C-20E8-4FB0-A84F-2239A736B474}" type="presParOf" srcId="{A3D47B71-CE41-470D-BCB1-6738DED7CCC3}" destId="{DDAA9EE9-74B0-41FA-A4D1-FE6F40300ECC}" srcOrd="1" destOrd="0" presId="urn:microsoft.com/office/officeart/2005/8/layout/orgChart1"/>
    <dgm:cxn modelId="{FFF91817-ABA1-405A-9DBB-825C08BE66FC}" type="presParOf" srcId="{DDAA9EE9-74B0-41FA-A4D1-FE6F40300ECC}" destId="{E7D347F2-6D78-4430-B9A7-800DDC79D6AF}" srcOrd="0" destOrd="0" presId="urn:microsoft.com/office/officeart/2005/8/layout/orgChart1"/>
    <dgm:cxn modelId="{B6C27C3A-6AA6-4674-920D-8C8F0C939C97}" type="presParOf" srcId="{E7D347F2-6D78-4430-B9A7-800DDC79D6AF}" destId="{859F82D7-6234-413B-876C-CC1F5BAE49CF}" srcOrd="0" destOrd="0" presId="urn:microsoft.com/office/officeart/2005/8/layout/orgChart1"/>
    <dgm:cxn modelId="{D1E946C8-4214-4BB2-B393-ADEB7C9FC99B}" type="presParOf" srcId="{E7D347F2-6D78-4430-B9A7-800DDC79D6AF}" destId="{C88A1AD0-55C7-4AEA-8F87-5100AE740381}" srcOrd="1" destOrd="0" presId="urn:microsoft.com/office/officeart/2005/8/layout/orgChart1"/>
    <dgm:cxn modelId="{AFCA813E-07EA-4193-B3DF-EA19B56BEEA9}" type="presParOf" srcId="{DDAA9EE9-74B0-41FA-A4D1-FE6F40300ECC}" destId="{9E32E395-B4EB-4920-BEB3-35B3D3C6E52C}" srcOrd="1" destOrd="0" presId="urn:microsoft.com/office/officeart/2005/8/layout/orgChart1"/>
    <dgm:cxn modelId="{2AF058D8-2613-4D79-9AE7-FA26482BCE65}" type="presParOf" srcId="{DDAA9EE9-74B0-41FA-A4D1-FE6F40300ECC}" destId="{3D8AD6FC-C637-4715-9830-894C01711E9B}" srcOrd="2" destOrd="0" presId="urn:microsoft.com/office/officeart/2005/8/layout/orgChart1"/>
    <dgm:cxn modelId="{DC989CBA-8F53-4EF8-B44C-9EDF9459D8F3}" type="presParOf" srcId="{8B3BA0E9-E23F-4B94-962B-6E5283CDD585}" destId="{F5699F65-0439-4716-8F38-329D88BE456B}" srcOrd="2" destOrd="0" presId="urn:microsoft.com/office/officeart/2005/8/layout/orgChart1"/>
    <dgm:cxn modelId="{EBB52479-4158-40F7-A226-79712FFD9E71}" type="presParOf" srcId="{42CD3E43-46B7-4505-8437-3C30CC6AB888}" destId="{561754A4-1E29-4FCC-8E0A-6F032E4532B1}" srcOrd="2" destOrd="0" presId="urn:microsoft.com/office/officeart/2005/8/layout/orgChart1"/>
    <dgm:cxn modelId="{9C14AC3B-C8B4-4D95-BD7E-396DE080F33A}" type="presParOf" srcId="{961FDED9-D2E4-473E-8D2E-7B638D9952F4}" destId="{1AC154FF-93E6-4996-AEA7-9EF26EC04866}" srcOrd="2" destOrd="0" presId="urn:microsoft.com/office/officeart/2005/8/layout/orgChart1"/>
    <dgm:cxn modelId="{334267CD-A4A8-465C-9E87-014F0EAFA726}" type="presParOf" srcId="{961FDED9-D2E4-473E-8D2E-7B638D9952F4}" destId="{3395E674-3592-43E4-8F20-77DBEB179FA9}" srcOrd="3" destOrd="0" presId="urn:microsoft.com/office/officeart/2005/8/layout/orgChart1"/>
    <dgm:cxn modelId="{30F65A59-5AB4-40ED-B60F-9FA9E683804D}" type="presParOf" srcId="{3395E674-3592-43E4-8F20-77DBEB179FA9}" destId="{706302DD-A0E0-4674-A8DA-2B1A4697F09C}" srcOrd="0" destOrd="0" presId="urn:microsoft.com/office/officeart/2005/8/layout/orgChart1"/>
    <dgm:cxn modelId="{5318B93B-FCAF-41F3-813B-DC4D966699D2}" type="presParOf" srcId="{706302DD-A0E0-4674-A8DA-2B1A4697F09C}" destId="{EE6CF3D8-81F4-4008-8C26-2C32E5509128}" srcOrd="0" destOrd="0" presId="urn:microsoft.com/office/officeart/2005/8/layout/orgChart1"/>
    <dgm:cxn modelId="{69727F88-13D2-4495-80F0-8657CE628122}" type="presParOf" srcId="{706302DD-A0E0-4674-A8DA-2B1A4697F09C}" destId="{AFAA7B5D-A044-494E-A616-06D58C66868B}" srcOrd="1" destOrd="0" presId="urn:microsoft.com/office/officeart/2005/8/layout/orgChart1"/>
    <dgm:cxn modelId="{C3E2829A-6E10-4E32-9964-8FE13A2CAA17}" type="presParOf" srcId="{3395E674-3592-43E4-8F20-77DBEB179FA9}" destId="{8CDA84F5-6FD7-4FFE-A0FC-46978F1CF61C}" srcOrd="1" destOrd="0" presId="urn:microsoft.com/office/officeart/2005/8/layout/orgChart1"/>
    <dgm:cxn modelId="{B96DD978-9D69-43B0-80C3-5122C8BC5CE6}" type="presParOf" srcId="{3395E674-3592-43E4-8F20-77DBEB179FA9}" destId="{90879AFF-EB88-42C9-B725-E2028F4B9876}" srcOrd="2" destOrd="0" presId="urn:microsoft.com/office/officeart/2005/8/layout/orgChart1"/>
    <dgm:cxn modelId="{A895476A-0613-44B4-9880-A7E97DABD046}" type="presParOf" srcId="{8EB7763C-3888-49F5-9969-8AD85A4B554F}" destId="{CC0783CD-A8CD-47E6-8A38-A055558278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154FF-93E6-4996-AEA7-9EF26EC04866}">
      <dsp:nvSpPr>
        <dsp:cNvPr id="0" name=""/>
        <dsp:cNvSpPr/>
      </dsp:nvSpPr>
      <dsp:spPr>
        <a:xfrm>
          <a:off x="4101175" y="919124"/>
          <a:ext cx="1071691" cy="37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95"/>
              </a:lnTo>
              <a:lnTo>
                <a:pt x="1071691" y="185995"/>
              </a:lnTo>
              <a:lnTo>
                <a:pt x="1071691" y="37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05EEF-36FF-421F-9A38-FC82A0C476C7}">
      <dsp:nvSpPr>
        <dsp:cNvPr id="0" name=""/>
        <dsp:cNvSpPr/>
      </dsp:nvSpPr>
      <dsp:spPr>
        <a:xfrm>
          <a:off x="5127146" y="3434499"/>
          <a:ext cx="91440" cy="371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89173-6F98-44D3-9A2D-0CE98025BDC7}">
      <dsp:nvSpPr>
        <dsp:cNvPr id="0" name=""/>
        <dsp:cNvSpPr/>
      </dsp:nvSpPr>
      <dsp:spPr>
        <a:xfrm>
          <a:off x="3029484" y="2176812"/>
          <a:ext cx="2143382" cy="37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95"/>
              </a:lnTo>
              <a:lnTo>
                <a:pt x="2143382" y="185995"/>
              </a:lnTo>
              <a:lnTo>
                <a:pt x="2143382" y="371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BAC62-15FD-4B32-8638-D8687173ADBE}">
      <dsp:nvSpPr>
        <dsp:cNvPr id="0" name=""/>
        <dsp:cNvSpPr/>
      </dsp:nvSpPr>
      <dsp:spPr>
        <a:xfrm>
          <a:off x="2983764" y="3434499"/>
          <a:ext cx="91440" cy="371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34525-3817-4FE2-986A-5058ED37CA2C}">
      <dsp:nvSpPr>
        <dsp:cNvPr id="0" name=""/>
        <dsp:cNvSpPr/>
      </dsp:nvSpPr>
      <dsp:spPr>
        <a:xfrm>
          <a:off x="2983764" y="2176812"/>
          <a:ext cx="91440" cy="371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EFEDD-70E9-47FD-80ED-C764CC86D202}">
      <dsp:nvSpPr>
        <dsp:cNvPr id="0" name=""/>
        <dsp:cNvSpPr/>
      </dsp:nvSpPr>
      <dsp:spPr>
        <a:xfrm>
          <a:off x="840382" y="3434499"/>
          <a:ext cx="91440" cy="371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7990-6978-4738-96D1-12617F93BE43}">
      <dsp:nvSpPr>
        <dsp:cNvPr id="0" name=""/>
        <dsp:cNvSpPr/>
      </dsp:nvSpPr>
      <dsp:spPr>
        <a:xfrm>
          <a:off x="886102" y="2176812"/>
          <a:ext cx="2143382" cy="371991"/>
        </a:xfrm>
        <a:custGeom>
          <a:avLst/>
          <a:gdLst/>
          <a:ahLst/>
          <a:cxnLst/>
          <a:rect l="0" t="0" r="0" b="0"/>
          <a:pathLst>
            <a:path>
              <a:moveTo>
                <a:pt x="2143382" y="0"/>
              </a:moveTo>
              <a:lnTo>
                <a:pt x="2143382" y="185995"/>
              </a:lnTo>
              <a:lnTo>
                <a:pt x="0" y="185995"/>
              </a:lnTo>
              <a:lnTo>
                <a:pt x="0" y="371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FB8E2-B7B5-4148-AD7E-A54A418BF01E}">
      <dsp:nvSpPr>
        <dsp:cNvPr id="0" name=""/>
        <dsp:cNvSpPr/>
      </dsp:nvSpPr>
      <dsp:spPr>
        <a:xfrm>
          <a:off x="3029484" y="919124"/>
          <a:ext cx="1071691" cy="371991"/>
        </a:xfrm>
        <a:custGeom>
          <a:avLst/>
          <a:gdLst/>
          <a:ahLst/>
          <a:cxnLst/>
          <a:rect l="0" t="0" r="0" b="0"/>
          <a:pathLst>
            <a:path>
              <a:moveTo>
                <a:pt x="1071691" y="0"/>
              </a:moveTo>
              <a:lnTo>
                <a:pt x="1071691" y="185995"/>
              </a:lnTo>
              <a:lnTo>
                <a:pt x="0" y="185995"/>
              </a:lnTo>
              <a:lnTo>
                <a:pt x="0" y="37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C842F-D5A5-424B-8495-796B806DAB4F}">
      <dsp:nvSpPr>
        <dsp:cNvPr id="0" name=""/>
        <dsp:cNvSpPr/>
      </dsp:nvSpPr>
      <dsp:spPr>
        <a:xfrm>
          <a:off x="3215480" y="33429"/>
          <a:ext cx="1771390" cy="8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Socially Defined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GOALS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rPr>
            <a:t>Fame Status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rPr>
            <a:t>Fortune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3215480" y="33429"/>
        <a:ext cx="1771390" cy="885695"/>
      </dsp:txXfrm>
    </dsp:sp>
    <dsp:sp modelId="{5DCC4668-A733-446C-BEBF-DB6243224263}">
      <dsp:nvSpPr>
        <dsp:cNvPr id="0" name=""/>
        <dsp:cNvSpPr/>
      </dsp:nvSpPr>
      <dsp:spPr>
        <a:xfrm>
          <a:off x="2143789" y="1291116"/>
          <a:ext cx="1771390" cy="8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Structural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Blockage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(e.g., racism)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ANOMIE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sp:txBody>
      <dsp:txXfrm>
        <a:off x="2143789" y="1291116"/>
        <a:ext cx="1771390" cy="885695"/>
      </dsp:txXfrm>
    </dsp:sp>
    <dsp:sp modelId="{1E5E7BFB-129B-4EF0-9B7B-99A55C24D7F5}">
      <dsp:nvSpPr>
        <dsp:cNvPr id="0" name=""/>
        <dsp:cNvSpPr/>
      </dsp:nvSpPr>
      <dsp:spPr>
        <a:xfrm>
          <a:off x="406" y="2548803"/>
          <a:ext cx="1771390" cy="8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Disorganized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Neighborhood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sp:txBody>
      <dsp:txXfrm>
        <a:off x="406" y="2548803"/>
        <a:ext cx="1771390" cy="885695"/>
      </dsp:txXfrm>
    </dsp:sp>
    <dsp:sp modelId="{561A37A2-EE03-41F2-B693-DC630775C72A}">
      <dsp:nvSpPr>
        <dsp:cNvPr id="0" name=""/>
        <dsp:cNvSpPr/>
      </dsp:nvSpPr>
      <dsp:spPr>
        <a:xfrm>
          <a:off x="406" y="3806491"/>
          <a:ext cx="1771390" cy="8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Fighting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Gang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sp:txBody>
      <dsp:txXfrm>
        <a:off x="406" y="3806491"/>
        <a:ext cx="1771390" cy="885695"/>
      </dsp:txXfrm>
    </dsp:sp>
    <dsp:sp modelId="{10A929D6-A96F-4297-91C0-9C0BA15EAAAF}">
      <dsp:nvSpPr>
        <dsp:cNvPr id="0" name=""/>
        <dsp:cNvSpPr/>
      </dsp:nvSpPr>
      <dsp:spPr>
        <a:xfrm>
          <a:off x="2143789" y="2548803"/>
          <a:ext cx="1771390" cy="8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Criminally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Organized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Neighborhood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sp:txBody>
      <dsp:txXfrm>
        <a:off x="2143789" y="2548803"/>
        <a:ext cx="1771390" cy="885695"/>
      </dsp:txXfrm>
    </dsp:sp>
    <dsp:sp modelId="{F0B3D947-1EBC-4872-8FBA-C23F382E4812}">
      <dsp:nvSpPr>
        <dsp:cNvPr id="0" name=""/>
        <dsp:cNvSpPr/>
      </dsp:nvSpPr>
      <dsp:spPr>
        <a:xfrm>
          <a:off x="2143789" y="3806491"/>
          <a:ext cx="1771390" cy="8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Organized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Crime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sp:txBody>
      <dsp:txXfrm>
        <a:off x="2143789" y="3806491"/>
        <a:ext cx="1771390" cy="885695"/>
      </dsp:txXfrm>
    </dsp:sp>
    <dsp:sp modelId="{00627803-6DA8-4E17-9A73-F96F5F807B4B}">
      <dsp:nvSpPr>
        <dsp:cNvPr id="0" name=""/>
        <dsp:cNvSpPr/>
      </dsp:nvSpPr>
      <dsp:spPr>
        <a:xfrm>
          <a:off x="4287171" y="2548803"/>
          <a:ext cx="1771390" cy="8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Politically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Organized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Neighborhood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sp:txBody>
      <dsp:txXfrm>
        <a:off x="4287171" y="2548803"/>
        <a:ext cx="1771390" cy="885695"/>
      </dsp:txXfrm>
    </dsp:sp>
    <dsp:sp modelId="{859F82D7-6234-413B-876C-CC1F5BAE49CF}">
      <dsp:nvSpPr>
        <dsp:cNvPr id="0" name=""/>
        <dsp:cNvSpPr/>
      </dsp:nvSpPr>
      <dsp:spPr>
        <a:xfrm>
          <a:off x="4287171" y="3806491"/>
          <a:ext cx="1771390" cy="8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Terrorism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sp:txBody>
      <dsp:txXfrm>
        <a:off x="4287171" y="3806491"/>
        <a:ext cx="1771390" cy="885695"/>
      </dsp:txXfrm>
    </dsp:sp>
    <dsp:sp modelId="{EE6CF3D8-81F4-4008-8C26-2C32E5509128}">
      <dsp:nvSpPr>
        <dsp:cNvPr id="0" name=""/>
        <dsp:cNvSpPr/>
      </dsp:nvSpPr>
      <dsp:spPr>
        <a:xfrm>
          <a:off x="4287171" y="1291116"/>
          <a:ext cx="1771390" cy="8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Most People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Legitimate means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fair share of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goals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endParaRPr>
        </a:p>
      </dsp:txBody>
      <dsp:txXfrm>
        <a:off x="4287171" y="1291116"/>
        <a:ext cx="1771390" cy="88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0.70533</cdr:x>
      <cdr:y>0.02896</cdr:y>
    </cdr:from>
    <cdr:to>
      <cdr:x>0.78997</cdr:x>
      <cdr:y>0.09846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00" y="142875"/>
          <a:ext cx="10287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Commercial Dr</a:t>
          </a:r>
        </a:p>
      </cdr:txBody>
    </cdr:sp>
  </cdr:relSizeAnchor>
  <cdr:relSizeAnchor xmlns:cdr="http://schemas.openxmlformats.org/drawingml/2006/chartDrawing">
    <cdr:from>
      <cdr:x>0.93162</cdr:x>
      <cdr:y>0.72727</cdr:y>
    </cdr:from>
    <cdr:to>
      <cdr:x>0.98962</cdr:x>
      <cdr:y>0.79677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05800" y="3048000"/>
          <a:ext cx="517093" cy="291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Rupert St</a:t>
          </a:r>
        </a:p>
      </cdr:txBody>
    </cdr:sp>
  </cdr:relSizeAnchor>
  <cdr:relSizeAnchor xmlns:cdr="http://schemas.openxmlformats.org/drawingml/2006/chartDrawing">
    <cdr:from>
      <cdr:x>0.31505</cdr:x>
      <cdr:y>0.52703</cdr:y>
    </cdr:from>
    <cdr:to>
      <cdr:x>0.39969</cdr:x>
      <cdr:y>0.59652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29050" y="2600325"/>
          <a:ext cx="10287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Granville St</a:t>
          </a:r>
        </a:p>
      </cdr:txBody>
    </cdr:sp>
  </cdr:relSizeAnchor>
  <cdr:relSizeAnchor xmlns:cdr="http://schemas.openxmlformats.org/drawingml/2006/chartDrawing">
    <cdr:from>
      <cdr:x>0.22962</cdr:x>
      <cdr:y>0.5251</cdr:y>
    </cdr:from>
    <cdr:to>
      <cdr:x>0.31426</cdr:x>
      <cdr:y>0.59459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90825" y="2590800"/>
          <a:ext cx="10287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Maple St</a:t>
          </a:r>
        </a:p>
      </cdr:txBody>
    </cdr:sp>
  </cdr:relSizeAnchor>
  <cdr:relSizeAnchor xmlns:cdr="http://schemas.openxmlformats.org/drawingml/2006/chartDrawing">
    <cdr:from>
      <cdr:x>0.56191</cdr:x>
      <cdr:y>0.45753</cdr:y>
    </cdr:from>
    <cdr:to>
      <cdr:x>0.62304</cdr:x>
      <cdr:y>0.52703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29425" y="2257425"/>
          <a:ext cx="74295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Main St</a:t>
          </a:r>
        </a:p>
      </cdr:txBody>
    </cdr:sp>
  </cdr:relSizeAnchor>
  <cdr:relSizeAnchor xmlns:cdr="http://schemas.openxmlformats.org/drawingml/2006/chartDrawing">
    <cdr:from>
      <cdr:x>0.43182</cdr:x>
      <cdr:y>0.51544</cdr:y>
    </cdr:from>
    <cdr:to>
      <cdr:x>0.49295</cdr:x>
      <cdr:y>0.58494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48275" y="2543175"/>
          <a:ext cx="74295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Columbia</a:t>
          </a:r>
          <a:r>
            <a:rPr lang="en-US" sz="1100" baseline="0"/>
            <a:t>  </a:t>
          </a:r>
          <a:r>
            <a:rPr lang="en-US" sz="1100"/>
            <a:t>St</a:t>
          </a:r>
        </a:p>
      </cdr:txBody>
    </cdr:sp>
  </cdr:relSizeAnchor>
  <cdr:relSizeAnchor xmlns:cdr="http://schemas.openxmlformats.org/drawingml/2006/chartDrawing">
    <cdr:from>
      <cdr:x>0.09402</cdr:x>
      <cdr:y>0.95656</cdr:y>
    </cdr:from>
    <cdr:to>
      <cdr:x>0.97291</cdr:x>
      <cdr:y>0.9577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6A332AEA-5C27-484E-9A0D-EDCE84BD3C58}"/>
            </a:ext>
          </a:extLst>
        </cdr:cNvPr>
        <cdr:cNvCxnSpPr/>
      </cdr:nvCxnSpPr>
      <cdr:spPr>
        <a:xfrm xmlns:a="http://schemas.openxmlformats.org/drawingml/2006/main" flipV="1">
          <a:off x="838200" y="4008943"/>
          <a:ext cx="7835684" cy="4773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0.86325</cdr:x>
      <cdr:y>0.89274</cdr:y>
    </cdr:from>
    <cdr:to>
      <cdr:x>0.94017</cdr:x>
      <cdr:y>0.96224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696200" y="3741491"/>
          <a:ext cx="685800" cy="291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East (Burnaby)</a:t>
          </a:r>
        </a:p>
      </cdr:txBody>
    </cdr:sp>
  </cdr:relSizeAnchor>
  <cdr:relSizeAnchor xmlns:cdr="http://schemas.openxmlformats.org/drawingml/2006/chartDrawing">
    <cdr:from>
      <cdr:x>0.09615</cdr:x>
      <cdr:y>0.89091</cdr:y>
    </cdr:from>
    <cdr:to>
      <cdr:x>0.18079</cdr:x>
      <cdr:y>0.96041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57250" y="3733800"/>
          <a:ext cx="754599" cy="291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West (UBC)</a:t>
          </a:r>
        </a:p>
      </cdr:txBody>
    </cdr:sp>
  </cdr:relSizeAnchor>
  <cdr:relSizeAnchor xmlns:cdr="http://schemas.openxmlformats.org/drawingml/2006/chartDrawing">
    <cdr:from>
      <cdr:x>0.05571</cdr:x>
      <cdr:y>0.71263</cdr:y>
    </cdr:from>
    <cdr:to>
      <cdr:x>0.14035</cdr:x>
      <cdr:y>0.78213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79983" y="3516085"/>
          <a:ext cx="1033077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Alma St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0B09E-CB92-4AD3-A7A8-2ED970294014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1D95-2945-45D7-A8AF-49EC2EBD2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03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C83AC0C6-1689-4F25-821F-9CA0A4E1F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AC8C8-7955-4D2C-A8C4-24952662552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6AF739C-F071-417A-9FD7-841C3803D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4FCF1E6-1275-4C5A-8C48-2B94CC5CE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 </a:t>
            </a:r>
            <a:r>
              <a:rPr lang="en-US" dirty="0" err="1"/>
              <a:t>Brantingham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824B5-3275-5B4C-890C-20589BDDA3A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1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location to crime sites for Metro Vancouver…</a:t>
            </a:r>
          </a:p>
          <a:p>
            <a:r>
              <a:rPr lang="en-US" dirty="0"/>
              <a:t>Specialization- Gov’t, Edu, Commercial, Entertainment, Real Estate, Finances, clean and “dirty” industry…. Multi specialties</a:t>
            </a:r>
          </a:p>
          <a:p>
            <a:r>
              <a:rPr lang="en-US" dirty="0"/>
              <a:t>Major targets everywhere; mobility restricted by major transit, major roads</a:t>
            </a:r>
          </a:p>
          <a:p>
            <a:r>
              <a:rPr lang="en-US" dirty="0"/>
              <a:t>Major attractors- commercial/ entertainment facilities (mixed land use- condos, commercial, business, restaurants, bars,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824B5-3275-5B4C-890C-20589BDDA3A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0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Val Spicer- spatial trends along major street.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824B5-3275-5B4C-890C-20589BDDA3A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01DFD791-F7EA-4895-BE3D-4F889D880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18BF2-CE1F-4D51-AE96-DE3730E4F76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1554C08-EF2D-4363-8C17-A21C0635A3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566964A-61BD-4DC5-BF5C-58B12F769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E8662065-FC5C-4BE9-A7F5-AADEF0881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0274E-BC14-422C-BBCF-451FD1287CC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14AC456-4003-4ABA-A14D-94C3B1CF67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A51E9BD-9084-402A-88B8-1B7B4A05C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5C1B02C8-CEB4-42D6-9836-F34DF74CB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9F229-3E10-4620-8143-9CD5BF3BE0B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E9E62CA-B6C9-473A-9836-C868CCED7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D158BC4-4B4B-4669-A8B6-1D8D46496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3C9DE3FE-3393-44F0-8B73-0792F8A1C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AA65FA-C3B2-48B0-8254-840F1EBDB0E0}" type="slidenum">
              <a:rPr lang="en-US" altLang="en-US" sz="1000"/>
              <a:pPr/>
              <a:t>16</a:t>
            </a:fld>
            <a:endParaRPr lang="en-US" altLang="en-US" sz="10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C2BBE38-7066-4E49-86C3-062FACFA2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03263"/>
            <a:ext cx="4625975" cy="3468687"/>
          </a:xfrm>
          <a:ln cap="flat"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05AEA3B-81D5-4A57-B168-F62C7F0F9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>
            <a:extLst>
              <a:ext uri="{FF2B5EF4-FFF2-40B4-BE49-F238E27FC236}">
                <a16:creationId xmlns:a16="http://schemas.microsoft.com/office/drawing/2014/main" id="{3BBDC21A-19A9-47F2-83E5-10BC252FD1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6E765D-C097-4B57-8D8D-23955F9B3623}" type="slidenum">
              <a:rPr lang="en-US" altLang="en-US" sz="1000"/>
              <a:pPr/>
              <a:t>17</a:t>
            </a:fld>
            <a:endParaRPr lang="en-US" altLang="en-US" sz="10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A82276B-FABD-4C09-8109-298E927BC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03263"/>
            <a:ext cx="4625975" cy="3468687"/>
          </a:xfrm>
          <a:ln cap="flat"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E7335CDE-71C8-4298-9BF1-C6BEC5260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>
            <a:extLst>
              <a:ext uri="{FF2B5EF4-FFF2-40B4-BE49-F238E27FC236}">
                <a16:creationId xmlns:a16="http://schemas.microsoft.com/office/drawing/2014/main" id="{A9A1503A-9311-4CDB-8900-11C08C9395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A386D9-386E-4525-9C65-FB5F8BC9A31B}" type="slidenum">
              <a:rPr lang="en-US" altLang="en-US" sz="1000"/>
              <a:pPr/>
              <a:t>18</a:t>
            </a:fld>
            <a:endParaRPr lang="en-US" altLang="en-US" sz="10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F5697A2-1A51-48CA-BC65-A31279CB9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03263"/>
            <a:ext cx="4625975" cy="3468687"/>
          </a:xfrm>
          <a:ln cap="flat"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861BECD-663C-433D-8706-BB34B09F5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>
            <a:extLst>
              <a:ext uri="{FF2B5EF4-FFF2-40B4-BE49-F238E27FC236}">
                <a16:creationId xmlns:a16="http://schemas.microsoft.com/office/drawing/2014/main" id="{8817CDAF-43AB-4AA4-B929-4E4E753D0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EF2C3F-E7D7-48D4-8972-046693636995}" type="slidenum">
              <a:rPr lang="en-US" altLang="en-US" sz="1000"/>
              <a:pPr/>
              <a:t>22</a:t>
            </a:fld>
            <a:endParaRPr lang="en-US" altLang="en-US" sz="10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F8CDACF-657D-43CE-8E73-29D4CC8C3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03263"/>
            <a:ext cx="4625975" cy="3468687"/>
          </a:xfrm>
          <a:ln cap="flat"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C8BDD8A-EB13-416B-8550-03EA9013A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>
            <a:extLst>
              <a:ext uri="{FF2B5EF4-FFF2-40B4-BE49-F238E27FC236}">
                <a16:creationId xmlns:a16="http://schemas.microsoft.com/office/drawing/2014/main" id="{3C593F2C-344C-4479-8EE1-2507022DE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7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422F73-6CDF-4A83-BDA3-15A51DF3E7D3}" type="slidenum">
              <a:rPr lang="en-US" altLang="en-US" sz="1000"/>
              <a:pPr/>
              <a:t>23</a:t>
            </a:fld>
            <a:endParaRPr lang="en-US" altLang="en-US" sz="10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4011C540-7C88-4524-9A92-B1B07E30D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03263"/>
            <a:ext cx="4625975" cy="3468687"/>
          </a:xfrm>
          <a:ln cap="flat"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E1F1DC1-9940-440C-9B1C-28C9436EC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4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00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49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83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50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27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42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6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4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42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48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9EB0C-C0C0-4ED0-A75E-7FF1890653CF}" type="datetimeFigureOut">
              <a:rPr lang="en-CA" smtClean="0"/>
              <a:t>2019-02-05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A37E4-8CCF-4E60-95D5-F909EB5BB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9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2793-852F-448C-8B4D-10D1A3944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Notes on </a:t>
            </a:r>
            <a:br>
              <a:rPr lang="en-CA" dirty="0"/>
            </a:br>
            <a:r>
              <a:rPr lang="en-CA" dirty="0"/>
              <a:t>Criminological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CF908-5DD5-4A39-B9E5-6FBE2EA4F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Paul Brantingham</a:t>
            </a:r>
          </a:p>
          <a:p>
            <a:r>
              <a:rPr lang="en-CA" dirty="0"/>
              <a:t>Feb 4, 2019</a:t>
            </a:r>
          </a:p>
        </p:txBody>
      </p:sp>
    </p:spTree>
    <p:extLst>
      <p:ext uri="{BB962C8B-B14F-4D97-AF65-F5344CB8AC3E}">
        <p14:creationId xmlns:p14="http://schemas.microsoft.com/office/powerpoint/2010/main" val="92528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74E942F9-E176-41D9-87DA-B9451794CE5F}"/>
              </a:ext>
            </a:extLst>
          </p:cNvPr>
          <p:cNvGraphicFramePr>
            <a:graphicFrameLocks/>
          </p:cNvGraphicFramePr>
          <p:nvPr/>
        </p:nvGraphicFramePr>
        <p:xfrm>
          <a:off x="2416175" y="76200"/>
          <a:ext cx="3956050" cy="61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orelPHOTO-PAINT! Picture" r:id="rId3" imgW="3628571" imgH="5647619" progId="PhotoPaint">
                  <p:embed/>
                </p:oleObj>
              </mc:Choice>
              <mc:Fallback>
                <p:oleObj name="CorelPHOTO-PAINT! Picture" r:id="rId3" imgW="3628571" imgH="5647619" progId="PhotoPaint">
                  <p:embed/>
                  <p:pic>
                    <p:nvPicPr>
                      <p:cNvPr id="29698" name="Object 2">
                        <a:extLst>
                          <a:ext uri="{FF2B5EF4-FFF2-40B4-BE49-F238E27FC236}">
                            <a16:creationId xmlns:a16="http://schemas.microsoft.com/office/drawing/2014/main" id="{74E942F9-E176-41D9-87DA-B9451794CE5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76200"/>
                        <a:ext cx="3956050" cy="616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DF28E12B-881F-41E0-BEE7-EDC3F8E369A0}"/>
              </a:ext>
            </a:extLst>
          </p:cNvPr>
          <p:cNvGraphicFramePr>
            <a:graphicFrameLocks/>
          </p:cNvGraphicFramePr>
          <p:nvPr/>
        </p:nvGraphicFramePr>
        <p:xfrm>
          <a:off x="1685925" y="219075"/>
          <a:ext cx="4943475" cy="650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orelPHOTO-PAINT! Picture" r:id="rId3" imgW="8962920" imgH="11796480" progId="PhotoPaint">
                  <p:embed/>
                </p:oleObj>
              </mc:Choice>
              <mc:Fallback>
                <p:oleObj name="CorelPHOTO-PAINT! Picture" r:id="rId3" imgW="8962920" imgH="11796480" progId="PhotoPaint">
                  <p:embed/>
                  <p:pic>
                    <p:nvPicPr>
                      <p:cNvPr id="32770" name="Object 2">
                        <a:extLst>
                          <a:ext uri="{FF2B5EF4-FFF2-40B4-BE49-F238E27FC236}">
                            <a16:creationId xmlns:a16="http://schemas.microsoft.com/office/drawing/2014/main" id="{DF28E12B-881F-41E0-BEE7-EDC3F8E369A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219075"/>
                        <a:ext cx="4943475" cy="650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7FB8397-07CE-4925-8A71-38EA93380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/>
              <a:t>Anthropometry &amp; Somatotypes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1B8DB9B-8F7E-44A9-B951-5A0C501A2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Physical Anthropology</a:t>
            </a:r>
          </a:p>
          <a:p>
            <a:r>
              <a:rPr lang="en-US" altLang="en-US"/>
              <a:t>Roots in Bertillion system</a:t>
            </a:r>
          </a:p>
          <a:p>
            <a:r>
              <a:rPr lang="en-US" altLang="en-US"/>
              <a:t>Key names:</a:t>
            </a:r>
          </a:p>
          <a:p>
            <a:pPr lvl="1"/>
            <a:r>
              <a:rPr lang="en-US" altLang="en-US"/>
              <a:t>Goring - University of London</a:t>
            </a:r>
          </a:p>
          <a:p>
            <a:pPr lvl="1"/>
            <a:r>
              <a:rPr lang="en-US" altLang="en-US"/>
              <a:t>Hooton - Harvard University</a:t>
            </a:r>
          </a:p>
          <a:p>
            <a:pPr lvl="1"/>
            <a:r>
              <a:rPr lang="en-US" altLang="en-US"/>
              <a:t>Sheldon - Harvard University</a:t>
            </a:r>
          </a:p>
          <a:p>
            <a:pPr lvl="1"/>
            <a:r>
              <a:rPr lang="en-US" altLang="en-US"/>
              <a:t>The Gluecks - Harvard University</a:t>
            </a:r>
          </a:p>
          <a:p>
            <a:pPr lvl="1"/>
            <a:r>
              <a:rPr lang="en-US" altLang="en-US"/>
              <a:t>Wilson and Herrnstein - Harvard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C54865F-793F-4DF7-A14D-8A9242514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7763"/>
          </a:xfrm>
          <a:noFill/>
          <a:ln/>
        </p:spPr>
        <p:txBody>
          <a:bodyPr/>
          <a:lstStyle/>
          <a:p>
            <a:r>
              <a:rPr lang="en-US" altLang="en-US" sz="3600"/>
              <a:t>Mesomorphy</a:t>
            </a:r>
          </a:p>
        </p:txBody>
      </p:sp>
      <p:graphicFrame>
        <p:nvGraphicFramePr>
          <p:cNvPr id="46083" name="Object 3">
            <a:extLst>
              <a:ext uri="{FF2B5EF4-FFF2-40B4-BE49-F238E27FC236}">
                <a16:creationId xmlns:a16="http://schemas.microsoft.com/office/drawing/2014/main" id="{2A5D3B76-CBB9-4BF7-AF48-C0681FB0FE06}"/>
              </a:ext>
            </a:extLst>
          </p:cNvPr>
          <p:cNvGraphicFramePr>
            <a:graphicFrameLocks/>
          </p:cNvGraphicFramePr>
          <p:nvPr/>
        </p:nvGraphicFramePr>
        <p:xfrm>
          <a:off x="1857375" y="1371600"/>
          <a:ext cx="495300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CorelPHOTO-PAINT! Picture" r:id="rId3" imgW="4962240" imgH="4714560" progId="PhotoPaint">
                  <p:embed/>
                </p:oleObj>
              </mc:Choice>
              <mc:Fallback>
                <p:oleObj name="CorelPHOTO-PAINT! Picture" r:id="rId3" imgW="4962240" imgH="4714560" progId="PhotoPaint">
                  <p:embed/>
                  <p:pic>
                    <p:nvPicPr>
                      <p:cNvPr id="46083" name="Object 3">
                        <a:extLst>
                          <a:ext uri="{FF2B5EF4-FFF2-40B4-BE49-F238E27FC236}">
                            <a16:creationId xmlns:a16="http://schemas.microsoft.com/office/drawing/2014/main" id="{2A5D3B76-CBB9-4BF7-AF48-C0681FB0FE0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371600"/>
                        <a:ext cx="4953000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F808241-7C5A-438B-85A6-CA4BA3F1E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7763"/>
          </a:xfrm>
          <a:noFill/>
          <a:ln/>
        </p:spPr>
        <p:txBody>
          <a:bodyPr/>
          <a:lstStyle/>
          <a:p>
            <a:r>
              <a:rPr lang="en-US" altLang="en-US" sz="3200"/>
              <a:t>Endomorphy</a:t>
            </a:r>
          </a:p>
        </p:txBody>
      </p:sp>
      <p:graphicFrame>
        <p:nvGraphicFramePr>
          <p:cNvPr id="47107" name="Object 3">
            <a:extLst>
              <a:ext uri="{FF2B5EF4-FFF2-40B4-BE49-F238E27FC236}">
                <a16:creationId xmlns:a16="http://schemas.microsoft.com/office/drawing/2014/main" id="{D4E5BD99-BEEA-40FB-A4CE-39CCD0F90BA5}"/>
              </a:ext>
            </a:extLst>
          </p:cNvPr>
          <p:cNvGraphicFramePr>
            <a:graphicFrameLocks/>
          </p:cNvGraphicFramePr>
          <p:nvPr/>
        </p:nvGraphicFramePr>
        <p:xfrm>
          <a:off x="2152650" y="1323975"/>
          <a:ext cx="49720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CorelPHOTO-PAINT! Picture" r:id="rId3" imgW="4980952" imgH="4504762" progId="PhotoPaint">
                  <p:embed/>
                </p:oleObj>
              </mc:Choice>
              <mc:Fallback>
                <p:oleObj name="CorelPHOTO-PAINT! Picture" r:id="rId3" imgW="4980952" imgH="4504762" progId="PhotoPaint">
                  <p:embed/>
                  <p:pic>
                    <p:nvPicPr>
                      <p:cNvPr id="47107" name="Object 3">
                        <a:extLst>
                          <a:ext uri="{FF2B5EF4-FFF2-40B4-BE49-F238E27FC236}">
                            <a16:creationId xmlns:a16="http://schemas.microsoft.com/office/drawing/2014/main" id="{D4E5BD99-BEEA-40FB-A4CE-39CCD0F90BA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1323975"/>
                        <a:ext cx="49720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5B7C045-66D5-4278-80DF-0D5D16076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7763"/>
          </a:xfrm>
          <a:noFill/>
          <a:ln/>
        </p:spPr>
        <p:txBody>
          <a:bodyPr/>
          <a:lstStyle/>
          <a:p>
            <a:r>
              <a:rPr lang="en-US" altLang="en-US" sz="3600"/>
              <a:t>Ectomorphy</a:t>
            </a:r>
          </a:p>
        </p:txBody>
      </p:sp>
      <p:graphicFrame>
        <p:nvGraphicFramePr>
          <p:cNvPr id="48131" name="Object 3">
            <a:extLst>
              <a:ext uri="{FF2B5EF4-FFF2-40B4-BE49-F238E27FC236}">
                <a16:creationId xmlns:a16="http://schemas.microsoft.com/office/drawing/2014/main" id="{F0EDB4E1-3B56-4DBA-A11B-D434E6CCB682}"/>
              </a:ext>
            </a:extLst>
          </p:cNvPr>
          <p:cNvGraphicFramePr>
            <a:graphicFrameLocks/>
          </p:cNvGraphicFramePr>
          <p:nvPr/>
        </p:nvGraphicFramePr>
        <p:xfrm>
          <a:off x="2200275" y="1514475"/>
          <a:ext cx="4724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orelPHOTO-PAINT! Picture" r:id="rId3" imgW="4733333" imgH="4733333" progId="PhotoPaint">
                  <p:embed/>
                </p:oleObj>
              </mc:Choice>
              <mc:Fallback>
                <p:oleObj name="CorelPHOTO-PAINT! Picture" r:id="rId3" imgW="4733333" imgH="4733333" progId="PhotoPaint">
                  <p:embed/>
                  <p:pic>
                    <p:nvPicPr>
                      <p:cNvPr id="48131" name="Object 3">
                        <a:extLst>
                          <a:ext uri="{FF2B5EF4-FFF2-40B4-BE49-F238E27FC236}">
                            <a16:creationId xmlns:a16="http://schemas.microsoft.com/office/drawing/2014/main" id="{F0EDB4E1-3B56-4DBA-A11B-D434E6CCB68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1514475"/>
                        <a:ext cx="47244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847D736-F8F7-45D7-AB86-7068E5082F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/>
              <a:t>Chicago School Criminology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A1093BD-AC53-4740-84E3-D1AC15AC4A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/>
              <a:t>The Dominant American Voice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561CACB-EF8B-47F8-BBBF-F9EAB194F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>
                <a:solidFill>
                  <a:srgbClr val="E91507"/>
                </a:solidFill>
              </a:rPr>
              <a:t>Chicago School Sociology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7BD7642-B3EC-4B89-A9BE-43E8319B8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Ecology of Cities</a:t>
            </a:r>
          </a:p>
          <a:p>
            <a:pPr>
              <a:defRPr/>
            </a:pPr>
            <a:r>
              <a:rPr lang="en-US" sz="4000"/>
              <a:t>Culture Conflict</a:t>
            </a:r>
          </a:p>
          <a:p>
            <a:pPr>
              <a:defRPr/>
            </a:pPr>
            <a:r>
              <a:rPr lang="en-US" sz="4000"/>
              <a:t>Social Interactionism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62E36D7-47F7-47A7-AC67-BE9128435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/>
              <a:t>Ecology</a:t>
            </a:r>
            <a:r>
              <a:rPr lang="en-US" sz="5400"/>
              <a:t> of Cities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8B4FB56-CBF4-4488-A791-CB9131DA0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Growth</a:t>
            </a:r>
          </a:p>
          <a:p>
            <a:pPr>
              <a:defRPr/>
            </a:pPr>
            <a:r>
              <a:rPr lang="en-US" sz="4000"/>
              <a:t>Competition</a:t>
            </a:r>
          </a:p>
          <a:p>
            <a:pPr>
              <a:defRPr/>
            </a:pPr>
            <a:r>
              <a:rPr lang="en-US" sz="4000"/>
              <a:t>Equilibrium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24">
            <a:extLst>
              <a:ext uri="{FF2B5EF4-FFF2-40B4-BE49-F238E27FC236}">
                <a16:creationId xmlns:a16="http://schemas.microsoft.com/office/drawing/2014/main" id="{278E43A4-974D-4EBE-A68E-195B66D58D2F}"/>
              </a:ext>
            </a:extLst>
          </p:cNvPr>
          <p:cNvGraphicFramePr>
            <a:graphicFrameLocks/>
          </p:cNvGraphicFramePr>
          <p:nvPr/>
        </p:nvGraphicFramePr>
        <p:xfrm>
          <a:off x="2181225" y="0"/>
          <a:ext cx="5591175" cy="683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PHOTO-PAINT! Picture" r:id="rId3" imgW="9648720" imgH="11796480" progId="PhotoPaint">
                  <p:embed/>
                </p:oleObj>
              </mc:Choice>
              <mc:Fallback>
                <p:oleObj name="CorelPHOTO-PAINT! Picture" r:id="rId3" imgW="9648720" imgH="11796480" progId="PhotoPaint">
                  <p:embed/>
                  <p:pic>
                    <p:nvPicPr>
                      <p:cNvPr id="2050" name="Object 1024">
                        <a:extLst>
                          <a:ext uri="{FF2B5EF4-FFF2-40B4-BE49-F238E27FC236}">
                            <a16:creationId xmlns:a16="http://schemas.microsoft.com/office/drawing/2014/main" id="{278E43A4-974D-4EBE-A68E-195B66D58D2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0"/>
                        <a:ext cx="5591175" cy="683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3B0A1F0-38D7-49AD-966D-F9131CD14EC3}"/>
              </a:ext>
            </a:extLst>
          </p:cNvPr>
          <p:cNvGraphicFramePr>
            <a:graphicFrameLocks noGrp="1"/>
          </p:cNvGraphicFramePr>
          <p:nvPr/>
        </p:nvGraphicFramePr>
        <p:xfrm>
          <a:off x="240974" y="282493"/>
          <a:ext cx="8662051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2495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AF0266D-CF30-409D-9BD6-40565E5E5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Zone Rates of Delinquency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C2E9BEE-B4C7-4A79-9FCD-520D381FF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Chicago, 1927-1933</a:t>
            </a:r>
          </a:p>
          <a:p>
            <a:pPr>
              <a:defRPr/>
            </a:pPr>
            <a:r>
              <a:rPr lang="en-US"/>
              <a:t>male delinquents’ residences</a:t>
            </a:r>
          </a:p>
          <a:p>
            <a:pPr>
              <a:defRPr/>
            </a:pPr>
            <a:r>
              <a:rPr lang="en-US"/>
              <a:t>applies the Burgess zonal model of the city</a:t>
            </a:r>
          </a:p>
          <a:p>
            <a:pPr>
              <a:defRPr/>
            </a:pPr>
            <a:r>
              <a:rPr lang="en-US"/>
              <a:t>centered on the “Loop”, Chicago’s central business district</a:t>
            </a:r>
          </a:p>
          <a:p>
            <a:pPr>
              <a:defRPr/>
            </a:pPr>
            <a:r>
              <a:rPr lang="en-US"/>
              <a:t>shows concentrations of criminal residence in ZIT with radial decline outwards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24">
            <a:extLst>
              <a:ext uri="{FF2B5EF4-FFF2-40B4-BE49-F238E27FC236}">
                <a16:creationId xmlns:a16="http://schemas.microsoft.com/office/drawing/2014/main" id="{EB835692-7D77-4360-92DD-24055AAAC11F}"/>
              </a:ext>
            </a:extLst>
          </p:cNvPr>
          <p:cNvGraphicFramePr>
            <a:graphicFrameLocks/>
          </p:cNvGraphicFramePr>
          <p:nvPr/>
        </p:nvGraphicFramePr>
        <p:xfrm>
          <a:off x="2409825" y="180975"/>
          <a:ext cx="43053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orelPHOTO-PAINT! Picture" r:id="rId3" imgW="4314600" imgH="6486480" progId="PhotoPaint">
                  <p:embed/>
                </p:oleObj>
              </mc:Choice>
              <mc:Fallback>
                <p:oleObj name="CorelPHOTO-PAINT! Picture" r:id="rId3" imgW="4314600" imgH="6486480" progId="PhotoPaint">
                  <p:embed/>
                  <p:pic>
                    <p:nvPicPr>
                      <p:cNvPr id="3074" name="Object 1024">
                        <a:extLst>
                          <a:ext uri="{FF2B5EF4-FFF2-40B4-BE49-F238E27FC236}">
                            <a16:creationId xmlns:a16="http://schemas.microsoft.com/office/drawing/2014/main" id="{EB835692-7D77-4360-92DD-24055AAAC11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180975"/>
                        <a:ext cx="43053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48703A9-8DBD-4CAC-8A70-3AFC84409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/>
              <a:t>Culture Conflict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7C6ECBD-1E84-4FBB-8872-CC859B6B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solidFill>
                  <a:srgbClr val="E91507"/>
                </a:solidFill>
              </a:rPr>
              <a:t>Primary </a:t>
            </a:r>
          </a:p>
          <a:p>
            <a:pPr lvl="1">
              <a:defRPr/>
            </a:pPr>
            <a:r>
              <a:rPr lang="en-US" sz="3600"/>
              <a:t>Competition between cultures to control behaviour</a:t>
            </a:r>
          </a:p>
          <a:p>
            <a:pPr>
              <a:defRPr/>
            </a:pPr>
            <a:r>
              <a:rPr lang="en-US" sz="4000">
                <a:solidFill>
                  <a:srgbClr val="E91507"/>
                </a:solidFill>
              </a:rPr>
              <a:t>Secondary </a:t>
            </a:r>
          </a:p>
          <a:p>
            <a:pPr lvl="1">
              <a:defRPr/>
            </a:pPr>
            <a:r>
              <a:rPr lang="en-US" sz="3600"/>
              <a:t>subculture/dominant culture conflict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FCAF5E8-5C6A-4BF1-9F78-CB508BECF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/>
              <a:t>Social Interactionism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9616534-2363-4D44-B3BD-879D720F0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Behavioral norms learned in social interaction with others</a:t>
            </a:r>
          </a:p>
          <a:p>
            <a:pPr>
              <a:defRPr/>
            </a:pPr>
            <a:r>
              <a:rPr lang="en-US" sz="4000"/>
              <a:t>Reflexive Self</a:t>
            </a:r>
          </a:p>
          <a:p>
            <a:pPr lvl="1">
              <a:defRPr/>
            </a:pPr>
            <a:r>
              <a:rPr lang="en-US" sz="3200"/>
              <a:t>I become what I think you think I 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3EF2A17-A22C-4D73-8098-1E0D8A899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Some Main Trends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63429B1-A18E-40D2-B22A-5C51F793C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Social Disorganization – Social Efficacy</a:t>
            </a:r>
          </a:p>
          <a:p>
            <a:pPr lvl="1">
              <a:defRPr/>
            </a:pPr>
            <a:r>
              <a:rPr lang="en-US" dirty="0"/>
              <a:t>Local community control of bad behavior</a:t>
            </a:r>
          </a:p>
          <a:p>
            <a:pPr>
              <a:defRPr/>
            </a:pPr>
            <a:r>
              <a:rPr lang="en-US" dirty="0"/>
              <a:t>Social Learning</a:t>
            </a:r>
          </a:p>
          <a:p>
            <a:pPr lvl="1">
              <a:defRPr/>
            </a:pPr>
            <a:r>
              <a:rPr lang="en-US" dirty="0"/>
              <a:t>People are taught to be criminal</a:t>
            </a:r>
          </a:p>
          <a:p>
            <a:pPr>
              <a:defRPr/>
            </a:pPr>
            <a:r>
              <a:rPr lang="en-US" dirty="0"/>
              <a:t>Labeling</a:t>
            </a:r>
          </a:p>
          <a:p>
            <a:pPr lvl="1">
              <a:defRPr/>
            </a:pPr>
            <a:r>
              <a:rPr lang="en-US" dirty="0"/>
              <a:t>Society manufactures criminals by labeling people so</a:t>
            </a:r>
          </a:p>
          <a:p>
            <a:pPr>
              <a:defRPr/>
            </a:pPr>
            <a:r>
              <a:rPr lang="en-US" dirty="0"/>
              <a:t>Strain Models</a:t>
            </a:r>
          </a:p>
          <a:p>
            <a:pPr lvl="1">
              <a:defRPr/>
            </a:pPr>
            <a:r>
              <a:rPr lang="en-US" dirty="0"/>
              <a:t>Criminality as response to unfair social structure</a:t>
            </a:r>
          </a:p>
          <a:p>
            <a:pPr>
              <a:defRPr/>
            </a:pPr>
            <a:r>
              <a:rPr lang="en-US" dirty="0"/>
              <a:t>Control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E03CC94-F1C0-4103-B650-8AAAF60BF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Social Disorganization/Efficacy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D2E78F9-4E60-4692-B26C-FECC964CE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Social Disorganization - Shaw &amp; McKay (1930’s)  </a:t>
            </a:r>
          </a:p>
          <a:p>
            <a:pPr lvl="1">
              <a:defRPr/>
            </a:pPr>
            <a:r>
              <a:rPr lang="en-US" dirty="0"/>
              <a:t>occurs in transitional neighborhoods</a:t>
            </a:r>
          </a:p>
          <a:p>
            <a:pPr lvl="1">
              <a:defRPr/>
            </a:pPr>
            <a:r>
              <a:rPr lang="en-US" dirty="0"/>
              <a:t>driven by growth from immigration</a:t>
            </a:r>
          </a:p>
          <a:p>
            <a:pPr lvl="1">
              <a:defRPr/>
            </a:pPr>
            <a:r>
              <a:rPr lang="en-US" dirty="0"/>
              <a:t>sets up a primary culture conflict for immigrant children</a:t>
            </a:r>
          </a:p>
          <a:p>
            <a:pPr lvl="1">
              <a:defRPr/>
            </a:pPr>
            <a:r>
              <a:rPr lang="en-US" dirty="0"/>
              <a:t>while primary conflict unresolved, a criminal subculture can recruit immigrant children, who learn criminal ways</a:t>
            </a:r>
          </a:p>
          <a:p>
            <a:pPr>
              <a:defRPr/>
            </a:pPr>
            <a:r>
              <a:rPr lang="en-US" dirty="0"/>
              <a:t>Social Efficacy - Sampson (1990’s) </a:t>
            </a:r>
          </a:p>
          <a:p>
            <a:pPr lvl="1">
              <a:defRPr/>
            </a:pPr>
            <a:r>
              <a:rPr lang="en-US" dirty="0"/>
              <a:t>ability of local community to meliorate or resolve primary culture conflicts for children in transitional areas</a:t>
            </a:r>
          </a:p>
          <a:p>
            <a:pPr lvl="1">
              <a:defRPr/>
            </a:pPr>
            <a:r>
              <a:rPr lang="en-US" dirty="0"/>
              <a:t>prevents recruitment into criminal subcultures</a:t>
            </a:r>
          </a:p>
          <a:p>
            <a:pPr lvl="1">
              <a:defRPr/>
            </a:pPr>
            <a:r>
              <a:rPr lang="en-US" dirty="0"/>
              <a:t>exercises other informal social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4194A2A-EF7E-452F-9AFF-69196404F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Social Learning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5D5E07E-A47F-4702-9620-8F1AA9C4C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Criminal behavior is learned as imitation in intimate social interactions with people near and dear to you</a:t>
            </a:r>
          </a:p>
          <a:p>
            <a:pPr>
              <a:defRPr/>
            </a:pPr>
            <a:r>
              <a:rPr lang="en-US" dirty="0"/>
              <a:t>Criminal behavior is a product of learned social attitudes</a:t>
            </a:r>
          </a:p>
          <a:p>
            <a:pPr>
              <a:defRPr/>
            </a:pPr>
            <a:r>
              <a:rPr lang="en-US" dirty="0"/>
              <a:t>Key criminologists:</a:t>
            </a:r>
          </a:p>
          <a:p>
            <a:pPr lvl="1">
              <a:defRPr/>
            </a:pPr>
            <a:r>
              <a:rPr lang="en-US" dirty="0"/>
              <a:t>Tarde (1900)</a:t>
            </a:r>
          </a:p>
          <a:p>
            <a:pPr lvl="1">
              <a:defRPr/>
            </a:pPr>
            <a:r>
              <a:rPr lang="en-US" dirty="0"/>
              <a:t>Sutherland (1930’s)</a:t>
            </a:r>
          </a:p>
          <a:p>
            <a:pPr lvl="1">
              <a:defRPr/>
            </a:pPr>
            <a:r>
              <a:rPr lang="en-US" dirty="0"/>
              <a:t>Jeffrey (1950’s)</a:t>
            </a:r>
          </a:p>
          <a:p>
            <a:pPr lvl="1">
              <a:defRPr/>
            </a:pPr>
            <a:r>
              <a:rPr lang="en-US" dirty="0"/>
              <a:t>Akers (1970’s)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56CE91-9749-470E-94ED-E6B7508D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Differential Association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DA3B87-B43D-4835-BFE5-480136253C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ct val="20000"/>
              </a:spcAft>
              <a:defRPr/>
            </a:pPr>
            <a:r>
              <a:rPr lang="en-US" sz="2600" dirty="0"/>
              <a:t>Criminal behavior is learned.</a:t>
            </a:r>
          </a:p>
          <a:p>
            <a:pPr>
              <a:spcAft>
                <a:spcPct val="20000"/>
              </a:spcAft>
              <a:defRPr/>
            </a:pPr>
            <a:r>
              <a:rPr lang="en-US" sz="2600" dirty="0"/>
              <a:t>Criminal behavior is learned in interaction with other persons in a process of communication.</a:t>
            </a:r>
          </a:p>
          <a:p>
            <a:pPr>
              <a:spcAft>
                <a:spcPct val="20000"/>
              </a:spcAft>
              <a:defRPr/>
            </a:pPr>
            <a:r>
              <a:rPr lang="en-US" sz="2600" dirty="0"/>
              <a:t>Criminal behavior is learned, for the most part within intimate personal groups.</a:t>
            </a:r>
          </a:p>
          <a:p>
            <a:pPr>
              <a:defRPr/>
            </a:pPr>
            <a:r>
              <a:rPr lang="en-US" sz="2600" dirty="0"/>
              <a:t>Learned criminal behavior includes:</a:t>
            </a:r>
          </a:p>
          <a:p>
            <a:pPr lvl="1">
              <a:defRPr/>
            </a:pPr>
            <a:r>
              <a:rPr lang="en-US" sz="2200" dirty="0"/>
              <a:t>techniques of committing the crime</a:t>
            </a:r>
          </a:p>
          <a:p>
            <a:pPr lvl="1">
              <a:defRPr/>
            </a:pPr>
            <a:r>
              <a:rPr lang="en-US" sz="2200" dirty="0"/>
              <a:t>the specific direction of motives, drives, rationalizations and attitudes</a:t>
            </a:r>
          </a:p>
          <a:p>
            <a:pPr>
              <a:defRPr/>
            </a:pPr>
            <a:r>
              <a:rPr lang="en-US" sz="2600" dirty="0"/>
              <a:t>The specific direction of motives and drives is learned from definitions of the legal codes as favorable or unfavorable</a:t>
            </a:r>
          </a:p>
          <a:p>
            <a:pPr>
              <a:defRPr/>
            </a:pPr>
            <a:r>
              <a:rPr lang="en-US" sz="2600" dirty="0"/>
              <a:t>A person becomes delinquent because of an excess of definitions favorable to violation of law over definitions unfavorable to violation of law</a:t>
            </a:r>
          </a:p>
          <a:p>
            <a:pPr lvl="1">
              <a:defRPr/>
            </a:pPr>
            <a:r>
              <a:rPr lang="en-US" sz="2200" u="sng" dirty="0"/>
              <a:t>This is the principle of Differential Association</a:t>
            </a:r>
            <a:r>
              <a:rPr lang="en-US" sz="2600" dirty="0"/>
              <a:t> </a:t>
            </a:r>
          </a:p>
          <a:p>
            <a:pPr>
              <a:spcAft>
                <a:spcPct val="20000"/>
              </a:spcAft>
              <a:defRPr/>
            </a:pPr>
            <a:endParaRPr lang="en-US" sz="1800" dirty="0"/>
          </a:p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73C9C-5AFC-40CF-97F0-AF4465B8DC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2600" dirty="0"/>
              <a:t>Differential association may vary in</a:t>
            </a:r>
          </a:p>
          <a:p>
            <a:pPr lvl="1">
              <a:defRPr/>
            </a:pPr>
            <a:r>
              <a:rPr lang="en-US" sz="2000" dirty="0"/>
              <a:t> frequency</a:t>
            </a:r>
          </a:p>
          <a:p>
            <a:pPr lvl="1">
              <a:defRPr/>
            </a:pPr>
            <a:r>
              <a:rPr lang="en-US" sz="2000" dirty="0"/>
              <a:t>duration</a:t>
            </a:r>
          </a:p>
          <a:p>
            <a:pPr lvl="1">
              <a:defRPr/>
            </a:pPr>
            <a:r>
              <a:rPr lang="en-US" sz="2000" dirty="0"/>
              <a:t> priority </a:t>
            </a:r>
          </a:p>
          <a:p>
            <a:pPr lvl="1">
              <a:defRPr/>
            </a:pPr>
            <a:r>
              <a:rPr lang="en-US" sz="2000" dirty="0"/>
              <a:t>intensity</a:t>
            </a:r>
          </a:p>
          <a:p>
            <a:pPr>
              <a:defRPr/>
            </a:pPr>
            <a:r>
              <a:rPr lang="en-US" sz="2600" dirty="0"/>
              <a:t>The process of learning criminal behavior involves all of the mechanisms that are involved in any other learning</a:t>
            </a:r>
          </a:p>
          <a:p>
            <a:pPr>
              <a:defRPr/>
            </a:pPr>
            <a:r>
              <a:rPr lang="en-US" sz="2600" dirty="0"/>
              <a:t>While criminal behavior is an expression of general needs and values, it is not explained by those general needs and values since non-criminal behavior is an expression of the same needs and values.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3532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7D8822-1242-4509-8EB9-AF0054774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Labeling Theory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76B675D-74A9-45A0-A39C-9D4F04CCB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A theory of criminality owing to social interaction - I become what society acts like it thinks I am.</a:t>
            </a:r>
          </a:p>
          <a:p>
            <a:pPr>
              <a:defRPr/>
            </a:pPr>
            <a:r>
              <a:rPr lang="en-US" sz="2800"/>
              <a:t>Labeling theorists</a:t>
            </a:r>
          </a:p>
          <a:p>
            <a:pPr lvl="1">
              <a:defRPr/>
            </a:pPr>
            <a:r>
              <a:rPr lang="en-US" sz="2400"/>
              <a:t>John Wigmore - Condemnation by conviction</a:t>
            </a:r>
          </a:p>
          <a:p>
            <a:pPr lvl="1">
              <a:defRPr/>
            </a:pPr>
            <a:r>
              <a:rPr lang="en-US" sz="2400"/>
              <a:t>Frank Tanenbaum - Dramatization of Evil</a:t>
            </a:r>
          </a:p>
          <a:p>
            <a:pPr lvl="1">
              <a:defRPr/>
            </a:pPr>
            <a:r>
              <a:rPr lang="en-US" sz="2400"/>
              <a:t>Ed Lemert - Primary &amp; Secondary Deviation</a:t>
            </a:r>
          </a:p>
          <a:p>
            <a:pPr lvl="1">
              <a:defRPr/>
            </a:pPr>
            <a:r>
              <a:rPr lang="en-US" sz="2400"/>
              <a:t>Howard Becker, Outsider adaptation</a:t>
            </a:r>
          </a:p>
          <a:p>
            <a:pPr lvl="1">
              <a:defRPr/>
            </a:pPr>
            <a:r>
              <a:rPr lang="en-US" sz="2400"/>
              <a:t>Clarence Schrag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13AE-ABAE-4FA9-BF6A-50560A0D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Schrag’s</a:t>
            </a:r>
            <a:r>
              <a:rPr lang="en-CA" dirty="0"/>
              <a:t> version of Labelling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E3D36-5E5C-4C37-8F22-BA9AB2F90F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7200" dirty="0"/>
              <a:t>No act is intrinsically criminal</a:t>
            </a:r>
          </a:p>
          <a:p>
            <a:pPr>
              <a:defRPr/>
            </a:pPr>
            <a:r>
              <a:rPr lang="en-US" sz="7200" dirty="0"/>
              <a:t>Criminal definitions are enforced in the interest of the powerful</a:t>
            </a:r>
          </a:p>
          <a:p>
            <a:pPr>
              <a:defRPr/>
            </a:pPr>
            <a:r>
              <a:rPr lang="en-US" sz="7200" dirty="0"/>
              <a:t>A person does not become criminal by violation of the law, but only by the designation of criminality by the authorities</a:t>
            </a:r>
          </a:p>
          <a:p>
            <a:pPr>
              <a:spcAft>
                <a:spcPct val="40000"/>
              </a:spcAft>
              <a:defRPr/>
            </a:pPr>
            <a:r>
              <a:rPr lang="en-US" sz="7200" dirty="0"/>
              <a:t>Since everyone conforms and deviates, people cannot be dichotomized into “criminal” and “noncriminal” groups</a:t>
            </a:r>
          </a:p>
          <a:p>
            <a:pPr>
              <a:spcAft>
                <a:spcPct val="40000"/>
              </a:spcAft>
              <a:defRPr/>
            </a:pPr>
            <a:r>
              <a:rPr lang="en-US" sz="7200" dirty="0"/>
              <a:t>The act of ‘getting caught’ begins the labeling process</a:t>
            </a:r>
          </a:p>
          <a:p>
            <a:pPr>
              <a:spcAft>
                <a:spcPct val="40000"/>
              </a:spcAft>
              <a:defRPr/>
            </a:pPr>
            <a:r>
              <a:rPr lang="en-US" sz="7200" dirty="0"/>
              <a:t>“Getting caught” and the decision making process of the criminal justice system are a function of offender characteristics not offence characteristics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5FE79-5D36-42B2-B864-A1D22D55D1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spcAft>
                <a:spcPct val="50000"/>
              </a:spcAft>
              <a:defRPr/>
            </a:pPr>
            <a:r>
              <a:rPr lang="en-US" sz="7200" dirty="0"/>
              <a:t>Age, socioeconomic class and race are the major offender characteristics that establish patterns of differential criminal justice system decision making</a:t>
            </a:r>
          </a:p>
          <a:p>
            <a:pPr>
              <a:spcAft>
                <a:spcPct val="50000"/>
              </a:spcAft>
              <a:defRPr/>
            </a:pPr>
            <a:r>
              <a:rPr lang="en-US" sz="7200" dirty="0"/>
              <a:t>The criminal justice system is established on a free will perspective that allows for condemnation and rejection of the identified offender</a:t>
            </a:r>
          </a:p>
          <a:p>
            <a:pPr>
              <a:spcAft>
                <a:spcPct val="50000"/>
              </a:spcAft>
              <a:defRPr/>
            </a:pPr>
            <a:r>
              <a:rPr lang="en-US" sz="7200" dirty="0"/>
              <a:t>Labeling is a process that produces, eventually, identification with a deviant image and subculture, and a resulting “rejection of the rejecters”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295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A1C6-8623-4C9E-81FA-8D422BC2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Crime and Criminality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03D03B-7069-4F34-99D9-8896DDB4E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Crime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B676C-AC37-4707-83C5-93442D74D6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/>
              <a:t>An event involving acts that violate some criminal law</a:t>
            </a:r>
          </a:p>
          <a:p>
            <a:r>
              <a:rPr lang="en-CA" dirty="0"/>
              <a:t>An actual criminal action requires convergence of at least four elements in space-time: </a:t>
            </a:r>
          </a:p>
          <a:p>
            <a:pPr lvl="1"/>
            <a:r>
              <a:rPr lang="en-CA" dirty="0"/>
              <a:t>law, </a:t>
            </a:r>
          </a:p>
          <a:p>
            <a:pPr lvl="1"/>
            <a:r>
              <a:rPr lang="en-CA" dirty="0"/>
              <a:t>offender, </a:t>
            </a:r>
          </a:p>
          <a:p>
            <a:pPr lvl="1"/>
            <a:r>
              <a:rPr lang="en-CA" dirty="0"/>
              <a:t>target, and </a:t>
            </a:r>
          </a:p>
          <a:p>
            <a:pPr lvl="1"/>
            <a:r>
              <a:rPr lang="en-CA" dirty="0"/>
              <a:t>situation. </a:t>
            </a:r>
          </a:p>
          <a:p>
            <a:r>
              <a:rPr lang="en-CA" dirty="0"/>
              <a:t>Convergence creates the criminal event. </a:t>
            </a:r>
          </a:p>
          <a:p>
            <a:r>
              <a:rPr lang="en-CA" dirty="0"/>
              <a:t>Crime theory tends to assume the existence of a set of people who will readily give in to any provocation or temptation to crime. </a:t>
            </a:r>
          </a:p>
          <a:p>
            <a:r>
              <a:rPr lang="en-CA" dirty="0"/>
              <a:t>Crime theories address the other three components of the criminal event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19193B-E79B-48C2-B937-A0FCAF644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Criminality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9FB526-D5F3-4E7E-AEA6-743B740334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b="1" dirty="0"/>
              <a:t>An individual’s propensity to commit an act in violation of some criminal law</a:t>
            </a:r>
          </a:p>
          <a:p>
            <a:r>
              <a:rPr lang="en-CA" dirty="0"/>
              <a:t>It is assumed that :</a:t>
            </a:r>
          </a:p>
          <a:p>
            <a:pPr lvl="1"/>
            <a:r>
              <a:rPr lang="en-CA" dirty="0"/>
              <a:t>criminals – (persons who are easily provoked or tempted into law  violation) are somehow pathologically different from  </a:t>
            </a:r>
          </a:p>
          <a:p>
            <a:pPr lvl="1"/>
            <a:r>
              <a:rPr lang="en-CA" dirty="0"/>
              <a:t>most people, who are fundamentally non-criminal (that is, are highly resistant to both provocations and temptations). </a:t>
            </a:r>
          </a:p>
          <a:p>
            <a:r>
              <a:rPr lang="en-CA" dirty="0"/>
              <a:t>Most traditional criminological theories address criminality, drawing on </a:t>
            </a:r>
          </a:p>
          <a:p>
            <a:pPr lvl="1"/>
            <a:r>
              <a:rPr lang="en-CA" dirty="0"/>
              <a:t>a variety of biological, psychological and social assumptions about the development of personality and sociality</a:t>
            </a:r>
          </a:p>
          <a:p>
            <a:pPr lvl="1"/>
            <a:r>
              <a:rPr lang="en-CA" dirty="0"/>
              <a:t>assumptions about the capacity of different communities to exercise effective control over the criminal impulses of individuals</a:t>
            </a:r>
          </a:p>
          <a:p>
            <a:pPr lvl="1"/>
            <a:r>
              <a:rPr lang="en-CA" dirty="0"/>
              <a:t>assumptions about the impact of the criminal justice system on criminality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0786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266D350-84F9-4AE2-A90F-F182C0D60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Anomie and Strain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CE78610-A245-4F58-ABF8-EFC354EB3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91450" cy="4114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/>
              <a:t>Durkheim (1890’s)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i="1"/>
              <a:t>anomie</a:t>
            </a:r>
            <a:r>
              <a:rPr lang="en-US" sz="2000"/>
              <a:t> is the situation of ‘normlessness’ created by rapid social change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/>
              <a:t> in a state of </a:t>
            </a:r>
            <a:r>
              <a:rPr lang="en-US" sz="2000" i="1"/>
              <a:t>anomie</a:t>
            </a:r>
            <a:r>
              <a:rPr lang="en-US" sz="2000"/>
              <a:t> people no longer know what rules govern their behavior, so they feel free to do anything they want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/>
              <a:t>people are unhappy in </a:t>
            </a:r>
            <a:r>
              <a:rPr lang="en-US" sz="2000" i="1"/>
              <a:t>anomie</a:t>
            </a:r>
            <a:r>
              <a:rPr lang="en-US" sz="2000"/>
              <a:t> and increase self-destructive behavior such as promiscuity, crime and suicide</a:t>
            </a:r>
          </a:p>
          <a:p>
            <a:pPr>
              <a:lnSpc>
                <a:spcPct val="80000"/>
              </a:lnSpc>
              <a:defRPr/>
            </a:pPr>
            <a:r>
              <a:rPr lang="en-US" sz="2800"/>
              <a:t>Merton (1930’s)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i="1"/>
              <a:t>anomie</a:t>
            </a:r>
            <a:r>
              <a:rPr lang="en-US" sz="2000"/>
              <a:t>  - a state of social strain - exists when some people who cannot achieve socially prescribed goals by socially prescribed means  realize this fact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/>
              <a:t>such individuals are in an state of anomia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/>
              <a:t>adaptive choices available to such individuals are limited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868F87-8335-4DFF-A918-B4618DAE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Merton’s Adaptations to Anomie</a:t>
            </a:r>
            <a:endParaRPr lang="en-CA" dirty="0"/>
          </a:p>
        </p:txBody>
      </p:sp>
      <p:graphicFrame>
        <p:nvGraphicFramePr>
          <p:cNvPr id="4098" name="Object 1024">
            <a:extLst>
              <a:ext uri="{FF2B5EF4-FFF2-40B4-BE49-F238E27FC236}">
                <a16:creationId xmlns:a16="http://schemas.microsoft.com/office/drawing/2014/main" id="{EDD6AD0F-EE72-4E52-B1DF-B0EA810AA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847940"/>
              </p:ext>
            </p:extLst>
          </p:nvPr>
        </p:nvGraphicFramePr>
        <p:xfrm>
          <a:off x="755013" y="1690689"/>
          <a:ext cx="69723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MS Org Chart" r:id="rId3" imgW="6991200" imgH="3676320" progId="OrgPlusWOPX.4">
                  <p:embed followColorScheme="full"/>
                </p:oleObj>
              </mc:Choice>
              <mc:Fallback>
                <p:oleObj name="MS Org Chart" r:id="rId3" imgW="6991200" imgH="3676320" progId="OrgPlusWOPX.4">
                  <p:embed followColorScheme="full"/>
                  <p:pic>
                    <p:nvPicPr>
                      <p:cNvPr id="4098" name="Object 1024">
                        <a:extLst>
                          <a:ext uri="{FF2B5EF4-FFF2-40B4-BE49-F238E27FC236}">
                            <a16:creationId xmlns:a16="http://schemas.microsoft.com/office/drawing/2014/main" id="{EDD6AD0F-EE72-4E52-B1DF-B0EA810AA06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3" y="1690689"/>
                        <a:ext cx="69723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353BBCF-D982-4232-9DBD-A3C761204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Differential Opportunity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3C0505F-669A-4B87-A0C1-D7DC127AD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Cloward &amp; Ohlin (1950’s)</a:t>
            </a:r>
          </a:p>
          <a:p>
            <a:pPr>
              <a:defRPr/>
            </a:pPr>
            <a:r>
              <a:rPr lang="en-US" dirty="0"/>
              <a:t>Synthesizes Shaw &amp; McKay’s social disorganization theory and Merton’s version of anomie</a:t>
            </a:r>
          </a:p>
          <a:p>
            <a:pPr lvl="1">
              <a:defRPr/>
            </a:pPr>
            <a:r>
              <a:rPr lang="en-US" sz="2400" dirty="0"/>
              <a:t>resulting model often called “strain theory”</a:t>
            </a:r>
          </a:p>
          <a:p>
            <a:pPr lvl="1">
              <a:defRPr/>
            </a:pPr>
            <a:r>
              <a:rPr lang="en-US" sz="2400" dirty="0"/>
              <a:t>sometimes called “subcultural theory”</a:t>
            </a:r>
            <a:endParaRPr lang="en-US" dirty="0"/>
          </a:p>
          <a:p>
            <a:pPr>
              <a:defRPr/>
            </a:pPr>
            <a:r>
              <a:rPr lang="en-US" dirty="0"/>
              <a:t>When anomie hits, the adaptation  the anomic individual makes is a function of criminal opportunities in the neighborhood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8176B7-68AF-4AB7-A093-035BF74BB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629365"/>
              </p:ext>
            </p:extLst>
          </p:nvPr>
        </p:nvGraphicFramePr>
        <p:xfrm>
          <a:off x="1068224" y="1700821"/>
          <a:ext cx="6058969" cy="472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F2374575-CA69-4CB1-9B72-200CD2DC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16" y="271123"/>
            <a:ext cx="7886700" cy="1325563"/>
          </a:xfrm>
        </p:spPr>
        <p:txBody>
          <a:bodyPr/>
          <a:lstStyle/>
          <a:p>
            <a:pPr algn="ctr"/>
            <a:r>
              <a:rPr lang="en-CA" dirty="0"/>
              <a:t>Differential Opportunity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25517BC-F59C-455C-9864-D6656F6DE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Control Theories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311B8A4-0C8A-4187-9837-0896DBDB3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Criminality is innate</a:t>
            </a:r>
          </a:p>
          <a:p>
            <a:pPr lvl="1">
              <a:defRPr/>
            </a:pPr>
            <a:r>
              <a:rPr lang="en-US" sz="2400"/>
              <a:t>Hobbesian view of human nature</a:t>
            </a:r>
          </a:p>
          <a:p>
            <a:pPr>
              <a:defRPr/>
            </a:pPr>
            <a:r>
              <a:rPr lang="en-US" sz="2800"/>
              <a:t>Law abiding behaviour is taught through social interaction</a:t>
            </a:r>
          </a:p>
          <a:p>
            <a:pPr>
              <a:defRPr/>
            </a:pPr>
            <a:r>
              <a:rPr lang="en-US" sz="2800"/>
              <a:t>Criminal behaviour is a result of a failure in this socialization process</a:t>
            </a:r>
          </a:p>
          <a:p>
            <a:pPr>
              <a:defRPr/>
            </a:pPr>
            <a:r>
              <a:rPr lang="en-US" sz="2800"/>
              <a:t>Key criminologists:</a:t>
            </a:r>
          </a:p>
          <a:p>
            <a:pPr lvl="1">
              <a:defRPr/>
            </a:pPr>
            <a:r>
              <a:rPr lang="en-US" sz="2400"/>
              <a:t>Reckless</a:t>
            </a:r>
          </a:p>
          <a:p>
            <a:pPr lvl="1">
              <a:defRPr/>
            </a:pPr>
            <a:r>
              <a:rPr lang="en-US" sz="2400"/>
              <a:t>Hirschi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9D52304-6CE4-43AA-93C8-F2C17F22C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Gottfredson &amp; Hirschi’s (1990)</a:t>
            </a:r>
            <a:br>
              <a:rPr lang="en-US"/>
            </a:br>
            <a:r>
              <a:rPr lang="en-US"/>
              <a:t>General Theory of Crime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9B8DF93-CFF0-48B0-833E-4A48D5FA3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Crime is produced by low self control</a:t>
            </a:r>
          </a:p>
          <a:p>
            <a:pPr>
              <a:defRPr/>
            </a:pPr>
            <a:r>
              <a:rPr lang="en-US"/>
              <a:t>Low self control is the tendency to pursue immediate gratification without consideration of  long term consequences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1AD0378-6566-4B36-B305-8FA865398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Low self control predicts a tendency to engage in: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A161CB4-DF5D-4268-B522-0AE570D13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Crime</a:t>
            </a:r>
          </a:p>
          <a:p>
            <a:pPr lvl="1">
              <a:defRPr/>
            </a:pPr>
            <a:r>
              <a:rPr lang="en-US" dirty="0"/>
              <a:t>gambling</a:t>
            </a:r>
          </a:p>
          <a:p>
            <a:pPr lvl="1">
              <a:defRPr/>
            </a:pPr>
            <a:r>
              <a:rPr lang="en-US" dirty="0"/>
              <a:t>sex</a:t>
            </a:r>
          </a:p>
          <a:p>
            <a:pPr lvl="1">
              <a:defRPr/>
            </a:pPr>
            <a:r>
              <a:rPr lang="en-US" dirty="0"/>
              <a:t>alcohol</a:t>
            </a:r>
          </a:p>
          <a:p>
            <a:pPr lvl="1">
              <a:defRPr/>
            </a:pPr>
            <a:r>
              <a:rPr lang="en-US" dirty="0"/>
              <a:t>drugs</a:t>
            </a:r>
          </a:p>
          <a:p>
            <a:pPr lvl="1">
              <a:defRPr/>
            </a:pPr>
            <a:r>
              <a:rPr lang="en-US" dirty="0"/>
              <a:t>smoking</a:t>
            </a:r>
          </a:p>
          <a:p>
            <a:pPr lvl="1">
              <a:defRPr/>
            </a:pPr>
            <a:r>
              <a:rPr lang="en-US" dirty="0"/>
              <a:t>quitting jobs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E065654-F1FA-4E64-A46B-E269737F4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Causes of Low Self Control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190D69E-9CF0-433A-9FF2-9BD1317C6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2550" y="1524000"/>
            <a:ext cx="779145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/>
              <a:t>Low self control is the state of nature</a:t>
            </a:r>
          </a:p>
          <a:p>
            <a:pPr>
              <a:defRPr/>
            </a:pPr>
            <a:r>
              <a:rPr lang="en-US" sz="2400"/>
              <a:t>Most people are socially taught self-control</a:t>
            </a:r>
          </a:p>
          <a:p>
            <a:pPr>
              <a:defRPr/>
            </a:pPr>
            <a:r>
              <a:rPr lang="en-US" sz="2400"/>
              <a:t>Failure to teach people how to assess the long term pleasure/pain balance or consequences of any given act leads to law self-control.</a:t>
            </a:r>
          </a:p>
          <a:p>
            <a:pPr>
              <a:defRPr/>
            </a:pPr>
            <a:r>
              <a:rPr lang="en-US" sz="2400"/>
              <a:t>Ineffective child rearing is main reason for this failure.</a:t>
            </a:r>
          </a:p>
          <a:p>
            <a:pPr>
              <a:defRPr/>
            </a:pPr>
            <a:r>
              <a:rPr lang="en-US" sz="2400"/>
              <a:t>Some individual characteristics may make it harder to teach self control:</a:t>
            </a:r>
          </a:p>
          <a:p>
            <a:pPr lvl="1">
              <a:defRPr/>
            </a:pPr>
            <a:r>
              <a:rPr lang="en-US" sz="2000"/>
              <a:t>low intelligence</a:t>
            </a:r>
          </a:p>
          <a:p>
            <a:pPr lvl="1">
              <a:defRPr/>
            </a:pPr>
            <a:r>
              <a:rPr lang="en-US" sz="2000"/>
              <a:t>high activity levels</a:t>
            </a:r>
          </a:p>
          <a:p>
            <a:pPr lvl="1">
              <a:defRPr/>
            </a:pPr>
            <a:r>
              <a:rPr lang="en-US" sz="2000"/>
              <a:t>physical strength</a:t>
            </a:r>
          </a:p>
          <a:p>
            <a:pPr lvl="1">
              <a:defRPr/>
            </a:pPr>
            <a:r>
              <a:rPr lang="en-US" sz="2000"/>
              <a:t>adventuresomness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4659A2-FC89-4A0A-BE0A-347A12F7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Crime Theory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69B78-8481-4D3E-90CF-59A09920E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Pattern Theory of Crime</a:t>
            </a:r>
          </a:p>
        </p:txBody>
      </p:sp>
    </p:spTree>
    <p:extLst>
      <p:ext uri="{BB962C8B-B14F-4D97-AF65-F5344CB8AC3E}">
        <p14:creationId xmlns:p14="http://schemas.microsoft.com/office/powerpoint/2010/main" val="3554310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0C388E-8646-472D-AF8E-DB2557C8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Fundamental Assumptions of Crime Pattern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D6FAE5-7713-4CAD-AA54-A311C8C4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/>
              <a:t>Complexity of the criminal event</a:t>
            </a:r>
          </a:p>
          <a:p>
            <a:pPr lvl="1"/>
            <a:r>
              <a:rPr lang="en-CA" b="1" dirty="0"/>
              <a:t>Confluence of Offender-Target-Situation</a:t>
            </a:r>
          </a:p>
          <a:p>
            <a:r>
              <a:rPr lang="en-CA" b="1" dirty="0"/>
              <a:t>Crime is not random. </a:t>
            </a:r>
          </a:p>
          <a:p>
            <a:r>
              <a:rPr lang="en-CA" b="1" dirty="0"/>
              <a:t>Offenders and victims are not pathological in their use of time and space</a:t>
            </a:r>
          </a:p>
          <a:p>
            <a:pPr lvl="1"/>
            <a:r>
              <a:rPr lang="en-CA" b="1" dirty="0"/>
              <a:t>Least effort principle</a:t>
            </a:r>
          </a:p>
          <a:p>
            <a:r>
              <a:rPr lang="en-CA" b="1" dirty="0"/>
              <a:t>Criminal opportunities and criminal events are structured by:</a:t>
            </a:r>
          </a:p>
          <a:p>
            <a:pPr lvl="1"/>
            <a:r>
              <a:rPr lang="en-CA" b="1" dirty="0"/>
              <a:t>Routine Activities </a:t>
            </a:r>
          </a:p>
          <a:p>
            <a:pPr lvl="1"/>
            <a:r>
              <a:rPr lang="en-CA" b="1" dirty="0"/>
              <a:t>The frictions of time and distance</a:t>
            </a:r>
          </a:p>
          <a:p>
            <a:pPr lvl="1"/>
            <a:r>
              <a:rPr lang="en-CA" b="1" dirty="0"/>
              <a:t>Activity Spaces and Awareness Spaces </a:t>
            </a:r>
          </a:p>
          <a:p>
            <a:pPr lvl="1"/>
            <a:r>
              <a:rPr lang="en-CA" b="1" dirty="0"/>
              <a:t>Social Networks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986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A4009E-C2B4-4236-9149-A63432E6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Theories of Criminality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2A33D6-8C76-4C5B-AA84-D051C1770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Innate or Induced?</a:t>
            </a:r>
          </a:p>
          <a:p>
            <a:r>
              <a:rPr lang="en-CA" dirty="0"/>
              <a:t>	Biological Theories</a:t>
            </a:r>
          </a:p>
          <a:p>
            <a:r>
              <a:rPr lang="en-CA" dirty="0"/>
              <a:t>	Social Theories</a:t>
            </a:r>
          </a:p>
        </p:txBody>
      </p:sp>
    </p:spTree>
    <p:extLst>
      <p:ext uri="{BB962C8B-B14F-4D97-AF65-F5344CB8AC3E}">
        <p14:creationId xmlns:p14="http://schemas.microsoft.com/office/powerpoint/2010/main" val="2296487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D7B1C638-A4A6-4505-99CF-B1A25733870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CorelPHOTO-PAINT! Picture" r:id="rId3" imgW="11796480" imgH="7153200" progId="PhotoPaint">
                  <p:embed/>
                </p:oleObj>
              </mc:Choice>
              <mc:Fallback>
                <p:oleObj name="CorelPHOTO-PAINT! Picture" r:id="rId3" imgW="11796480" imgH="7153200" progId="PhotoPaint">
                  <p:embed/>
                  <p:pic>
                    <p:nvPicPr>
                      <p:cNvPr id="29698" name="Object 2">
                        <a:extLst>
                          <a:ext uri="{FF2B5EF4-FFF2-40B4-BE49-F238E27FC236}">
                            <a16:creationId xmlns:a16="http://schemas.microsoft.com/office/drawing/2014/main" id="{D7B1C638-A4A6-4505-99CF-B1A25733870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>
            <a:extLst>
              <a:ext uri="{FF2B5EF4-FFF2-40B4-BE49-F238E27FC236}">
                <a16:creationId xmlns:a16="http://schemas.microsoft.com/office/drawing/2014/main" id="{EDAD61F6-6427-444B-89B5-5C8301DD17DB}"/>
              </a:ext>
            </a:extLst>
          </p:cNvPr>
          <p:cNvGrpSpPr>
            <a:grpSpLocks/>
          </p:cNvGrpSpPr>
          <p:nvPr/>
        </p:nvGrpSpPr>
        <p:grpSpPr bwMode="auto">
          <a:xfrm>
            <a:off x="1150938" y="457200"/>
            <a:ext cx="7593012" cy="5991225"/>
            <a:chOff x="1150938" y="457200"/>
            <a:chExt cx="7593012" cy="5991225"/>
          </a:xfrm>
        </p:grpSpPr>
        <p:pic>
          <p:nvPicPr>
            <p:cNvPr id="18435" name="Picture 2">
              <a:extLst>
                <a:ext uri="{FF2B5EF4-FFF2-40B4-BE49-F238E27FC236}">
                  <a16:creationId xmlns:a16="http://schemas.microsoft.com/office/drawing/2014/main" id="{1BFA8D14-860A-4AA9-9C26-9145038A1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938" y="609600"/>
              <a:ext cx="6705600" cy="504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6" name="Text Box 3">
              <a:extLst>
                <a:ext uri="{FF2B5EF4-FFF2-40B4-BE49-F238E27FC236}">
                  <a16:creationId xmlns:a16="http://schemas.microsoft.com/office/drawing/2014/main" id="{13EA48B2-7713-4508-829E-F4E6DE61C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3338" y="685800"/>
              <a:ext cx="1090612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600">
                  <a:solidFill>
                    <a:schemeClr val="tx2"/>
                  </a:solidFill>
                  <a:latin typeface="Times New Roman" panose="02020603050405020304" pitchFamily="18" charset="0"/>
                </a:rPr>
                <a:t>Work</a:t>
              </a:r>
            </a:p>
          </p:txBody>
        </p:sp>
        <p:sp>
          <p:nvSpPr>
            <p:cNvPr id="18437" name="Text Box 4">
              <a:extLst>
                <a:ext uri="{FF2B5EF4-FFF2-40B4-BE49-F238E27FC236}">
                  <a16:creationId xmlns:a16="http://schemas.microsoft.com/office/drawing/2014/main" id="{F8B84089-8D6D-4765-A078-16619002B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95800"/>
              <a:ext cx="1301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3600">
                  <a:solidFill>
                    <a:schemeClr val="tx2"/>
                  </a:solidFill>
                  <a:latin typeface="Times New Roman" panose="02020603050405020304" pitchFamily="18" charset="0"/>
                </a:rPr>
                <a:t>Home</a:t>
              </a:r>
            </a:p>
          </p:txBody>
        </p:sp>
        <p:sp>
          <p:nvSpPr>
            <p:cNvPr id="18438" name="Text Box 5">
              <a:extLst>
                <a:ext uri="{FF2B5EF4-FFF2-40B4-BE49-F238E27FC236}">
                  <a16:creationId xmlns:a16="http://schemas.microsoft.com/office/drawing/2014/main" id="{E945A55A-581A-4311-9A76-3250FFF2C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219" y="5807075"/>
              <a:ext cx="454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6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Shopping &amp; Entertainment</a:t>
              </a:r>
            </a:p>
          </p:txBody>
        </p:sp>
        <p:sp>
          <p:nvSpPr>
            <p:cNvPr id="18439" name="Line 6">
              <a:extLst>
                <a:ext uri="{FF2B5EF4-FFF2-40B4-BE49-F238E27FC236}">
                  <a16:creationId xmlns:a16="http://schemas.microsoft.com/office/drawing/2014/main" id="{0DF4407A-96DB-4BB5-BC2B-D974233C2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76538" y="1219200"/>
              <a:ext cx="339725" cy="1447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8440" name="Text Box 7">
              <a:extLst>
                <a:ext uri="{FF2B5EF4-FFF2-40B4-BE49-F238E27FC236}">
                  <a16:creationId xmlns:a16="http://schemas.microsoft.com/office/drawing/2014/main" id="{764FC44B-04B9-4A9E-9FD5-35A6C8E59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57200"/>
              <a:ext cx="56832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600">
                  <a:solidFill>
                    <a:schemeClr val="tx2"/>
                  </a:solidFill>
                  <a:latin typeface="Times New Roman" panose="02020603050405020304" pitchFamily="18" charset="0"/>
                </a:rPr>
                <a:t>Areas Fitting Crime Template</a:t>
              </a:r>
            </a:p>
          </p:txBody>
        </p:sp>
        <p:sp>
          <p:nvSpPr>
            <p:cNvPr id="18441" name="Line 8">
              <a:extLst>
                <a:ext uri="{FF2B5EF4-FFF2-40B4-BE49-F238E27FC236}">
                  <a16:creationId xmlns:a16="http://schemas.microsoft.com/office/drawing/2014/main" id="{8A138766-852A-46F2-9C2C-0275F2D3E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76538" y="1219200"/>
              <a:ext cx="3184525" cy="3810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CF314-D875-4FEE-B175-84E3E32268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901065"/>
            <a:ext cx="5943600" cy="505587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C9F2-745F-437A-A15F-90A2ED06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Urban Structure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8813B-93A3-4DB3-B119-F378E716F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Urban form and structure shape the activity patterns of everyone, including criminals and victims. Key aspects of urban structure considered in crime pattern theory include:</a:t>
            </a:r>
          </a:p>
          <a:p>
            <a:pPr lvl="1"/>
            <a:r>
              <a:rPr lang="en-CA" dirty="0"/>
              <a:t>Nodes</a:t>
            </a:r>
          </a:p>
          <a:p>
            <a:pPr lvl="1"/>
            <a:r>
              <a:rPr lang="en-CA" dirty="0"/>
              <a:t>Paths</a:t>
            </a:r>
          </a:p>
          <a:p>
            <a:pPr lvl="1"/>
            <a:r>
              <a:rPr lang="en-CA" dirty="0"/>
              <a:t>Edges</a:t>
            </a:r>
          </a:p>
          <a:p>
            <a:pPr lvl="1"/>
            <a:r>
              <a:rPr lang="en-CA" dirty="0"/>
              <a:t>Environmental Backcloth</a:t>
            </a:r>
          </a:p>
          <a:p>
            <a:r>
              <a:rPr lang="en-CA" dirty="0"/>
              <a:t>Crime Generators and Crime Attractors</a:t>
            </a:r>
          </a:p>
        </p:txBody>
      </p:sp>
    </p:spTree>
    <p:extLst>
      <p:ext uri="{BB962C8B-B14F-4D97-AF65-F5344CB8AC3E}">
        <p14:creationId xmlns:p14="http://schemas.microsoft.com/office/powerpoint/2010/main" val="1416584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568952" cy="100811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3323" y="908720"/>
            <a:ext cx="58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Multiple layers of a city for crime choice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6696744" cy="429715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Road network</a:t>
            </a:r>
          </a:p>
          <a:p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Land use</a:t>
            </a:r>
          </a:p>
          <a:p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City infrastructure</a:t>
            </a:r>
          </a:p>
          <a:p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Pushes and pulls</a:t>
            </a:r>
          </a:p>
          <a:p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Paths – nodes – edges</a:t>
            </a:r>
          </a:p>
          <a:p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Attractors – generators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1000"/>
          </a:blip>
          <a:stretch>
            <a:fillRect/>
          </a:stretch>
        </p:blipFill>
        <p:spPr>
          <a:xfrm>
            <a:off x="4064506" y="1772816"/>
            <a:ext cx="4912303" cy="374134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902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4" y="1664495"/>
            <a:ext cx="7863416" cy="47180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4697CE9-5148-4813-9560-E3793407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Offenders’ Journeys to Crime</a:t>
            </a:r>
            <a:br>
              <a:rPr lang="en-CA" dirty="0"/>
            </a:br>
            <a:r>
              <a:rPr lang="en-CA" dirty="0"/>
              <a:t>Showing generator nodes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5B9D-07F1-4D61-82B7-0DB5C6B4B395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5192566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8889 -3.7037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199"/>
            <a:ext cx="8991600" cy="838201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Offenders Home Hot Spot</a:t>
            </a:r>
            <a:br>
              <a:rPr lang="en-US" sz="2800" dirty="0"/>
            </a:br>
            <a:r>
              <a:rPr lang="en-US" sz="1200" dirty="0"/>
              <a:t>(based on 213,906 data, Point Density (100m,500m) </a:t>
            </a:r>
            <a:r>
              <a:rPr lang="en-US" sz="1200" dirty="0">
                <a:sym typeface="Wingdings" pitchFamily="2" charset="2"/>
              </a:rPr>
              <a:t> Contour (&gt;1000)</a:t>
            </a:r>
            <a:r>
              <a:rPr lang="en-US" sz="1200" dirty="0"/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6467573"/>
            <a:ext cx="8991600" cy="381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8219"/>
            <a:ext cx="6934200" cy="541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5627" y="952108"/>
            <a:ext cx="8992385" cy="544869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5B9D-07F1-4D61-82B7-0DB5C6B4B395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3749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199"/>
            <a:ext cx="9001812" cy="838201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  Crime Event Location Hot Spot</a:t>
            </a:r>
            <a:br>
              <a:rPr lang="en-US" sz="2800" dirty="0"/>
            </a:br>
            <a:r>
              <a:rPr lang="en-US" sz="1200" dirty="0"/>
              <a:t>(based on 213,906 data, Point Density (100m,500m) </a:t>
            </a:r>
            <a:r>
              <a:rPr lang="en-US" sz="1200" dirty="0">
                <a:sym typeface="Wingdings" pitchFamily="2" charset="2"/>
              </a:rPr>
              <a:t> Contour (&gt;1,500)</a:t>
            </a:r>
            <a:r>
              <a:rPr lang="en-US" sz="1200" dirty="0"/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6467573"/>
            <a:ext cx="8991600" cy="381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85" y="1066800"/>
            <a:ext cx="706531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627" y="952108"/>
            <a:ext cx="8992385" cy="544869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5B9D-07F1-4D61-82B7-0DB5C6B4B395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0627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199"/>
            <a:ext cx="9001812" cy="838201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  Crime Event / Offender Home Hot Spot</a:t>
            </a:r>
            <a:br>
              <a:rPr lang="en-US" sz="2800" dirty="0"/>
            </a:br>
            <a:r>
              <a:rPr lang="en-US" sz="1200" dirty="0"/>
              <a:t>(based on 213,906 data, Point Density (100m,500m) </a:t>
            </a:r>
            <a:r>
              <a:rPr lang="en-US" sz="1200" dirty="0">
                <a:sym typeface="Wingdings" pitchFamily="2" charset="2"/>
              </a:rPr>
              <a:t> Contour </a:t>
            </a:r>
            <a:r>
              <a:rPr lang="en-US" sz="1200" dirty="0"/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6467573"/>
            <a:ext cx="8991600" cy="381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967458"/>
            <a:ext cx="7058025" cy="542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627" y="952108"/>
            <a:ext cx="8992385" cy="544869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5B9D-07F1-4D61-82B7-0DB5C6B4B395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863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96" y="620688"/>
            <a:ext cx="9001125" cy="8382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DINOT-Bold"/>
                <a:ea typeface="+mj-ea"/>
                <a:cs typeface="DINOT-Light"/>
              </a:defRPr>
            </a:lvl1pPr>
          </a:lstStyle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Crime Ridges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based on 213,906 data, All crimes outside Malls,  Line Density(100, 500m)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1000" contrast="-18000"/>
          </a:blip>
          <a:srcRect/>
          <a:stretch>
            <a:fillRect/>
          </a:stretch>
        </p:blipFill>
        <p:spPr bwMode="auto">
          <a:xfrm>
            <a:off x="395536" y="1556792"/>
            <a:ext cx="8263011" cy="461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1381696" y="2717143"/>
            <a:ext cx="4254500" cy="2705100"/>
            <a:chOff x="1422400" y="2172655"/>
            <a:chExt cx="4254500" cy="27051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949700" y="3611576"/>
              <a:ext cx="152400" cy="1142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1422400" y="2172655"/>
              <a:ext cx="4254500" cy="2705100"/>
              <a:chOff x="1422400" y="2159000"/>
              <a:chExt cx="4254500" cy="27051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102100" y="3570610"/>
                <a:ext cx="2540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178300" y="2159000"/>
                <a:ext cx="2540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95700" y="3543300"/>
                <a:ext cx="2540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422900" y="4635500"/>
                <a:ext cx="2540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374900" y="2959100"/>
                <a:ext cx="2540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422400" y="2273300"/>
                <a:ext cx="2540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251200" y="2730500"/>
                <a:ext cx="2540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>
                <a:endCxn id="11" idx="1"/>
              </p:cNvCxnSpPr>
              <p:nvPr/>
            </p:nvCxnSpPr>
            <p:spPr>
              <a:xfrm>
                <a:off x="1676400" y="2501900"/>
                <a:ext cx="735697" cy="49067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1" idx="7"/>
              </p:cNvCxnSpPr>
              <p:nvPr/>
            </p:nvCxnSpPr>
            <p:spPr>
              <a:xfrm rot="16200000" flipH="1">
                <a:off x="2868340" y="2715941"/>
                <a:ext cx="550722" cy="110399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endCxn id="10" idx="1"/>
              </p:cNvCxnSpPr>
              <p:nvPr/>
            </p:nvCxnSpPr>
            <p:spPr>
              <a:xfrm>
                <a:off x="4356100" y="3771900"/>
                <a:ext cx="1103997" cy="89707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 flipV="1">
                <a:off x="3505200" y="2387600"/>
                <a:ext cx="673100" cy="3429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917700" y="2501900"/>
                <a:ext cx="1333500" cy="22860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6200000" flipV="1">
                <a:off x="3575050" y="4019550"/>
                <a:ext cx="622300" cy="127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306225" y="6218728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 Prof. Patricia Brantingham – J. Song (MSc.) – V. Spicer (PhD) – Prof. R. Frank (PhD)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	   	  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	  	</a:t>
            </a:r>
          </a:p>
        </p:txBody>
      </p:sp>
    </p:spTree>
    <p:extLst>
      <p:ext uri="{BB962C8B-B14F-4D97-AF65-F5344CB8AC3E}">
        <p14:creationId xmlns:p14="http://schemas.microsoft.com/office/powerpoint/2010/main" val="2118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309E29C-9626-4B71-AF09-BCBC85499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Psycho-Biological Criminality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C81D750-1E48-4150-AA73-27B0E70986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800" dirty="0"/>
              <a:t>Drive to commit crime</a:t>
            </a:r>
          </a:p>
          <a:p>
            <a:pPr lvl="1"/>
            <a:r>
              <a:rPr lang="en-US" altLang="en-US" dirty="0"/>
              <a:t>Hydraulic impulse</a:t>
            </a:r>
          </a:p>
          <a:p>
            <a:r>
              <a:rPr lang="en-US" altLang="en-US" sz="2800" dirty="0"/>
              <a:t>Innate</a:t>
            </a:r>
          </a:p>
          <a:p>
            <a:pPr lvl="1"/>
            <a:r>
              <a:rPr lang="en-US" altLang="en-US" sz="2400" dirty="0"/>
              <a:t>something within the individual organism</a:t>
            </a:r>
          </a:p>
          <a:p>
            <a:pPr lvl="1"/>
            <a:r>
              <a:rPr lang="en-US" altLang="en-US" sz="2400" dirty="0"/>
              <a:t>outside the individual’s will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0A2049B-9512-4FD2-9B6E-725CECCC55C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/>
          <a:lstStyle/>
          <a:p>
            <a:r>
              <a:rPr lang="en-US" altLang="en-US" sz="2800"/>
              <a:t>Mechanisms</a:t>
            </a:r>
          </a:p>
          <a:p>
            <a:pPr lvl="1"/>
            <a:r>
              <a:rPr lang="en-US" altLang="en-US" sz="2400"/>
              <a:t>Inherited propensity</a:t>
            </a:r>
          </a:p>
          <a:p>
            <a:pPr lvl="1"/>
            <a:r>
              <a:rPr lang="en-US" altLang="en-US" sz="2400"/>
              <a:t>Physiological damage</a:t>
            </a:r>
          </a:p>
          <a:p>
            <a:pPr lvl="1"/>
            <a:r>
              <a:rPr lang="en-US" altLang="en-US" sz="2400"/>
              <a:t>Problem biochemistry</a:t>
            </a:r>
          </a:p>
          <a:p>
            <a:pPr lvl="1"/>
            <a:r>
              <a:rPr lang="en-US" altLang="en-US" sz="2400"/>
              <a:t>Mental aberration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  <p:bldP spid="6148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69776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VPD Data – Spatial Trends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V. Spicer (PhD) – J. Song (MSc.)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52400" y="1143000"/>
          <a:ext cx="8915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798"/>
            <a:ext cx="2743200" cy="217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934" y="4953000"/>
            <a:ext cx="317716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26284" y="4972050"/>
            <a:ext cx="317716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3808" y="1668987"/>
            <a:ext cx="317716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1668987"/>
            <a:ext cx="317716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771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D0C8-8972-4DEA-813A-32B7246D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Empirical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94ED-FA64-49AE-837C-51883819A3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Propensity to commit crime appears to follow power law: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Only ~20% of birth cohort ever commit a crime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~20% of offenders commit 80% of all crimes – “</a:t>
            </a:r>
            <a:r>
              <a:rPr lang="en-CA" dirty="0" err="1"/>
              <a:t>persistents</a:t>
            </a:r>
            <a:r>
              <a:rPr lang="en-CA" dirty="0"/>
              <a:t>”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~20% of </a:t>
            </a:r>
            <a:r>
              <a:rPr lang="en-CA" dirty="0" err="1"/>
              <a:t>persistents</a:t>
            </a:r>
            <a:r>
              <a:rPr lang="en-CA" dirty="0"/>
              <a:t> commit 80% of crimes by this group – “</a:t>
            </a:r>
            <a:r>
              <a:rPr lang="en-CA" dirty="0" err="1"/>
              <a:t>prolifics</a:t>
            </a:r>
            <a:r>
              <a:rPr lang="en-CA" dirty="0"/>
              <a:t>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DDA69-AC5D-465E-9902-A7333E8D37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Males commit about 80% of all crimes</a:t>
            </a:r>
          </a:p>
          <a:p>
            <a:r>
              <a:rPr lang="en-CA" dirty="0"/>
              <a:t>Minority groups show much higher rates of offending and victimization than majority groups</a:t>
            </a:r>
          </a:p>
          <a:p>
            <a:r>
              <a:rPr lang="en-CA" dirty="0"/>
              <a:t>Convict populations have lower measured IQ on average than non-convicts</a:t>
            </a:r>
          </a:p>
          <a:p>
            <a:r>
              <a:rPr lang="en-CA" dirty="0"/>
              <a:t>Crime persistence seems to run in families</a:t>
            </a:r>
          </a:p>
        </p:txBody>
      </p:sp>
    </p:spTree>
    <p:extLst>
      <p:ext uri="{BB962C8B-B14F-4D97-AF65-F5344CB8AC3E}">
        <p14:creationId xmlns:p14="http://schemas.microsoft.com/office/powerpoint/2010/main" val="401116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77B5EC-048C-4EB6-90B4-687842974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Forms of Internal Explanations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C299DDE-B2D5-4FC1-8F94-92DE886EE6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800" dirty="0"/>
              <a:t>Medical practitioners</a:t>
            </a:r>
          </a:p>
          <a:p>
            <a:pPr lvl="1"/>
            <a:r>
              <a:rPr lang="en-US" altLang="en-US" sz="2400" dirty="0"/>
              <a:t>Alienists and Psychiatrists</a:t>
            </a:r>
          </a:p>
          <a:p>
            <a:pPr lvl="1"/>
            <a:r>
              <a:rPr lang="en-US" altLang="en-US" sz="2400" dirty="0"/>
              <a:t>Anatomists</a:t>
            </a:r>
          </a:p>
          <a:p>
            <a:r>
              <a:rPr lang="en-US" altLang="en-US" sz="2800" dirty="0"/>
              <a:t>Biologists</a:t>
            </a:r>
          </a:p>
          <a:p>
            <a:pPr lvl="1"/>
            <a:r>
              <a:rPr lang="en-US" altLang="en-US" sz="2400" dirty="0"/>
              <a:t>Darwin and evolution</a:t>
            </a:r>
          </a:p>
          <a:p>
            <a:pPr lvl="1"/>
            <a:r>
              <a:rPr lang="en-US" altLang="en-US" sz="2400" dirty="0"/>
              <a:t>biochemists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04E3E59-76FB-4468-9F9A-070A9108F7D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/>
          <a:lstStyle/>
          <a:p>
            <a:r>
              <a:rPr lang="en-US" altLang="en-US" sz="2800" dirty="0"/>
              <a:t>Anthropologists</a:t>
            </a:r>
          </a:p>
          <a:p>
            <a:pPr lvl="1"/>
            <a:r>
              <a:rPr lang="en-US" altLang="en-US" sz="2400" dirty="0" err="1"/>
              <a:t>Anthropometrists</a:t>
            </a:r>
            <a:endParaRPr lang="en-US" altLang="en-US" sz="2400" dirty="0"/>
          </a:p>
          <a:p>
            <a:pPr lvl="1"/>
            <a:r>
              <a:rPr lang="en-US" altLang="en-US" sz="2400" dirty="0"/>
              <a:t>Constitutionalists</a:t>
            </a:r>
          </a:p>
          <a:p>
            <a:r>
              <a:rPr lang="en-US" altLang="en-US" sz="2800" dirty="0"/>
              <a:t>Psychologists</a:t>
            </a:r>
          </a:p>
          <a:p>
            <a:pPr lvl="1"/>
            <a:r>
              <a:rPr lang="en-US" altLang="en-US" sz="2400" dirty="0"/>
              <a:t>IQ</a:t>
            </a:r>
          </a:p>
          <a:p>
            <a:pPr lvl="1"/>
            <a:r>
              <a:rPr lang="en-US" altLang="en-US" sz="2400" dirty="0"/>
              <a:t>Pavlov</a:t>
            </a:r>
          </a:p>
          <a:p>
            <a:r>
              <a:rPr lang="en-US" altLang="en-US" sz="2800" dirty="0"/>
              <a:t>Geneticists</a:t>
            </a:r>
          </a:p>
          <a:p>
            <a:pPr lvl="1"/>
            <a:r>
              <a:rPr lang="en-US" altLang="en-US" sz="2400" dirty="0"/>
              <a:t>genealogists</a:t>
            </a:r>
          </a:p>
          <a:p>
            <a:pPr lvl="1"/>
            <a:r>
              <a:rPr lang="en-US" altLang="en-US" sz="2400" dirty="0"/>
              <a:t>Twin studies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  <p:bldP spid="8196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E7572B6-BAAA-477E-8674-20FB1AAD4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Lombrosian Born Criminal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6B9504-C57F-4135-86C1-FF7454AA22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800" dirty="0"/>
              <a:t>True Criminals are </a:t>
            </a:r>
            <a:r>
              <a:rPr lang="en-US" altLang="en-US" sz="2800" u="sng" dirty="0"/>
              <a:t>biologically different </a:t>
            </a:r>
            <a:r>
              <a:rPr lang="en-US" altLang="en-US" sz="2800" dirty="0"/>
              <a:t>from non-criminals.</a:t>
            </a:r>
          </a:p>
          <a:p>
            <a:r>
              <a:rPr lang="en-US" altLang="en-US" sz="2800" dirty="0"/>
              <a:t>This biological difference can be seen in a set of visible </a:t>
            </a:r>
            <a:r>
              <a:rPr lang="en-US" altLang="en-US" sz="2800" u="sng" dirty="0"/>
              <a:t>physical stigmata </a:t>
            </a:r>
            <a:r>
              <a:rPr lang="en-US" altLang="en-US" sz="2800" dirty="0"/>
              <a:t>on medical examination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06D79448-0462-454E-B2E0-32740187FA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/>
          <a:lstStyle/>
          <a:p>
            <a:r>
              <a:rPr lang="en-US" altLang="en-US" sz="2800"/>
              <a:t>True Criminals may also exhibit a variety of sensory abnormalities</a:t>
            </a:r>
          </a:p>
          <a:p>
            <a:r>
              <a:rPr lang="en-US" altLang="en-US" sz="2800"/>
              <a:t>Some criminals have damaged anatomies</a:t>
            </a:r>
          </a:p>
          <a:p>
            <a:r>
              <a:rPr lang="en-US" altLang="en-US" sz="2800"/>
              <a:t>Some quasi-criminals are socially produced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04502B17-0FA7-410F-885D-AFA56A9892EF}"/>
              </a:ext>
            </a:extLst>
          </p:cNvPr>
          <p:cNvGraphicFramePr>
            <a:graphicFrameLocks/>
          </p:cNvGraphicFramePr>
          <p:nvPr/>
        </p:nvGraphicFramePr>
        <p:xfrm>
          <a:off x="990600" y="228600"/>
          <a:ext cx="6543675" cy="620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orelPHOTO-PAINT! Picture" r:id="rId3" imgW="7324560" imgH="6943680" progId="PhotoPaint">
                  <p:embed/>
                </p:oleObj>
              </mc:Choice>
              <mc:Fallback>
                <p:oleObj name="CorelPHOTO-PAINT! Picture" r:id="rId3" imgW="7324560" imgH="6943680" progId="PhotoPaint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04502B17-0FA7-410F-885D-AFA56A9892E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6543675" cy="620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1769</Words>
  <Application>Microsoft Office PowerPoint</Application>
  <PresentationFormat>On-screen Show (4:3)</PresentationFormat>
  <Paragraphs>325</Paragraphs>
  <Slides>50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ＭＳ Ｐゴシック</vt:lpstr>
      <vt:lpstr>Arial</vt:lpstr>
      <vt:lpstr>Calibri</vt:lpstr>
      <vt:lpstr>Calibri Light</vt:lpstr>
      <vt:lpstr>DINOT-Bold</vt:lpstr>
      <vt:lpstr>DINOT-Light</vt:lpstr>
      <vt:lpstr>Times New Roman</vt:lpstr>
      <vt:lpstr>Wingdings</vt:lpstr>
      <vt:lpstr>Office Theme</vt:lpstr>
      <vt:lpstr>CorelPHOTO-PAINT! Picture</vt:lpstr>
      <vt:lpstr>MS Org Chart</vt:lpstr>
      <vt:lpstr>Notes on  Criminological Theory</vt:lpstr>
      <vt:lpstr>PowerPoint Presentation</vt:lpstr>
      <vt:lpstr>Crime and Criminality</vt:lpstr>
      <vt:lpstr>Theories of Criminality</vt:lpstr>
      <vt:lpstr>Psycho-Biological Criminality</vt:lpstr>
      <vt:lpstr>Some Empirical Basis</vt:lpstr>
      <vt:lpstr>Forms of Internal Explanations</vt:lpstr>
      <vt:lpstr>Lombrosian Born Criminal</vt:lpstr>
      <vt:lpstr>PowerPoint Presentation</vt:lpstr>
      <vt:lpstr>PowerPoint Presentation</vt:lpstr>
      <vt:lpstr>PowerPoint Presentation</vt:lpstr>
      <vt:lpstr>Anthropometry &amp; Somatotypes</vt:lpstr>
      <vt:lpstr>Mesomorphy</vt:lpstr>
      <vt:lpstr>Endomorphy</vt:lpstr>
      <vt:lpstr>Ectomorphy</vt:lpstr>
      <vt:lpstr>Chicago School Criminology</vt:lpstr>
      <vt:lpstr>Chicago School Sociology</vt:lpstr>
      <vt:lpstr>Ecology of Cities</vt:lpstr>
      <vt:lpstr>PowerPoint Presentation</vt:lpstr>
      <vt:lpstr>Zone Rates of Delinquency</vt:lpstr>
      <vt:lpstr>PowerPoint Presentation</vt:lpstr>
      <vt:lpstr>Culture Conflict</vt:lpstr>
      <vt:lpstr>Social Interactionism</vt:lpstr>
      <vt:lpstr>Some Main Trends</vt:lpstr>
      <vt:lpstr>Social Disorganization/Efficacy</vt:lpstr>
      <vt:lpstr>Social Learning</vt:lpstr>
      <vt:lpstr>Differential Association</vt:lpstr>
      <vt:lpstr>Labeling Theory</vt:lpstr>
      <vt:lpstr>Schrag’s version of Labelling</vt:lpstr>
      <vt:lpstr> Anomie and Strain</vt:lpstr>
      <vt:lpstr>Merton’s Adaptations to Anomie</vt:lpstr>
      <vt:lpstr>Differential Opportunity</vt:lpstr>
      <vt:lpstr>Differential Opportunity</vt:lpstr>
      <vt:lpstr>Control Theories</vt:lpstr>
      <vt:lpstr>Gottfredson &amp; Hirschi’s (1990) General Theory of Crime</vt:lpstr>
      <vt:lpstr>Low self control predicts a tendency to engage in:</vt:lpstr>
      <vt:lpstr>Causes of Low Self Control</vt:lpstr>
      <vt:lpstr>Crime Theory</vt:lpstr>
      <vt:lpstr>Fundamental Assumptions of Crime Pattern theory</vt:lpstr>
      <vt:lpstr>PowerPoint Presentation</vt:lpstr>
      <vt:lpstr>PowerPoint Presentation</vt:lpstr>
      <vt:lpstr>PowerPoint Presentation</vt:lpstr>
      <vt:lpstr>Urban Structure</vt:lpstr>
      <vt:lpstr> </vt:lpstr>
      <vt:lpstr>Offenders’ Journeys to Crime Showing generator nodes</vt:lpstr>
      <vt:lpstr>Offenders Home Hot Spot (based on 213,906 data, Point Density (100m,500m)  Contour (&gt;1000))</vt:lpstr>
      <vt:lpstr>  Crime Event Location Hot Spot (based on 213,906 data, Point Density (100m,500m)  Contour (&gt;1,500))</vt:lpstr>
      <vt:lpstr>  Crime Event / Offender Home Hot Spot (based on 213,906 data, Point Density (100m,500m)  Contour )</vt:lpstr>
      <vt:lpstr>PowerPoint Presentation</vt:lpstr>
      <vt:lpstr>VPD Data – Spatial Trends V. Spicer (PhD) – J. Song (MSc.)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 Criminological Theory</dc:title>
  <dc:creator>Paul Brantingham</dc:creator>
  <cp:lastModifiedBy>Easton</cp:lastModifiedBy>
  <cp:revision>32</cp:revision>
  <cp:lastPrinted>2019-02-04T20:36:00Z</cp:lastPrinted>
  <dcterms:created xsi:type="dcterms:W3CDTF">2019-01-15T19:38:30Z</dcterms:created>
  <dcterms:modified xsi:type="dcterms:W3CDTF">2019-02-05T18:20:06Z</dcterms:modified>
</cp:coreProperties>
</file>