
<file path=[Content_Types].xml><?xml version="1.0" encoding="utf-8"?>
<Types xmlns="http://schemas.openxmlformats.org/package/2006/content-types">
  <Default Extension="xml" ContentType="application/xml"/>
  <Default Extension="bin" ContentType="application/vnd.openxmlformats-officedocument.presentationml.printerSettings"/>
  <Default Extension="vml" ContentType="application/vnd.openxmlformats-officedocument.vmlDrawing"/>
  <Default Extension="png" ContentType="image/pn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2.xml" ContentType="application/vnd.openxmlformats-officedocument.presentationml.tags+xml"/>
  <Override PartName="/ppt/embeddings/oleObject1.bin" ContentType="application/vnd.openxmlformats-officedocument.oleObject"/>
  <Override PartName="/ppt/tags/tag3.xml" ContentType="application/vnd.openxmlformats-officedocument.presentationml.tags+xml"/>
  <Override PartName="/ppt/embeddings/oleObject2.bin" ContentType="application/vnd.openxmlformats-officedocument.oleObject"/>
  <Override PartName="/ppt/tags/tag4.xml" ContentType="application/vnd.openxmlformats-officedocument.presentationml.tags+xml"/>
  <Override PartName="/ppt/embeddings/oleObject3.bin" ContentType="application/vnd.openxmlformats-officedocument.oleObject"/>
  <Override PartName="/ppt/tags/tag5.xml" ContentType="application/vnd.openxmlformats-officedocument.presentationml.tags+xml"/>
  <Override PartName="/ppt/embeddings/oleObject4.bin" ContentType="application/vnd.openxmlformats-officedocument.oleObject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4" Type="http://schemas.openxmlformats.org/officeDocument/2006/relationships/custom-properties" Target="docProps/custom.xml"/><Relationship Id="rId1" Type="http://schemas.openxmlformats.org/officeDocument/2006/relationships/officeDocument" Target="ppt/presentation.xml"/><Relationship Id="rId2" Type="http://schemas.openxmlformats.org/package/2006/relationships/metadata/core-properties" Target="docProps/core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 autoCompressPictures="0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675" r:id="rId2"/>
  </p:sldIdLst>
  <p:sldSz cx="12195175" cy="6858000"/>
  <p:notesSz cx="6797675" cy="9928225"/>
  <p:custDataLst>
    <p:tags r:id="rId6"/>
  </p:custDataLst>
  <p:defaultTextStyle>
    <a:defPPr>
      <a:defRPr lang="de-D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004">
          <p15:clr>
            <a:srgbClr val="A4A3A4"/>
          </p15:clr>
        </p15:guide>
        <p15:guide id="2" orient="horz" pos="981">
          <p15:clr>
            <a:srgbClr val="A4A3A4"/>
          </p15:clr>
        </p15:guide>
        <p15:guide id="3" pos="204">
          <p15:clr>
            <a:srgbClr val="A4A3A4"/>
          </p15:clr>
        </p15:guide>
        <p15:guide id="4" pos="5556">
          <p15:clr>
            <a:srgbClr val="A4A3A4"/>
          </p15:clr>
        </p15:guide>
        <p15:guide id="5" pos="2948">
          <p15:clr>
            <a:srgbClr val="A4A3A4"/>
          </p15:clr>
        </p15:guide>
        <p15:guide id="6" pos="2880">
          <p15:clr>
            <a:srgbClr val="A4A3A4"/>
          </p15:clr>
        </p15:guide>
        <p15:guide id="7" pos="2812">
          <p15:clr>
            <a:srgbClr val="A4A3A4"/>
          </p15:clr>
        </p15:guide>
        <p15:guide id="8" orient="horz" pos="4042">
          <p15:clr>
            <a:srgbClr val="A4A3A4"/>
          </p15:clr>
        </p15:guide>
        <p15:guide id="9" pos="280">
          <p15:clr>
            <a:srgbClr val="A4A3A4"/>
          </p15:clr>
        </p15:guide>
        <p15:guide id="10" pos="3909">
          <p15:clr>
            <a:srgbClr val="A4A3A4"/>
          </p15:clr>
        </p15:guide>
        <p15:guide id="11" pos="3841">
          <p15:clr>
            <a:srgbClr val="A4A3A4"/>
          </p15:clr>
        </p15:guide>
        <p15:guide id="12" pos="3773">
          <p15:clr>
            <a:srgbClr val="A4A3A4"/>
          </p15:clr>
        </p15:guide>
        <p15:guide id="13" pos="1959">
          <p15:clr>
            <a:srgbClr val="A4A3A4"/>
          </p15:clr>
        </p15:guide>
        <p15:guide id="14" pos="2095">
          <p15:clr>
            <a:srgbClr val="A4A3A4"/>
          </p15:clr>
        </p15:guide>
        <p15:guide id="15" pos="5723">
          <p15:clr>
            <a:srgbClr val="A4A3A4"/>
          </p15:clr>
        </p15:guide>
        <p15:guide id="16" pos="7402">
          <p15:clr>
            <a:srgbClr val="A4A3A4"/>
          </p15:clr>
        </p15:guide>
        <p15:guide id="17" pos="5587">
          <p15:clr>
            <a:srgbClr val="A4A3A4"/>
          </p15:clr>
        </p15:guide>
      </p15:sldGuideLst>
    </p:ext>
    <p:ext uri="{2D200454-40CA-4A62-9FC3-DE9A4176ACB9}">
      <p15:notesGuideLst xmlns="" xmlns:p15="http://schemas.microsoft.com/office/powerpoint/2012/main">
        <p15:guide id="1" orient="horz" pos="3127">
          <p15:clr>
            <a:srgbClr val="A4A3A4"/>
          </p15:clr>
        </p15:guide>
        <p15:guide id="2" pos="4091">
          <p15:clr>
            <a:srgbClr val="A4A3A4"/>
          </p15:clr>
        </p15:guide>
        <p15:guide id="3" pos="19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730019"/>
    <a:srgbClr val="003C65"/>
    <a:srgbClr val="33434C"/>
    <a:srgbClr val="004666"/>
    <a:srgbClr val="003366"/>
    <a:srgbClr val="C2CCA6"/>
    <a:srgbClr val="95A844"/>
    <a:srgbClr val="F6E5BC"/>
    <a:srgbClr val="D8AA00"/>
    <a:srgbClr val="A21E4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ittlere Formatvorlage 2 - Akz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7109" autoAdjust="0"/>
    <p:restoredTop sz="97406" autoAdjust="0"/>
  </p:normalViewPr>
  <p:slideViewPr>
    <p:cSldViewPr snapToGrid="0" snapToObjects="1" showGuides="1">
      <p:cViewPr>
        <p:scale>
          <a:sx n="100" d="100"/>
          <a:sy n="100" d="100"/>
        </p:scale>
        <p:origin x="-1296" y="-344"/>
      </p:cViewPr>
      <p:guideLst>
        <p:guide orient="horz" pos="981"/>
        <p:guide orient="horz" pos="4042"/>
        <p:guide pos="280"/>
        <p:guide pos="3909"/>
        <p:guide pos="3841"/>
        <p:guide pos="3773"/>
        <p:guide pos="1959"/>
        <p:guide pos="2095"/>
        <p:guide pos="5723"/>
        <p:guide pos="7402"/>
        <p:guide pos="5587"/>
      </p:guideLst>
    </p:cSldViewPr>
  </p:slideViewPr>
  <p:outlineViewPr>
    <p:cViewPr>
      <p:scale>
        <a:sx n="33" d="100"/>
        <a:sy n="33" d="100"/>
      </p:scale>
      <p:origin x="0" y="30912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 showGuides="1">
      <p:cViewPr varScale="1">
        <p:scale>
          <a:sx n="77" d="100"/>
          <a:sy n="77" d="100"/>
        </p:scale>
        <p:origin x="-3258" y="-102"/>
      </p:cViewPr>
      <p:guideLst>
        <p:guide orient="horz" pos="3127"/>
        <p:guide pos="4091"/>
        <p:guide pos="19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handoutMaster" Target="handoutMasters/handoutMaster1.xml"/><Relationship Id="rId5" Type="http://schemas.openxmlformats.org/officeDocument/2006/relationships/printerSettings" Target="printerSettings/printerSettings1.bin"/><Relationship Id="rId6" Type="http://schemas.openxmlformats.org/officeDocument/2006/relationships/tags" Target="tags/tag1.xml"/><Relationship Id="rId7" Type="http://schemas.openxmlformats.org/officeDocument/2006/relationships/presProps" Target="presProps.xml"/><Relationship Id="rId8" Type="http://schemas.openxmlformats.org/officeDocument/2006/relationships/viewProps" Target="viewProps.xml"/><Relationship Id="rId9" Type="http://schemas.openxmlformats.org/officeDocument/2006/relationships/theme" Target="theme/theme1.xml"/><Relationship Id="rId1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e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e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Relationship Id="rId2" Type="http://schemas.openxmlformats.org/officeDocument/2006/relationships/image" Target="../media/image6.png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atumsplatzhalter 2"/>
          <p:cNvSpPr>
            <a:spLocks noGrp="1"/>
          </p:cNvSpPr>
          <p:nvPr>
            <p:ph type="dt" idx="1"/>
          </p:nvPr>
        </p:nvSpPr>
        <p:spPr>
          <a:xfrm>
            <a:off x="302494" y="9555957"/>
            <a:ext cx="612068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algn="l">
              <a:defRPr sz="800">
                <a:latin typeface="Arial" panose="020B0604020202020204" pitchFamily="34" charset="0"/>
              </a:defRPr>
            </a:lvl1pPr>
          </a:lstStyle>
          <a:p>
            <a:fld id="{4AB5667C-C972-4708-99DF-FD114A50B075}" type="datetimeFigureOut">
              <a:rPr lang="de-DE" smtClean="0"/>
              <a:pPr/>
              <a:t>19-Oct-17</a:t>
            </a:fld>
            <a:endParaRPr lang="de-DE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3"/>
          </p:nvPr>
        </p:nvSpPr>
        <p:spPr>
          <a:xfrm>
            <a:off x="302494" y="9731504"/>
            <a:ext cx="612068" cy="123111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l">
              <a:defRPr sz="800">
                <a:latin typeface="Arial" panose="020B0604020202020204" pitchFamily="34" charset="0"/>
              </a:defRPr>
            </a:lvl1pPr>
          </a:lstStyle>
          <a:p>
            <a:r>
              <a:rPr lang="de-DE" dirty="0" smtClean="0"/>
              <a:t>Seite </a:t>
            </a:r>
            <a:fld id="{D17F8F6D-B690-4D04-894B-7B6DA8CD11CA}" type="slidenum">
              <a:rPr lang="de-DE" smtClean="0"/>
              <a:pPr/>
              <a:t>‹#›</a:t>
            </a:fld>
            <a:endParaRPr lang="de-DE" dirty="0"/>
          </a:p>
        </p:txBody>
      </p:sp>
      <p:cxnSp>
        <p:nvCxnSpPr>
          <p:cNvPr id="8" name="Gerade Verbindung 7"/>
          <p:cNvCxnSpPr/>
          <p:nvPr/>
        </p:nvCxnSpPr>
        <p:spPr bwMode="gray">
          <a:xfrm>
            <a:off x="0" y="9490007"/>
            <a:ext cx="6797675" cy="0"/>
          </a:xfrm>
          <a:prstGeom prst="line">
            <a:avLst/>
          </a:prstGeom>
          <a:ln w="9525">
            <a:solidFill>
              <a:srgbClr val="CAD0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03" descr="Z:\Kunden\MAN\_Stammdaten\Logos\Logo_simple\Logo_MAN_simple_black_RGB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gray">
          <a:xfrm>
            <a:off x="6063133" y="9581661"/>
            <a:ext cx="431759" cy="24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502452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Relationship Id="rId2" Type="http://schemas.openxmlformats.org/officeDocument/2006/relationships/image" Target="../media/image5.png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02494" y="9555957"/>
            <a:ext cx="612068" cy="123111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>
            <a:lvl1pPr algn="l">
              <a:defRPr sz="800">
                <a:latin typeface="Arial" panose="020B0604020202020204" pitchFamily="34" charset="0"/>
              </a:defRPr>
            </a:lvl1pPr>
          </a:lstStyle>
          <a:p>
            <a:fld id="{4AB5667C-C972-4708-99DF-FD114A50B075}" type="datetimeFigureOut">
              <a:rPr lang="de-DE" smtClean="0"/>
              <a:pPr/>
              <a:t>19-Oct-17</a:t>
            </a:fld>
            <a:endParaRPr lang="de-DE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de-DE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02494" y="9731504"/>
            <a:ext cx="612068" cy="123111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>
            <a:lvl1pPr algn="l">
              <a:defRPr sz="800">
                <a:latin typeface="Arial" panose="020B0604020202020204" pitchFamily="34" charset="0"/>
              </a:defRPr>
            </a:lvl1pPr>
          </a:lstStyle>
          <a:p>
            <a:r>
              <a:rPr lang="de-DE" dirty="0" smtClean="0"/>
              <a:t>Seite </a:t>
            </a:r>
            <a:fld id="{D17F8F6D-B690-4D04-894B-7B6DA8CD11CA}" type="slidenum">
              <a:rPr lang="de-DE" smtClean="0"/>
              <a:pPr/>
              <a:t>‹#›</a:t>
            </a:fld>
            <a:endParaRPr lang="de-DE" dirty="0"/>
          </a:p>
        </p:txBody>
      </p:sp>
      <p:cxnSp>
        <p:nvCxnSpPr>
          <p:cNvPr id="8" name="Gerade Verbindung 7"/>
          <p:cNvCxnSpPr/>
          <p:nvPr/>
        </p:nvCxnSpPr>
        <p:spPr bwMode="gray">
          <a:xfrm>
            <a:off x="0" y="9490007"/>
            <a:ext cx="6797675" cy="0"/>
          </a:xfrm>
          <a:prstGeom prst="line">
            <a:avLst/>
          </a:prstGeom>
          <a:ln w="9525">
            <a:solidFill>
              <a:srgbClr val="CAD0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" name="Picture 303" descr="Z:\Kunden\MAN\_Stammdaten\Logos\Logo_simple\Logo_MAN_simple_black_RGB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063133" y="9581661"/>
            <a:ext cx="431759" cy="242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61329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spcBef>
        <a:spcPts val="1200"/>
      </a:spcBef>
      <a:defRPr sz="1400" b="1" kern="1200">
        <a:solidFill>
          <a:schemeClr val="accent3"/>
        </a:solidFill>
        <a:latin typeface="+mj-lt"/>
        <a:ea typeface="+mn-ea"/>
        <a:cs typeface="+mn-cs"/>
      </a:defRPr>
    </a:lvl1pPr>
    <a:lvl2pPr marL="0" indent="0" algn="l" defTabSz="914400" rtl="0" eaLnBrk="1" latinLnBrk="0" hangingPunct="1">
      <a:spcBef>
        <a:spcPts val="800"/>
      </a:spcBef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180975" indent="-180975" algn="l" defTabSz="914400" rtl="0" eaLnBrk="1" latinLnBrk="0" hangingPunct="1">
      <a:spcBef>
        <a:spcPts val="600"/>
      </a:spcBef>
      <a:buClr>
        <a:schemeClr val="accent2"/>
      </a:buClr>
      <a:buFont typeface="Wingdings" pitchFamily="2" charset="2"/>
      <a:buChar char="§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360363" indent="-179388" algn="l" defTabSz="914400" rtl="0" eaLnBrk="1" latinLnBrk="0" hangingPunct="1">
      <a:spcBef>
        <a:spcPts val="300"/>
      </a:spcBef>
      <a:buClr>
        <a:schemeClr val="accent3"/>
      </a:buClr>
      <a:buFont typeface="Symbol" pitchFamily="18" charset="2"/>
      <a:buChar char="-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541338" indent="-180975" algn="l" defTabSz="914400" rtl="0" eaLnBrk="1" latinLnBrk="0" hangingPunct="1">
      <a:spcBef>
        <a:spcPts val="300"/>
      </a:spcBef>
      <a:buClr>
        <a:schemeClr val="accent3"/>
      </a:buClr>
      <a:buFont typeface="Symbol" pitchFamily="18" charset="2"/>
      <a:buChar char="-"/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r>
              <a:rPr lang="de-DE" smtClean="0"/>
              <a:t>Seite </a:t>
            </a:r>
            <a:fld id="{D17F8F6D-B690-4D04-894B-7B6DA8CD11CA}" type="slidenum">
              <a:rPr lang="de-DE" smtClean="0"/>
              <a:pPr/>
              <a:t>1</a:t>
            </a:fld>
            <a:endParaRPr lang="de-DE" dirty="0"/>
          </a:p>
        </p:txBody>
      </p:sp>
    </p:spTree>
    <p:extLst>
      <p:ext uri="{BB962C8B-B14F-4D97-AF65-F5344CB8AC3E}">
        <p14:creationId xmlns:p14="http://schemas.microsoft.com/office/powerpoint/2010/main" val="29497271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2.bin"/><Relationship Id="rId5" Type="http://schemas.openxmlformats.org/officeDocument/2006/relationships/image" Target="../media/image3.emf"/><Relationship Id="rId1" Type="http://schemas.openxmlformats.org/officeDocument/2006/relationships/vmlDrawing" Target="../drawings/vmlDrawing2.vml"/><Relationship Id="rId2" Type="http://schemas.openxmlformats.org/officeDocument/2006/relationships/tags" Target="../tags/tag3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3.bin"/><Relationship Id="rId5" Type="http://schemas.openxmlformats.org/officeDocument/2006/relationships/image" Target="../media/image4.emf"/><Relationship Id="rId1" Type="http://schemas.openxmlformats.org/officeDocument/2006/relationships/vmlDrawing" Target="../drawings/vmlDrawing3.vml"/><Relationship Id="rId2" Type="http://schemas.openxmlformats.org/officeDocument/2006/relationships/tags" Target="../tags/tag4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slideMaster" Target="../slideMasters/slideMaster1.xml"/><Relationship Id="rId4" Type="http://schemas.openxmlformats.org/officeDocument/2006/relationships/oleObject" Target="../embeddings/oleObject4.bin"/><Relationship Id="rId5" Type="http://schemas.openxmlformats.org/officeDocument/2006/relationships/image" Target="../media/image4.emf"/><Relationship Id="rId1" Type="http://schemas.openxmlformats.org/officeDocument/2006/relationships/vmlDrawing" Target="../drawings/vmlDrawing4.vml"/><Relationship Id="rId2" Type="http://schemas.openxmlformats.org/officeDocument/2006/relationships/tags" Target="../tags/tag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2728280479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7112" name="think-cell Folie" r:id="rId4" imgW="270" imgH="270" progId="TCLayout.ActiveDocument.1">
                  <p:embed/>
                </p:oleObj>
              </mc:Choice>
              <mc:Fallback>
                <p:oleObj name="think-cell Folie" r:id="rId4" imgW="270" imgH="270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444959" y="406400"/>
            <a:ext cx="11304000" cy="430887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de-DE" noProof="0" smtClean="0"/>
              <a:t>Titelmasterformat durch Klicken bearbeiten</a:t>
            </a:r>
            <a:endParaRPr lang="de-DE" noProof="0" dirty="0"/>
          </a:p>
        </p:txBody>
      </p:sp>
      <p:cxnSp>
        <p:nvCxnSpPr>
          <p:cNvPr id="5" name="Gerade Verbindung 4"/>
          <p:cNvCxnSpPr/>
          <p:nvPr userDrawn="1"/>
        </p:nvCxnSpPr>
        <p:spPr bwMode="gray">
          <a:xfrm rot="16200000">
            <a:off x="-144742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Gerade Verbindung 7"/>
          <p:cNvCxnSpPr/>
          <p:nvPr userDrawn="1"/>
        </p:nvCxnSpPr>
        <p:spPr bwMode="gray">
          <a:xfrm rot="16200000">
            <a:off x="12339917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Datumsplatzhalter 3"/>
          <p:cNvSpPr txBox="1">
            <a:spLocks/>
          </p:cNvSpPr>
          <p:nvPr userDrawn="1"/>
        </p:nvSpPr>
        <p:spPr>
          <a:xfrm>
            <a:off x="9648421" y="6628321"/>
            <a:ext cx="432000" cy="2055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EFC974-4530-414C-ABF0-6A8CF7ECF32B}" type="slidenum">
              <a:rPr lang="de-DE" smtClean="0"/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7207214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Objekt 2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3530107964"/>
              </p:ext>
            </p:extLst>
          </p:nvPr>
        </p:nvGraphicFramePr>
        <p:xfrm>
          <a:off x="2118" y="1589"/>
          <a:ext cx="211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6954" name="think-cell Folie" r:id="rId4" imgW="276" imgH="275" progId="TCLayout.ActiveDocument.1">
                  <p:embed/>
                </p:oleObj>
              </mc:Choice>
              <mc:Fallback>
                <p:oleObj name="think-cell Folie" r:id="rId4" imgW="276" imgH="275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2118" y="1589"/>
                        <a:ext cx="211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13" name="Datumsplatzhalter 3"/>
          <p:cNvSpPr txBox="1">
            <a:spLocks/>
          </p:cNvSpPr>
          <p:nvPr userDrawn="1"/>
        </p:nvSpPr>
        <p:spPr>
          <a:xfrm>
            <a:off x="9648421" y="6628321"/>
            <a:ext cx="432000" cy="2055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EFC974-4530-414C-ABF0-6A8CF7ECF32B}" type="slidenum">
              <a:rPr lang="de-DE" smtClean="0"/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de-DE" dirty="0" smtClean="0"/>
          </a:p>
        </p:txBody>
      </p:sp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444500" y="406400"/>
            <a:ext cx="11304000" cy="430887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</a:defRPr>
            </a:lvl1pPr>
          </a:lstStyle>
          <a:p>
            <a:r>
              <a:rPr lang="de-DE" noProof="0" smtClean="0"/>
              <a:t>Titelmasterformat durch Klicken bearbeiten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 bwMode="gray">
          <a:xfrm>
            <a:off x="444500" y="1282700"/>
            <a:ext cx="11304000" cy="5133975"/>
          </a:xfrm>
        </p:spPr>
        <p:txBody>
          <a:bodyPr/>
          <a:lstStyle>
            <a:lvl1pPr>
              <a:defRPr sz="1800"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1pPr>
            <a:lvl2pPr>
              <a:buClr>
                <a:srgbClr val="004666"/>
              </a:buClr>
              <a:defRPr sz="1800"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2pPr>
            <a:lvl3pPr>
              <a:buClr>
                <a:srgbClr val="004666"/>
              </a:buClr>
              <a:defRPr sz="1800"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3pPr>
            <a:lvl4pPr>
              <a:buClr>
                <a:srgbClr val="004666"/>
              </a:buClr>
              <a:defRPr sz="1800"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4pPr>
            <a:lvl5pPr>
              <a:defRPr sz="1800"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 dirty="0"/>
          </a:p>
        </p:txBody>
      </p:sp>
      <p:cxnSp>
        <p:nvCxnSpPr>
          <p:cNvPr id="9" name="Gerade Verbindung 8"/>
          <p:cNvCxnSpPr/>
          <p:nvPr userDrawn="1"/>
        </p:nvCxnSpPr>
        <p:spPr bwMode="gray">
          <a:xfrm rot="16200000">
            <a:off x="-144742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0"/>
          <p:cNvCxnSpPr/>
          <p:nvPr userDrawn="1"/>
        </p:nvCxnSpPr>
        <p:spPr bwMode="gray">
          <a:xfrm rot="16200000">
            <a:off x="12339917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3100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und Inhalt / Textbal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444501" y="406400"/>
            <a:ext cx="11304000" cy="430887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1pPr>
          </a:lstStyle>
          <a:p>
            <a:r>
              <a:rPr lang="de-DE" noProof="0" smtClean="0"/>
              <a:t>Titelmasterformat durch Klicken bearbeiten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 bwMode="gray">
          <a:xfrm>
            <a:off x="444501" y="1714500"/>
            <a:ext cx="11304000" cy="4701600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1pPr>
            <a:lvl2pPr>
              <a:buClr>
                <a:srgbClr val="004666"/>
              </a:buCl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2pPr>
            <a:lvl3pPr>
              <a:buClr>
                <a:srgbClr val="004666"/>
              </a:buCl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3pPr>
            <a:lvl4pPr>
              <a:buClr>
                <a:srgbClr val="004666"/>
              </a:buCl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4pPr>
            <a:lvl5pP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 dirty="0"/>
          </a:p>
        </p:txBody>
      </p:sp>
      <p:sp>
        <p:nvSpPr>
          <p:cNvPr id="8" name="Textplatzhalter 11"/>
          <p:cNvSpPr>
            <a:spLocks noGrp="1"/>
          </p:cNvSpPr>
          <p:nvPr>
            <p:ph type="body" sz="quarter" idx="15"/>
          </p:nvPr>
        </p:nvSpPr>
        <p:spPr bwMode="gray">
          <a:xfrm>
            <a:off x="1" y="1148825"/>
            <a:ext cx="4034114" cy="380480"/>
          </a:xfrm>
          <a:solidFill>
            <a:schemeClr val="bg2"/>
          </a:solidFill>
          <a:ln>
            <a:solidFill>
              <a:srgbClr val="003C65"/>
            </a:solidFill>
          </a:ln>
        </p:spPr>
        <p:txBody>
          <a:bodyPr wrap="none" lIns="432000" tIns="36000" rIns="108000" bIns="36000" anchor="t" anchorCtr="0">
            <a:spAutoFit/>
          </a:bodyPr>
          <a:lstStyle>
            <a:lvl1pPr>
              <a:spcBef>
                <a:spcPts val="0"/>
              </a:spcBef>
              <a:defRPr sz="2000" b="1">
                <a:solidFill>
                  <a:srgbClr val="FFFFFF"/>
                </a:solidFill>
                <a:latin typeface="VW Head Office" panose="020B0504040200000003" pitchFamily="34" charset="0"/>
              </a:defRPr>
            </a:lvl1pPr>
          </a:lstStyle>
          <a:p>
            <a:pPr lvl="0"/>
            <a:r>
              <a:rPr lang="de-DE" noProof="0" smtClean="0"/>
              <a:t>Textmasterformat bearbeiten</a:t>
            </a:r>
          </a:p>
        </p:txBody>
      </p:sp>
      <p:cxnSp>
        <p:nvCxnSpPr>
          <p:cNvPr id="9" name="Gerade Verbindung 8"/>
          <p:cNvCxnSpPr/>
          <p:nvPr userDrawn="1"/>
        </p:nvCxnSpPr>
        <p:spPr bwMode="gray">
          <a:xfrm rot="16200000">
            <a:off x="-144742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0"/>
          <p:cNvCxnSpPr/>
          <p:nvPr userDrawn="1"/>
        </p:nvCxnSpPr>
        <p:spPr bwMode="gray">
          <a:xfrm rot="16200000">
            <a:off x="12339917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umsplatzhalter 3"/>
          <p:cNvSpPr txBox="1">
            <a:spLocks/>
          </p:cNvSpPr>
          <p:nvPr userDrawn="1"/>
        </p:nvSpPr>
        <p:spPr>
          <a:xfrm>
            <a:off x="9648421" y="6628321"/>
            <a:ext cx="432000" cy="2055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EFC974-4530-414C-ABF0-6A8CF7ECF32B}" type="slidenum">
              <a:rPr lang="de-DE" smtClean="0"/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1324579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el und Inhalt / Textbalk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 bwMode="gray">
          <a:xfrm>
            <a:off x="444501" y="406400"/>
            <a:ext cx="11304000" cy="430887"/>
          </a:xfrm>
        </p:spPr>
        <p:txBody>
          <a:bodyPr anchor="ctr"/>
          <a:lstStyle>
            <a:lvl1pP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1pPr>
          </a:lstStyle>
          <a:p>
            <a:r>
              <a:rPr lang="de-DE" noProof="0" smtClean="0"/>
              <a:t>Titelmasterformat durch Klicken bearbeiten</a:t>
            </a:r>
            <a:endParaRPr lang="de-DE" noProof="0" dirty="0"/>
          </a:p>
        </p:txBody>
      </p:sp>
      <p:sp>
        <p:nvSpPr>
          <p:cNvPr id="10" name="Textplatzhalter 9"/>
          <p:cNvSpPr>
            <a:spLocks noGrp="1"/>
          </p:cNvSpPr>
          <p:nvPr>
            <p:ph type="body" sz="quarter" idx="13"/>
          </p:nvPr>
        </p:nvSpPr>
        <p:spPr bwMode="gray">
          <a:xfrm>
            <a:off x="444501" y="1714500"/>
            <a:ext cx="11304000" cy="4702175"/>
          </a:xfrm>
        </p:spPr>
        <p:txBody>
          <a:bodyPr/>
          <a:lstStyle>
            <a:lvl1pP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1pPr>
            <a:lvl2pPr>
              <a:buClr>
                <a:srgbClr val="004666"/>
              </a:buCl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2pPr>
            <a:lvl3pPr>
              <a:buClr>
                <a:srgbClr val="004666"/>
              </a:buCl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3pPr>
            <a:lvl4pPr>
              <a:buClr>
                <a:srgbClr val="004666"/>
              </a:buCl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4pPr>
            <a:lvl5pPr>
              <a:defRPr>
                <a:solidFill>
                  <a:schemeClr val="tx1">
                    <a:lumMod val="50000"/>
                  </a:schemeClr>
                </a:solidFill>
                <a:latin typeface="VW Head Office" panose="020B0504040200000003" pitchFamily="34" charset="0"/>
              </a:defRPr>
            </a:lvl5pPr>
          </a:lstStyle>
          <a:p>
            <a:pPr lvl="0"/>
            <a:r>
              <a:rPr lang="de-DE" noProof="0" smtClean="0"/>
              <a:t>Textmasterformat bearbeiten</a:t>
            </a:r>
          </a:p>
          <a:p>
            <a:pPr lvl="1"/>
            <a:r>
              <a:rPr lang="de-DE" noProof="0" smtClean="0"/>
              <a:t>Zweite Ebene</a:t>
            </a:r>
          </a:p>
          <a:p>
            <a:pPr lvl="2"/>
            <a:r>
              <a:rPr lang="de-DE" noProof="0" smtClean="0"/>
              <a:t>Dritte Ebene</a:t>
            </a:r>
          </a:p>
          <a:p>
            <a:pPr lvl="3"/>
            <a:r>
              <a:rPr lang="de-DE" noProof="0" smtClean="0"/>
              <a:t>Vierte Ebene</a:t>
            </a:r>
          </a:p>
          <a:p>
            <a:pPr lvl="4"/>
            <a:r>
              <a:rPr lang="de-DE" noProof="0" smtClean="0"/>
              <a:t>Fünfte Ebene</a:t>
            </a:r>
            <a:endParaRPr lang="de-DE" noProof="0" dirty="0"/>
          </a:p>
        </p:txBody>
      </p:sp>
      <p:cxnSp>
        <p:nvCxnSpPr>
          <p:cNvPr id="9" name="Gerade Verbindung 8"/>
          <p:cNvCxnSpPr/>
          <p:nvPr userDrawn="1"/>
        </p:nvCxnSpPr>
        <p:spPr bwMode="gray">
          <a:xfrm rot="16200000">
            <a:off x="-144742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Gerade Verbindung 10"/>
          <p:cNvCxnSpPr/>
          <p:nvPr userDrawn="1"/>
        </p:nvCxnSpPr>
        <p:spPr bwMode="gray">
          <a:xfrm rot="16200000">
            <a:off x="12339917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Datumsplatzhalter 3"/>
          <p:cNvSpPr txBox="1">
            <a:spLocks/>
          </p:cNvSpPr>
          <p:nvPr userDrawn="1"/>
        </p:nvSpPr>
        <p:spPr>
          <a:xfrm>
            <a:off x="9648421" y="6628321"/>
            <a:ext cx="432000" cy="2055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EFC974-4530-414C-ABF0-6A8CF7ECF32B}" type="slidenum">
              <a:rPr lang="de-DE" smtClean="0"/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de-DE" dirty="0" smtClean="0"/>
          </a:p>
        </p:txBody>
      </p:sp>
      <p:cxnSp>
        <p:nvCxnSpPr>
          <p:cNvPr id="29" name="Gerade Verbindung 28"/>
          <p:cNvCxnSpPr/>
          <p:nvPr/>
        </p:nvCxnSpPr>
        <p:spPr bwMode="auto">
          <a:xfrm>
            <a:off x="442393" y="1539777"/>
            <a:ext cx="11306108" cy="0"/>
          </a:xfrm>
          <a:prstGeom prst="line">
            <a:avLst/>
          </a:prstGeom>
          <a:solidFill>
            <a:schemeClr val="accent1"/>
          </a:solidFill>
          <a:ln w="19050" cap="flat" cmpd="sng" algn="ctr">
            <a:solidFill>
              <a:schemeClr val="bg2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</p:cxnSp>
      <p:sp>
        <p:nvSpPr>
          <p:cNvPr id="30" name="Eingekerbter Richtungspfeil 29"/>
          <p:cNvSpPr/>
          <p:nvPr/>
        </p:nvSpPr>
        <p:spPr bwMode="auto">
          <a:xfrm>
            <a:off x="442393" y="1212934"/>
            <a:ext cx="180000" cy="216000"/>
          </a:xfrm>
          <a:prstGeom prst="chevron">
            <a:avLst/>
          </a:prstGeom>
          <a:solidFill>
            <a:srgbClr val="9DC7ED"/>
          </a:solidFill>
          <a:ln w="9525">
            <a:solidFill>
              <a:srgbClr val="9DC7ED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none" lIns="89916" tIns="48260" rIns="89916" bIns="48260" rtlCol="0" anchor="ctr"/>
          <a:lstStyle/>
          <a:p>
            <a:pPr algn="ctr">
              <a:tabLst>
                <a:tab pos="3481388" algn="l"/>
              </a:tabLst>
            </a:pPr>
            <a:endParaRPr lang="de-DE" sz="1600" b="1">
              <a:solidFill>
                <a:srgbClr val="000000"/>
              </a:solidFill>
            </a:endParaRPr>
          </a:p>
        </p:txBody>
      </p:sp>
      <p:sp>
        <p:nvSpPr>
          <p:cNvPr id="41" name="Textplatzhalter 40"/>
          <p:cNvSpPr>
            <a:spLocks noGrp="1"/>
          </p:cNvSpPr>
          <p:nvPr>
            <p:ph type="body" sz="quarter" idx="14"/>
          </p:nvPr>
        </p:nvSpPr>
        <p:spPr>
          <a:xfrm>
            <a:off x="711293" y="1171477"/>
            <a:ext cx="11037208" cy="320957"/>
          </a:xfrm>
        </p:spPr>
        <p:txBody>
          <a:bodyPr anchor="ctr"/>
          <a:lstStyle>
            <a:lvl1pPr>
              <a:defRPr sz="2000"/>
            </a:lvl1pPr>
          </a:lstStyle>
          <a:p>
            <a:pPr lvl="0"/>
            <a:r>
              <a:rPr lang="de-DE" smtClean="0"/>
              <a:t>Textmasterformat bearbeiten</a:t>
            </a:r>
          </a:p>
        </p:txBody>
      </p:sp>
    </p:spTree>
    <p:extLst>
      <p:ext uri="{BB962C8B-B14F-4D97-AF65-F5344CB8AC3E}">
        <p14:creationId xmlns:p14="http://schemas.microsoft.com/office/powerpoint/2010/main" val="3914129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Intr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 hidden="1"/>
          <p:cNvGraphicFramePr>
            <a:graphicFrameLocks noChangeAspect="1"/>
          </p:cNvGraphicFramePr>
          <p:nvPr userDrawn="1">
            <p:custDataLst>
              <p:tags r:id="rId2"/>
            </p:custDataLst>
            <p:extLst>
              <p:ext uri="{D42A27DB-BD31-4B8C-83A1-F6EECF244321}">
                <p14:modId xmlns:p14="http://schemas.microsoft.com/office/powerpoint/2010/main" val="452134130"/>
              </p:ext>
            </p:extLst>
          </p:nvPr>
        </p:nvGraphicFramePr>
        <p:xfrm>
          <a:off x="1588" y="1588"/>
          <a:ext cx="1587" cy="15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213" name="think-cell Folie" r:id="rId4" imgW="276" imgH="275" progId="TCLayout.ActiveDocument.1">
                  <p:embed/>
                </p:oleObj>
              </mc:Choice>
              <mc:Fallback>
                <p:oleObj name="think-cell Folie" r:id="rId4" imgW="276" imgH="275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588" y="1588"/>
                        <a:ext cx="1587" cy="1587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9" name="Gruppieren 18"/>
          <p:cNvGrpSpPr/>
          <p:nvPr userDrawn="1"/>
        </p:nvGrpSpPr>
        <p:grpSpPr>
          <a:xfrm>
            <a:off x="-240767" y="-184891"/>
            <a:ext cx="12676709" cy="7214285"/>
            <a:chOff x="-240767" y="-184891"/>
            <a:chExt cx="12676709" cy="7214285"/>
          </a:xfrm>
        </p:grpSpPr>
        <p:cxnSp>
          <p:nvCxnSpPr>
            <p:cNvPr id="20" name="Gerade Verbindung 19"/>
            <p:cNvCxnSpPr/>
            <p:nvPr userDrawn="1"/>
          </p:nvCxnSpPr>
          <p:spPr bwMode="gray">
            <a:xfrm rot="16200000">
              <a:off x="-144742" y="1460768"/>
              <a:ext cx="0" cy="19205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Gerade Verbindung 20"/>
            <p:cNvCxnSpPr/>
            <p:nvPr userDrawn="1"/>
          </p:nvCxnSpPr>
          <p:spPr bwMode="gray">
            <a:xfrm rot="16200000">
              <a:off x="12339917" y="1460768"/>
              <a:ext cx="0" cy="19205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Gerade Verbindung 26"/>
            <p:cNvCxnSpPr/>
            <p:nvPr userDrawn="1"/>
          </p:nvCxnSpPr>
          <p:spPr bwMode="gray">
            <a:xfrm rot="16200000">
              <a:off x="-144742" y="6315590"/>
              <a:ext cx="0" cy="19205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Gerade Verbindung 28"/>
            <p:cNvCxnSpPr/>
            <p:nvPr userDrawn="1"/>
          </p:nvCxnSpPr>
          <p:spPr bwMode="gray">
            <a:xfrm rot="16200000">
              <a:off x="12339917" y="6315590"/>
              <a:ext cx="0" cy="19205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Gerade Verbindung 30"/>
            <p:cNvCxnSpPr/>
            <p:nvPr userDrawn="1"/>
          </p:nvCxnSpPr>
          <p:spPr bwMode="gray">
            <a:xfrm>
              <a:off x="444959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Gerade Verbindung 39"/>
            <p:cNvCxnSpPr/>
            <p:nvPr userDrawn="1"/>
          </p:nvCxnSpPr>
          <p:spPr bwMode="gray">
            <a:xfrm>
              <a:off x="11750215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Gerade Verbindung 40"/>
            <p:cNvCxnSpPr/>
            <p:nvPr userDrawn="1"/>
          </p:nvCxnSpPr>
          <p:spPr bwMode="gray">
            <a:xfrm>
              <a:off x="444959" y="6885394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Gerade Verbindung 41"/>
            <p:cNvCxnSpPr/>
            <p:nvPr userDrawn="1"/>
          </p:nvCxnSpPr>
          <p:spPr bwMode="gray">
            <a:xfrm>
              <a:off x="11750215" y="6885394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3" name="Gruppieren 42"/>
            <p:cNvGrpSpPr/>
            <p:nvPr userDrawn="1"/>
          </p:nvGrpSpPr>
          <p:grpSpPr>
            <a:xfrm>
              <a:off x="3109913" y="-184891"/>
              <a:ext cx="5975350" cy="144000"/>
              <a:chOff x="3109913" y="-184891"/>
              <a:chExt cx="5975350" cy="144000"/>
            </a:xfrm>
          </p:grpSpPr>
          <p:cxnSp>
            <p:nvCxnSpPr>
              <p:cNvPr id="52" name="Gerade Verbindung 51"/>
              <p:cNvCxnSpPr/>
              <p:nvPr userDrawn="1"/>
            </p:nvCxnSpPr>
            <p:spPr bwMode="gray">
              <a:xfrm>
                <a:off x="5989575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3" name="Gerade Verbindung 52"/>
              <p:cNvCxnSpPr/>
              <p:nvPr userDrawn="1"/>
            </p:nvCxnSpPr>
            <p:spPr bwMode="gray">
              <a:xfrm>
                <a:off x="6097588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4" name="Gerade Verbindung 53"/>
              <p:cNvCxnSpPr/>
              <p:nvPr userDrawn="1"/>
            </p:nvCxnSpPr>
            <p:spPr bwMode="gray">
              <a:xfrm>
                <a:off x="6205599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5" name="Gerade Verbindung 54"/>
              <p:cNvCxnSpPr/>
              <p:nvPr userDrawn="1"/>
            </p:nvCxnSpPr>
            <p:spPr bwMode="gray">
              <a:xfrm>
                <a:off x="310991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6" name="Gerade Verbindung 55"/>
              <p:cNvCxnSpPr/>
              <p:nvPr userDrawn="1"/>
            </p:nvCxnSpPr>
            <p:spPr bwMode="gray">
              <a:xfrm>
                <a:off x="332581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7" name="Gerade Verbindung 56"/>
              <p:cNvCxnSpPr/>
              <p:nvPr userDrawn="1"/>
            </p:nvCxnSpPr>
            <p:spPr bwMode="gray">
              <a:xfrm>
                <a:off x="886936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8" name="Gerade Verbindung 57"/>
              <p:cNvCxnSpPr/>
              <p:nvPr userDrawn="1"/>
            </p:nvCxnSpPr>
            <p:spPr bwMode="gray">
              <a:xfrm>
                <a:off x="908526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grpSp>
          <p:nvGrpSpPr>
            <p:cNvPr id="44" name="Gruppieren 43"/>
            <p:cNvGrpSpPr/>
            <p:nvPr userDrawn="1"/>
          </p:nvGrpSpPr>
          <p:grpSpPr>
            <a:xfrm>
              <a:off x="3110569" y="6885394"/>
              <a:ext cx="5975350" cy="144000"/>
              <a:chOff x="3109913" y="-184891"/>
              <a:chExt cx="5975350" cy="144000"/>
            </a:xfrm>
          </p:grpSpPr>
          <p:cxnSp>
            <p:nvCxnSpPr>
              <p:cNvPr id="45" name="Gerade Verbindung 44"/>
              <p:cNvCxnSpPr/>
              <p:nvPr userDrawn="1"/>
            </p:nvCxnSpPr>
            <p:spPr bwMode="gray">
              <a:xfrm>
                <a:off x="5989575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6" name="Gerade Verbindung 45"/>
              <p:cNvCxnSpPr/>
              <p:nvPr userDrawn="1"/>
            </p:nvCxnSpPr>
            <p:spPr bwMode="gray">
              <a:xfrm>
                <a:off x="6097588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7" name="Gerade Verbindung 46"/>
              <p:cNvCxnSpPr/>
              <p:nvPr userDrawn="1"/>
            </p:nvCxnSpPr>
            <p:spPr bwMode="gray">
              <a:xfrm>
                <a:off x="6205599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8" name="Gerade Verbindung 47"/>
              <p:cNvCxnSpPr/>
              <p:nvPr userDrawn="1"/>
            </p:nvCxnSpPr>
            <p:spPr bwMode="gray">
              <a:xfrm>
                <a:off x="310991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9" name="Gerade Verbindung 48"/>
              <p:cNvCxnSpPr/>
              <p:nvPr userDrawn="1"/>
            </p:nvCxnSpPr>
            <p:spPr bwMode="gray">
              <a:xfrm>
                <a:off x="332581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0" name="Gerade Verbindung 49"/>
              <p:cNvCxnSpPr/>
              <p:nvPr userDrawn="1"/>
            </p:nvCxnSpPr>
            <p:spPr bwMode="gray">
              <a:xfrm>
                <a:off x="886936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51" name="Gerade Verbindung 50"/>
              <p:cNvCxnSpPr/>
              <p:nvPr userDrawn="1"/>
            </p:nvCxnSpPr>
            <p:spPr bwMode="gray">
              <a:xfrm>
                <a:off x="9085263" y="-184891"/>
                <a:ext cx="0" cy="144000"/>
              </a:xfrm>
              <a:prstGeom prst="line">
                <a:avLst/>
              </a:prstGeom>
              <a:ln>
                <a:solidFill>
                  <a:schemeClr val="accent3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sp>
        <p:nvSpPr>
          <p:cNvPr id="22" name="Bildplatzhalter 2"/>
          <p:cNvSpPr>
            <a:spLocks noGrp="1"/>
          </p:cNvSpPr>
          <p:nvPr>
            <p:ph type="pic" sz="quarter" idx="11"/>
          </p:nvPr>
        </p:nvSpPr>
        <p:spPr bwMode="gray">
          <a:xfrm>
            <a:off x="0" y="0"/>
            <a:ext cx="12195175" cy="6858000"/>
          </a:xfrm>
          <a:solidFill>
            <a:srgbClr val="CFD7D9"/>
          </a:solidFill>
          <a:ln>
            <a:solidFill>
              <a:srgbClr val="CFD7D9"/>
            </a:solidFill>
          </a:ln>
        </p:spPr>
        <p:txBody>
          <a:bodyPr lIns="72000" tIns="72000">
            <a:noAutofit/>
          </a:bodyPr>
          <a:lstStyle>
            <a:lvl1pPr>
              <a:spcBef>
                <a:spcPts val="0"/>
              </a:spcBef>
              <a:defRPr b="0">
                <a:solidFill>
                  <a:srgbClr val="33434C"/>
                </a:solidFill>
              </a:defRPr>
            </a:lvl1pPr>
          </a:lstStyle>
          <a:p>
            <a:r>
              <a:rPr lang="de-DE" smtClean="0"/>
              <a:t>Bild durch Klicken auf Symbol hinzufügen</a:t>
            </a:r>
            <a:endParaRPr lang="en-US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0"/>
          </p:nvPr>
        </p:nvSpPr>
        <p:spPr bwMode="gray">
          <a:xfrm>
            <a:off x="444500" y="1400400"/>
            <a:ext cx="5545075" cy="1354217"/>
          </a:xfrm>
        </p:spPr>
        <p:txBody>
          <a:bodyPr vert="horz" wrap="square" lIns="0" tIns="0" rIns="0" bIns="0" rtlCol="0" anchor="t" anchorCtr="0">
            <a:noAutofit/>
          </a:bodyPr>
          <a:lstStyle>
            <a:lvl1pPr>
              <a:defRPr lang="de-DE" sz="4400" dirty="0" smtClean="0">
                <a:solidFill>
                  <a:schemeClr val="bg1"/>
                </a:solidFill>
                <a:latin typeface="VW Head Office" panose="020B0504040200000003" pitchFamily="34" charset="0"/>
              </a:defRPr>
            </a:lvl1pPr>
          </a:lstStyle>
          <a:p>
            <a:pPr lvl="0">
              <a:spcBef>
                <a:spcPts val="0"/>
              </a:spcBef>
            </a:pPr>
            <a:r>
              <a:rPr lang="de-DE" smtClean="0"/>
              <a:t>Textmasterformat bearbeiten</a:t>
            </a:r>
          </a:p>
        </p:txBody>
      </p:sp>
      <p:cxnSp>
        <p:nvCxnSpPr>
          <p:cNvPr id="33" name="Gerade Verbindung 32"/>
          <p:cNvCxnSpPr/>
          <p:nvPr userDrawn="1"/>
        </p:nvCxnSpPr>
        <p:spPr bwMode="gray">
          <a:xfrm rot="16200000">
            <a:off x="-144742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Gerade Verbindung 33"/>
          <p:cNvCxnSpPr/>
          <p:nvPr userDrawn="1"/>
        </p:nvCxnSpPr>
        <p:spPr bwMode="gray">
          <a:xfrm rot="16200000">
            <a:off x="12339917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578535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vmlDrawing" Target="../drawings/vmlDrawing1.vml"/><Relationship Id="rId8" Type="http://schemas.openxmlformats.org/officeDocument/2006/relationships/tags" Target="../tags/tag2.xml"/><Relationship Id="rId9" Type="http://schemas.openxmlformats.org/officeDocument/2006/relationships/oleObject" Target="../embeddings/oleObject1.bin"/><Relationship Id="rId10" Type="http://schemas.openxmlformats.org/officeDocument/2006/relationships/image" Target="../media/image1.emf"/><Relationship Id="rId11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Objekt 6" hidden="1"/>
          <p:cNvGraphicFramePr>
            <a:graphicFrameLocks noChangeAspect="1"/>
          </p:cNvGraphicFramePr>
          <p:nvPr>
            <p:custDataLst>
              <p:tags r:id="rId8"/>
            </p:custDataLst>
            <p:extLst>
              <p:ext uri="{D42A27DB-BD31-4B8C-83A1-F6EECF244321}">
                <p14:modId xmlns:p14="http://schemas.microsoft.com/office/powerpoint/2010/main" val="4239185696"/>
              </p:ext>
            </p:extLst>
          </p:nvPr>
        </p:nvGraphicFramePr>
        <p:xfrm>
          <a:off x="2120" y="2118"/>
          <a:ext cx="2117" cy="211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79" name="think-cell Folie" r:id="rId9" imgW="287" imgH="287" progId="TCLayout.ActiveDocument.1">
                  <p:embed/>
                </p:oleObj>
              </mc:Choice>
              <mc:Fallback>
                <p:oleObj name="think-cell Folie" r:id="rId9" imgW="287" imgH="287" progId="TCLayout.ActiveDocument.1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2120" y="2118"/>
                        <a:ext cx="2117" cy="211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39" name="Gerade Verbindung 38"/>
          <p:cNvCxnSpPr/>
          <p:nvPr/>
        </p:nvCxnSpPr>
        <p:spPr bwMode="gray">
          <a:xfrm rot="16200000">
            <a:off x="-144742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Gerade Verbindung 39"/>
          <p:cNvCxnSpPr/>
          <p:nvPr/>
        </p:nvCxnSpPr>
        <p:spPr bwMode="gray">
          <a:xfrm rot="16200000">
            <a:off x="12339917" y="1460768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Gerade Verbindung 40"/>
          <p:cNvCxnSpPr/>
          <p:nvPr/>
        </p:nvCxnSpPr>
        <p:spPr bwMode="gray">
          <a:xfrm rot="16200000">
            <a:off x="-144742" y="6321306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Gerade Verbindung 41"/>
          <p:cNvCxnSpPr/>
          <p:nvPr/>
        </p:nvCxnSpPr>
        <p:spPr bwMode="gray">
          <a:xfrm rot="16200000">
            <a:off x="12339917" y="6321307"/>
            <a:ext cx="0" cy="19205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Gerade Verbindung 42"/>
          <p:cNvCxnSpPr/>
          <p:nvPr/>
        </p:nvCxnSpPr>
        <p:spPr bwMode="gray">
          <a:xfrm>
            <a:off x="444959" y="-184891"/>
            <a:ext cx="0" cy="144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Gerade Verbindung 43"/>
          <p:cNvCxnSpPr/>
          <p:nvPr/>
        </p:nvCxnSpPr>
        <p:spPr bwMode="gray">
          <a:xfrm>
            <a:off x="11750215" y="-184891"/>
            <a:ext cx="0" cy="144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Gerade Verbindung 44"/>
          <p:cNvCxnSpPr/>
          <p:nvPr/>
        </p:nvCxnSpPr>
        <p:spPr bwMode="gray">
          <a:xfrm>
            <a:off x="444959" y="6885394"/>
            <a:ext cx="0" cy="144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Gerade Verbindung 45"/>
          <p:cNvCxnSpPr/>
          <p:nvPr/>
        </p:nvCxnSpPr>
        <p:spPr bwMode="gray">
          <a:xfrm>
            <a:off x="11750215" y="6885394"/>
            <a:ext cx="0" cy="144000"/>
          </a:xfrm>
          <a:prstGeom prst="line">
            <a:avLst/>
          </a:prstGeom>
          <a:ln>
            <a:solidFill>
              <a:schemeClr val="accent3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7" name="Gruppieren 46"/>
          <p:cNvGrpSpPr/>
          <p:nvPr/>
        </p:nvGrpSpPr>
        <p:grpSpPr>
          <a:xfrm>
            <a:off x="3109913" y="-184891"/>
            <a:ext cx="5975350" cy="144000"/>
            <a:chOff x="3109913" y="-184891"/>
            <a:chExt cx="5975350" cy="144000"/>
          </a:xfrm>
        </p:grpSpPr>
        <p:cxnSp>
          <p:nvCxnSpPr>
            <p:cNvPr id="56" name="Gerade Verbindung 55"/>
            <p:cNvCxnSpPr/>
            <p:nvPr userDrawn="1"/>
          </p:nvCxnSpPr>
          <p:spPr bwMode="gray">
            <a:xfrm>
              <a:off x="5989575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Gerade Verbindung 56"/>
            <p:cNvCxnSpPr/>
            <p:nvPr userDrawn="1"/>
          </p:nvCxnSpPr>
          <p:spPr bwMode="gray">
            <a:xfrm>
              <a:off x="6097588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Gerade Verbindung 57"/>
            <p:cNvCxnSpPr/>
            <p:nvPr userDrawn="1"/>
          </p:nvCxnSpPr>
          <p:spPr bwMode="gray">
            <a:xfrm>
              <a:off x="6205599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Gerade Verbindung 84"/>
            <p:cNvCxnSpPr/>
            <p:nvPr userDrawn="1"/>
          </p:nvCxnSpPr>
          <p:spPr bwMode="gray">
            <a:xfrm>
              <a:off x="310991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Gerade Verbindung 85"/>
            <p:cNvCxnSpPr/>
            <p:nvPr userDrawn="1"/>
          </p:nvCxnSpPr>
          <p:spPr bwMode="gray">
            <a:xfrm>
              <a:off x="332581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Gerade Verbindung 86"/>
            <p:cNvCxnSpPr/>
            <p:nvPr userDrawn="1"/>
          </p:nvCxnSpPr>
          <p:spPr bwMode="gray">
            <a:xfrm>
              <a:off x="886936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Gerade Verbindung 87"/>
            <p:cNvCxnSpPr/>
            <p:nvPr userDrawn="1"/>
          </p:nvCxnSpPr>
          <p:spPr bwMode="gray">
            <a:xfrm>
              <a:off x="908526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48" name="Gruppieren 47"/>
          <p:cNvGrpSpPr/>
          <p:nvPr/>
        </p:nvGrpSpPr>
        <p:grpSpPr>
          <a:xfrm>
            <a:off x="3110569" y="6885394"/>
            <a:ext cx="5975350" cy="144000"/>
            <a:chOff x="3109913" y="-184891"/>
            <a:chExt cx="5975350" cy="144000"/>
          </a:xfrm>
        </p:grpSpPr>
        <p:cxnSp>
          <p:nvCxnSpPr>
            <p:cNvPr id="49" name="Gerade Verbindung 48"/>
            <p:cNvCxnSpPr/>
            <p:nvPr userDrawn="1"/>
          </p:nvCxnSpPr>
          <p:spPr bwMode="gray">
            <a:xfrm>
              <a:off x="5989575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Gerade Verbindung 49"/>
            <p:cNvCxnSpPr/>
            <p:nvPr userDrawn="1"/>
          </p:nvCxnSpPr>
          <p:spPr bwMode="gray">
            <a:xfrm>
              <a:off x="6097588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Gerade Verbindung 50"/>
            <p:cNvCxnSpPr/>
            <p:nvPr userDrawn="1"/>
          </p:nvCxnSpPr>
          <p:spPr bwMode="gray">
            <a:xfrm>
              <a:off x="6205599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Gerade Verbindung 51"/>
            <p:cNvCxnSpPr/>
            <p:nvPr userDrawn="1"/>
          </p:nvCxnSpPr>
          <p:spPr bwMode="gray">
            <a:xfrm>
              <a:off x="310991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Gerade Verbindung 52"/>
            <p:cNvCxnSpPr/>
            <p:nvPr userDrawn="1"/>
          </p:nvCxnSpPr>
          <p:spPr bwMode="gray">
            <a:xfrm>
              <a:off x="332581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Gerade Verbindung 53"/>
            <p:cNvCxnSpPr/>
            <p:nvPr userDrawn="1"/>
          </p:nvCxnSpPr>
          <p:spPr bwMode="gray">
            <a:xfrm>
              <a:off x="886936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Gerade Verbindung 54"/>
            <p:cNvCxnSpPr/>
            <p:nvPr userDrawn="1"/>
          </p:nvCxnSpPr>
          <p:spPr bwMode="gray">
            <a:xfrm>
              <a:off x="9085263" y="-184891"/>
              <a:ext cx="0" cy="144000"/>
            </a:xfrm>
            <a:prstGeom prst="line">
              <a:avLst/>
            </a:prstGeom>
            <a:ln>
              <a:solidFill>
                <a:schemeClr val="accent3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89" name="Gerade Verbindung 88"/>
          <p:cNvCxnSpPr/>
          <p:nvPr/>
        </p:nvCxnSpPr>
        <p:spPr bwMode="gray">
          <a:xfrm>
            <a:off x="0" y="0"/>
            <a:ext cx="12193200" cy="0"/>
          </a:xfrm>
          <a:prstGeom prst="line">
            <a:avLst/>
          </a:prstGeom>
          <a:ln w="9525">
            <a:solidFill>
              <a:srgbClr val="CAD0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elplatzhalter 1"/>
          <p:cNvSpPr>
            <a:spLocks noGrp="1"/>
          </p:cNvSpPr>
          <p:nvPr>
            <p:ph type="title"/>
          </p:nvPr>
        </p:nvSpPr>
        <p:spPr bwMode="gray">
          <a:xfrm>
            <a:off x="444959" y="406400"/>
            <a:ext cx="11304000" cy="430887"/>
          </a:xfrm>
          <a:prstGeom prst="rect">
            <a:avLst/>
          </a:prstGeom>
        </p:spPr>
        <p:txBody>
          <a:bodyPr vert="horz" wrap="square" lIns="0" tIns="0" rIns="0" bIns="0" rtlCol="0" anchor="b">
            <a:spAutoFit/>
          </a:bodyPr>
          <a:lstStyle/>
          <a:p>
            <a:r>
              <a:rPr lang="de-DE" dirty="0" smtClean="0"/>
              <a:t>Titelmasterformat durch Klicken bearbeiten</a:t>
            </a:r>
            <a:endParaRPr lang="de-DE" dirty="0"/>
          </a:p>
        </p:txBody>
      </p:sp>
      <p:sp>
        <p:nvSpPr>
          <p:cNvPr id="3" name="Textplatzhalter 2"/>
          <p:cNvSpPr>
            <a:spLocks noGrp="1"/>
          </p:cNvSpPr>
          <p:nvPr>
            <p:ph type="body" idx="1"/>
          </p:nvPr>
        </p:nvSpPr>
        <p:spPr bwMode="gray">
          <a:xfrm>
            <a:off x="444960" y="1244600"/>
            <a:ext cx="11304000" cy="5172075"/>
          </a:xfrm>
          <a:prstGeom prst="rect">
            <a:avLst/>
          </a:prstGeom>
        </p:spPr>
        <p:txBody>
          <a:bodyPr vert="horz" wrap="square" lIns="0" tIns="0" rIns="0" bIns="0" rtlCol="0">
            <a:noAutofit/>
          </a:bodyPr>
          <a:lstStyle/>
          <a:p>
            <a:pPr lvl="0"/>
            <a:r>
              <a:rPr lang="de-DE" dirty="0" smtClean="0"/>
              <a:t>Textmasterformat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  <a:p>
            <a:pPr lvl="3"/>
            <a:r>
              <a:rPr lang="de-DE" dirty="0" smtClean="0"/>
              <a:t>Vierte Ebene</a:t>
            </a:r>
          </a:p>
          <a:p>
            <a:pPr lvl="4"/>
            <a:r>
              <a:rPr lang="de-DE" dirty="0" smtClean="0"/>
              <a:t>Fünfte Ebene</a:t>
            </a:r>
            <a:endParaRPr lang="de-DE" dirty="0"/>
          </a:p>
        </p:txBody>
      </p:sp>
      <p:cxnSp>
        <p:nvCxnSpPr>
          <p:cNvPr id="37" name="Gerade Verbindung 36"/>
          <p:cNvCxnSpPr/>
          <p:nvPr/>
        </p:nvCxnSpPr>
        <p:spPr bwMode="gray">
          <a:xfrm>
            <a:off x="987" y="6532964"/>
            <a:ext cx="12193200" cy="0"/>
          </a:xfrm>
          <a:prstGeom prst="line">
            <a:avLst/>
          </a:prstGeom>
          <a:ln w="9525">
            <a:solidFill>
              <a:srgbClr val="CAD0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0" name="Rechteck 59"/>
          <p:cNvSpPr/>
          <p:nvPr/>
        </p:nvSpPr>
        <p:spPr>
          <a:xfrm>
            <a:off x="9996975" y="6670224"/>
            <a:ext cx="81372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lvl="0" algn="l"/>
            <a:r>
              <a:rPr lang="de-DE" sz="800" dirty="0" smtClean="0">
                <a:solidFill>
                  <a:schemeClr val="accent6"/>
                </a:solidFill>
                <a:latin typeface="Arial" panose="020B0604020202020204" pitchFamily="34" charset="0"/>
              </a:rPr>
              <a:t>&lt;</a:t>
            </a:r>
            <a:endParaRPr lang="de-DE" sz="800" dirty="0">
              <a:solidFill>
                <a:schemeClr val="accent6"/>
              </a:solidFill>
              <a:latin typeface="Arial" panose="020B0604020202020204" pitchFamily="34" charset="0"/>
            </a:endParaRPr>
          </a:p>
        </p:txBody>
      </p:sp>
      <p:sp>
        <p:nvSpPr>
          <p:cNvPr id="61" name="Rechteck 60"/>
          <p:cNvSpPr/>
          <p:nvPr/>
        </p:nvSpPr>
        <p:spPr>
          <a:xfrm>
            <a:off x="9646340" y="6670224"/>
            <a:ext cx="87651" cy="123111"/>
          </a:xfrm>
          <a:prstGeom prst="rect">
            <a:avLst/>
          </a:prstGeom>
        </p:spPr>
        <p:txBody>
          <a:bodyPr vert="horz" wrap="square" lIns="0" tIns="0" rIns="0" bIns="0" rtlCol="0" anchor="ctr">
            <a:spAutoFit/>
          </a:bodyPr>
          <a:lstStyle/>
          <a:p>
            <a:pPr lvl="0" algn="r"/>
            <a:r>
              <a:rPr lang="de-DE" sz="800" dirty="0" smtClean="0">
                <a:solidFill>
                  <a:schemeClr val="accent6"/>
                </a:solidFill>
                <a:latin typeface="Arial" panose="020B0604020202020204" pitchFamily="34" charset="0"/>
              </a:rPr>
              <a:t>&gt;</a:t>
            </a:r>
            <a:endParaRPr lang="de-DE" sz="800" dirty="0">
              <a:solidFill>
                <a:schemeClr val="accent6"/>
              </a:solidFill>
              <a:latin typeface="Arial" panose="020B0604020202020204" pitchFamily="34" charset="0"/>
            </a:endParaRPr>
          </a:p>
        </p:txBody>
      </p:sp>
      <p:pic>
        <p:nvPicPr>
          <p:cNvPr id="38" name="Bild 6" descr="VW3D_4CL.png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03691" y="6583147"/>
            <a:ext cx="245269" cy="244405"/>
          </a:xfrm>
          <a:prstGeom prst="rect">
            <a:avLst/>
          </a:prstGeom>
        </p:spPr>
      </p:pic>
      <p:sp>
        <p:nvSpPr>
          <p:cNvPr id="59" name="Datumsplatzhalter 3"/>
          <p:cNvSpPr txBox="1">
            <a:spLocks/>
          </p:cNvSpPr>
          <p:nvPr/>
        </p:nvSpPr>
        <p:spPr>
          <a:xfrm>
            <a:off x="3380613" y="6636948"/>
            <a:ext cx="5433948" cy="2055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5A5F459A-758E-4B35-A0F0-83EA39EBC7B3}" type="datetimeFigureOut">
              <a:rPr lang="de-DE" smtClean="0"/>
              <a:pPr/>
              <a:t>19-Oct-17</a:t>
            </a:fld>
            <a:endParaRPr lang="de-DE" dirty="0"/>
          </a:p>
        </p:txBody>
      </p:sp>
      <p:sp>
        <p:nvSpPr>
          <p:cNvPr id="65" name="Datumsplatzhalter 3"/>
          <p:cNvSpPr txBox="1">
            <a:spLocks/>
          </p:cNvSpPr>
          <p:nvPr/>
        </p:nvSpPr>
        <p:spPr>
          <a:xfrm>
            <a:off x="9648421" y="6628321"/>
            <a:ext cx="432000" cy="20553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de-DE"/>
            </a:defPPr>
            <a:lvl1pPr marL="0" algn="ctr" defTabSz="914400" rtl="0" eaLnBrk="1" latinLnBrk="0" hangingPunct="1">
              <a:defRPr sz="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BEFC974-4530-414C-ABF0-6A8CF7ECF32B}" type="slidenum">
              <a:rPr lang="de-DE" smtClean="0"/>
              <a:pPr marL="0" marR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1759742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6" r:id="rId1"/>
    <p:sldLayoutId id="2147483650" r:id="rId2"/>
    <p:sldLayoutId id="2147483662" r:id="rId3"/>
    <p:sldLayoutId id="2147483663" r:id="rId4"/>
    <p:sldLayoutId id="2147483658" r:id="rId5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xmlns:p14="http://schemas.microsoft.com/office/powerpoint/2010/main" id="1" dur="indefinite" restart="never" nodeType="tmRoot"/>
      </p:par>
    </p:tnLst>
  </p:timing>
  <p:hf hdr="0"/>
  <p:txStyles>
    <p:titleStyle>
      <a:lvl1pPr algn="l" defTabSz="914400" rtl="0" eaLnBrk="1" latinLnBrk="0" hangingPunct="1">
        <a:spcBef>
          <a:spcPct val="0"/>
        </a:spcBef>
        <a:buNone/>
        <a:defRPr sz="2800" b="1" kern="1200">
          <a:solidFill>
            <a:schemeClr val="tx1">
              <a:lumMod val="50000"/>
            </a:schemeClr>
          </a:solidFill>
          <a:latin typeface="VW Head Office" panose="020B0504040200000003" pitchFamily="34" charset="0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ts val="1200"/>
        </a:spcBef>
        <a:buFont typeface="Arial" panose="020B0604020202020204" pitchFamily="34" charset="0"/>
        <a:buNone/>
        <a:defRPr sz="1800" b="1" kern="1200">
          <a:solidFill>
            <a:schemeClr val="tx1">
              <a:lumMod val="50000"/>
            </a:schemeClr>
          </a:solidFill>
          <a:latin typeface="VW Head Office" panose="020B0504040200000003" pitchFamily="34" charset="0"/>
          <a:ea typeface="+mn-ea"/>
          <a:cs typeface="+mn-cs"/>
        </a:defRPr>
      </a:lvl1pPr>
      <a:lvl2pPr marL="180000" indent="-180000" algn="l" defTabSz="914400" rtl="0" eaLnBrk="1" latinLnBrk="0" hangingPunct="1">
        <a:spcBef>
          <a:spcPts val="800"/>
        </a:spcBef>
        <a:buClr>
          <a:srgbClr val="003C65"/>
        </a:buClr>
        <a:buFont typeface="Wingdings" pitchFamily="2" charset="2"/>
        <a:buChar char="§"/>
        <a:defRPr sz="1800" kern="1200">
          <a:solidFill>
            <a:schemeClr val="tx1">
              <a:lumMod val="50000"/>
            </a:schemeClr>
          </a:solidFill>
          <a:latin typeface="VW Head Office" panose="020B0504040200000003" pitchFamily="34" charset="0"/>
          <a:ea typeface="+mn-ea"/>
          <a:cs typeface="+mn-cs"/>
        </a:defRPr>
      </a:lvl2pPr>
      <a:lvl3pPr marL="360000" indent="-180000" algn="l" defTabSz="914400" rtl="0" eaLnBrk="1" latinLnBrk="0" hangingPunct="1">
        <a:spcBef>
          <a:spcPts val="400"/>
        </a:spcBef>
        <a:buClr>
          <a:srgbClr val="003C65"/>
        </a:buClr>
        <a:buFont typeface="Wingdings" panose="05000000000000000000" pitchFamily="2" charset="2"/>
        <a:buChar char="§"/>
        <a:defRPr sz="1800" kern="1200">
          <a:solidFill>
            <a:schemeClr val="tx1">
              <a:lumMod val="50000"/>
            </a:schemeClr>
          </a:solidFill>
          <a:latin typeface="VW Head Office" panose="020B0504040200000003" pitchFamily="34" charset="0"/>
          <a:ea typeface="+mn-ea"/>
          <a:cs typeface="+mn-cs"/>
        </a:defRPr>
      </a:lvl3pPr>
      <a:lvl4pPr marL="540000" indent="-180000" algn="l" defTabSz="914400" rtl="0" eaLnBrk="1" latinLnBrk="0" hangingPunct="1">
        <a:spcBef>
          <a:spcPts val="400"/>
        </a:spcBef>
        <a:buClr>
          <a:srgbClr val="003C65"/>
        </a:buClr>
        <a:buFont typeface="Wingdings" panose="05000000000000000000" pitchFamily="2" charset="2"/>
        <a:buChar char="§"/>
        <a:defRPr sz="1800" kern="1200">
          <a:solidFill>
            <a:schemeClr val="tx1">
              <a:lumMod val="50000"/>
            </a:schemeClr>
          </a:solidFill>
          <a:latin typeface="VW Head Office" panose="020B0504040200000003" pitchFamily="34" charset="0"/>
          <a:ea typeface="+mn-ea"/>
          <a:cs typeface="+mn-cs"/>
        </a:defRPr>
      </a:lvl4pPr>
      <a:lvl5pPr marL="0" indent="0" algn="l" defTabSz="914400" rtl="0" eaLnBrk="1" latinLnBrk="0" hangingPunct="1">
        <a:spcBef>
          <a:spcPts val="1000"/>
        </a:spcBef>
        <a:buClr>
          <a:schemeClr val="accent3"/>
        </a:buClr>
        <a:buFont typeface="Symbol" panose="05050102010706020507" pitchFamily="18" charset="2"/>
        <a:buNone/>
        <a:defRPr sz="1800" kern="1200">
          <a:solidFill>
            <a:schemeClr val="tx1">
              <a:lumMod val="50000"/>
            </a:schemeClr>
          </a:solidFill>
          <a:latin typeface="VW Head Office" panose="020B0504040200000003" pitchFamily="34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="" xmlns:p15="http://schemas.microsoft.com/office/powerpoint/2012/main">
        <p15:guide id="1" orient="horz" pos="981" userDrawn="1">
          <p15:clr>
            <a:srgbClr val="F26B43"/>
          </p15:clr>
        </p15:guide>
        <p15:guide id="2" pos="204" userDrawn="1">
          <p15:clr>
            <a:srgbClr val="F26B43"/>
          </p15:clr>
        </p15:guide>
        <p15:guide id="3" pos="2812" userDrawn="1">
          <p15:clr>
            <a:srgbClr val="F26B43"/>
          </p15:clr>
        </p15:guide>
        <p15:guide id="4" pos="2880" userDrawn="1">
          <p15:clr>
            <a:srgbClr val="F26B43"/>
          </p15:clr>
        </p15:guide>
        <p15:guide id="5" pos="2948" userDrawn="1">
          <p15:clr>
            <a:srgbClr val="F26B43"/>
          </p15:clr>
        </p15:guide>
        <p15:guide id="6" pos="5556" userDrawn="1">
          <p15:clr>
            <a:srgbClr val="F26B43"/>
          </p15:clr>
        </p15:guide>
        <p15:guide id="7" orient="horz" pos="40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el 4"/>
          <p:cNvSpPr>
            <a:spLocks noGrp="1"/>
          </p:cNvSpPr>
          <p:nvPr>
            <p:ph type="title"/>
          </p:nvPr>
        </p:nvSpPr>
        <p:spPr>
          <a:xfrm>
            <a:off x="302084" y="247849"/>
            <a:ext cx="5663741" cy="615553"/>
          </a:xfrm>
        </p:spPr>
        <p:txBody>
          <a:bodyPr anchor="t"/>
          <a:lstStyle/>
          <a:p>
            <a:r>
              <a:rPr lang="en-US" sz="2000" dirty="0" smtClean="0">
                <a:latin typeface="Calibri" panose="020F0502020204030204" pitchFamily="34" charset="0"/>
                <a:cs typeface="Arial" panose="020B0604020202020204" pitchFamily="34" charset="0"/>
              </a:rPr>
              <a:t>#Title</a:t>
            </a:r>
            <a:br>
              <a:rPr lang="en-US" sz="2000" dirty="0" smtClean="0">
                <a:latin typeface="Calibri" panose="020F0502020204030204" pitchFamily="34" charset="0"/>
                <a:cs typeface="Arial" panose="020B0604020202020204" pitchFamily="34" charset="0"/>
              </a:rPr>
            </a:br>
            <a:r>
              <a:rPr lang="en-US" sz="2000" dirty="0" smtClean="0">
                <a:latin typeface="Calibri" panose="020F0502020204030204" pitchFamily="34" charset="0"/>
                <a:cs typeface="Arial" panose="020B0604020202020204" pitchFamily="34" charset="0"/>
              </a:rPr>
              <a:t>#Faculty Name &amp; Department</a:t>
            </a:r>
            <a:endParaRPr lang="en-US" sz="2000" dirty="0">
              <a:latin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22" name="Inhaltsplatzhalter 10"/>
          <p:cNvSpPr txBox="1">
            <a:spLocks/>
          </p:cNvSpPr>
          <p:nvPr/>
        </p:nvSpPr>
        <p:spPr bwMode="auto">
          <a:xfrm>
            <a:off x="319477" y="1355371"/>
            <a:ext cx="5824148" cy="1080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marL="176213" indent="-176213">
              <a:lnSpc>
                <a:spcPts val="1600"/>
              </a:lnSpc>
              <a:spcBef>
                <a:spcPct val="30000"/>
              </a:spcBef>
              <a:buClr>
                <a:schemeClr val="tx2"/>
              </a:buClr>
              <a:buSzPct val="80000"/>
              <a:buFont typeface="Arial" charset="0"/>
              <a:buChar char="►"/>
              <a:tabLst/>
              <a:defRPr sz="1200" b="0">
                <a:cs typeface="Arial" panose="020B0604020202020204" pitchFamily="34" charset="0"/>
              </a:defRPr>
            </a:lvl1pPr>
            <a:lvl2pPr marL="176213" lvl="1" indent="-184150" fontAlgn="ctr">
              <a:lnSpc>
                <a:spcPct val="100000"/>
              </a:lnSpc>
              <a:spcBef>
                <a:spcPct val="30000"/>
              </a:spcBef>
              <a:buClr>
                <a:schemeClr val="accent6"/>
              </a:buClr>
              <a:buSzPct val="80000"/>
              <a:buFont typeface="Arial" charset="0"/>
              <a:buChar char="►"/>
              <a:defRPr sz="1200">
                <a:solidFill>
                  <a:srgbClr val="000000"/>
                </a:solidFill>
                <a:latin typeface="Audi Type" pitchFamily="34" charset="0"/>
                <a:cs typeface="Audi Type Extended" pitchFamily="34" charset="0"/>
              </a:defRPr>
            </a:lvl2pPr>
            <a:lvl3pPr marL="357188" lvl="2" indent="-174625">
              <a:lnSpc>
                <a:spcPct val="80000"/>
              </a:lnSpc>
              <a:spcBef>
                <a:spcPts val="300"/>
              </a:spcBef>
              <a:buClrTx/>
              <a:buFont typeface="Audi Type" pitchFamily="34" charset="0"/>
              <a:buChar char="−"/>
              <a:defRPr sz="1000">
                <a:latin typeface="VW Headline OT-Book" panose="020B0503000000020003" pitchFamily="34" charset="0"/>
                <a:cs typeface="Arial" panose="020B0604020202020204" pitchFamily="34" charset="0"/>
              </a:defRPr>
            </a:lvl3pPr>
            <a:lvl4pPr marL="366713" lvl="3" indent="0">
              <a:lnSpc>
                <a:spcPts val="16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None/>
              <a:tabLst/>
              <a:defRPr sz="1200">
                <a:latin typeface="VW Headline OT-Book" panose="020B0503000000020003" pitchFamily="34" charset="0"/>
                <a:cs typeface="Arial" panose="020B0604020202020204" pitchFamily="34" charset="0"/>
              </a:defRPr>
            </a:lvl4pPr>
            <a:lvl5pPr marL="896938" indent="-179388">
              <a:lnSpc>
                <a:spcPct val="100000"/>
              </a:lnSpc>
              <a:spcBef>
                <a:spcPts val="300"/>
              </a:spcBef>
              <a:buFont typeface="Audi Type" pitchFamily="34" charset="0"/>
              <a:buChar char="►"/>
              <a:defRPr sz="1400">
                <a:solidFill>
                  <a:schemeClr val="tx2"/>
                </a:solidFill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9pPr>
          </a:lstStyle>
          <a:p>
            <a:pPr marL="0" lvl="3">
              <a:lnSpc>
                <a:spcPct val="100000"/>
              </a:lnSpc>
              <a:buClr>
                <a:schemeClr val="bg2"/>
              </a:buClr>
            </a:pP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Who are you? </a:t>
            </a:r>
            <a:r>
              <a:rPr lang="en-US" sz="10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What do you do? </a:t>
            </a: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What problems do you want to solve ? How much experience do you have?</a:t>
            </a:r>
            <a:endParaRPr lang="en-US" sz="1000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sym typeface="Wingdings" pitchFamily="2" charset="2"/>
            </a:endParaRPr>
          </a:p>
        </p:txBody>
      </p:sp>
      <p:grpSp>
        <p:nvGrpSpPr>
          <p:cNvPr id="25" name="Gruppieren 24"/>
          <p:cNvGrpSpPr/>
          <p:nvPr/>
        </p:nvGrpSpPr>
        <p:grpSpPr>
          <a:xfrm>
            <a:off x="307687" y="1006189"/>
            <a:ext cx="3729430" cy="307777"/>
            <a:chOff x="7770959" y="1698339"/>
            <a:chExt cx="3600000" cy="307777"/>
          </a:xfrm>
        </p:grpSpPr>
        <p:sp>
          <p:nvSpPr>
            <p:cNvPr id="26" name="Rechteck 25"/>
            <p:cNvSpPr/>
            <p:nvPr/>
          </p:nvSpPr>
          <p:spPr>
            <a:xfrm>
              <a:off x="7770959" y="1698339"/>
              <a:ext cx="3600000" cy="3077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67468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    </a:t>
              </a: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Research Group Description </a:t>
              </a: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and </a:t>
              </a: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Goals</a:t>
              </a:r>
              <a:endParaRPr lang="en-US" sz="1400" b="1" dirty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27" name="Eingekerbter Richtungspfeil 26"/>
            <p:cNvSpPr/>
            <p:nvPr/>
          </p:nvSpPr>
          <p:spPr bwMode="auto">
            <a:xfrm>
              <a:off x="7770959" y="1753227"/>
              <a:ext cx="144000" cy="198000"/>
            </a:xfrm>
            <a:prstGeom prst="chevron">
              <a:avLst/>
            </a:prstGeom>
            <a:solidFill>
              <a:srgbClr val="9DC7ED"/>
            </a:solidFill>
            <a:ln w="9525">
              <a:solidFill>
                <a:srgbClr val="9DC7ED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89916" tIns="48260" rIns="89916" bIns="48260" rtlCol="0" anchor="ctr"/>
            <a:lstStyle/>
            <a:p>
              <a:pPr algn="ctr">
                <a:tabLst>
                  <a:tab pos="3481388" algn="l"/>
                </a:tabLst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0" name="Inhaltsplatzhalter 10"/>
          <p:cNvSpPr txBox="1">
            <a:spLocks/>
          </p:cNvSpPr>
          <p:nvPr/>
        </p:nvSpPr>
        <p:spPr bwMode="auto">
          <a:xfrm>
            <a:off x="319477" y="2817024"/>
            <a:ext cx="5824148" cy="1080000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marL="176213" indent="-176213">
              <a:lnSpc>
                <a:spcPts val="1600"/>
              </a:lnSpc>
              <a:spcBef>
                <a:spcPct val="30000"/>
              </a:spcBef>
              <a:buClr>
                <a:schemeClr val="tx2"/>
              </a:buClr>
              <a:buSzPct val="80000"/>
              <a:buFont typeface="Arial" charset="0"/>
              <a:buChar char="►"/>
              <a:tabLst/>
              <a:defRPr sz="1200" b="0">
                <a:cs typeface="Arial" panose="020B0604020202020204" pitchFamily="34" charset="0"/>
              </a:defRPr>
            </a:lvl1pPr>
            <a:lvl2pPr marL="176213" lvl="1" indent="-184150" fontAlgn="ctr">
              <a:lnSpc>
                <a:spcPct val="100000"/>
              </a:lnSpc>
              <a:spcBef>
                <a:spcPct val="30000"/>
              </a:spcBef>
              <a:buClr>
                <a:schemeClr val="accent6"/>
              </a:buClr>
              <a:buSzPct val="80000"/>
              <a:buFont typeface="Arial" charset="0"/>
              <a:buChar char="►"/>
              <a:defRPr sz="1200">
                <a:solidFill>
                  <a:srgbClr val="000000"/>
                </a:solidFill>
                <a:latin typeface="Audi Type" pitchFamily="34" charset="0"/>
                <a:cs typeface="Audi Type Extended" pitchFamily="34" charset="0"/>
              </a:defRPr>
            </a:lvl2pPr>
            <a:lvl3pPr marL="357188" lvl="2" indent="-174625">
              <a:lnSpc>
                <a:spcPct val="80000"/>
              </a:lnSpc>
              <a:spcBef>
                <a:spcPts val="300"/>
              </a:spcBef>
              <a:buClrTx/>
              <a:buFont typeface="Audi Type" pitchFamily="34" charset="0"/>
              <a:buChar char="−"/>
              <a:defRPr sz="1000">
                <a:latin typeface="VW Headline OT-Book" panose="020B0503000000020003" pitchFamily="34" charset="0"/>
                <a:cs typeface="Arial" panose="020B0604020202020204" pitchFamily="34" charset="0"/>
              </a:defRPr>
            </a:lvl3pPr>
            <a:lvl4pPr marL="366713" lvl="3" indent="0">
              <a:lnSpc>
                <a:spcPts val="16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None/>
              <a:tabLst/>
              <a:defRPr sz="1200">
                <a:latin typeface="VW Headline OT-Book" panose="020B0503000000020003" pitchFamily="34" charset="0"/>
                <a:cs typeface="Arial" panose="020B0604020202020204" pitchFamily="34" charset="0"/>
              </a:defRPr>
            </a:lvl4pPr>
            <a:lvl5pPr marL="896938" indent="-179388">
              <a:lnSpc>
                <a:spcPct val="100000"/>
              </a:lnSpc>
              <a:spcBef>
                <a:spcPts val="300"/>
              </a:spcBef>
              <a:buFont typeface="Audi Type" pitchFamily="34" charset="0"/>
              <a:buChar char="►"/>
              <a:defRPr sz="1400">
                <a:solidFill>
                  <a:schemeClr val="tx2"/>
                </a:solidFill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9pPr>
          </a:lstStyle>
          <a:p>
            <a:pPr marL="0" lvl="3">
              <a:lnSpc>
                <a:spcPct val="100000"/>
              </a:lnSpc>
              <a:buClr>
                <a:schemeClr val="bg2"/>
              </a:buClr>
            </a:pP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What </a:t>
            </a: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technologies and</a:t>
            </a: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/or services do you have to offer? Why is it great? What does it do better than competitors or previous generations ? Why will customers love your solution?</a:t>
            </a:r>
          </a:p>
        </p:txBody>
      </p:sp>
      <p:grpSp>
        <p:nvGrpSpPr>
          <p:cNvPr id="41" name="Gruppieren 40"/>
          <p:cNvGrpSpPr/>
          <p:nvPr/>
        </p:nvGrpSpPr>
        <p:grpSpPr>
          <a:xfrm>
            <a:off x="307687" y="2496418"/>
            <a:ext cx="3729430" cy="307777"/>
            <a:chOff x="7770959" y="1698339"/>
            <a:chExt cx="3600000" cy="307777"/>
          </a:xfrm>
        </p:grpSpPr>
        <p:sp>
          <p:nvSpPr>
            <p:cNvPr id="42" name="Rechteck 41"/>
            <p:cNvSpPr/>
            <p:nvPr/>
          </p:nvSpPr>
          <p:spPr>
            <a:xfrm>
              <a:off x="7770959" y="1698339"/>
              <a:ext cx="3600000" cy="3077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67468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    Description of </a:t>
              </a: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Problem and Solution</a:t>
              </a:r>
              <a:endParaRPr lang="en-US" sz="1400" b="1" dirty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3" name="Eingekerbter Richtungspfeil 42"/>
            <p:cNvSpPr/>
            <p:nvPr/>
          </p:nvSpPr>
          <p:spPr bwMode="auto">
            <a:xfrm>
              <a:off x="7770959" y="1753227"/>
              <a:ext cx="144000" cy="198000"/>
            </a:xfrm>
            <a:prstGeom prst="chevron">
              <a:avLst/>
            </a:prstGeom>
            <a:solidFill>
              <a:srgbClr val="9DC7ED"/>
            </a:solidFill>
            <a:ln w="9525">
              <a:solidFill>
                <a:srgbClr val="9DC7ED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89916" tIns="48260" rIns="89916" bIns="48260" rtlCol="0" anchor="ctr"/>
            <a:lstStyle/>
            <a:p>
              <a:pPr algn="ctr">
                <a:tabLst>
                  <a:tab pos="3481388" algn="l"/>
                </a:tabLst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4" name="Inhaltsplatzhalter 10"/>
          <p:cNvSpPr txBox="1">
            <a:spLocks/>
          </p:cNvSpPr>
          <p:nvPr/>
        </p:nvSpPr>
        <p:spPr bwMode="auto">
          <a:xfrm>
            <a:off x="319477" y="4269151"/>
            <a:ext cx="5824148" cy="1994063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marL="176213" indent="-176213">
              <a:lnSpc>
                <a:spcPts val="1600"/>
              </a:lnSpc>
              <a:spcBef>
                <a:spcPct val="30000"/>
              </a:spcBef>
              <a:buClr>
                <a:schemeClr val="tx2"/>
              </a:buClr>
              <a:buSzPct val="80000"/>
              <a:buFont typeface="Arial" charset="0"/>
              <a:buChar char="►"/>
              <a:tabLst/>
              <a:defRPr sz="1200" b="0">
                <a:cs typeface="Arial" panose="020B0604020202020204" pitchFamily="34" charset="0"/>
              </a:defRPr>
            </a:lvl1pPr>
            <a:lvl2pPr marL="176213" lvl="1" indent="-184150" fontAlgn="ctr">
              <a:lnSpc>
                <a:spcPct val="100000"/>
              </a:lnSpc>
              <a:spcBef>
                <a:spcPct val="30000"/>
              </a:spcBef>
              <a:buClr>
                <a:schemeClr val="accent6"/>
              </a:buClr>
              <a:buSzPct val="80000"/>
              <a:buFont typeface="Arial" charset="0"/>
              <a:buChar char="►"/>
              <a:defRPr sz="1200">
                <a:solidFill>
                  <a:srgbClr val="000000"/>
                </a:solidFill>
                <a:latin typeface="Audi Type" pitchFamily="34" charset="0"/>
                <a:cs typeface="Audi Type Extended" pitchFamily="34" charset="0"/>
              </a:defRPr>
            </a:lvl2pPr>
            <a:lvl3pPr marL="357188" lvl="2" indent="-174625">
              <a:lnSpc>
                <a:spcPct val="80000"/>
              </a:lnSpc>
              <a:spcBef>
                <a:spcPts val="300"/>
              </a:spcBef>
              <a:buClrTx/>
              <a:buFont typeface="Audi Type" pitchFamily="34" charset="0"/>
              <a:buChar char="−"/>
              <a:defRPr sz="1000">
                <a:latin typeface="VW Headline OT-Book" panose="020B0503000000020003" pitchFamily="34" charset="0"/>
                <a:cs typeface="Arial" panose="020B0604020202020204" pitchFamily="34" charset="0"/>
              </a:defRPr>
            </a:lvl3pPr>
            <a:lvl4pPr marL="366713" lvl="3" indent="0">
              <a:lnSpc>
                <a:spcPts val="16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None/>
              <a:tabLst/>
              <a:defRPr sz="1200">
                <a:latin typeface="VW Headline OT-Book" panose="020B0503000000020003" pitchFamily="34" charset="0"/>
                <a:cs typeface="Arial" panose="020B0604020202020204" pitchFamily="34" charset="0"/>
              </a:defRPr>
            </a:lvl4pPr>
            <a:lvl5pPr marL="896938" indent="-179388">
              <a:lnSpc>
                <a:spcPct val="100000"/>
              </a:lnSpc>
              <a:spcBef>
                <a:spcPts val="300"/>
              </a:spcBef>
              <a:buFont typeface="Audi Type" pitchFamily="34" charset="0"/>
              <a:buChar char="►"/>
              <a:defRPr sz="1400">
                <a:solidFill>
                  <a:schemeClr val="tx2"/>
                </a:solidFill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9pPr>
          </a:lstStyle>
          <a:p>
            <a:pPr marL="0" lvl="3">
              <a:lnSpc>
                <a:spcPct val="100000"/>
              </a:lnSpc>
              <a:buClr>
                <a:schemeClr val="bg2"/>
              </a:buClr>
            </a:pP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Which technology do you use? Through which effect or mechanism is the function realized ? </a:t>
            </a:r>
            <a:r>
              <a:rPr lang="en-US" sz="1000" dirty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What are the main performance </a:t>
            </a: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outputs ? How mature is your technology?</a:t>
            </a:r>
            <a:endParaRPr lang="en-US" sz="1000" dirty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sym typeface="Wingdings" pitchFamily="2" charset="2"/>
            </a:endParaRPr>
          </a:p>
          <a:p>
            <a:pPr marL="0" lvl="3">
              <a:lnSpc>
                <a:spcPct val="100000"/>
              </a:lnSpc>
              <a:buClr>
                <a:schemeClr val="bg2"/>
              </a:buClr>
            </a:pPr>
            <a:endParaRPr lang="en-US" sz="1000" dirty="0" smtClean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sym typeface="Wingdings" pitchFamily="2" charset="2"/>
            </a:endParaRPr>
          </a:p>
        </p:txBody>
      </p:sp>
      <p:grpSp>
        <p:nvGrpSpPr>
          <p:cNvPr id="45" name="Gruppieren 44"/>
          <p:cNvGrpSpPr/>
          <p:nvPr/>
        </p:nvGrpSpPr>
        <p:grpSpPr>
          <a:xfrm>
            <a:off x="307687" y="3948546"/>
            <a:ext cx="5718018" cy="307777"/>
            <a:chOff x="7770959" y="1698339"/>
            <a:chExt cx="5519574" cy="307777"/>
          </a:xfrm>
        </p:grpSpPr>
        <p:sp>
          <p:nvSpPr>
            <p:cNvPr id="46" name="Rechteck 45"/>
            <p:cNvSpPr/>
            <p:nvPr/>
          </p:nvSpPr>
          <p:spPr>
            <a:xfrm>
              <a:off x="7770959" y="1698339"/>
              <a:ext cx="5519574" cy="3077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67468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    Description of Technology and Features</a:t>
              </a:r>
              <a:endParaRPr lang="en-US" sz="1400" b="1" dirty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7" name="Eingekerbter Richtungspfeil 46"/>
            <p:cNvSpPr/>
            <p:nvPr/>
          </p:nvSpPr>
          <p:spPr bwMode="auto">
            <a:xfrm>
              <a:off x="7770959" y="1753227"/>
              <a:ext cx="144000" cy="198000"/>
            </a:xfrm>
            <a:prstGeom prst="chevron">
              <a:avLst/>
            </a:prstGeom>
            <a:solidFill>
              <a:srgbClr val="9DC7ED"/>
            </a:solidFill>
            <a:ln w="9525">
              <a:solidFill>
                <a:srgbClr val="9DC7ED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89916" tIns="48260" rIns="89916" bIns="48260" rtlCol="0" anchor="ctr"/>
            <a:lstStyle/>
            <a:p>
              <a:pPr algn="ctr">
                <a:tabLst>
                  <a:tab pos="3481388" algn="l"/>
                </a:tabLst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48" name="Inhaltsplatzhalter 10"/>
          <p:cNvSpPr txBox="1">
            <a:spLocks/>
          </p:cNvSpPr>
          <p:nvPr/>
        </p:nvSpPr>
        <p:spPr bwMode="auto">
          <a:xfrm>
            <a:off x="6377664" y="5561110"/>
            <a:ext cx="5460179" cy="702105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marL="176213" indent="-176213">
              <a:lnSpc>
                <a:spcPts val="1600"/>
              </a:lnSpc>
              <a:spcBef>
                <a:spcPct val="30000"/>
              </a:spcBef>
              <a:buClr>
                <a:schemeClr val="tx2"/>
              </a:buClr>
              <a:buSzPct val="80000"/>
              <a:buFont typeface="Arial" charset="0"/>
              <a:buChar char="►"/>
              <a:tabLst/>
              <a:defRPr sz="1200" b="0">
                <a:cs typeface="Arial" panose="020B0604020202020204" pitchFamily="34" charset="0"/>
              </a:defRPr>
            </a:lvl1pPr>
            <a:lvl2pPr marL="176213" lvl="1" indent="-184150" fontAlgn="ctr">
              <a:lnSpc>
                <a:spcPct val="100000"/>
              </a:lnSpc>
              <a:spcBef>
                <a:spcPct val="30000"/>
              </a:spcBef>
              <a:buClr>
                <a:schemeClr val="accent6"/>
              </a:buClr>
              <a:buSzPct val="80000"/>
              <a:buFont typeface="Arial" charset="0"/>
              <a:buChar char="►"/>
              <a:defRPr sz="1200">
                <a:solidFill>
                  <a:srgbClr val="000000"/>
                </a:solidFill>
                <a:latin typeface="Audi Type" pitchFamily="34" charset="0"/>
                <a:cs typeface="Audi Type Extended" pitchFamily="34" charset="0"/>
              </a:defRPr>
            </a:lvl2pPr>
            <a:lvl3pPr marL="357188" lvl="2" indent="-174625">
              <a:lnSpc>
                <a:spcPct val="80000"/>
              </a:lnSpc>
              <a:spcBef>
                <a:spcPts val="300"/>
              </a:spcBef>
              <a:buClrTx/>
              <a:buFont typeface="Audi Type" pitchFamily="34" charset="0"/>
              <a:buChar char="−"/>
              <a:defRPr sz="1000">
                <a:latin typeface="VW Headline OT-Book" panose="020B0503000000020003" pitchFamily="34" charset="0"/>
                <a:cs typeface="Arial" panose="020B0604020202020204" pitchFamily="34" charset="0"/>
              </a:defRPr>
            </a:lvl3pPr>
            <a:lvl4pPr marL="366713" lvl="3" indent="0">
              <a:lnSpc>
                <a:spcPts val="16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None/>
              <a:tabLst/>
              <a:defRPr sz="1200">
                <a:latin typeface="VW Headline OT-Book" panose="020B0503000000020003" pitchFamily="34" charset="0"/>
                <a:cs typeface="Arial" panose="020B0604020202020204" pitchFamily="34" charset="0"/>
              </a:defRPr>
            </a:lvl4pPr>
            <a:lvl5pPr marL="896938" indent="-179388">
              <a:lnSpc>
                <a:spcPct val="100000"/>
              </a:lnSpc>
              <a:spcBef>
                <a:spcPts val="300"/>
              </a:spcBef>
              <a:buFont typeface="Audi Type" pitchFamily="34" charset="0"/>
              <a:buChar char="►"/>
              <a:defRPr sz="1400">
                <a:solidFill>
                  <a:schemeClr val="tx2"/>
                </a:solidFill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9pPr>
          </a:lstStyle>
          <a:p>
            <a:pPr marL="0" lvl="3">
              <a:lnSpc>
                <a:spcPct val="100000"/>
              </a:lnSpc>
              <a:buClr>
                <a:schemeClr val="bg2"/>
              </a:buClr>
            </a:pP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What companies are you currently working with?</a:t>
            </a:r>
            <a:endParaRPr lang="en-US" sz="1000" dirty="0" smtClean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sym typeface="Wingdings" pitchFamily="2" charset="2"/>
            </a:endParaRPr>
          </a:p>
        </p:txBody>
      </p:sp>
      <p:grpSp>
        <p:nvGrpSpPr>
          <p:cNvPr id="49" name="Gruppieren 48"/>
          <p:cNvGrpSpPr/>
          <p:nvPr/>
        </p:nvGrpSpPr>
        <p:grpSpPr>
          <a:xfrm>
            <a:off x="6365874" y="5246786"/>
            <a:ext cx="3729430" cy="307777"/>
            <a:chOff x="7770959" y="1698339"/>
            <a:chExt cx="3600000" cy="307777"/>
          </a:xfrm>
        </p:grpSpPr>
        <p:sp>
          <p:nvSpPr>
            <p:cNvPr id="50" name="Rechteck 49"/>
            <p:cNvSpPr/>
            <p:nvPr/>
          </p:nvSpPr>
          <p:spPr>
            <a:xfrm>
              <a:off x="7770959" y="1698339"/>
              <a:ext cx="3600000" cy="3077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67468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    </a:t>
              </a: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Industry Partnerships</a:t>
              </a:r>
              <a:endParaRPr lang="en-US" sz="1400" b="1" dirty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1" name="Eingekerbter Richtungspfeil 50"/>
            <p:cNvSpPr/>
            <p:nvPr/>
          </p:nvSpPr>
          <p:spPr bwMode="auto">
            <a:xfrm>
              <a:off x="7770959" y="1753227"/>
              <a:ext cx="144000" cy="198000"/>
            </a:xfrm>
            <a:prstGeom prst="chevron">
              <a:avLst/>
            </a:prstGeom>
            <a:solidFill>
              <a:srgbClr val="9DC7ED"/>
            </a:solidFill>
            <a:ln w="9525">
              <a:solidFill>
                <a:srgbClr val="9DC7ED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89916" tIns="48260" rIns="89916" bIns="48260" rtlCol="0" anchor="ctr"/>
            <a:lstStyle/>
            <a:p>
              <a:pPr algn="ctr">
                <a:tabLst>
                  <a:tab pos="3481388" algn="l"/>
                </a:tabLst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2" name="Inhaltsplatzhalter 10"/>
          <p:cNvSpPr txBox="1">
            <a:spLocks/>
          </p:cNvSpPr>
          <p:nvPr/>
        </p:nvSpPr>
        <p:spPr bwMode="auto">
          <a:xfrm>
            <a:off x="6365874" y="2832031"/>
            <a:ext cx="5472000" cy="1254194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marL="176213" indent="-176213">
              <a:lnSpc>
                <a:spcPts val="1600"/>
              </a:lnSpc>
              <a:spcBef>
                <a:spcPct val="30000"/>
              </a:spcBef>
              <a:buClr>
                <a:schemeClr val="tx2"/>
              </a:buClr>
              <a:buSzPct val="80000"/>
              <a:buFont typeface="Arial" charset="0"/>
              <a:buChar char="►"/>
              <a:tabLst/>
              <a:defRPr sz="1200" b="0">
                <a:cs typeface="Arial" panose="020B0604020202020204" pitchFamily="34" charset="0"/>
              </a:defRPr>
            </a:lvl1pPr>
            <a:lvl2pPr marL="176213" lvl="1" indent="-184150" fontAlgn="ctr">
              <a:lnSpc>
                <a:spcPct val="100000"/>
              </a:lnSpc>
              <a:spcBef>
                <a:spcPct val="30000"/>
              </a:spcBef>
              <a:buClr>
                <a:schemeClr val="accent6"/>
              </a:buClr>
              <a:buSzPct val="80000"/>
              <a:buFont typeface="Arial" charset="0"/>
              <a:buChar char="►"/>
              <a:defRPr sz="1200">
                <a:solidFill>
                  <a:srgbClr val="000000"/>
                </a:solidFill>
                <a:latin typeface="Audi Type" pitchFamily="34" charset="0"/>
                <a:cs typeface="Audi Type Extended" pitchFamily="34" charset="0"/>
              </a:defRPr>
            </a:lvl2pPr>
            <a:lvl3pPr marL="357188" lvl="2" indent="-174625">
              <a:lnSpc>
                <a:spcPct val="80000"/>
              </a:lnSpc>
              <a:spcBef>
                <a:spcPts val="300"/>
              </a:spcBef>
              <a:buClrTx/>
              <a:buFont typeface="Audi Type" pitchFamily="34" charset="0"/>
              <a:buChar char="−"/>
              <a:defRPr sz="1000">
                <a:latin typeface="VW Headline OT-Book" panose="020B0503000000020003" pitchFamily="34" charset="0"/>
                <a:cs typeface="Arial" panose="020B0604020202020204" pitchFamily="34" charset="0"/>
              </a:defRPr>
            </a:lvl3pPr>
            <a:lvl4pPr marL="366713" lvl="3" indent="0">
              <a:lnSpc>
                <a:spcPts val="16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None/>
              <a:tabLst/>
              <a:defRPr sz="1200">
                <a:latin typeface="VW Headline OT-Book" panose="020B0503000000020003" pitchFamily="34" charset="0"/>
                <a:cs typeface="Arial" panose="020B0604020202020204" pitchFamily="34" charset="0"/>
              </a:defRPr>
            </a:lvl4pPr>
            <a:lvl5pPr marL="896938" indent="-179388">
              <a:lnSpc>
                <a:spcPct val="100000"/>
              </a:lnSpc>
              <a:spcBef>
                <a:spcPts val="300"/>
              </a:spcBef>
              <a:buFont typeface="Audi Type" pitchFamily="34" charset="0"/>
              <a:buChar char="►"/>
              <a:defRPr sz="1400">
                <a:solidFill>
                  <a:schemeClr val="tx2"/>
                </a:solidFill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9pPr>
          </a:lstStyle>
          <a:p>
            <a:pPr marL="0" lvl="3">
              <a:lnSpc>
                <a:spcPct val="100000"/>
              </a:lnSpc>
              <a:buClr>
                <a:schemeClr val="bg2"/>
              </a:buClr>
            </a:pP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Why is it especially useful for the automotive industry ? For which functions of the car can we use it? How does it help to shape the future of mobility? </a:t>
            </a:r>
          </a:p>
        </p:txBody>
      </p:sp>
      <p:grpSp>
        <p:nvGrpSpPr>
          <p:cNvPr id="53" name="Gruppieren 52"/>
          <p:cNvGrpSpPr/>
          <p:nvPr/>
        </p:nvGrpSpPr>
        <p:grpSpPr>
          <a:xfrm>
            <a:off x="6365844" y="2511425"/>
            <a:ext cx="5292000" cy="307777"/>
            <a:chOff x="7770959" y="1698339"/>
            <a:chExt cx="5108357" cy="307777"/>
          </a:xfrm>
        </p:grpSpPr>
        <p:sp>
          <p:nvSpPr>
            <p:cNvPr id="54" name="Rechteck 53"/>
            <p:cNvSpPr/>
            <p:nvPr/>
          </p:nvSpPr>
          <p:spPr>
            <a:xfrm>
              <a:off x="7770959" y="1698339"/>
              <a:ext cx="5108357" cy="3077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67468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    Automotive Relevance</a:t>
              </a:r>
              <a:endParaRPr lang="en-US" sz="1400" b="1" dirty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5" name="Eingekerbter Richtungspfeil 54"/>
            <p:cNvSpPr/>
            <p:nvPr/>
          </p:nvSpPr>
          <p:spPr bwMode="auto">
            <a:xfrm>
              <a:off x="7770959" y="1753227"/>
              <a:ext cx="144000" cy="198000"/>
            </a:xfrm>
            <a:prstGeom prst="chevron">
              <a:avLst/>
            </a:prstGeom>
            <a:solidFill>
              <a:srgbClr val="9DC7ED"/>
            </a:solidFill>
            <a:ln w="9525">
              <a:solidFill>
                <a:srgbClr val="9DC7ED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89916" tIns="48260" rIns="89916" bIns="48260" rtlCol="0" anchor="ctr"/>
            <a:lstStyle/>
            <a:p>
              <a:pPr algn="ctr">
                <a:tabLst>
                  <a:tab pos="3481388" algn="l"/>
                </a:tabLst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56" name="Inhaltsplatzhalter 10"/>
          <p:cNvSpPr txBox="1">
            <a:spLocks/>
          </p:cNvSpPr>
          <p:nvPr/>
        </p:nvSpPr>
        <p:spPr bwMode="auto">
          <a:xfrm>
            <a:off x="6365843" y="4489630"/>
            <a:ext cx="5472000" cy="615769"/>
          </a:xfrm>
          <a:prstGeom prst="rect">
            <a:avLst/>
          </a:prstGeom>
          <a:solidFill>
            <a:schemeClr val="bg1"/>
          </a:solidFill>
          <a:ln w="9525" cap="flat" cmpd="sng" algn="ctr">
            <a:solidFill>
              <a:schemeClr val="bg1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72000" tIns="72000" rIns="72000" bIns="72000" numCol="1" rtlCol="0" anchor="t" anchorCtr="0" compatLnSpc="1">
            <a:prstTxWarp prst="textNoShape">
              <a:avLst/>
            </a:prstTxWarp>
          </a:bodyPr>
          <a:lstStyle>
            <a:defPPr>
              <a:defRPr lang="de-DE"/>
            </a:defPPr>
            <a:lvl1pPr marL="176213" indent="-176213">
              <a:lnSpc>
                <a:spcPts val="1600"/>
              </a:lnSpc>
              <a:spcBef>
                <a:spcPct val="30000"/>
              </a:spcBef>
              <a:buClr>
                <a:schemeClr val="tx2"/>
              </a:buClr>
              <a:buSzPct val="80000"/>
              <a:buFont typeface="Arial" charset="0"/>
              <a:buChar char="►"/>
              <a:tabLst/>
              <a:defRPr sz="1200" b="0">
                <a:cs typeface="Arial" panose="020B0604020202020204" pitchFamily="34" charset="0"/>
              </a:defRPr>
            </a:lvl1pPr>
            <a:lvl2pPr marL="176213" lvl="1" indent="-184150" fontAlgn="ctr">
              <a:lnSpc>
                <a:spcPct val="100000"/>
              </a:lnSpc>
              <a:spcBef>
                <a:spcPct val="30000"/>
              </a:spcBef>
              <a:buClr>
                <a:schemeClr val="accent6"/>
              </a:buClr>
              <a:buSzPct val="80000"/>
              <a:buFont typeface="Arial" charset="0"/>
              <a:buChar char="►"/>
              <a:defRPr sz="1200">
                <a:solidFill>
                  <a:srgbClr val="000000"/>
                </a:solidFill>
                <a:latin typeface="Audi Type" pitchFamily="34" charset="0"/>
                <a:cs typeface="Audi Type Extended" pitchFamily="34" charset="0"/>
              </a:defRPr>
            </a:lvl2pPr>
            <a:lvl3pPr marL="357188" lvl="2" indent="-174625">
              <a:lnSpc>
                <a:spcPct val="80000"/>
              </a:lnSpc>
              <a:spcBef>
                <a:spcPts val="300"/>
              </a:spcBef>
              <a:buClrTx/>
              <a:buFont typeface="Audi Type" pitchFamily="34" charset="0"/>
              <a:buChar char="−"/>
              <a:defRPr sz="1000">
                <a:latin typeface="VW Headline OT-Book" panose="020B0503000000020003" pitchFamily="34" charset="0"/>
                <a:cs typeface="Arial" panose="020B0604020202020204" pitchFamily="34" charset="0"/>
              </a:defRPr>
            </a:lvl3pPr>
            <a:lvl4pPr marL="366713" lvl="3" indent="0">
              <a:lnSpc>
                <a:spcPts val="1600"/>
              </a:lnSpc>
              <a:spcBef>
                <a:spcPts val="300"/>
              </a:spcBef>
              <a:buClr>
                <a:schemeClr val="tx2"/>
              </a:buClr>
              <a:buFont typeface="Wingdings" panose="05000000000000000000" pitchFamily="2" charset="2"/>
              <a:buNone/>
              <a:tabLst/>
              <a:defRPr sz="1200">
                <a:latin typeface="VW Headline OT-Book" panose="020B0503000000020003" pitchFamily="34" charset="0"/>
                <a:cs typeface="Arial" panose="020B0604020202020204" pitchFamily="34" charset="0"/>
              </a:defRPr>
            </a:lvl4pPr>
            <a:lvl5pPr marL="896938" indent="-179388">
              <a:lnSpc>
                <a:spcPct val="100000"/>
              </a:lnSpc>
              <a:spcBef>
                <a:spcPts val="300"/>
              </a:spcBef>
              <a:buFont typeface="Audi Type" pitchFamily="34" charset="0"/>
              <a:buChar char="►"/>
              <a:defRPr sz="1400">
                <a:solidFill>
                  <a:schemeClr val="tx2"/>
                </a:solidFill>
              </a:defRPr>
            </a:lvl5pPr>
            <a:lvl6pPr marL="25146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6pPr>
            <a:lvl7pPr marL="29718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7pPr>
            <a:lvl8pPr marL="34290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8pPr>
            <a:lvl9pPr marL="3886200" indent="-228600" fontAlgn="base">
              <a:spcBef>
                <a:spcPct val="20000"/>
              </a:spcBef>
              <a:spcAft>
                <a:spcPct val="0"/>
              </a:spcAft>
              <a:buFont typeface="Audi Type" pitchFamily="34" charset="0"/>
              <a:buChar char="►"/>
              <a:defRPr>
                <a:solidFill>
                  <a:schemeClr val="hlink"/>
                </a:solidFill>
              </a:defRPr>
            </a:lvl9pPr>
          </a:lstStyle>
          <a:p>
            <a:pPr marL="0" lvl="3">
              <a:lnSpc>
                <a:spcPct val="100000"/>
              </a:lnSpc>
              <a:buClr>
                <a:schemeClr val="bg2"/>
              </a:buClr>
            </a:pPr>
            <a:r>
              <a:rPr lang="en-US" sz="1000" dirty="0" smtClean="0">
                <a:solidFill>
                  <a:schemeClr val="tx1">
                    <a:lumMod val="50000"/>
                  </a:schemeClr>
                </a:solidFill>
                <a:latin typeface="Calibri" panose="020F0502020204030204" pitchFamily="34" charset="0"/>
                <a:sym typeface="Wingdings" pitchFamily="2" charset="2"/>
              </a:rPr>
              <a:t>Did you have previous contact to Volkswagen, Audi, Porsche, Skoda, Seat, MAN, Scania or other parts of the Volkswagen Group? With whom?</a:t>
            </a:r>
          </a:p>
          <a:p>
            <a:pPr marL="0" lvl="3">
              <a:lnSpc>
                <a:spcPct val="100000"/>
              </a:lnSpc>
              <a:buClr>
                <a:schemeClr val="bg2"/>
              </a:buClr>
            </a:pPr>
            <a:endParaRPr lang="en-US" sz="1000" dirty="0" smtClean="0">
              <a:solidFill>
                <a:schemeClr val="tx1">
                  <a:lumMod val="50000"/>
                </a:schemeClr>
              </a:solidFill>
              <a:latin typeface="Calibri" panose="020F0502020204030204" pitchFamily="34" charset="0"/>
              <a:sym typeface="Wingdings" pitchFamily="2" charset="2"/>
            </a:endParaRPr>
          </a:p>
        </p:txBody>
      </p:sp>
      <p:grpSp>
        <p:nvGrpSpPr>
          <p:cNvPr id="57" name="Gruppieren 56"/>
          <p:cNvGrpSpPr/>
          <p:nvPr/>
        </p:nvGrpSpPr>
        <p:grpSpPr>
          <a:xfrm>
            <a:off x="6365844" y="4169025"/>
            <a:ext cx="5292000" cy="307777"/>
            <a:chOff x="7770959" y="1698339"/>
            <a:chExt cx="5108357" cy="307777"/>
          </a:xfrm>
        </p:grpSpPr>
        <p:sp>
          <p:nvSpPr>
            <p:cNvPr id="58" name="Rechteck 57"/>
            <p:cNvSpPr/>
            <p:nvPr/>
          </p:nvSpPr>
          <p:spPr>
            <a:xfrm>
              <a:off x="7770959" y="1698339"/>
              <a:ext cx="5108357" cy="307777"/>
            </a:xfrm>
            <a:prstGeom prst="rect">
              <a:avLst/>
            </a:prstGeom>
            <a:noFill/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0" tIns="45720" rIns="0" bIns="45720" numCol="1" rtlCol="0" anchor="ctr" anchorCtr="0" compatLnSpc="1">
              <a:prstTxWarp prst="textNoShape">
                <a:avLst/>
              </a:prstTxWarp>
            </a:bodyPr>
            <a:lstStyle/>
            <a:p>
              <a:pPr defTabSz="674688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1400" b="1" dirty="0" smtClean="0">
                  <a:solidFill>
                    <a:schemeClr val="bg2"/>
                  </a:solidFill>
                  <a:latin typeface="Calibri" panose="020F0502020204030204" pitchFamily="34" charset="0"/>
                  <a:cs typeface="Arial" panose="020B0604020202020204" pitchFamily="34" charset="0"/>
                </a:rPr>
                <a:t>     Existing contacts to the Volkswagen Group</a:t>
              </a:r>
              <a:endParaRPr lang="en-US" sz="1400" b="1" dirty="0">
                <a:solidFill>
                  <a:schemeClr val="bg2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59" name="Eingekerbter Richtungspfeil 58"/>
            <p:cNvSpPr/>
            <p:nvPr/>
          </p:nvSpPr>
          <p:spPr bwMode="auto">
            <a:xfrm>
              <a:off x="7770959" y="1753227"/>
              <a:ext cx="144000" cy="198000"/>
            </a:xfrm>
            <a:prstGeom prst="chevron">
              <a:avLst/>
            </a:prstGeom>
            <a:solidFill>
              <a:srgbClr val="9DC7ED"/>
            </a:solidFill>
            <a:ln w="9525">
              <a:solidFill>
                <a:srgbClr val="9DC7ED"/>
              </a:solidFill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lIns="89916" tIns="48260" rIns="89916" bIns="48260" rtlCol="0" anchor="ctr"/>
            <a:lstStyle/>
            <a:p>
              <a:pPr algn="ctr">
                <a:tabLst>
                  <a:tab pos="3481388" algn="l"/>
                </a:tabLst>
              </a:pPr>
              <a:endParaRPr lang="en-US" sz="1400" b="1" dirty="0">
                <a:solidFill>
                  <a:srgbClr val="000000"/>
                </a:solidFill>
                <a:latin typeface="Calibri" panose="020F0502020204030204" pitchFamily="34" charset="0"/>
                <a:cs typeface="Arial" panose="020B0604020202020204" pitchFamily="34" charset="0"/>
              </a:endParaRPr>
            </a:p>
          </p:txBody>
        </p:sp>
      </p:grpSp>
      <p:sp>
        <p:nvSpPr>
          <p:cNvPr id="3" name="Rectangle 2"/>
          <p:cNvSpPr/>
          <p:nvPr/>
        </p:nvSpPr>
        <p:spPr>
          <a:xfrm>
            <a:off x="6359897" y="381000"/>
            <a:ext cx="5477946" cy="2068132"/>
          </a:xfrm>
          <a:prstGeom prst="rect">
            <a:avLst/>
          </a:prstGeom>
          <a:solidFill>
            <a:schemeClr val="bg1"/>
          </a:solidFill>
          <a:ln w="9525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Bef>
                <a:spcPts val="800"/>
              </a:spcBef>
              <a:buClr>
                <a:schemeClr val="accent2"/>
              </a:buClr>
            </a:pPr>
            <a:r>
              <a:rPr lang="en-CA" sz="1600" dirty="0" smtClean="0">
                <a:solidFill>
                  <a:schemeClr val="tx1"/>
                </a:solidFill>
                <a:latin typeface="+mj-lt"/>
              </a:rPr>
              <a:t>Insert </a:t>
            </a:r>
            <a:r>
              <a:rPr lang="en-CA" sz="1600" dirty="0" smtClean="0">
                <a:solidFill>
                  <a:schemeClr val="tx1"/>
                </a:solidFill>
                <a:latin typeface="+mj-lt"/>
              </a:rPr>
              <a:t>technology </a:t>
            </a:r>
            <a:r>
              <a:rPr lang="en-CA" sz="1600" dirty="0" smtClean="0">
                <a:solidFill>
                  <a:schemeClr val="tx1"/>
                </a:solidFill>
                <a:latin typeface="+mj-lt"/>
              </a:rPr>
              <a:t>photo </a:t>
            </a:r>
            <a:r>
              <a:rPr lang="en-CA" sz="1600" dirty="0" smtClean="0">
                <a:solidFill>
                  <a:schemeClr val="tx1"/>
                </a:solidFill>
                <a:latin typeface="+mj-lt"/>
              </a:rPr>
              <a:t>or schematic here</a:t>
            </a:r>
            <a:endParaRPr lang="en-CA" sz="1600" dirty="0" smtClean="0">
              <a:solidFill>
                <a:schemeClr val="tx1"/>
              </a:solidFill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24192961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thinkcellActiveDocDoNotDelete"/>
</p:tagLst>
</file>

<file path=ppt/theme/theme1.xml><?xml version="1.0" encoding="utf-8"?>
<a:theme xmlns:a="http://schemas.openxmlformats.org/drawingml/2006/main" name="blank">
  <a:themeElements>
    <a:clrScheme name="VW BB">
      <a:dk1>
        <a:srgbClr val="303C49"/>
      </a:dk1>
      <a:lt1>
        <a:srgbClr val="FFFFFF"/>
      </a:lt1>
      <a:dk2>
        <a:srgbClr val="ADD6FF"/>
      </a:dk2>
      <a:lt2>
        <a:srgbClr val="003366"/>
      </a:lt2>
      <a:accent1>
        <a:srgbClr val="006384"/>
      </a:accent1>
      <a:accent2>
        <a:srgbClr val="5F1939"/>
      </a:accent2>
      <a:accent3>
        <a:srgbClr val="80B0C8"/>
      </a:accent3>
      <a:accent4>
        <a:srgbClr val="4C5356"/>
      </a:accent4>
      <a:accent5>
        <a:srgbClr val="004666"/>
      </a:accent5>
      <a:accent6>
        <a:srgbClr val="C6DFE7"/>
      </a:accent6>
      <a:hlink>
        <a:srgbClr val="95A844"/>
      </a:hlink>
      <a:folHlink>
        <a:srgbClr val="D8AA00"/>
      </a:folHlink>
    </a:clrScheme>
    <a:fontScheme name="VW BB">
      <a:majorFont>
        <a:latin typeface="VW Head Office"/>
        <a:ea typeface=""/>
        <a:cs typeface=""/>
      </a:majorFont>
      <a:minorFont>
        <a:latin typeface="VW Head Office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4"/>
        </a:solidFill>
        <a:ln w="9525">
          <a:solidFill>
            <a:schemeClr val="accent4"/>
          </a:solidFill>
        </a:ln>
      </a:spPr>
      <a:bodyPr rtlCol="0" anchor="ctr"/>
      <a:lstStyle>
        <a:defPPr marL="180000" indent="-180000" algn="ctr">
          <a:spcBef>
            <a:spcPts val="800"/>
          </a:spcBef>
          <a:buClr>
            <a:schemeClr val="accent2"/>
          </a:buClr>
          <a:buFont typeface="Wingdings" panose="05000000000000000000" pitchFamily="2" charset="2"/>
          <a:buChar char="§"/>
          <a:defRPr sz="1600" dirty="0" smtClean="0">
            <a:solidFill>
              <a:schemeClr val="tx1"/>
            </a:solidFill>
            <a:latin typeface="+mj-lt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accent3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marL="180000" indent="-180000">
          <a:spcBef>
            <a:spcPts val="800"/>
          </a:spcBef>
          <a:buClr>
            <a:schemeClr val="accent2"/>
          </a:buClr>
          <a:buFont typeface="Wingdings" panose="05000000000000000000" pitchFamily="2" charset="2"/>
          <a:buChar char="§"/>
          <a:defRPr dirty="0" err="1" smtClean="0"/>
        </a:defPPr>
      </a:lstStyle>
    </a:txDef>
  </a:objectDefaults>
  <a:extraClrSchemeLst/>
  <a:extLst>
    <a:ext uri="{05A4C25C-085E-4340-85A3-A5531E510DB2}">
      <thm15:themeFamily xmlns="" xmlns:thm15="http://schemas.microsoft.com/office/thememl/2012/main" name="MAN_Master_4_3_scr02.potx" id="{B2DF80FF-3FEB-42D4-B346-BEA1838E56FB}" vid="{CD5D95EA-DAFE-47CB-B16F-04D58D184524}"/>
    </a:ext>
  </a:extLst>
</a:theme>
</file>

<file path=ppt/theme/theme2.xml><?xml version="1.0" encoding="utf-8"?>
<a:theme xmlns:a="http://schemas.openxmlformats.org/drawingml/2006/main" name="Larissa">
  <a:themeElements>
    <a:clrScheme name="MAN 2016">
      <a:dk1>
        <a:srgbClr val="303C49"/>
      </a:dk1>
      <a:lt1>
        <a:sysClr val="window" lastClr="FFFFFF"/>
      </a:lt1>
      <a:dk2>
        <a:srgbClr val="91B900"/>
      </a:dk2>
      <a:lt2>
        <a:srgbClr val="AFAFAF"/>
      </a:lt2>
      <a:accent1>
        <a:srgbClr val="303C49"/>
      </a:accent1>
      <a:accent2>
        <a:srgbClr val="E40045"/>
      </a:accent2>
      <a:accent3>
        <a:srgbClr val="6E7E8D"/>
      </a:accent3>
      <a:accent4>
        <a:srgbClr val="CAD0D8"/>
      </a:accent4>
      <a:accent5>
        <a:srgbClr val="4B96D2"/>
      </a:accent5>
      <a:accent6>
        <a:srgbClr val="FFCD00"/>
      </a:accent6>
      <a:hlink>
        <a:srgbClr val="6E7E8D"/>
      </a:hlink>
      <a:folHlink>
        <a:srgbClr val="CAD0D8"/>
      </a:folHlink>
    </a:clrScheme>
    <a:fontScheme name="MAN 2016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Larissa">
  <a:themeElements>
    <a:clrScheme name="MAN 2016">
      <a:dk1>
        <a:srgbClr val="303C49"/>
      </a:dk1>
      <a:lt1>
        <a:sysClr val="window" lastClr="FFFFFF"/>
      </a:lt1>
      <a:dk2>
        <a:srgbClr val="91B900"/>
      </a:dk2>
      <a:lt2>
        <a:srgbClr val="AFAFAF"/>
      </a:lt2>
      <a:accent1>
        <a:srgbClr val="303C49"/>
      </a:accent1>
      <a:accent2>
        <a:srgbClr val="E40045"/>
      </a:accent2>
      <a:accent3>
        <a:srgbClr val="6E7E8D"/>
      </a:accent3>
      <a:accent4>
        <a:srgbClr val="CAD0D8"/>
      </a:accent4>
      <a:accent5>
        <a:srgbClr val="4B96D2"/>
      </a:accent5>
      <a:accent6>
        <a:srgbClr val="FFCD00"/>
      </a:accent6>
      <a:hlink>
        <a:srgbClr val="6E7E8D"/>
      </a:hlink>
      <a:folHlink>
        <a:srgbClr val="CAD0D8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8</TotalTime>
  <Words>199</Words>
  <Application>Microsoft Macintosh PowerPoint</Application>
  <PresentationFormat>Custom</PresentationFormat>
  <Paragraphs>15</Paragraphs>
  <Slides>1</Slides>
  <Notes>1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3" baseType="lpstr">
      <vt:lpstr>blank</vt:lpstr>
      <vt:lpstr>think-cell Folie</vt:lpstr>
      <vt:lpstr>#Title #Faculty Name &amp; Department</vt:lpstr>
    </vt:vector>
  </TitlesOfParts>
  <Company>VOLKSWAGEN GROUP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subject>PowerPoint-Master</dc:subject>
  <dc:creator>Hesping, Frank, Dr. (K-BN-GG)</dc:creator>
  <dc:description>Optimiert für 2010</dc:description>
  <cp:lastModifiedBy>Neil Branda</cp:lastModifiedBy>
  <cp:revision>12</cp:revision>
  <cp:lastPrinted>2016-07-25T10:30:58Z</cp:lastPrinted>
  <dcterms:created xsi:type="dcterms:W3CDTF">2017-09-21T12:50:02Z</dcterms:created>
  <dcterms:modified xsi:type="dcterms:W3CDTF">2017-10-19T17:47:54Z</dcterms:modified>
  <cp:category>PowerPoint-Master</cp:category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NewReviewCycle">
    <vt:lpwstr/>
  </property>
</Properties>
</file>