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05"/>
    <p:restoredTop sz="94758"/>
  </p:normalViewPr>
  <p:slideViewPr>
    <p:cSldViewPr>
      <p:cViewPr varScale="1">
        <p:scale>
          <a:sx n="88" d="100"/>
          <a:sy n="88" d="100"/>
        </p:scale>
        <p:origin x="192" y="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vita Hoonjan" userId="69474600-0da7-486d-a895-6bfa1e52e590" providerId="ADAL" clId="{D2ED820F-976C-E441-A720-CE728A8A1EAF}"/>
    <pc:docChg chg="modSld">
      <pc:chgData name="Kavita Hoonjan" userId="69474600-0da7-486d-a895-6bfa1e52e590" providerId="ADAL" clId="{D2ED820F-976C-E441-A720-CE728A8A1EAF}" dt="2020-02-09T17:20:52.571" v="9" actId="20577"/>
      <pc:docMkLst>
        <pc:docMk/>
      </pc:docMkLst>
      <pc:sldChg chg="modSp modAnim">
        <pc:chgData name="Kavita Hoonjan" userId="69474600-0da7-486d-a895-6bfa1e52e590" providerId="ADAL" clId="{D2ED820F-976C-E441-A720-CE728A8A1EAF}" dt="2020-02-09T17:20:52.571" v="9" actId="20577"/>
        <pc:sldMkLst>
          <pc:docMk/>
          <pc:sldMk cId="307685406" sldId="258"/>
        </pc:sldMkLst>
        <pc:spChg chg="mod">
          <ac:chgData name="Kavita Hoonjan" userId="69474600-0da7-486d-a895-6bfa1e52e590" providerId="ADAL" clId="{D2ED820F-976C-E441-A720-CE728A8A1EAF}" dt="2020-02-09T17:20:52.571" v="9" actId="20577"/>
          <ac:spMkLst>
            <pc:docMk/>
            <pc:sldMk cId="307685406" sldId="258"/>
            <ac:spMk id="2" creationId="{00000000-0000-0000-0000-000000000000}"/>
          </ac:spMkLst>
        </pc:spChg>
        <pc:spChg chg="mod">
          <ac:chgData name="Kavita Hoonjan" userId="69474600-0da7-486d-a895-6bfa1e52e590" providerId="ADAL" clId="{D2ED820F-976C-E441-A720-CE728A8A1EAF}" dt="2020-02-09T17:20:43.974" v="2" actId="6549"/>
          <ac:spMkLst>
            <pc:docMk/>
            <pc:sldMk cId="307685406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A869-81AE-4A9B-BDBF-CE1C038F46DE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33F6B-C17B-4923-95F2-60E19718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8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Montre</a:t>
            </a:r>
            <a:r>
              <a:rPr lang="fr-CA" baseline="0" dirty="0"/>
              <a:t> un énoncé à la fois.</a:t>
            </a:r>
          </a:p>
          <a:p>
            <a:r>
              <a:rPr lang="fr-CA" baseline="0" dirty="0"/>
              <a:t>Après le 5</a:t>
            </a:r>
            <a:r>
              <a:rPr lang="fr-CA" baseline="30000" dirty="0"/>
              <a:t>e</a:t>
            </a:r>
            <a:r>
              <a:rPr lang="fr-CA" baseline="0" dirty="0"/>
              <a:t>, annonce qu’ils ont à utiliser la main non dominante et qu’ils ont 3 min.  Go!</a:t>
            </a:r>
          </a:p>
          <a:p>
            <a:r>
              <a:rPr lang="fr-CA" baseline="0" dirty="0"/>
              <a:t>Discussion: </a:t>
            </a:r>
          </a:p>
          <a:p>
            <a:r>
              <a:rPr lang="fr-CA" baseline="0" dirty="0"/>
              <a:t>Qu’est-ce qu’avez-vous ressenti?</a:t>
            </a:r>
          </a:p>
          <a:p>
            <a:r>
              <a:rPr lang="fr-CA" baseline="0"/>
              <a:t>Quelles </a:t>
            </a:r>
            <a:r>
              <a:rPr lang="fr-CA" baseline="0" dirty="0"/>
              <a:t>présomptions avez-vous faites?</a:t>
            </a:r>
          </a:p>
          <a:p>
            <a:r>
              <a:rPr lang="fr-CA" baseline="0" dirty="0"/>
              <a:t>Comment sentiez-vous d’être évalués?  De faire l’évaluation?</a:t>
            </a:r>
          </a:p>
          <a:p>
            <a:r>
              <a:rPr lang="fr-CA" baseline="0" dirty="0"/>
              <a:t>Est-ce que vous avez corrigé de façon différente à cause d’avoir vécu l’expérience du test vous-même?</a:t>
            </a:r>
          </a:p>
          <a:p>
            <a:r>
              <a:rPr lang="fr-CA" baseline="0" dirty="0"/>
              <a:t>À quoi est-ce que cette expérience s’agit?  Pourquoi l’a-t-on faite?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33F6B-C17B-4923-95F2-60E1971800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1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AE4BA1-DA3D-4B2C-882F-E784BC404403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1E67B0-23C6-43E8-BA37-88161E0A9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90746"/>
            <a:ext cx="8229600" cy="1470025"/>
          </a:xfrm>
        </p:spPr>
        <p:txBody>
          <a:bodyPr/>
          <a:lstStyle/>
          <a:p>
            <a:r>
              <a:rPr lang="fr-CA" dirty="0"/>
              <a:t>THE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429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   </a:t>
            </a:r>
            <a:r>
              <a:rPr lang="en-US" b="1" dirty="0"/>
              <a:t>Write your full name (first, middle and last name).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798332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Write today’s date IN FULL.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167664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Write this entire sentence:  </a:t>
            </a:r>
            <a:r>
              <a:rPr lang="en-CA" b="1" i="1" dirty="0"/>
              <a:t>The sun is shining on the treetops, while the birds sing merrily.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81399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   </a:t>
            </a:r>
            <a:r>
              <a:rPr lang="en-US" b="1" dirty="0"/>
              <a:t>Name two songs by the </a:t>
            </a:r>
            <a:r>
              <a:rPr lang="en-US" b="1" i="1" dirty="0"/>
              <a:t>Beatles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257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Draw an apple tree beside a house.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8674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err="1"/>
              <a:t>Pass</a:t>
            </a:r>
            <a:r>
              <a:rPr lang="fr-CA" b="1" dirty="0"/>
              <a:t> </a:t>
            </a:r>
            <a:r>
              <a:rPr lang="fr-CA" b="1" dirty="0" err="1"/>
              <a:t>your</a:t>
            </a:r>
            <a:r>
              <a:rPr lang="fr-CA" b="1" dirty="0"/>
              <a:t> test to the </a:t>
            </a:r>
            <a:r>
              <a:rPr lang="fr-CA" b="1" dirty="0" err="1"/>
              <a:t>person</a:t>
            </a:r>
            <a:r>
              <a:rPr lang="fr-CA" b="1" dirty="0"/>
              <a:t> on </a:t>
            </a:r>
            <a:r>
              <a:rPr lang="fr-CA" b="1" dirty="0" err="1"/>
              <a:t>your</a:t>
            </a:r>
            <a:r>
              <a:rPr lang="fr-CA" b="1" dirty="0"/>
              <a:t> right and mark as </a:t>
            </a:r>
            <a:r>
              <a:rPr lang="fr-CA" b="1" dirty="0" err="1"/>
              <a:t>follows</a:t>
            </a:r>
            <a:r>
              <a:rPr lang="fr-CA" b="1" dirty="0"/>
              <a:t>: </a:t>
            </a:r>
            <a:r>
              <a:rPr lang="fr-CA" b="1" dirty="0" err="1">
                <a:solidFill>
                  <a:schemeClr val="accent1"/>
                </a:solidFill>
              </a:rPr>
              <a:t>accuracy</a:t>
            </a:r>
            <a:r>
              <a:rPr lang="fr-CA" b="1" dirty="0">
                <a:solidFill>
                  <a:schemeClr val="accent1"/>
                </a:solidFill>
              </a:rPr>
              <a:t>, </a:t>
            </a:r>
            <a:r>
              <a:rPr lang="fr-CA" b="1" dirty="0" err="1">
                <a:solidFill>
                  <a:schemeClr val="accent1"/>
                </a:solidFill>
              </a:rPr>
              <a:t>neatness</a:t>
            </a:r>
            <a:r>
              <a:rPr lang="fr-CA" b="1" dirty="0">
                <a:solidFill>
                  <a:schemeClr val="accent1"/>
                </a:solidFill>
              </a:rPr>
              <a:t> and </a:t>
            </a:r>
            <a:r>
              <a:rPr lang="fr-CA" b="1" dirty="0" err="1">
                <a:solidFill>
                  <a:schemeClr val="accent1"/>
                </a:solidFill>
              </a:rPr>
              <a:t>legibility</a:t>
            </a:r>
            <a:r>
              <a:rPr lang="fr-CA" b="1" dirty="0">
                <a:solidFill>
                  <a:schemeClr val="accent1"/>
                </a:solidFill>
              </a:rPr>
              <a:t> </a:t>
            </a:r>
            <a:r>
              <a:rPr lang="fr-CA" b="1" dirty="0"/>
              <a:t>(2 </a:t>
            </a:r>
            <a:r>
              <a:rPr lang="fr-CA" b="1"/>
              <a:t>points per </a:t>
            </a:r>
            <a:r>
              <a:rPr lang="fr-CA" b="1" dirty="0"/>
              <a:t>question)</a:t>
            </a:r>
          </a:p>
          <a:p>
            <a:r>
              <a:rPr lang="fr-CA" b="1" dirty="0"/>
              <a:t>Total:     /10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68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/>
              <a:t>How did you feel? (before the test, during and after?)</a:t>
            </a:r>
          </a:p>
          <a:p>
            <a:pPr lvl="0"/>
            <a:r>
              <a:rPr lang="en-CA" dirty="0"/>
              <a:t>What assumptions had you made?</a:t>
            </a:r>
          </a:p>
          <a:p>
            <a:pPr lvl="0"/>
            <a:r>
              <a:rPr lang="en-CA" dirty="0"/>
              <a:t>How did you feel about being evaluated? About being subjected to </a:t>
            </a:r>
            <a:r>
              <a:rPr lang="en-CA" b="1" dirty="0"/>
              <a:t>this</a:t>
            </a:r>
            <a:r>
              <a:rPr lang="en-CA" dirty="0"/>
              <a:t> evaluation?</a:t>
            </a:r>
          </a:p>
          <a:p>
            <a:pPr lvl="0"/>
            <a:r>
              <a:rPr lang="en-CA" dirty="0"/>
              <a:t>Did you mark differently because of having lived this test experience yourself?</a:t>
            </a:r>
          </a:p>
          <a:p>
            <a:r>
              <a:rPr lang="en-CA" dirty="0"/>
              <a:t>Based on your experience today, find a metaphor for what assessment is/should be.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doug-johnson.squarespace.com/storage/standardised-test-3.jpeg?__SQUARESPACE_CACHEVERSION=139397794766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320" y="1512570"/>
            <a:ext cx="5547360" cy="3832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331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230</Words>
  <Application>Microsoft Macintosh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Equity</vt:lpstr>
      <vt:lpstr>THE TEST</vt:lpstr>
      <vt:lpstr>Debrief: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TEST</dc:title>
  <dc:creator>Kavita</dc:creator>
  <cp:lastModifiedBy>Kavita Hoonjan</cp:lastModifiedBy>
  <cp:revision>6</cp:revision>
  <dcterms:created xsi:type="dcterms:W3CDTF">2015-12-16T13:45:20Z</dcterms:created>
  <dcterms:modified xsi:type="dcterms:W3CDTF">2020-02-09T17:20:59Z</dcterms:modified>
</cp:coreProperties>
</file>