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6E5D30-BD1D-4B5E-ACE6-EB2D65D8EDAE}" type="datetimeFigureOut">
              <a:rPr lang="en-CA" smtClean="0"/>
              <a:t>2020-01-25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E31F56-7F1B-40D5-8285-516E3478FB80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FROM DRAB TO FAB IN 5 MINUTES</a:t>
            </a:r>
            <a:endParaRPr lang="en-CA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7406640" cy="1752600"/>
          </a:xfrm>
        </p:spPr>
        <p:txBody>
          <a:bodyPr/>
          <a:lstStyle/>
          <a:p>
            <a:r>
              <a:rPr lang="en-CA" dirty="0"/>
              <a:t>Using 5 Cognitive Tools in High School Science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Dilemma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Principal just asked me to cover a colleague’s </a:t>
            </a:r>
            <a:r>
              <a:rPr lang="en-CA" dirty="0" smtClean="0"/>
              <a:t>class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My colleague </a:t>
            </a:r>
            <a:r>
              <a:rPr lang="en-CA" dirty="0"/>
              <a:t>left photocopied worksheets on the Carbon </a:t>
            </a:r>
            <a:r>
              <a:rPr lang="en-CA" dirty="0" smtClean="0"/>
              <a:t>Cycle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/>
              <a:t>Should I plan and use my own lesson or just give the worksheet? </a:t>
            </a:r>
            <a:r>
              <a:rPr lang="en-CA" b="1" dirty="0"/>
              <a:t>(Binary Opposites – daring/safety)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What Cognitive Tools can I use to get students to think imaginatively about the Carbon Cycle? </a:t>
            </a:r>
            <a:r>
              <a:rPr lang="en-CA" b="1" dirty="0"/>
              <a:t>(Generalization</a:t>
            </a:r>
            <a:r>
              <a:rPr lang="en-CA" b="1" dirty="0" smtClean="0"/>
              <a:t>)</a:t>
            </a:r>
          </a:p>
          <a:p>
            <a:pPr>
              <a:buNone/>
            </a:pPr>
            <a:endParaRPr lang="en-CA" dirty="0"/>
          </a:p>
          <a:p>
            <a:pPr lvl="0"/>
            <a:r>
              <a:rPr lang="en-CA" dirty="0" smtClean="0"/>
              <a:t>Binary </a:t>
            </a:r>
            <a:r>
              <a:rPr lang="en-CA" dirty="0"/>
              <a:t>Opposites</a:t>
            </a:r>
          </a:p>
          <a:p>
            <a:pPr lvl="0"/>
            <a:r>
              <a:rPr lang="en-CA" dirty="0"/>
              <a:t>Generalization</a:t>
            </a:r>
          </a:p>
          <a:p>
            <a:pPr lvl="0"/>
            <a:r>
              <a:rPr lang="en-CA" dirty="0"/>
              <a:t>Extremes and Limits</a:t>
            </a:r>
          </a:p>
          <a:p>
            <a:pPr lvl="0"/>
            <a:r>
              <a:rPr lang="en-CA" dirty="0"/>
              <a:t>Humanization of Meaning (“Juice”)</a:t>
            </a:r>
          </a:p>
          <a:p>
            <a:pPr lvl="0"/>
            <a:r>
              <a:rPr lang="en-CA" dirty="0"/>
              <a:t>Sense of Agency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Lesson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CA" dirty="0"/>
              <a:t>Discussion: Today, we are living the negative consequences of breaking the Carbon Cycle. Now that we know better, how can we do better</a:t>
            </a:r>
            <a:r>
              <a:rPr lang="en-CA" dirty="0" smtClean="0"/>
              <a:t>?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With your skeleton Carbon Cycle provided, discuss areas of opportunity to close the Carbon Cycle</a:t>
            </a:r>
            <a:r>
              <a:rPr lang="en-CA" dirty="0" smtClean="0"/>
              <a:t>.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How can we enhance existing Carbon Sinks (or reservoirs</a:t>
            </a:r>
            <a:r>
              <a:rPr lang="en-CA" dirty="0" smtClean="0"/>
              <a:t>)?</a:t>
            </a:r>
          </a:p>
          <a:p>
            <a:pPr lvl="0">
              <a:buNone/>
            </a:pPr>
            <a:endParaRPr lang="en-CA" dirty="0"/>
          </a:p>
          <a:p>
            <a:pPr lvl="0"/>
            <a:r>
              <a:rPr lang="en-CA" dirty="0"/>
              <a:t>When Carbon is on the move, via carbon dioxide, it is no longer part of the Carbon Cycle. How can Carbon Capture Technology be used to fix what we broke? </a:t>
            </a:r>
            <a:r>
              <a:rPr lang="en-CA" b="1" dirty="0"/>
              <a:t>(Extremes and Limits; Sense of Agency)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Egan, K.: The Educated Mind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CA" dirty="0" err="1"/>
              <a:t>Karsteneig.no</a:t>
            </a:r>
            <a:r>
              <a:rPr lang="en-CA" dirty="0"/>
              <a:t> “Adventures in Geology – </a:t>
            </a:r>
            <a:r>
              <a:rPr lang="en-CA" dirty="0" err="1"/>
              <a:t>Karsten</a:t>
            </a:r>
            <a:r>
              <a:rPr lang="en-CA" dirty="0"/>
              <a:t> </a:t>
            </a:r>
            <a:r>
              <a:rPr lang="en-CA" dirty="0" err="1"/>
              <a:t>Eig</a:t>
            </a:r>
            <a:r>
              <a:rPr lang="en-CA" dirty="0"/>
              <a:t>”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211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FROM DRAB TO FAB IN 5 MINUTES</vt:lpstr>
      <vt:lpstr>My Dilemma</vt:lpstr>
      <vt:lpstr>Lesson Introduction</vt:lpstr>
      <vt:lpstr>Lesson Activities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DRAB TO FAB IN 5 MINUTES</dc:title>
  <dc:creator>Judy Dabideen</dc:creator>
  <cp:lastModifiedBy>Judy Dabideen</cp:lastModifiedBy>
  <cp:revision>3</cp:revision>
  <dcterms:created xsi:type="dcterms:W3CDTF">2020-01-25T18:12:30Z</dcterms:created>
  <dcterms:modified xsi:type="dcterms:W3CDTF">2020-01-25T18:34:35Z</dcterms:modified>
</cp:coreProperties>
</file>