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F163E641-782C-48E4-ADA4-C38AFC3EDF5A}" type="datetimeFigureOut">
              <a:rPr lang="en-US" smtClean="0"/>
              <a:t>9/17/2007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163E641-782C-48E4-ADA4-C38AFC3EDF5A}" type="datetimeFigureOut">
              <a:rPr lang="en-US" smtClean="0"/>
              <a:t>9/17/2007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163E641-782C-48E4-ADA4-C38AFC3EDF5A}" type="datetimeFigureOut">
              <a:rPr lang="en-US" smtClean="0"/>
              <a:t>9/17/2007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163E641-782C-48E4-ADA4-C38AFC3EDF5A}" type="datetimeFigureOut">
              <a:rPr lang="en-US" smtClean="0"/>
              <a:t>9/17/2007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63E641-782C-48E4-ADA4-C38AFC3EDF5A}" type="datetimeFigureOut">
              <a:rPr lang="en-US" smtClean="0"/>
              <a:t>9/17/2007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F163E641-782C-48E4-ADA4-C38AFC3EDF5A}" type="datetimeFigureOut">
              <a:rPr lang="en-US" smtClean="0"/>
              <a:t>9/17/2007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F163E641-782C-48E4-ADA4-C38AFC3EDF5A}" type="datetimeFigureOut">
              <a:rPr lang="en-US" smtClean="0"/>
              <a:t>9/17/2007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F163E641-782C-48E4-ADA4-C38AFC3EDF5A}" type="datetimeFigureOut">
              <a:rPr lang="en-US" smtClean="0"/>
              <a:t>9/17/2007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3E641-782C-48E4-ADA4-C38AFC3EDF5A}" type="datetimeFigureOut">
              <a:rPr lang="en-US" smtClean="0"/>
              <a:t>9/17/2007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3E641-782C-48E4-ADA4-C38AFC3EDF5A}" type="datetimeFigureOut">
              <a:rPr lang="en-US" smtClean="0"/>
              <a:t>9/17/2007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3E641-782C-48E4-ADA4-C38AFC3EDF5A}" type="datetimeFigureOut">
              <a:rPr lang="en-US" smtClean="0"/>
              <a:t>9/17/2007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2B3E8B-FCF9-48A0-9E99-B51EF44DAD9A}"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3E641-782C-48E4-ADA4-C38AFC3EDF5A}" type="datetimeFigureOut">
              <a:rPr lang="en-US" smtClean="0"/>
              <a:t>9/17/2007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B3E8B-FCF9-48A0-9E99-B51EF44DAD9A}"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hockwave.com/gamelanding/cakemania.jsp" TargetMode="External"/><Relationship Id="rId2" Type="http://schemas.openxmlformats.org/officeDocument/2006/relationships/hyperlink" Target="http://www.giga-rensya.com/" TargetMode="External"/><Relationship Id="rId1" Type="http://schemas.openxmlformats.org/officeDocument/2006/relationships/slideLayout" Target="../slideLayouts/slideLayout2.xml"/><Relationship Id="rId4" Type="http://schemas.openxmlformats.org/officeDocument/2006/relationships/hyperlink" Target="http://www.shockwave.com/gamelanding/dinerdash.js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071546"/>
            <a:ext cx="7772400" cy="1470025"/>
          </a:xfrm>
        </p:spPr>
        <p:txBody>
          <a:bodyPr>
            <a:normAutofit fontScale="90000"/>
          </a:bodyPr>
          <a:lstStyle/>
          <a:p>
            <a:r>
              <a:rPr lang="en-CA" sz="3600" dirty="0" smtClean="0">
                <a:solidFill>
                  <a:schemeClr val="accent2">
                    <a:lumMod val="75000"/>
                  </a:schemeClr>
                </a:solidFill>
                <a:latin typeface="Forte" pitchFamily="66" charset="0"/>
              </a:rPr>
              <a:t>The Legend of </a:t>
            </a:r>
            <a:r>
              <a:rPr lang="en-CA" sz="3600" dirty="0" smtClean="0">
                <a:latin typeface="Forte" pitchFamily="66" charset="0"/>
              </a:rPr>
              <a:t/>
            </a:r>
            <a:br>
              <a:rPr lang="en-CA" sz="3600" dirty="0" smtClean="0">
                <a:latin typeface="Forte" pitchFamily="66" charset="0"/>
              </a:rPr>
            </a:br>
            <a:r>
              <a:rPr lang="en-CA" dirty="0" smtClean="0">
                <a:solidFill>
                  <a:schemeClr val="bg2">
                    <a:lumMod val="25000"/>
                  </a:schemeClr>
                </a:solidFill>
                <a:latin typeface="Forte" pitchFamily="66" charset="0"/>
              </a:rPr>
              <a:t>Chopstick Chung</a:t>
            </a:r>
            <a:r>
              <a:rPr lang="en-CA" dirty="0" smtClean="0">
                <a:solidFill>
                  <a:srgbClr val="FF0000"/>
                </a:solidFill>
              </a:rPr>
              <a:t/>
            </a:r>
            <a:br>
              <a:rPr lang="en-CA" dirty="0" smtClean="0">
                <a:solidFill>
                  <a:srgbClr val="FF0000"/>
                </a:solidFill>
              </a:rPr>
            </a:br>
            <a:r>
              <a:rPr lang="en-CA" sz="2000" dirty="0" smtClean="0">
                <a:latin typeface="+mn-lt"/>
              </a:rPr>
              <a:t>A conceptual game design by David Yao</a:t>
            </a:r>
            <a:endParaRPr lang="en-CA" dirty="0"/>
          </a:p>
        </p:txBody>
      </p:sp>
      <p:sp>
        <p:nvSpPr>
          <p:cNvPr id="3" name="Subtitle 2"/>
          <p:cNvSpPr>
            <a:spLocks noGrp="1"/>
          </p:cNvSpPr>
          <p:nvPr>
            <p:ph type="subTitle" idx="1"/>
          </p:nvPr>
        </p:nvSpPr>
        <p:spPr/>
        <p:txBody>
          <a:bodyPr>
            <a:normAutofit/>
          </a:bodyPr>
          <a:lstStyle/>
          <a:p>
            <a:r>
              <a:rPr lang="en-CA" dirty="0" smtClean="0"/>
              <a:t>Design Challenge</a:t>
            </a:r>
          </a:p>
          <a:p>
            <a:r>
              <a:rPr lang="en-CA" sz="2600" dirty="0" smtClean="0"/>
              <a:t>To design a simple but wacky game that people of all ages can play for submission </a:t>
            </a:r>
            <a:endParaRPr lang="en-CA" sz="2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Expansions</a:t>
            </a:r>
            <a:endParaRPr lang="en-CA" dirty="0"/>
          </a:p>
        </p:txBody>
      </p:sp>
      <p:sp>
        <p:nvSpPr>
          <p:cNvPr id="3" name="Content Placeholder 2"/>
          <p:cNvSpPr>
            <a:spLocks noGrp="1"/>
          </p:cNvSpPr>
          <p:nvPr>
            <p:ph idx="1"/>
          </p:nvPr>
        </p:nvSpPr>
        <p:spPr/>
        <p:txBody>
          <a:bodyPr/>
          <a:lstStyle/>
          <a:p>
            <a:pPr>
              <a:buNone/>
            </a:pPr>
            <a:r>
              <a:rPr lang="en-CA" dirty="0" smtClean="0"/>
              <a:t>	As pointed out in the storyboard section, Chung goes and face many different opponents in different types of competitions. There’s endless possibilities for Chung to compete in. E.g. (The following are to be done using the chopstick) Fishing, Jedi-Sword fighting, Rock Climbing… etc.</a:t>
            </a:r>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Next Steps</a:t>
            </a:r>
            <a:endParaRPr lang="en-CA" dirty="0"/>
          </a:p>
        </p:txBody>
      </p:sp>
      <p:sp>
        <p:nvSpPr>
          <p:cNvPr id="3" name="Content Placeholder 2"/>
          <p:cNvSpPr>
            <a:spLocks noGrp="1"/>
          </p:cNvSpPr>
          <p:nvPr>
            <p:ph idx="1"/>
          </p:nvPr>
        </p:nvSpPr>
        <p:spPr/>
        <p:txBody>
          <a:bodyPr/>
          <a:lstStyle/>
          <a:p>
            <a:r>
              <a:rPr lang="en-CA" dirty="0" smtClean="0"/>
              <a:t>Build a survey for response on what would people like to see Chung compete in</a:t>
            </a:r>
          </a:p>
          <a:p>
            <a:r>
              <a:rPr lang="en-CA" dirty="0" smtClean="0"/>
              <a:t>Get programmers to consider feasibility of the game mechanics</a:t>
            </a:r>
          </a:p>
          <a:p>
            <a:r>
              <a:rPr lang="en-CA" dirty="0" smtClean="0"/>
              <a:t>Build a simple prototype (could be sprites with coding)</a:t>
            </a:r>
          </a:p>
          <a:p>
            <a:r>
              <a:rPr lang="en-CA" dirty="0" smtClean="0"/>
              <a:t>Iterate</a:t>
            </a:r>
          </a:p>
          <a:p>
            <a:r>
              <a:rPr lang="en-CA" dirty="0" smtClean="0"/>
              <a:t>Go through the design cycle again</a:t>
            </a:r>
          </a:p>
          <a:p>
            <a:pPr>
              <a:buNone/>
            </a:pPr>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a:t>
            </a:r>
            <a:endParaRPr lang="en-CA" dirty="0"/>
          </a:p>
        </p:txBody>
      </p:sp>
      <p:sp>
        <p:nvSpPr>
          <p:cNvPr id="3" name="Content Placeholder 2"/>
          <p:cNvSpPr>
            <a:spLocks noGrp="1"/>
          </p:cNvSpPr>
          <p:nvPr>
            <p:ph idx="1"/>
          </p:nvPr>
        </p:nvSpPr>
        <p:spPr/>
        <p:txBody>
          <a:bodyPr/>
          <a:lstStyle/>
          <a:p>
            <a:pPr algn="ctr">
              <a:buNone/>
            </a:pPr>
            <a:r>
              <a:rPr lang="en-CA" dirty="0" smtClean="0">
                <a:solidFill>
                  <a:schemeClr val="accent2">
                    <a:lumMod val="75000"/>
                  </a:schemeClr>
                </a:solidFill>
                <a:latin typeface="Forte" pitchFamily="66" charset="0"/>
              </a:rPr>
              <a:t>The Legend of </a:t>
            </a:r>
            <a:r>
              <a:rPr lang="en-CA" dirty="0" smtClean="0">
                <a:latin typeface="Forte" pitchFamily="66" charset="0"/>
              </a:rPr>
              <a:t/>
            </a:r>
            <a:br>
              <a:rPr lang="en-CA" dirty="0" smtClean="0">
                <a:latin typeface="Forte" pitchFamily="66" charset="0"/>
              </a:rPr>
            </a:br>
            <a:r>
              <a:rPr lang="en-CA" dirty="0" smtClean="0">
                <a:solidFill>
                  <a:schemeClr val="bg2">
                    <a:lumMod val="25000"/>
                  </a:schemeClr>
                </a:solidFill>
                <a:latin typeface="Forte" pitchFamily="66" charset="0"/>
              </a:rPr>
              <a:t>Chopstick Chung</a:t>
            </a:r>
            <a:endParaRPr lang="en-CA" sz="2400" dirty="0">
              <a:solidFill>
                <a:schemeClr val="bg2">
                  <a:lumMod val="25000"/>
                </a:schemeClr>
              </a:solidFill>
              <a:latin typeface="Forte" pitchFamily="66" charset="0"/>
            </a:endParaRPr>
          </a:p>
          <a:p>
            <a:r>
              <a:rPr lang="en-CA" sz="2400" dirty="0" smtClean="0">
                <a:solidFill>
                  <a:schemeClr val="bg2">
                    <a:lumMod val="25000"/>
                  </a:schemeClr>
                </a:solidFill>
              </a:rPr>
              <a:t>Is an action/adventure game where players compete with chopsticks against AI through different obstacle challenges</a:t>
            </a:r>
          </a:p>
          <a:p>
            <a:r>
              <a:rPr lang="en-CA" sz="2400" dirty="0" smtClean="0">
                <a:solidFill>
                  <a:schemeClr val="bg2">
                    <a:lumMod val="25000"/>
                  </a:schemeClr>
                </a:solidFill>
              </a:rPr>
              <a:t>Is wacky, simple, and most importantly, fun (fantasy, narrative, challenge, discovery, submission)</a:t>
            </a:r>
          </a:p>
          <a:p>
            <a:r>
              <a:rPr lang="en-CA" sz="2400" dirty="0" smtClean="0">
                <a:solidFill>
                  <a:schemeClr val="bg2">
                    <a:lumMod val="25000"/>
                  </a:schemeClr>
                </a:solidFill>
              </a:rPr>
              <a:t>Expandable with endless possibilities</a:t>
            </a:r>
          </a:p>
          <a:p>
            <a:r>
              <a:rPr lang="en-CA" sz="2400" dirty="0" smtClean="0">
                <a:solidFill>
                  <a:schemeClr val="bg2">
                    <a:lumMod val="25000"/>
                  </a:schemeClr>
                </a:solidFill>
              </a:rPr>
              <a:t>Needs programmers to confirm feasibility</a:t>
            </a:r>
          </a:p>
          <a:p>
            <a:r>
              <a:rPr lang="en-CA" sz="2400" dirty="0" smtClean="0">
                <a:solidFill>
                  <a:schemeClr val="bg2">
                    <a:lumMod val="25000"/>
                  </a:schemeClr>
                </a:solidFill>
              </a:rPr>
              <a:t>Needs Artists to work out the conceptual models</a:t>
            </a:r>
          </a:p>
          <a:p>
            <a:r>
              <a:rPr lang="en-CA" sz="2400" dirty="0" smtClean="0">
                <a:solidFill>
                  <a:schemeClr val="bg2">
                    <a:lumMod val="25000"/>
                  </a:schemeClr>
                </a:solidFill>
              </a:rPr>
              <a:t>Needs 3D animators to turn conceptual models </a:t>
            </a:r>
            <a:r>
              <a:rPr lang="en-CA" sz="2400" smtClean="0">
                <a:solidFill>
                  <a:schemeClr val="bg2">
                    <a:lumMod val="25000"/>
                  </a:schemeClr>
                </a:solidFill>
              </a:rPr>
              <a:t>into polygons</a:t>
            </a:r>
            <a:endParaRPr lang="en-CA" sz="2400" dirty="0" smtClean="0">
              <a:solidFill>
                <a:schemeClr val="bg2">
                  <a:lumMod val="25000"/>
                </a:schemeClr>
              </a:solidFill>
            </a:endParaRPr>
          </a:p>
          <a:p>
            <a:endParaRPr lang="en-CA" dirty="0" smtClean="0">
              <a:solidFill>
                <a:schemeClr val="bg2">
                  <a:lumMod val="2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043362" cy="1143000"/>
          </a:xfrm>
        </p:spPr>
        <p:txBody>
          <a:bodyPr>
            <a:normAutofit fontScale="90000"/>
          </a:bodyPr>
          <a:lstStyle/>
          <a:p>
            <a:r>
              <a:rPr lang="en-CA" dirty="0" smtClean="0">
                <a:solidFill>
                  <a:schemeClr val="accent2">
                    <a:lumMod val="75000"/>
                  </a:schemeClr>
                </a:solidFill>
                <a:latin typeface="Forte" pitchFamily="66" charset="0"/>
              </a:rPr>
              <a:t>The Legend of </a:t>
            </a:r>
            <a:r>
              <a:rPr lang="en-CA" dirty="0" smtClean="0">
                <a:latin typeface="Forte" pitchFamily="66" charset="0"/>
              </a:rPr>
              <a:t/>
            </a:r>
            <a:br>
              <a:rPr lang="en-CA" dirty="0" smtClean="0">
                <a:latin typeface="Forte" pitchFamily="66" charset="0"/>
              </a:rPr>
            </a:br>
            <a:r>
              <a:rPr lang="en-CA" dirty="0" smtClean="0">
                <a:solidFill>
                  <a:schemeClr val="bg2">
                    <a:lumMod val="25000"/>
                  </a:schemeClr>
                </a:solidFill>
                <a:latin typeface="Forte" pitchFamily="66" charset="0"/>
              </a:rPr>
              <a:t>Chopstick Chung</a:t>
            </a:r>
            <a:endParaRPr lang="en-CA" dirty="0"/>
          </a:p>
        </p:txBody>
      </p:sp>
      <p:sp>
        <p:nvSpPr>
          <p:cNvPr id="3" name="Content Placeholder 2"/>
          <p:cNvSpPr>
            <a:spLocks noGrp="1"/>
          </p:cNvSpPr>
          <p:nvPr>
            <p:ph idx="1"/>
          </p:nvPr>
        </p:nvSpPr>
        <p:spPr/>
        <p:txBody>
          <a:bodyPr/>
          <a:lstStyle/>
          <a:p>
            <a:pPr>
              <a:buNone/>
            </a:pPr>
            <a:r>
              <a:rPr lang="en-CA" dirty="0" smtClean="0"/>
              <a:t>Overview</a:t>
            </a:r>
            <a:endParaRPr lang="en-CA" dirty="0"/>
          </a:p>
          <a:p>
            <a:pPr>
              <a:buNone/>
            </a:pPr>
            <a:r>
              <a:rPr lang="en-CA" dirty="0" smtClean="0"/>
              <a:t>Genre: Action/Adventure</a:t>
            </a:r>
          </a:p>
          <a:p>
            <a:pPr>
              <a:buNone/>
            </a:pPr>
            <a:r>
              <a:rPr lang="en-CA" dirty="0" smtClean="0"/>
              <a:t>Aesthetics: </a:t>
            </a:r>
            <a:r>
              <a:rPr lang="en-US" dirty="0" smtClean="0"/>
              <a:t>The </a:t>
            </a:r>
            <a:r>
              <a:rPr lang="en-US" i="1" dirty="0" smtClean="0"/>
              <a:t>desirable emotional responses</a:t>
            </a:r>
            <a:r>
              <a:rPr lang="en-US" dirty="0" smtClean="0"/>
              <a:t> evoked by the game dynamics.</a:t>
            </a:r>
          </a:p>
          <a:p>
            <a:pPr>
              <a:buNone/>
            </a:pPr>
            <a:r>
              <a:rPr lang="en-US" dirty="0" smtClean="0"/>
              <a:t>Chopstick Chung incorporates fantasy, narrative, challenge, discovery, and submission in terms of its aesthetic components</a:t>
            </a:r>
            <a:endParaRPr lang="en-CA"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User Description</a:t>
            </a:r>
            <a:endParaRPr lang="en-CA" dirty="0"/>
          </a:p>
        </p:txBody>
      </p:sp>
      <p:sp>
        <p:nvSpPr>
          <p:cNvPr id="3" name="Content Placeholder 2"/>
          <p:cNvSpPr>
            <a:spLocks noGrp="1"/>
          </p:cNvSpPr>
          <p:nvPr>
            <p:ph idx="1"/>
          </p:nvPr>
        </p:nvSpPr>
        <p:spPr/>
        <p:txBody>
          <a:bodyPr/>
          <a:lstStyle/>
          <a:p>
            <a:pPr>
              <a:buNone/>
            </a:pPr>
            <a:r>
              <a:rPr lang="en-CA" dirty="0" smtClean="0"/>
              <a:t>Audience: </a:t>
            </a:r>
          </a:p>
          <a:p>
            <a:pPr>
              <a:buNone/>
            </a:pPr>
            <a:r>
              <a:rPr lang="en-CA" dirty="0"/>
              <a:t>	</a:t>
            </a:r>
            <a:r>
              <a:rPr lang="en-CA" dirty="0" smtClean="0"/>
              <a:t>people of all ages, however potential players are novice gamers or non-gamers.</a:t>
            </a:r>
          </a:p>
          <a:p>
            <a:pPr>
              <a:buNone/>
            </a:pPr>
            <a:endParaRPr lang="en-CA" dirty="0" smtClean="0"/>
          </a:p>
          <a:p>
            <a:pPr>
              <a:buNone/>
            </a:pPr>
            <a:r>
              <a:rPr lang="en-CA" dirty="0" smtClean="0"/>
              <a:t>Where: </a:t>
            </a:r>
          </a:p>
          <a:p>
            <a:pPr>
              <a:buNone/>
            </a:pPr>
            <a:r>
              <a:rPr lang="en-CA" dirty="0"/>
              <a:t>	</a:t>
            </a:r>
            <a:r>
              <a:rPr lang="en-CA" dirty="0" smtClean="0"/>
              <a:t>at home surfing the internet, in the office during break time (or not), lecture room</a:t>
            </a:r>
          </a:p>
          <a:p>
            <a:pPr>
              <a:buNone/>
            </a:pP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Storyboard</a:t>
            </a:r>
            <a:endParaRPr lang="en-CA" dirty="0"/>
          </a:p>
        </p:txBody>
      </p:sp>
      <p:sp>
        <p:nvSpPr>
          <p:cNvPr id="3" name="Content Placeholder 2"/>
          <p:cNvSpPr>
            <a:spLocks noGrp="1"/>
          </p:cNvSpPr>
          <p:nvPr>
            <p:ph idx="1"/>
          </p:nvPr>
        </p:nvSpPr>
        <p:spPr/>
        <p:txBody>
          <a:bodyPr/>
          <a:lstStyle/>
          <a:p>
            <a:pPr>
              <a:buNone/>
            </a:pPr>
            <a:r>
              <a:rPr lang="en-CA" dirty="0" smtClean="0"/>
              <a:t>What’s this about?</a:t>
            </a:r>
          </a:p>
          <a:p>
            <a:pPr>
              <a:buNone/>
            </a:pPr>
            <a:r>
              <a:rPr lang="en-CA" sz="2400" dirty="0" smtClean="0"/>
              <a:t>	You are Chung, a high school drop out who loves skipping classes to go to Ramen Heaven for a fresh hot bowl of Pork Cutlet Ramen. Chung’s godly chopstick holding skills was discovered by the owner of the Ramen heaven during a match of </a:t>
            </a:r>
            <a:r>
              <a:rPr lang="en-CA" sz="2400" dirty="0" smtClean="0">
                <a:solidFill>
                  <a:srgbClr val="C00000"/>
                </a:solidFill>
              </a:rPr>
              <a:t>killing flies with chopsticks </a:t>
            </a:r>
            <a:r>
              <a:rPr lang="en-CA" sz="2400" dirty="0" smtClean="0">
                <a:solidFill>
                  <a:schemeClr val="tx1">
                    <a:lumMod val="95000"/>
                    <a:lumOff val="5000"/>
                  </a:schemeClr>
                </a:solidFill>
              </a:rPr>
              <a:t>against a stranger sitting in the same table as Chung</a:t>
            </a:r>
            <a:r>
              <a:rPr lang="en-CA" sz="2400" dirty="0" smtClean="0"/>
              <a:t>. From then on Chung’s life undergoes a 360 degree turn as he enters the </a:t>
            </a:r>
            <a:r>
              <a:rPr lang="en-CA" sz="2400" dirty="0" smtClean="0">
                <a:solidFill>
                  <a:srgbClr val="C00000"/>
                </a:solidFill>
              </a:rPr>
              <a:t>Golden Chopstick Association Cup </a:t>
            </a:r>
            <a:r>
              <a:rPr lang="en-CA" sz="2400" dirty="0" smtClean="0"/>
              <a:t>(GCAC) and face many skilled opponents in different arenas of the world. Can you help Chung make it to the top?</a:t>
            </a:r>
            <a:endParaRPr lang="en-CA"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Prototyping</a:t>
            </a:r>
            <a:endParaRPr lang="en-CA" dirty="0"/>
          </a:p>
        </p:txBody>
      </p:sp>
      <p:sp>
        <p:nvSpPr>
          <p:cNvPr id="3" name="Content Placeholder 2"/>
          <p:cNvSpPr>
            <a:spLocks noGrp="1"/>
          </p:cNvSpPr>
          <p:nvPr>
            <p:ph idx="1"/>
          </p:nvPr>
        </p:nvSpPr>
        <p:spPr/>
        <p:txBody>
          <a:bodyPr/>
          <a:lstStyle/>
          <a:p>
            <a:pPr>
              <a:buNone/>
            </a:pP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Features/Functionality</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Game System</a:t>
            </a:r>
          </a:p>
          <a:p>
            <a:pPr>
              <a:buNone/>
            </a:pPr>
            <a:r>
              <a:rPr lang="en-CA" sz="2400" dirty="0" smtClean="0"/>
              <a:t>	3D model and environment without panning function (works like a 2D game), mouse (aim and shoot) oriented first person perspective</a:t>
            </a:r>
          </a:p>
          <a:p>
            <a:r>
              <a:rPr lang="en-CA" dirty="0" smtClean="0"/>
              <a:t>Aesthetics</a:t>
            </a:r>
          </a:p>
          <a:p>
            <a:pPr>
              <a:buNone/>
            </a:pPr>
            <a:r>
              <a:rPr lang="en-CA" sz="2400" dirty="0"/>
              <a:t>	</a:t>
            </a:r>
            <a:r>
              <a:rPr lang="en-CA" sz="2400" dirty="0" smtClean="0"/>
              <a:t>A story driven, fast paced adventure for submission, each level with more challenge and each arena with different opponent and fictional cultures.</a:t>
            </a:r>
          </a:p>
          <a:p>
            <a:r>
              <a:rPr lang="en-CA" dirty="0" smtClean="0"/>
              <a:t>Mechanics</a:t>
            </a:r>
          </a:p>
          <a:p>
            <a:pPr>
              <a:buNone/>
            </a:pPr>
            <a:r>
              <a:rPr lang="en-CA" sz="2400" dirty="0"/>
              <a:t>	</a:t>
            </a:r>
            <a:r>
              <a:rPr lang="en-CA" sz="2400" dirty="0" smtClean="0"/>
              <a:t>First person perspective with mouse-oriented (point and shoot) control, your tool/weapon/life-saver is your beloved pair of chopstick (upgradable with more speed and power)</a:t>
            </a:r>
            <a:endParaRPr lang="en-CA"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Justification of the Design</a:t>
            </a:r>
            <a:endParaRPr lang="en-CA" dirty="0"/>
          </a:p>
        </p:txBody>
      </p:sp>
      <p:sp>
        <p:nvSpPr>
          <p:cNvPr id="3" name="Content Placeholder 2"/>
          <p:cNvSpPr>
            <a:spLocks noGrp="1"/>
          </p:cNvSpPr>
          <p:nvPr>
            <p:ph idx="1"/>
          </p:nvPr>
        </p:nvSpPr>
        <p:spPr/>
        <p:txBody>
          <a:bodyPr/>
          <a:lstStyle/>
          <a:p>
            <a:r>
              <a:rPr lang="en-CA" sz="2400" dirty="0" smtClean="0"/>
              <a:t>This is based on finger reflex games like the </a:t>
            </a:r>
            <a:r>
              <a:rPr lang="ja-JP" altLang="en-US" sz="2400" smtClean="0">
                <a:hlinkClick r:id="rId2"/>
              </a:rPr>
              <a:t>ギガ連射</a:t>
            </a:r>
            <a:r>
              <a:rPr lang="en-CA" altLang="ja-JP" sz="2400" dirty="0" smtClean="0"/>
              <a:t>(Giga </a:t>
            </a:r>
            <a:r>
              <a:rPr lang="en-CA" altLang="ja-JP" sz="2400" dirty="0" err="1" smtClean="0"/>
              <a:t>Rensya</a:t>
            </a:r>
            <a:r>
              <a:rPr lang="en-CA" altLang="ja-JP" sz="2400" dirty="0" smtClean="0"/>
              <a:t>) series</a:t>
            </a:r>
            <a:endParaRPr lang="en-CA" sz="2400" dirty="0" smtClean="0"/>
          </a:p>
          <a:p>
            <a:r>
              <a:rPr lang="en-CA" sz="2400" dirty="0" smtClean="0"/>
              <a:t>This is based on strategy games like </a:t>
            </a:r>
            <a:r>
              <a:rPr lang="en-CA" sz="2400" dirty="0" smtClean="0">
                <a:hlinkClick r:id="rId3"/>
              </a:rPr>
              <a:t>Carrie the Care Giver</a:t>
            </a:r>
            <a:r>
              <a:rPr lang="en-CA" sz="2400" dirty="0" smtClean="0"/>
              <a:t> and </a:t>
            </a:r>
            <a:r>
              <a:rPr lang="en-CA" sz="2400" dirty="0" smtClean="0">
                <a:hlinkClick r:id="rId4"/>
              </a:rPr>
              <a:t>Diner Dash</a:t>
            </a:r>
            <a:endParaRPr lang="en-CA" dirty="0"/>
          </a:p>
          <a:p>
            <a:pPr>
              <a:buNone/>
            </a:pPr>
            <a:r>
              <a:rPr lang="en-CA" dirty="0" smtClean="0"/>
              <a:t>Why?</a:t>
            </a:r>
          </a:p>
          <a:p>
            <a:r>
              <a:rPr lang="en-CA" sz="2400" dirty="0" smtClean="0"/>
              <a:t>Because you want something to do when you absolutely don’t want to get to your paper works in your little cubicle. Better yet, you want to feel like you’ve achieved something even when you’re slacking.</a:t>
            </a:r>
            <a:endParaRPr lang="en-CA"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User Testing</a:t>
            </a:r>
            <a:endParaRPr lang="en-CA" dirty="0"/>
          </a:p>
        </p:txBody>
      </p:sp>
      <p:sp>
        <p:nvSpPr>
          <p:cNvPr id="3" name="Content Placeholder 2"/>
          <p:cNvSpPr>
            <a:spLocks noGrp="1"/>
          </p:cNvSpPr>
          <p:nvPr>
            <p:ph idx="1"/>
          </p:nvPr>
        </p:nvSpPr>
        <p:spPr/>
        <p:txBody>
          <a:bodyPr/>
          <a:lstStyle/>
          <a:p>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Short Comings</a:t>
            </a:r>
            <a:endParaRPr lang="en-CA" dirty="0"/>
          </a:p>
        </p:txBody>
      </p:sp>
      <p:sp>
        <p:nvSpPr>
          <p:cNvPr id="3" name="Content Placeholder 2"/>
          <p:cNvSpPr>
            <a:spLocks noGrp="1"/>
          </p:cNvSpPr>
          <p:nvPr>
            <p:ph idx="1"/>
          </p:nvPr>
        </p:nvSpPr>
        <p:spPr/>
        <p:txBody>
          <a:bodyPr>
            <a:normAutofit fontScale="92500" lnSpcReduction="10000"/>
          </a:bodyPr>
          <a:lstStyle/>
          <a:p>
            <a:pPr>
              <a:buNone/>
            </a:pPr>
            <a:r>
              <a:rPr lang="en-CA" dirty="0" smtClean="0"/>
              <a:t>List problems of the design</a:t>
            </a:r>
          </a:p>
          <a:p>
            <a:pPr>
              <a:buNone/>
            </a:pPr>
            <a:r>
              <a:rPr lang="en-CA" dirty="0" smtClean="0"/>
              <a:t>	Most of the interactive objects in the game requires flying projectile physics and way finding (in cases where the object moves in random directions), a lot of research needs to be done</a:t>
            </a:r>
            <a:endParaRPr lang="en-CA" dirty="0"/>
          </a:p>
          <a:p>
            <a:pPr>
              <a:buNone/>
            </a:pPr>
            <a:r>
              <a:rPr lang="en-CA" dirty="0" smtClean="0"/>
              <a:t>List Risks</a:t>
            </a:r>
          </a:p>
          <a:p>
            <a:pPr>
              <a:buNone/>
            </a:pPr>
            <a:r>
              <a:rPr lang="en-CA" dirty="0"/>
              <a:t>	</a:t>
            </a:r>
            <a:r>
              <a:rPr lang="en-CA" dirty="0" smtClean="0"/>
              <a:t>Risk of being too cliché’ or cheesy with the presentation of graphics and textual contents. As a result the cliché overtakes the initial impression of the game being wacky and fun.</a:t>
            </a:r>
            <a:endParaRPr lang="en-C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206</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Legend of  Chopstick Chung A conceptual game design by David Yao</vt:lpstr>
      <vt:lpstr>The Legend of  Chopstick Chung</vt:lpstr>
      <vt:lpstr>User Description</vt:lpstr>
      <vt:lpstr>Storyboard</vt:lpstr>
      <vt:lpstr>Prototyping</vt:lpstr>
      <vt:lpstr>Features/Functionality</vt:lpstr>
      <vt:lpstr>Justification of the Design</vt:lpstr>
      <vt:lpstr>User Testing</vt:lpstr>
      <vt:lpstr>Short Comings</vt:lpstr>
      <vt:lpstr>Expansions</vt:lpstr>
      <vt:lpstr>Next Steps</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Inside Out</dc:creator>
  <cp:lastModifiedBy>Inside Out</cp:lastModifiedBy>
  <cp:revision>10</cp:revision>
  <dcterms:created xsi:type="dcterms:W3CDTF">2007-09-18T05:22:52Z</dcterms:created>
  <dcterms:modified xsi:type="dcterms:W3CDTF">2007-09-18T07:00:40Z</dcterms:modified>
</cp:coreProperties>
</file>