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png" ContentType="image/png"/>
  <Override PartName="/ppt/slides/slide9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s/slide6.xml" ContentType="application/vnd.openxmlformats-officedocument.presentationml.slide+xml"/>
  <Default Extension="gif" ContentType="image/gif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3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7" d="100"/>
          <a:sy n="107" d="100"/>
        </p:scale>
        <p:origin x="-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4227E7F2-6066-674E-B77C-709986225E41}" type="datetimeFigureOut">
              <a:rPr lang="en-US" smtClean="0"/>
              <a:pPr/>
              <a:t>3/28/08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6AD98FC7-3ECB-BB4F-9C2B-7A269398184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  <p:sldLayoutId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Games in Education and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IAT 842: The Theory and Design of Games</a:t>
            </a:r>
            <a:endParaRPr lang="en-US" dirty="0" smtClean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Serious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</a:p>
          <a:p>
            <a:r>
              <a:rPr lang="en-US" dirty="0" err="1" smtClean="0"/>
              <a:t>Raph</a:t>
            </a:r>
            <a:r>
              <a:rPr lang="en-US" dirty="0" smtClean="0"/>
              <a:t> </a:t>
            </a:r>
            <a:r>
              <a:rPr lang="en-US" dirty="0" err="1" smtClean="0"/>
              <a:t>Koster</a:t>
            </a:r>
            <a:r>
              <a:rPr lang="en-US" dirty="0" smtClean="0"/>
              <a:t>: play is pattern recognition</a:t>
            </a:r>
          </a:p>
          <a:p>
            <a:r>
              <a:rPr lang="en-US" dirty="0" smtClean="0"/>
              <a:t>James Gee: games can reflect good principles of learning</a:t>
            </a:r>
          </a:p>
          <a:p>
            <a:r>
              <a:rPr lang="en-US" dirty="0" smtClean="0"/>
              <a:t>Gee: Semiotic Domains…any set of practices which recruit one or more modalities to convey meaning</a:t>
            </a:r>
          </a:p>
          <a:p>
            <a:r>
              <a:rPr lang="en-US" dirty="0" smtClean="0"/>
              <a:t>Lloyd </a:t>
            </a:r>
            <a:r>
              <a:rPr lang="en-US" dirty="0" err="1" smtClean="0"/>
              <a:t>Rieber</a:t>
            </a:r>
            <a:r>
              <a:rPr lang="en-US" dirty="0" smtClean="0"/>
              <a:t>: </a:t>
            </a:r>
            <a:r>
              <a:rPr lang="en-US" dirty="0" err="1" smtClean="0"/>
              <a:t>Microworlds</a:t>
            </a:r>
            <a:endParaRPr lang="en-US" dirty="0" smtClean="0"/>
          </a:p>
          <a:p>
            <a:r>
              <a:rPr lang="en-US" dirty="0" smtClean="0"/>
              <a:t>Learning by doing: de </a:t>
            </a:r>
            <a:r>
              <a:rPr lang="en-US" dirty="0" err="1" smtClean="0"/>
              <a:t>Castell</a:t>
            </a:r>
            <a:r>
              <a:rPr lang="en-US" dirty="0" smtClean="0"/>
              <a:t> &amp; Jenson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Learning IS the play</a:t>
            </a:r>
          </a:p>
          <a:p>
            <a:r>
              <a:rPr lang="en-US" dirty="0" err="1" smtClean="0"/>
              <a:t>Rieber</a:t>
            </a:r>
            <a:r>
              <a:rPr lang="en-US" dirty="0" smtClean="0"/>
              <a:t>, Malone et al: Endogenous vs. Exogenous design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De </a:t>
            </a:r>
            <a:r>
              <a:rPr lang="en-US" dirty="0" err="1" smtClean="0"/>
              <a:t>Castell</a:t>
            </a:r>
            <a:r>
              <a:rPr lang="en-US" dirty="0" smtClean="0"/>
              <a:t> and Jenson:</a:t>
            </a:r>
          </a:p>
          <a:p>
            <a:r>
              <a:rPr lang="en-US" dirty="0" smtClean="0"/>
              <a:t>Encouraged to develop skills quickly</a:t>
            </a:r>
          </a:p>
          <a:p>
            <a:r>
              <a:rPr lang="en-US" dirty="0" smtClean="0"/>
              <a:t>Not held back</a:t>
            </a:r>
          </a:p>
          <a:p>
            <a:r>
              <a:rPr lang="en-US" dirty="0" smtClean="0"/>
              <a:t>Not pedantic or evaluative</a:t>
            </a:r>
          </a:p>
          <a:p>
            <a:r>
              <a:rPr lang="en-US" dirty="0" smtClean="0"/>
              <a:t>Permit trial and error progression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Fostering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media </a:t>
            </a:r>
            <a:r>
              <a:rPr lang="en-US" dirty="0" err="1" smtClean="0"/>
              <a:t>literacies</a:t>
            </a:r>
            <a:r>
              <a:rPr lang="en-US" dirty="0" smtClean="0"/>
              <a:t> and </a:t>
            </a:r>
            <a:r>
              <a:rPr lang="en-US" dirty="0" err="1" smtClean="0"/>
              <a:t>attentional</a:t>
            </a:r>
            <a:r>
              <a:rPr lang="en-US" dirty="0" smtClean="0"/>
              <a:t> economies</a:t>
            </a:r>
          </a:p>
          <a:p>
            <a:endParaRPr lang="en-US" dirty="0" smtClean="0"/>
          </a:p>
          <a:p>
            <a:r>
              <a:rPr lang="en-US" dirty="0" err="1" smtClean="0"/>
              <a:t>Rieber/Kafai</a:t>
            </a:r>
            <a:r>
              <a:rPr lang="en-US" dirty="0" smtClean="0"/>
              <a:t>: Children are as good at playing games and being engaged with them as they are at designing them.</a:t>
            </a:r>
          </a:p>
          <a:p>
            <a:endParaRPr lang="en-US" dirty="0" smtClean="0"/>
          </a:p>
          <a:p>
            <a:r>
              <a:rPr lang="en-US" dirty="0" smtClean="0"/>
              <a:t>E.g. Workshop with kids: Learning through game design</a:t>
            </a:r>
            <a:endParaRPr lang="en-US" dirty="0"/>
          </a:p>
        </p:txBody>
      </p:sp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Workshop (WWKD)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7563" y="2352890"/>
            <a:ext cx="4609524" cy="3441270"/>
          </a:xfrm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Out There?</a:t>
            </a:r>
            <a:br>
              <a:rPr lang="en-US" dirty="0" smtClean="0"/>
            </a:br>
            <a:r>
              <a:rPr lang="en-US" dirty="0" smtClean="0"/>
              <a:t>The Bad…</a:t>
            </a:r>
            <a:endParaRPr lang="en-US" dirty="0"/>
          </a:p>
        </p:txBody>
      </p:sp>
      <p:pic>
        <p:nvPicPr>
          <p:cNvPr id="3" name="Picture 2" descr="fron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0" y="2057400"/>
            <a:ext cx="6985000" cy="274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6400" y="5345668"/>
            <a:ext cx="5792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the question correct and you hit the ball—wow!</a:t>
            </a:r>
            <a:endParaRPr lang="en-US" dirty="0"/>
          </a:p>
        </p:txBody>
      </p:sp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Out There?</a:t>
            </a:r>
            <a:br>
              <a:rPr lang="en-US" dirty="0" smtClean="0"/>
            </a:br>
            <a:r>
              <a:rPr lang="en-US" dirty="0" smtClean="0"/>
              <a:t>The Not So Bad?</a:t>
            </a:r>
            <a:endParaRPr lang="en-US" dirty="0"/>
          </a:p>
        </p:txBody>
      </p:sp>
      <p:pic>
        <p:nvPicPr>
          <p:cNvPr id="3" name="Picture 2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" y="1524000"/>
            <a:ext cx="7706492" cy="5058345"/>
          </a:xfrm>
          <a:prstGeom prst="rect">
            <a:avLst/>
          </a:prstGeom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the Difference?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Dissolution of the notion of ‘learning outcomes’</a:t>
            </a:r>
          </a:p>
          <a:p>
            <a:r>
              <a:rPr lang="en-US" dirty="0" smtClean="0"/>
              <a:t>‘outcomes’ per se are embodied in the play process</a:t>
            </a:r>
          </a:p>
          <a:p>
            <a:r>
              <a:rPr lang="en-US" dirty="0" smtClean="0"/>
              <a:t>Play design which STEMS from content rather than MAPPING content.</a:t>
            </a:r>
          </a:p>
          <a:p>
            <a:endParaRPr lang="en-US" dirty="0" smtClean="0"/>
          </a:p>
          <a:p>
            <a:r>
              <a:rPr lang="en-US" dirty="0" smtClean="0"/>
              <a:t>What is it that already makes content ‘playable’ and how do we take advantage of that as designers?</a:t>
            </a:r>
            <a:endParaRPr lang="en-US" dirty="0"/>
          </a:p>
        </p:txBody>
      </p:sp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0" y="3059668"/>
            <a:ext cx="46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spiration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</a:majorFont>
      <a:minorFont>
        <a:latin typeface="News Gothic MT"/>
        <a:ea typeface=""/>
        <a:cs typeface=""/>
        <a:font script="Jpan" typeface="メイリオ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875</TotalTime>
  <Words>244</Words>
  <Application>Microsoft Macintosh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Inspiration</vt:lpstr>
      <vt:lpstr>Games in Education and Health</vt:lpstr>
      <vt:lpstr>Serious Play</vt:lpstr>
      <vt:lpstr>Contextual Learning</vt:lpstr>
      <vt:lpstr>Fostering Engagement</vt:lpstr>
      <vt:lpstr>Design Workshop (WWKD)</vt:lpstr>
      <vt:lpstr>So What’s Out There? The Bad…</vt:lpstr>
      <vt:lpstr>So What’s Out There? The Not So Bad?</vt:lpstr>
      <vt:lpstr>So What’s the Difference?</vt:lpstr>
      <vt:lpstr>Slide 9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in Education and Health</dc:title>
  <dc:creator>Nis Bojin</dc:creator>
  <cp:lastModifiedBy>Nis Bojin</cp:lastModifiedBy>
  <cp:revision>16</cp:revision>
  <dcterms:created xsi:type="dcterms:W3CDTF">2008-03-28T21:09:06Z</dcterms:created>
  <dcterms:modified xsi:type="dcterms:W3CDTF">2008-03-28T21:09:52Z</dcterms:modified>
</cp:coreProperties>
</file>