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52C-4358-4B9C-9AE6-7E5FAF9715EB}" type="datetimeFigureOut">
              <a:rPr lang="en-US" smtClean="0"/>
              <a:t>2020-03-19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C384-E7B3-47DF-933A-81512562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5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52C-4358-4B9C-9AE6-7E5FAF9715EB}" type="datetimeFigureOut">
              <a:rPr lang="en-US" smtClean="0"/>
              <a:t>2020-03-19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C384-E7B3-47DF-933A-81512562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52C-4358-4B9C-9AE6-7E5FAF9715EB}" type="datetimeFigureOut">
              <a:rPr lang="en-US" smtClean="0"/>
              <a:t>2020-03-19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C384-E7B3-47DF-933A-81512562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7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52C-4358-4B9C-9AE6-7E5FAF9715EB}" type="datetimeFigureOut">
              <a:rPr lang="en-US" smtClean="0"/>
              <a:t>2020-03-19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C384-E7B3-47DF-933A-81512562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4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52C-4358-4B9C-9AE6-7E5FAF9715EB}" type="datetimeFigureOut">
              <a:rPr lang="en-US" smtClean="0"/>
              <a:t>2020-03-19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C384-E7B3-47DF-933A-81512562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1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52C-4358-4B9C-9AE6-7E5FAF9715EB}" type="datetimeFigureOut">
              <a:rPr lang="en-US" smtClean="0"/>
              <a:t>2020-03-19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C384-E7B3-47DF-933A-81512562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7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52C-4358-4B9C-9AE6-7E5FAF9715EB}" type="datetimeFigureOut">
              <a:rPr lang="en-US" smtClean="0"/>
              <a:t>2020-03-19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C384-E7B3-47DF-933A-81512562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7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52C-4358-4B9C-9AE6-7E5FAF9715EB}" type="datetimeFigureOut">
              <a:rPr lang="en-US" smtClean="0"/>
              <a:t>2020-03-19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C384-E7B3-47DF-933A-81512562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52C-4358-4B9C-9AE6-7E5FAF9715EB}" type="datetimeFigureOut">
              <a:rPr lang="en-US" smtClean="0"/>
              <a:t>2020-03-19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C384-E7B3-47DF-933A-81512562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7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52C-4358-4B9C-9AE6-7E5FAF9715EB}" type="datetimeFigureOut">
              <a:rPr lang="en-US" smtClean="0"/>
              <a:t>2020-03-19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C384-E7B3-47DF-933A-81512562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1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52C-4358-4B9C-9AE6-7E5FAF9715EB}" type="datetimeFigureOut">
              <a:rPr lang="en-US" smtClean="0"/>
              <a:t>2020-03-19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C384-E7B3-47DF-933A-81512562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A752C-4358-4B9C-9AE6-7E5FAF9715EB}" type="datetimeFigureOut">
              <a:rPr lang="en-US" smtClean="0"/>
              <a:t>2020-03-19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7C384-E7B3-47DF-933A-81512562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5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29938" y="1072102"/>
            <a:ext cx="3779354" cy="813330"/>
          </a:xfrm>
          <a:prstGeom prst="roundRect">
            <a:avLst/>
          </a:prstGeom>
          <a:solidFill>
            <a:srgbClr val="CC00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Position Title</a:t>
            </a:r>
            <a:endParaRPr lang="en-US" b="1" dirty="0" smtClean="0"/>
          </a:p>
          <a:p>
            <a:pPr algn="ctr"/>
            <a:r>
              <a:rPr lang="en-US" i="1" dirty="0" smtClean="0"/>
              <a:t>name</a:t>
            </a:r>
            <a:endParaRPr lang="en-US" i="1" dirty="0"/>
          </a:p>
        </p:txBody>
      </p:sp>
      <p:sp>
        <p:nvSpPr>
          <p:cNvPr id="9" name="Rounded Rectangle 8"/>
          <p:cNvSpPr/>
          <p:nvPr/>
        </p:nvSpPr>
        <p:spPr>
          <a:xfrm>
            <a:off x="2624202" y="2399428"/>
            <a:ext cx="4146115" cy="1728253"/>
          </a:xfrm>
          <a:prstGeom prst="roundRect">
            <a:avLst/>
          </a:prstGeom>
          <a:solidFill>
            <a:srgbClr val="CC00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Team 1</a:t>
            </a:r>
            <a:endParaRPr lang="en-US" b="1" dirty="0" smtClean="0"/>
          </a:p>
          <a:p>
            <a:pPr algn="ctr"/>
            <a:r>
              <a:rPr lang="en-US" b="1" dirty="0"/>
              <a:t>Team member 1</a:t>
            </a:r>
          </a:p>
          <a:p>
            <a:pPr algn="ctr"/>
            <a:r>
              <a:rPr lang="en-US" b="1" dirty="0"/>
              <a:t>Team member 2</a:t>
            </a:r>
          </a:p>
          <a:p>
            <a:pPr algn="ctr"/>
            <a:r>
              <a:rPr lang="en-US" b="1" dirty="0"/>
              <a:t>Team member 3</a:t>
            </a:r>
          </a:p>
          <a:p>
            <a:pPr algn="ctr"/>
            <a:r>
              <a:rPr lang="en-US" b="1" dirty="0"/>
              <a:t>Team member 4</a:t>
            </a:r>
          </a:p>
          <a:p>
            <a:pPr algn="ctr"/>
            <a:r>
              <a:rPr lang="en-US" b="1" dirty="0" smtClean="0"/>
              <a:t>Team member 5</a:t>
            </a:r>
            <a:endParaRPr lang="en-US" b="1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305133" y="5087815"/>
            <a:ext cx="2521320" cy="1233412"/>
          </a:xfrm>
          <a:prstGeom prst="roundRect">
            <a:avLst/>
          </a:prstGeom>
          <a:solidFill>
            <a:srgbClr val="CC00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Working Group 1</a:t>
            </a:r>
            <a:endParaRPr lang="en-US" b="1" dirty="0" smtClean="0"/>
          </a:p>
          <a:p>
            <a:pPr algn="ctr"/>
            <a:r>
              <a:rPr lang="en-US" b="1" i="1" dirty="0" smtClean="0"/>
              <a:t>WG name or function</a:t>
            </a:r>
            <a:endParaRPr lang="en-US" b="1" i="1" dirty="0" smtClean="0"/>
          </a:p>
          <a:p>
            <a:pPr algn="ctr"/>
            <a:r>
              <a:rPr lang="en-US" i="1" dirty="0" smtClean="0"/>
              <a:t>WG leader name(s)</a:t>
            </a:r>
            <a:endParaRPr lang="en-US" i="1" dirty="0"/>
          </a:p>
        </p:txBody>
      </p:sp>
      <p:sp>
        <p:nvSpPr>
          <p:cNvPr id="18" name="Rounded Rectangle 17"/>
          <p:cNvSpPr/>
          <p:nvPr/>
        </p:nvSpPr>
        <p:spPr>
          <a:xfrm>
            <a:off x="3494758" y="377412"/>
            <a:ext cx="2404999" cy="63911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Position Title</a:t>
            </a:r>
            <a:endParaRPr lang="en-US" b="1" dirty="0" smtClean="0"/>
          </a:p>
          <a:p>
            <a:pPr algn="ctr"/>
            <a:r>
              <a:rPr lang="en-US" i="1" dirty="0" smtClean="0"/>
              <a:t>name</a:t>
            </a:r>
            <a:endParaRPr lang="en-US" i="1" dirty="0"/>
          </a:p>
        </p:txBody>
      </p:sp>
      <p:cxnSp>
        <p:nvCxnSpPr>
          <p:cNvPr id="32" name="Straight Connector 31"/>
          <p:cNvCxnSpPr>
            <a:endCxn id="12" idx="0"/>
          </p:cNvCxnSpPr>
          <p:nvPr/>
        </p:nvCxnSpPr>
        <p:spPr>
          <a:xfrm>
            <a:off x="1565793" y="4805217"/>
            <a:ext cx="0" cy="282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60519" y="4822521"/>
            <a:ext cx="1" cy="237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45472" y="4840627"/>
            <a:ext cx="1" cy="237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421409" y="4822521"/>
            <a:ext cx="1066" cy="257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565793" y="4812265"/>
            <a:ext cx="7855616" cy="1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9" idx="2"/>
          </p:cNvCxnSpPr>
          <p:nvPr/>
        </p:nvCxnSpPr>
        <p:spPr>
          <a:xfrm flipH="1">
            <a:off x="4697258" y="4127681"/>
            <a:ext cx="2" cy="671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2970505" y="5087815"/>
            <a:ext cx="2459525" cy="1225303"/>
          </a:xfrm>
          <a:prstGeom prst="roundRect">
            <a:avLst/>
          </a:prstGeom>
          <a:solidFill>
            <a:srgbClr val="CC00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 </a:t>
            </a:r>
            <a:r>
              <a:rPr lang="en-US" b="1" dirty="0" smtClean="0"/>
              <a:t>Working Group 2</a:t>
            </a:r>
            <a:endParaRPr lang="en-US" b="1" dirty="0" smtClean="0"/>
          </a:p>
          <a:p>
            <a:pPr algn="ctr"/>
            <a:r>
              <a:rPr lang="en-US" b="1" i="1" dirty="0"/>
              <a:t>WG name or function</a:t>
            </a:r>
          </a:p>
          <a:p>
            <a:pPr algn="ctr"/>
            <a:r>
              <a:rPr lang="en-US" i="1" dirty="0"/>
              <a:t>WG leader name(s)</a:t>
            </a:r>
            <a:endParaRPr lang="en-US" i="1" dirty="0" smtClean="0"/>
          </a:p>
        </p:txBody>
      </p:sp>
      <p:sp>
        <p:nvSpPr>
          <p:cNvPr id="57" name="Rounded Rectangle 56"/>
          <p:cNvSpPr/>
          <p:nvPr/>
        </p:nvSpPr>
        <p:spPr>
          <a:xfrm>
            <a:off x="5574082" y="5087816"/>
            <a:ext cx="2542784" cy="1225302"/>
          </a:xfrm>
          <a:prstGeom prst="roundRect">
            <a:avLst/>
          </a:prstGeom>
          <a:solidFill>
            <a:srgbClr val="CC00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Working Group 3</a:t>
            </a:r>
            <a:endParaRPr lang="en-US" b="1" dirty="0" smtClean="0"/>
          </a:p>
          <a:p>
            <a:pPr algn="ctr"/>
            <a:r>
              <a:rPr lang="en-US" b="1" i="1" dirty="0"/>
              <a:t>WG name or function</a:t>
            </a:r>
          </a:p>
          <a:p>
            <a:pPr algn="ctr"/>
            <a:r>
              <a:rPr lang="en-US" i="1" dirty="0"/>
              <a:t>WG leader name(s)</a:t>
            </a:r>
            <a:endParaRPr lang="en-US" i="1" dirty="0"/>
          </a:p>
        </p:txBody>
      </p:sp>
      <p:sp>
        <p:nvSpPr>
          <p:cNvPr id="58" name="Rounded Rectangle 57"/>
          <p:cNvSpPr/>
          <p:nvPr/>
        </p:nvSpPr>
        <p:spPr>
          <a:xfrm>
            <a:off x="8260918" y="5079706"/>
            <a:ext cx="2448374" cy="1233412"/>
          </a:xfrm>
          <a:prstGeom prst="roundRect">
            <a:avLst/>
          </a:prstGeom>
          <a:solidFill>
            <a:srgbClr val="CC00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Working Group 4</a:t>
            </a:r>
            <a:endParaRPr lang="en-US" b="1" dirty="0" smtClean="0"/>
          </a:p>
          <a:p>
            <a:pPr algn="ctr"/>
            <a:r>
              <a:rPr lang="en-US" b="1" i="1" dirty="0"/>
              <a:t>WG name or function</a:t>
            </a:r>
          </a:p>
          <a:p>
            <a:pPr algn="ctr"/>
            <a:r>
              <a:rPr lang="en-US" i="1"/>
              <a:t>WG leader name(s)</a:t>
            </a:r>
            <a:endParaRPr lang="en-US" i="1" dirty="0"/>
          </a:p>
        </p:txBody>
      </p:sp>
      <p:cxnSp>
        <p:nvCxnSpPr>
          <p:cNvPr id="5" name="Straight Connector 4"/>
          <p:cNvCxnSpPr>
            <a:stCxn id="9" idx="0"/>
            <a:endCxn id="18" idx="2"/>
          </p:cNvCxnSpPr>
          <p:nvPr/>
        </p:nvCxnSpPr>
        <p:spPr>
          <a:xfrm flipH="1" flipV="1">
            <a:off x="4697258" y="1016528"/>
            <a:ext cx="2" cy="138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8" idx="1"/>
          </p:cNvCxnSpPr>
          <p:nvPr/>
        </p:nvCxnSpPr>
        <p:spPr>
          <a:xfrm>
            <a:off x="4697257" y="1478767"/>
            <a:ext cx="22326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6929938" y="2399428"/>
            <a:ext cx="3779354" cy="2026399"/>
          </a:xfrm>
          <a:prstGeom prst="roundRect">
            <a:avLst/>
          </a:prstGeom>
          <a:solidFill>
            <a:srgbClr val="CC00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Team 2</a:t>
            </a:r>
            <a:endParaRPr lang="en-US" b="1" dirty="0" smtClean="0"/>
          </a:p>
          <a:p>
            <a:pPr algn="ctr"/>
            <a:r>
              <a:rPr lang="en-US" b="1" dirty="0" smtClean="0"/>
              <a:t>Team member 1</a:t>
            </a:r>
            <a:endParaRPr lang="en-US" b="1" dirty="0" smtClean="0"/>
          </a:p>
          <a:p>
            <a:pPr algn="ctr"/>
            <a:r>
              <a:rPr lang="en-US" b="1" dirty="0" smtClean="0"/>
              <a:t>Team member 2</a:t>
            </a:r>
            <a:endParaRPr lang="en-US" b="1" dirty="0" smtClean="0"/>
          </a:p>
          <a:p>
            <a:pPr algn="ctr"/>
            <a:r>
              <a:rPr lang="en-US" b="1" dirty="0" smtClean="0"/>
              <a:t>Team member 3</a:t>
            </a:r>
            <a:endParaRPr lang="en-US" b="1" dirty="0" smtClean="0"/>
          </a:p>
          <a:p>
            <a:pPr algn="ctr"/>
            <a:r>
              <a:rPr lang="en-US" b="1" dirty="0" smtClean="0"/>
              <a:t>Team member 4</a:t>
            </a:r>
            <a:endParaRPr lang="en-US" b="1" dirty="0" smtClean="0"/>
          </a:p>
        </p:txBody>
      </p:sp>
      <p:cxnSp>
        <p:nvCxnSpPr>
          <p:cNvPr id="23" name="Straight Connector 22"/>
          <p:cNvCxnSpPr>
            <a:stCxn id="8" idx="2"/>
            <a:endCxn id="25" idx="0"/>
          </p:cNvCxnSpPr>
          <p:nvPr/>
        </p:nvCxnSpPr>
        <p:spPr>
          <a:xfrm>
            <a:off x="8819615" y="1885432"/>
            <a:ext cx="0" cy="513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05133" y="1513257"/>
            <a:ext cx="3166584" cy="615605"/>
          </a:xfrm>
          <a:prstGeom prst="roundRect">
            <a:avLst/>
          </a:prstGeom>
          <a:solidFill>
            <a:srgbClr val="CC00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Position Title</a:t>
            </a:r>
            <a:endParaRPr lang="en-US" b="1" dirty="0" smtClean="0"/>
          </a:p>
          <a:p>
            <a:pPr algn="ctr"/>
            <a:endParaRPr lang="en-US" i="1" dirty="0"/>
          </a:p>
        </p:txBody>
      </p:sp>
      <p:cxnSp>
        <p:nvCxnSpPr>
          <p:cNvPr id="16" name="Straight Connector 15"/>
          <p:cNvCxnSpPr>
            <a:stCxn id="21" idx="3"/>
          </p:cNvCxnSpPr>
          <p:nvPr/>
        </p:nvCxnSpPr>
        <p:spPr>
          <a:xfrm>
            <a:off x="3471717" y="1821060"/>
            <a:ext cx="1225540" cy="1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963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84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Sherman</dc:creator>
  <cp:lastModifiedBy>Barbara Sherman</cp:lastModifiedBy>
  <cp:revision>20</cp:revision>
  <dcterms:created xsi:type="dcterms:W3CDTF">2019-03-27T17:17:47Z</dcterms:created>
  <dcterms:modified xsi:type="dcterms:W3CDTF">2020-03-19T15:56:32Z</dcterms:modified>
</cp:coreProperties>
</file>