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7EE8-C9E6-4D23-8393-E0C5B11872BC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01C0-4BB7-4B45-B8B4-CC7222D94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76D25B9-6D25-43EB-A448-359C1B77C545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40F6993-2E74-4782-A2FD-ED8BD2C3B3FE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E9F1640-0AC0-4CA7-9C02-0456CCF49380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AC6D3-9B52-4EE5-9B4B-9A5996F3F50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74DBC5E-3497-46CB-8F72-DB1DA102F763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1296E8E-8D2B-48E6-8333-0CA71D10E5A2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5B28AE89-59C0-47FB-9E9E-DC3585D7D69B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Fireworks are generated, of different colors and positions on screen</a:t>
            </a:r>
          </a:p>
          <a:p>
            <a:endParaRPr lang="en-CA" smtClean="0"/>
          </a:p>
          <a:p>
            <a:r>
              <a:rPr lang="en-CA" smtClean="0"/>
              <a:t>Slider sensor: adjusts position of the firework</a:t>
            </a:r>
          </a:p>
          <a:p>
            <a:endParaRPr lang="en-CA" smtClean="0"/>
          </a:p>
          <a:p>
            <a:r>
              <a:rPr lang="en-CA" smtClean="0"/>
              <a:t>rotation sensor: color and sound </a:t>
            </a: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4251F1C-111D-4C6B-9EB6-24F58C140B38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Game of pong</a:t>
            </a:r>
          </a:p>
          <a:p>
            <a:endParaRPr lang="en-CA" smtClean="0"/>
          </a:p>
          <a:p>
            <a:r>
              <a:rPr lang="en-CA" smtClean="0"/>
              <a:t>Slider sensor for paddles</a:t>
            </a:r>
          </a:p>
          <a:p>
            <a:endParaRPr lang="en-CA" smtClean="0"/>
          </a:p>
          <a:p>
            <a:r>
              <a:rPr lang="en-CA" smtClean="0"/>
              <a:t>Touch sensor to start the game</a:t>
            </a: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EEA921CB-225C-4B56-83C8-BDC534C6CF4D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8C4619-D5CD-4D12-9DBA-472E40E584B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EC6B45-3F74-41B7-B3B0-A4DADECDA53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C6B6029F-A65E-4C7B-A9C9-8D6CB32B83D8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CA" smtClean="0"/>
              <a:t>Physical installation with screen output </a:t>
            </a:r>
          </a:p>
          <a:p>
            <a:pPr>
              <a:buFontTx/>
              <a:buChar char="-"/>
            </a:pPr>
            <a:r>
              <a:rPr lang="en-CA" smtClean="0"/>
              <a:t>Game of growing a plant (sufficient water and light)</a:t>
            </a:r>
          </a:p>
          <a:p>
            <a:endParaRPr lang="en-CA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76B43E53-8A1C-425E-84B8-B2D43C5D74BE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7CEBBCE1-7ACF-4ECA-A088-FDE696C2DACF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FE51-5394-4254-835D-B706534149F3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9F06-C108-43B1-96F4-445CA42B31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s3H08ca13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FV1lRA-zh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1yn8ksn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uck_Hunt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n_YkGc65P1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of projects: learning apps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285750" y="1571625"/>
            <a:ext cx="8372475" cy="4525963"/>
          </a:xfrm>
        </p:spPr>
        <p:txBody>
          <a:bodyPr/>
          <a:lstStyle/>
          <a:p>
            <a:r>
              <a:rPr lang="en-US" smtClean="0"/>
              <a:t>Pedestrian signal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CA" smtClean="0"/>
              <a:t>Interactive Vault</a:t>
            </a:r>
          </a:p>
          <a:p>
            <a:pPr>
              <a:buFont typeface="Arial" charset="0"/>
              <a:buNone/>
            </a:pPr>
            <a:r>
              <a:rPr lang="en-CA" smtClean="0">
                <a:hlinkClick r:id="rId3"/>
              </a:rPr>
              <a:t>http://www.youtube.com/watch?v=8s3H08ca13I</a:t>
            </a:r>
            <a:r>
              <a:rPr lang="en-CA" smtClean="0"/>
              <a:t> 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434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CB719B8-B22C-496B-8174-C165A9320DE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4342" name="Picture 6" descr="pede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75"/>
            <a:ext cx="32131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28625" y="2214563"/>
            <a:ext cx="3527425" cy="20970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Learning application (perhaps for teaching children how to safely cross the street)</a:t>
            </a:r>
          </a:p>
          <a:p>
            <a:r>
              <a:rPr lang="en-CA"/>
              <a:t>-has both on screen and physical component for the crossing signal</a:t>
            </a:r>
          </a:p>
          <a:p>
            <a:pPr eaLnBrk="0" hangingPunct="0">
              <a:spcBef>
                <a:spcPct val="30000"/>
              </a:spcBef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of projects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r>
              <a:rPr lang="en-US" smtClean="0"/>
              <a:t>CarBOT &amp; </a:t>
            </a:r>
            <a:r>
              <a:rPr lang="en-CA" smtClean="0"/>
              <a:t>Catapult</a:t>
            </a: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536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B8F1E00-EBF5-440B-9395-DEC21269902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5366" name="Picture 6" descr="carb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714625"/>
            <a:ext cx="48355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2714625"/>
            <a:ext cx="48958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1071562"/>
          </a:xfrm>
        </p:spPr>
        <p:txBody>
          <a:bodyPr/>
          <a:lstStyle/>
          <a:p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Video Colour Controller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6357938" y="60721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79EF9F3-5FC4-4673-AF57-ED3974FB11C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714375" y="2143125"/>
            <a:ext cx="7464425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/>
              <a:t> </a:t>
            </a:r>
            <a:r>
              <a:rPr lang="en-CA">
                <a:hlinkClick r:id="rId3"/>
              </a:rPr>
              <a:t>http://www.youtube.com/watch?v=5FV1lRA-zh0</a:t>
            </a:r>
            <a:r>
              <a:rPr lang="en-CA"/>
              <a:t> 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714625"/>
            <a:ext cx="58340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71562"/>
          </a:xfrm>
        </p:spPr>
        <p:txBody>
          <a:bodyPr/>
          <a:lstStyle/>
          <a:p>
            <a:r>
              <a:rPr lang="en-US" smtClean="0"/>
              <a:t>RGB colour channel mixer for video and still images</a:t>
            </a:r>
            <a:br>
              <a:rPr lang="en-US" smtClean="0"/>
            </a:br>
            <a:endParaRPr lang="en-US" smtClean="0"/>
          </a:p>
        </p:txBody>
      </p:sp>
      <p:pic>
        <p:nvPicPr>
          <p:cNvPr id="17411" name="Content Placeholder 5" descr="rgb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428750"/>
            <a:ext cx="4186237" cy="3105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 Fraser University SIAT</a:t>
            </a:r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357938" y="6072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A8A8E4-36AE-42F3-9932-A00C9F5442C1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7414" name="Picture 6" descr="rgb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214688"/>
            <a:ext cx="37861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642937"/>
          </a:xfrm>
        </p:spPr>
        <p:txBody>
          <a:bodyPr/>
          <a:lstStyle/>
          <a:p>
            <a:r>
              <a:rPr lang="en-US" smtClean="0"/>
              <a:t>Matching keychain</a:t>
            </a:r>
          </a:p>
        </p:txBody>
      </p:sp>
      <p:pic>
        <p:nvPicPr>
          <p:cNvPr id="18435" name="Content Placeholder 5" descr="key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928688"/>
            <a:ext cx="5572125" cy="2586037"/>
          </a:xfrm>
        </p:spPr>
      </p:pic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843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90D28F-BB03-40D2-B972-A0E1AE18984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8438" name="Picture 7" descr="key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429000"/>
            <a:ext cx="5500687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79388" y="4005263"/>
            <a:ext cx="3240087" cy="20145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/>
              <a:t> The two matching keychains are worn by two different persons – if they come in proximity and touch, the heart would light up </a:t>
            </a:r>
          </a:p>
          <a:p>
            <a:pPr>
              <a:buFontTx/>
              <a:buChar char="•"/>
            </a:pPr>
            <a:endParaRPr lang="en-CA"/>
          </a:p>
          <a:p>
            <a:pPr>
              <a:buFontTx/>
              <a:buChar char="•"/>
            </a:pPr>
            <a:r>
              <a:rPr lang="en-CA"/>
              <a:t>Sensors: light and touch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Interactive Gifts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9460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0EBA183-AC17-4E5E-8D69-662C72E2EE7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9461" name="Picture 6" descr="stuff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714750"/>
            <a:ext cx="33702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Content Placeholder 11" descr="stuff1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0313" y="2286000"/>
            <a:ext cx="3500437" cy="2700338"/>
          </a:xfrm>
        </p:spPr>
      </p:pic>
      <p:pic>
        <p:nvPicPr>
          <p:cNvPr id="19463" name="Picture 12" descr="stuff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214438"/>
            <a:ext cx="33067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79388" y="4005263"/>
            <a:ext cx="3240087" cy="2547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/>
              <a:t> Touch sensor and light sensor</a:t>
            </a:r>
          </a:p>
          <a:p>
            <a:pPr>
              <a:buFontTx/>
              <a:buChar char="•"/>
            </a:pPr>
            <a:r>
              <a:rPr lang="en-CA"/>
              <a:t> At night the light will be ON, it would also be ON when the dog is touched</a:t>
            </a:r>
          </a:p>
          <a:p>
            <a:pPr>
              <a:buFontTx/>
              <a:buChar char="•"/>
            </a:pPr>
            <a:r>
              <a:rPr lang="en-CA"/>
              <a:t> Both physical component and on–screen output</a:t>
            </a:r>
          </a:p>
          <a:p>
            <a:pPr>
              <a:buFontTx/>
              <a:buChar char="•"/>
            </a:pPr>
            <a:endParaRPr lang="en-CA"/>
          </a:p>
          <a:p>
            <a:pPr eaLnBrk="0" hangingPunct="0">
              <a:spcBef>
                <a:spcPct val="30000"/>
              </a:spcBef>
            </a:pPr>
            <a:endParaRPr lang="en-CA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829175" cy="2439987"/>
          </a:xfrm>
        </p:spPr>
        <p:txBody>
          <a:bodyPr/>
          <a:lstStyle/>
          <a:p>
            <a:r>
              <a:rPr lang="en-US" smtClean="0"/>
              <a:t>Example of projects: interactive art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85750" y="2143125"/>
            <a:ext cx="8229600" cy="1554163"/>
          </a:xfrm>
        </p:spPr>
        <p:txBody>
          <a:bodyPr/>
          <a:lstStyle/>
          <a:p>
            <a:r>
              <a:rPr lang="en-US" smtClean="0"/>
              <a:t>Vault of the Sky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614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353344D-E17A-483B-8E94-67E5321EB8D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50" name="Picture 5" descr="vau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0"/>
            <a:ext cx="305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71500" y="2857500"/>
            <a:ext cx="4176713" cy="2838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Interactive display on screen, with sound and light change</a:t>
            </a:r>
          </a:p>
          <a:p>
            <a:endParaRPr lang="en-CA"/>
          </a:p>
          <a:p>
            <a:pPr>
              <a:buFontTx/>
              <a:buChar char="•"/>
            </a:pPr>
            <a:r>
              <a:rPr lang="en-CA"/>
              <a:t>Sensors used: light sensor, slider sensor</a:t>
            </a:r>
          </a:p>
          <a:p>
            <a:pPr>
              <a:buFontTx/>
              <a:buChar char="•"/>
            </a:pPr>
            <a:endParaRPr lang="en-CA"/>
          </a:p>
          <a:p>
            <a:pPr>
              <a:buFontTx/>
              <a:buChar char="•"/>
            </a:pPr>
            <a:r>
              <a:rPr lang="en-CA"/>
              <a:t>Light sensor is adjusting day / night appearance of image on the screen </a:t>
            </a:r>
          </a:p>
          <a:p>
            <a:pPr>
              <a:buFontTx/>
              <a:buChar char="•"/>
            </a:pPr>
            <a:endParaRPr lang="en-CA"/>
          </a:p>
          <a:p>
            <a:pPr>
              <a:buFontTx/>
              <a:buChar char="•"/>
            </a:pPr>
            <a:r>
              <a:rPr lang="en-CA"/>
              <a:t>Slider sensor changes the sound.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US" smtClean="0"/>
              <a:t>Example of projects: interactive art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4840287"/>
          </a:xfrm>
        </p:spPr>
        <p:txBody>
          <a:bodyPr/>
          <a:lstStyle/>
          <a:p>
            <a:r>
              <a:rPr lang="en-US" smtClean="0"/>
              <a:t>Interactive room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60041B5-52B5-4317-92B2-547D09F0EEA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174" name="Picture 8" descr="screenshot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928813"/>
            <a:ext cx="3863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screenshot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571875"/>
            <a:ext cx="37369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87900" y="1628775"/>
            <a:ext cx="4176713" cy="1739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Room that can be zoomed in / out.</a:t>
            </a:r>
          </a:p>
          <a:p>
            <a:pPr>
              <a:buFontTx/>
              <a:buChar char="•"/>
            </a:pPr>
            <a:endParaRPr lang="en-CA"/>
          </a:p>
          <a:p>
            <a:pPr>
              <a:buFontTx/>
              <a:buChar char="•"/>
            </a:pPr>
            <a:r>
              <a:rPr lang="en-CA"/>
              <a:t>Light sensor: turn on / off  the light</a:t>
            </a:r>
          </a:p>
          <a:p>
            <a:pPr>
              <a:buFontTx/>
              <a:buChar char="•"/>
            </a:pPr>
            <a:r>
              <a:rPr lang="en-CA"/>
              <a:t>Touch sensor: moves the door handle</a:t>
            </a:r>
          </a:p>
          <a:p>
            <a:pPr>
              <a:buFontTx/>
              <a:buChar char="•"/>
            </a:pPr>
            <a:r>
              <a:rPr lang="en-CA"/>
              <a:t>Slider sensor: zoom in / out (notice the picture on the wall for this effect)</a:t>
            </a:r>
            <a:endParaRPr lang="en-CA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US" smtClean="0"/>
              <a:t>Example of projects: entertainment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Music Synthesizer &amp; Firework generator:</a:t>
            </a:r>
          </a:p>
          <a:p>
            <a:r>
              <a:rPr lang="en-US" sz="2800" u="sng" smtClean="0">
                <a:hlinkClick r:id="rId3"/>
              </a:rPr>
              <a:t>http://www.youtube.com/watch?v=91yn8ksnNcE</a:t>
            </a:r>
            <a:endParaRPr lang="en-US" sz="2800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819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FEB9A9-C5E6-4A34-9F8D-7433336F1B9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8" name="Picture 10" descr="RIMG08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43250"/>
            <a:ext cx="3171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firewor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000375"/>
            <a:ext cx="2562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of projects: entertainment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Game of pong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>
              <a:hlinkClick r:id="rId3" action="ppaction://hlinkfile"/>
            </a:endParaRPr>
          </a:p>
          <a:p>
            <a:r>
              <a:rPr lang="en-US" smtClean="0"/>
              <a:t>Helmet Man</a:t>
            </a:r>
          </a:p>
          <a:p>
            <a:pPr lvl="1"/>
            <a:r>
              <a:rPr lang="en-US" smtClean="0">
                <a:hlinkClick r:id="rId4"/>
              </a:rPr>
              <a:t>http://www.youtube.com/watch?v=n_YkGc65P1w</a:t>
            </a:r>
            <a:r>
              <a:rPr lang="en-US" smtClean="0"/>
              <a:t>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922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2F7C32B-7469-4C38-B70E-9A2195B296D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222" name="Picture 5" descr="po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1000125"/>
            <a:ext cx="401955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85750" y="2286000"/>
            <a:ext cx="3527425" cy="18367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Game of pong</a:t>
            </a:r>
          </a:p>
          <a:p>
            <a:endParaRPr lang="en-CA"/>
          </a:p>
          <a:p>
            <a:pPr>
              <a:buFontTx/>
              <a:buChar char="•"/>
            </a:pPr>
            <a:r>
              <a:rPr lang="en-CA"/>
              <a:t>Slider sensor for paddles</a:t>
            </a:r>
          </a:p>
          <a:p>
            <a:pPr>
              <a:buFontTx/>
              <a:buChar char="•"/>
            </a:pPr>
            <a:endParaRPr lang="en-CA"/>
          </a:p>
          <a:p>
            <a:pPr>
              <a:buFontTx/>
              <a:buChar char="•"/>
            </a:pPr>
            <a:r>
              <a:rPr lang="en-CA"/>
              <a:t>Touch sensor to start the game</a:t>
            </a:r>
          </a:p>
          <a:p>
            <a:pPr eaLnBrk="0" hangingPunct="0">
              <a:spcBef>
                <a:spcPct val="30000"/>
              </a:spcBef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projects: entertainment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Painting board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 Fraser University SIAT</a:t>
            </a:r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D6EEF8-FC05-4E4A-9C84-4A46278EEE13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46" name="Picture 5" descr="pain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286000"/>
            <a:ext cx="79724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projects: entertainment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en-US" smtClean="0"/>
              <a:t>Digital maze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 Fraser University SIAT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B4205D-461B-40BD-85D3-87C73961AC3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1270" name="Picture 6" descr="digima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785938"/>
            <a:ext cx="5715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of projects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Plant growth simulation: </a:t>
            </a:r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BDF202D-5AD6-4234-9A83-216504DF30E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4" name="Picture 5" descr="plnat s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357438"/>
            <a:ext cx="72707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900113" y="5876925"/>
            <a:ext cx="7559675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CA"/>
              <a:t>Sensors: light and touch, to simulate sunlight and watering of the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14313" y="1500188"/>
            <a:ext cx="5114925" cy="1285875"/>
          </a:xfrm>
        </p:spPr>
        <p:txBody>
          <a:bodyPr/>
          <a:lstStyle/>
          <a:p>
            <a:r>
              <a:rPr lang="en-US" smtClean="0"/>
              <a:t>Interactive plant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Simon Fraser University SIAT</a:t>
            </a:r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DFD457-2E8A-43BD-B10E-B333C73FB73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7" name="Content Placeholder 8" descr="pl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0688" y="1000125"/>
            <a:ext cx="3000375" cy="2663825"/>
          </a:xfrm>
        </p:spPr>
      </p:pic>
      <p:pic>
        <p:nvPicPr>
          <p:cNvPr id="13318" name="Picture 9" descr="pl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143250"/>
            <a:ext cx="68532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441</Words>
  <Application>Microsoft Office PowerPoint</Application>
  <PresentationFormat>On-screen Show (4:3)</PresentationFormat>
  <Paragraphs>131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Sample Projects</vt:lpstr>
      <vt:lpstr>Example of projects: interactive art</vt:lpstr>
      <vt:lpstr>Example of projects: interactive art</vt:lpstr>
      <vt:lpstr>Example of projects: entertainment</vt:lpstr>
      <vt:lpstr>Example of projects: entertainment</vt:lpstr>
      <vt:lpstr>Example of projects: entertainment</vt:lpstr>
      <vt:lpstr>Example of projects: entertainment</vt:lpstr>
      <vt:lpstr>Example of projects</vt:lpstr>
      <vt:lpstr>Interactive plant</vt:lpstr>
      <vt:lpstr>Example of projects: learning apps</vt:lpstr>
      <vt:lpstr>Example of projects</vt:lpstr>
      <vt:lpstr> Video Colour Controller  </vt:lpstr>
      <vt:lpstr>RGB colour channel mixer for video and still images </vt:lpstr>
      <vt:lpstr>Matching keychain</vt:lpstr>
      <vt:lpstr>Interactive Gifts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Projects</dc:title>
  <dc:creator>helmine</dc:creator>
  <cp:lastModifiedBy>helmine</cp:lastModifiedBy>
  <cp:revision>1</cp:revision>
  <dcterms:created xsi:type="dcterms:W3CDTF">2010-05-11T00:58:53Z</dcterms:created>
  <dcterms:modified xsi:type="dcterms:W3CDTF">2010-05-11T01:00:03Z</dcterms:modified>
</cp:coreProperties>
</file>