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8" r:id="rId3"/>
    <p:sldId id="306" r:id="rId4"/>
    <p:sldId id="307" r:id="rId5"/>
    <p:sldId id="259" r:id="rId6"/>
    <p:sldId id="260" r:id="rId7"/>
    <p:sldId id="261" r:id="rId8"/>
    <p:sldId id="308" r:id="rId9"/>
    <p:sldId id="309" r:id="rId10"/>
    <p:sldId id="262" r:id="rId11"/>
    <p:sldId id="263" r:id="rId12"/>
    <p:sldId id="264" r:id="rId13"/>
    <p:sldId id="265" r:id="rId14"/>
    <p:sldId id="312" r:id="rId15"/>
    <p:sldId id="310" r:id="rId16"/>
    <p:sldId id="267" r:id="rId17"/>
    <p:sldId id="311" r:id="rId18"/>
    <p:sldId id="268" r:id="rId19"/>
    <p:sldId id="269" r:id="rId20"/>
    <p:sldId id="271" r:id="rId21"/>
    <p:sldId id="270" r:id="rId22"/>
    <p:sldId id="313" r:id="rId23"/>
    <p:sldId id="272" r:id="rId24"/>
    <p:sldId id="314" r:id="rId25"/>
    <p:sldId id="273" r:id="rId26"/>
    <p:sldId id="315" r:id="rId27"/>
    <p:sldId id="274" r:id="rId28"/>
    <p:sldId id="330" r:id="rId29"/>
    <p:sldId id="329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331" r:id="rId40"/>
    <p:sldId id="317" r:id="rId41"/>
    <p:sldId id="318" r:id="rId42"/>
    <p:sldId id="319" r:id="rId43"/>
    <p:sldId id="320" r:id="rId44"/>
    <p:sldId id="321" r:id="rId45"/>
    <p:sldId id="322" r:id="rId46"/>
    <p:sldId id="286" r:id="rId47"/>
    <p:sldId id="287" r:id="rId48"/>
    <p:sldId id="288" r:id="rId49"/>
    <p:sldId id="323" r:id="rId50"/>
    <p:sldId id="289" r:id="rId51"/>
    <p:sldId id="290" r:id="rId52"/>
    <p:sldId id="293" r:id="rId53"/>
    <p:sldId id="324" r:id="rId54"/>
    <p:sldId id="327" r:id="rId55"/>
    <p:sldId id="294" r:id="rId56"/>
    <p:sldId id="295" r:id="rId57"/>
    <p:sldId id="296" r:id="rId58"/>
    <p:sldId id="297" r:id="rId59"/>
    <p:sldId id="275" r:id="rId60"/>
    <p:sldId id="316" r:id="rId61"/>
    <p:sldId id="276" r:id="rId62"/>
    <p:sldId id="298" r:id="rId63"/>
    <p:sldId id="328" r:id="rId64"/>
    <p:sldId id="299" r:id="rId65"/>
    <p:sldId id="302" r:id="rId66"/>
    <p:sldId id="303" r:id="rId6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04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9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57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23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02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93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29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53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70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53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72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1D221-A796-4C05-94E8-E3C11C6CF20E}" type="datetimeFigureOut">
              <a:rPr lang="en-CA" smtClean="0"/>
              <a:t>2016-08-30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DEAA5-A470-4DC3-81F0-DF772172AC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70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0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863"/>
            <a:ext cx="9144000" cy="5756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3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>
        <p:sndAc>
          <p:stSnd>
            <p:snd r:embed="rId2" name="Caoyuanzhiyue.wav"/>
          </p:stSnd>
        </p:sndAc>
      </p:transition>
    </mc:Choice>
    <mc:Fallback xmlns="">
      <p:transition advTm="11000">
        <p:sndAc>
          <p:stSnd>
            <p:snd r:embed="rId4" name="Caoyuanzhiyu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13"/>
            <a:ext cx="9144000" cy="5514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02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"/>
            <a:ext cx="9144000" cy="5548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4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213"/>
            <a:ext cx="9144000" cy="548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0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513"/>
            <a:ext cx="9144000" cy="5768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53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9144000" cy="6122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2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75"/>
            <a:ext cx="9144000" cy="629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52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6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50"/>
            <a:ext cx="9144000" cy="6005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4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400"/>
            <a:ext cx="9144000" cy="325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3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9144000" cy="670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3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2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0"/>
            <a:ext cx="5160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7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>
        <p:sndAc>
          <p:stSnd>
            <p:snd r:embed="rId2" name="DiZhi.wav"/>
          </p:stSnd>
        </p:sndAc>
      </p:transition>
    </mc:Choice>
    <mc:Fallback xmlns="">
      <p:transition advTm="8000">
        <p:sndAc>
          <p:stSnd>
            <p:snd r:embed="rId4" name="DiZhi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9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9144000" cy="61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8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9144000" cy="549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3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5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3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9144000" cy="6061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8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8"/>
            <a:ext cx="9144000" cy="6078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9144000" cy="606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3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6"/>
            <a:ext cx="9144000" cy="65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3"/>
            <a:ext cx="9144000" cy="6808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1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3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63"/>
            <a:ext cx="9144000" cy="5678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2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>
        <p:sndAc>
          <p:stSnd>
            <p:snd r:embed="rId2" name="Flute.wav"/>
          </p:stSnd>
        </p:sndAc>
      </p:transition>
    </mc:Choice>
    <mc:Fallback xmlns="">
      <p:transition advTm="11000">
        <p:sndAc>
          <p:stSnd>
            <p:snd r:embed="rId4" name="Flut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2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9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8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6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88"/>
            <a:ext cx="9144000" cy="6067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6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32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25"/>
            <a:ext cx="9144000" cy="640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9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9144000" cy="61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37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13"/>
            <a:ext cx="9144000" cy="6249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2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9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2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9144000" cy="5541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3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72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163"/>
            <a:ext cx="9144000" cy="552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42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038"/>
            <a:ext cx="9144000" cy="5495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03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575"/>
            <a:ext cx="9144000" cy="552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2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213"/>
            <a:ext cx="9144000" cy="5487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4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625"/>
            <a:ext cx="9144000" cy="498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4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313"/>
            <a:ext cx="9144000" cy="4905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8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450"/>
            <a:ext cx="9144000" cy="5497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18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925"/>
            <a:ext cx="9144000" cy="5516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41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688"/>
            <a:ext cx="9144000" cy="5507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70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450"/>
            <a:ext cx="9144000" cy="5497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6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6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0"/>
            <a:ext cx="8855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0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1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91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638"/>
            <a:ext cx="9144000" cy="554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1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325"/>
            <a:ext cx="9144000" cy="5211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3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>
        <p:sndAc>
          <p:stSnd>
            <p:snd r:embed="rId2" name="Molihua.wav"/>
          </p:stSnd>
        </p:sndAc>
      </p:transition>
    </mc:Choice>
    <mc:Fallback xmlns="">
      <p:transition advTm="11000">
        <p:sndAc>
          <p:stSnd>
            <p:snd r:embed="rId4" name="Molihu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788"/>
            <a:ext cx="9144000" cy="5178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0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788"/>
            <a:ext cx="9144000" cy="5176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4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163"/>
            <a:ext cx="9144000" cy="5526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20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842"/>
            <a:ext cx="9144000" cy="604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5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450"/>
            <a:ext cx="9144000" cy="5497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52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538"/>
            <a:ext cx="9144000" cy="6130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2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5"/>
            <a:ext cx="9144000" cy="5745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23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913"/>
            <a:ext cx="9144000" cy="5464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59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5" y="0"/>
            <a:ext cx="6102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48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75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417"/>
            <a:ext cx="9144000" cy="49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0"/>
            <a:ext cx="9144000" cy="488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7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75"/>
            <a:ext cx="9144000" cy="5503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34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913"/>
            <a:ext cx="9144000" cy="5464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82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unnanyuanNow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688"/>
            <a:ext cx="9144000" cy="550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9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0</Words>
  <Application>Microsoft Office PowerPoint</Application>
  <PresentationFormat>On-screen Show (4:3)</PresentationFormat>
  <Paragraphs>0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</dc:creator>
  <cp:lastModifiedBy>Haha</cp:lastModifiedBy>
  <cp:revision>31</cp:revision>
  <dcterms:created xsi:type="dcterms:W3CDTF">2014-06-21T21:24:29Z</dcterms:created>
  <dcterms:modified xsi:type="dcterms:W3CDTF">2016-08-31T05:17:29Z</dcterms:modified>
</cp:coreProperties>
</file>