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2" r:id="rId3"/>
    <p:sldId id="285" r:id="rId4"/>
    <p:sldId id="283" r:id="rId5"/>
    <p:sldId id="287" r:id="rId6"/>
    <p:sldId id="303" r:id="rId7"/>
    <p:sldId id="304" r:id="rId8"/>
    <p:sldId id="286" r:id="rId9"/>
    <p:sldId id="329" r:id="rId10"/>
    <p:sldId id="334" r:id="rId11"/>
    <p:sldId id="330" r:id="rId12"/>
    <p:sldId id="316" r:id="rId13"/>
    <p:sldId id="319" r:id="rId14"/>
    <p:sldId id="318" r:id="rId15"/>
    <p:sldId id="320" r:id="rId16"/>
    <p:sldId id="317" r:id="rId17"/>
    <p:sldId id="294" r:id="rId18"/>
    <p:sldId id="296" r:id="rId19"/>
    <p:sldId id="295" r:id="rId20"/>
    <p:sldId id="297" r:id="rId21"/>
    <p:sldId id="279" r:id="rId22"/>
    <p:sldId id="266" r:id="rId23"/>
    <p:sldId id="277" r:id="rId24"/>
    <p:sldId id="276" r:id="rId25"/>
    <p:sldId id="259" r:id="rId26"/>
    <p:sldId id="257" r:id="rId27"/>
    <p:sldId id="278" r:id="rId28"/>
    <p:sldId id="258" r:id="rId29"/>
    <p:sldId id="275" r:id="rId30"/>
    <p:sldId id="328" r:id="rId31"/>
    <p:sldId id="262" r:id="rId32"/>
    <p:sldId id="265" r:id="rId33"/>
    <p:sldId id="263" r:id="rId34"/>
    <p:sldId id="260" r:id="rId35"/>
    <p:sldId id="305" r:id="rId36"/>
    <p:sldId id="335" r:id="rId37"/>
    <p:sldId id="288" r:id="rId38"/>
    <p:sldId id="298" r:id="rId39"/>
    <p:sldId id="299" r:id="rId40"/>
    <p:sldId id="300" r:id="rId41"/>
    <p:sldId id="281" r:id="rId42"/>
    <p:sldId id="302" r:id="rId43"/>
    <p:sldId id="289" r:id="rId44"/>
    <p:sldId id="291" r:id="rId45"/>
    <p:sldId id="292" r:id="rId46"/>
    <p:sldId id="301" r:id="rId47"/>
    <p:sldId id="331" r:id="rId48"/>
    <p:sldId id="306" r:id="rId49"/>
    <p:sldId id="313" r:id="rId50"/>
    <p:sldId id="307" r:id="rId51"/>
    <p:sldId id="315" r:id="rId52"/>
    <p:sldId id="314" r:id="rId53"/>
    <p:sldId id="309" r:id="rId54"/>
    <p:sldId id="332" r:id="rId55"/>
    <p:sldId id="310" r:id="rId56"/>
    <p:sldId id="311" r:id="rId57"/>
    <p:sldId id="312" r:id="rId58"/>
    <p:sldId id="321" r:id="rId59"/>
    <p:sldId id="322" r:id="rId60"/>
    <p:sldId id="323" r:id="rId61"/>
    <p:sldId id="324" r:id="rId62"/>
    <p:sldId id="325" r:id="rId63"/>
    <p:sldId id="326" r:id="rId64"/>
    <p:sldId id="333" r:id="rId6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54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B3A4-1C83-47CC-BBC3-9E09C11A1501}" type="datetimeFigureOut">
              <a:rPr lang="en-CA" smtClean="0"/>
              <a:t>17/04/2016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62DB7-A90B-4E68-B643-4262A20B33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765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B3A4-1C83-47CC-BBC3-9E09C11A1501}" type="datetimeFigureOut">
              <a:rPr lang="en-CA" smtClean="0"/>
              <a:t>17/04/2016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62DB7-A90B-4E68-B643-4262A20B33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31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B3A4-1C83-47CC-BBC3-9E09C11A1501}" type="datetimeFigureOut">
              <a:rPr lang="en-CA" smtClean="0"/>
              <a:t>17/04/2016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62DB7-A90B-4E68-B643-4262A20B33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994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B3A4-1C83-47CC-BBC3-9E09C11A1501}" type="datetimeFigureOut">
              <a:rPr lang="en-CA" smtClean="0"/>
              <a:t>17/04/2016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62DB7-A90B-4E68-B643-4262A20B33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92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B3A4-1C83-47CC-BBC3-9E09C11A1501}" type="datetimeFigureOut">
              <a:rPr lang="en-CA" smtClean="0"/>
              <a:t>17/04/2016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62DB7-A90B-4E68-B643-4262A20B33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539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B3A4-1C83-47CC-BBC3-9E09C11A1501}" type="datetimeFigureOut">
              <a:rPr lang="en-CA" smtClean="0"/>
              <a:t>17/04/2016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62DB7-A90B-4E68-B643-4262A20B33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5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B3A4-1C83-47CC-BBC3-9E09C11A1501}" type="datetimeFigureOut">
              <a:rPr lang="en-CA" smtClean="0"/>
              <a:t>17/04/2016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62DB7-A90B-4E68-B643-4262A20B33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04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B3A4-1C83-47CC-BBC3-9E09C11A1501}" type="datetimeFigureOut">
              <a:rPr lang="en-CA" smtClean="0"/>
              <a:t>17/04/2016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62DB7-A90B-4E68-B643-4262A20B33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196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B3A4-1C83-47CC-BBC3-9E09C11A1501}" type="datetimeFigureOut">
              <a:rPr lang="en-CA" smtClean="0"/>
              <a:t>17/04/2016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62DB7-A90B-4E68-B643-4262A20B33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485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B3A4-1C83-47CC-BBC3-9E09C11A1501}" type="datetimeFigureOut">
              <a:rPr lang="en-CA" smtClean="0"/>
              <a:t>17/04/2016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62DB7-A90B-4E68-B643-4262A20B33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853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B3A4-1C83-47CC-BBC3-9E09C11A1501}" type="datetimeFigureOut">
              <a:rPr lang="en-CA" smtClean="0"/>
              <a:t>17/04/2016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62DB7-A90B-4E68-B643-4262A20B33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73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8B3A4-1C83-47CC-BBC3-9E09C11A1501}" type="datetimeFigureOut">
              <a:rPr lang="en-CA" smtClean="0"/>
              <a:t>17/04/2016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62DB7-A90B-4E68-B643-4262A20B33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954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2673"/>
            <a:ext cx="7272808" cy="692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sndAc>
          <p:stSnd loop="1">
            <p:snd r:embed="rId2" name="Flute.wav"/>
          </p:stSnd>
        </p:sndAc>
      </p:transition>
    </mc:Choice>
    <mc:Fallback xmlns="">
      <p:transition advTm="10000">
        <p:sndAc>
          <p:stSnd loop="1">
            <p:snd r:embed="rId4" name="Flut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-NuOldEventY58Plu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3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NuGreat1958Plus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513"/>
            <a:ext cx="9144000" cy="5768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9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496"/>
            <a:ext cx="9144000" cy="49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1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36" y="0"/>
            <a:ext cx="8601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3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282"/>
            <a:ext cx="9144000" cy="527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10"/>
            <a:ext cx="9144000" cy="588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382"/>
            <a:ext cx="9144000" cy="62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Aerial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88" y="0"/>
            <a:ext cx="4821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4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Aerial_Page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9144000" cy="6188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7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unanyuanAeria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338" y="0"/>
            <a:ext cx="45037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13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65" y="0"/>
            <a:ext cx="4727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Aerial_Page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738"/>
            <a:ext cx="9144000" cy="6232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40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Gate_Page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136925"/>
            <a:ext cx="4968552" cy="7236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9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Gate_Page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68945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9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Gate_Page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313"/>
            <a:ext cx="9144000" cy="6173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56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Gate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75"/>
            <a:ext cx="9144000" cy="6369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01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Gate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0"/>
            <a:ext cx="8855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2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Gate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3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694"/>
            <a:ext cx="9144000" cy="69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Gate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00" y="-171400"/>
            <a:ext cx="6119013" cy="72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0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Gate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163"/>
            <a:ext cx="9144000" cy="6034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" y="0"/>
            <a:ext cx="9024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NuGateBack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025"/>
            <a:ext cx="9144000" cy="493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Gate_Page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9144000" cy="6000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15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Gate_Page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4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6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Gate_Page_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" y="0"/>
            <a:ext cx="9058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1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07"/>
            <a:ext cx="9144000" cy="67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sionsNuGate_Page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13"/>
            <a:ext cx="9144000" cy="6300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94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SgNhbNuGateY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938"/>
            <a:ext cx="9144000" cy="4556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6" y="0"/>
            <a:ext cx="7422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sndAc>
          <p:stSnd loop="1">
            <p:snd r:embed="rId2" name="ChuangDeng.wav"/>
          </p:stSnd>
        </p:sndAc>
      </p:transition>
    </mc:Choice>
    <mc:Fallback xmlns="">
      <p:transition advTm="9000">
        <p:sndAc>
          <p:stSnd loop="1">
            <p:snd r:embed="rId4" name="ChuangDen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0"/>
            <a:ext cx="4705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19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StoneWords_Page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338" y="0"/>
            <a:ext cx="45037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4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-3768"/>
            <a:ext cx="5760640" cy="6874576"/>
          </a:xfrm>
        </p:spPr>
      </p:pic>
    </p:spTree>
    <p:extLst>
      <p:ext uri="{BB962C8B-B14F-4D97-AF65-F5344CB8AC3E}">
        <p14:creationId xmlns:p14="http://schemas.microsoft.com/office/powerpoint/2010/main" val="27143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CampusOl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787" y="-243408"/>
            <a:ext cx="9787987" cy="7344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3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31" y="260648"/>
            <a:ext cx="9401551" cy="63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018"/>
            <a:ext cx="9144000" cy="60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Lake_Page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9" y="-99392"/>
            <a:ext cx="8917357" cy="7056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9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Lake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72" y="116632"/>
            <a:ext cx="9291684" cy="6571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9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Lake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69628"/>
            <a:ext cx="9361040" cy="4807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9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Lake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13"/>
            <a:ext cx="9144000" cy="6376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3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NuLakeNoAcaciaNoLog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0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213"/>
            <a:ext cx="9144000" cy="5995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1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570"/>
            <a:ext cx="9144000" cy="61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4" y="1124744"/>
            <a:ext cx="923928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Library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700"/>
            <a:ext cx="9144000" cy="3783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44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675"/>
            <a:ext cx="9144000" cy="596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518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8Letter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225"/>
            <a:ext cx="9144000" cy="325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4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9144000" cy="5945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2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NuMottoOldNewWord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38"/>
            <a:ext cx="9144000" cy="6611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6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9144000" cy="616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096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88"/>
            <a:ext cx="9144000" cy="5608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68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Library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088"/>
            <a:ext cx="9144000" cy="6218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9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Nu8WordsTwiceY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0"/>
            <a:ext cx="8462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95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NuBasketballCrtsCanteen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038"/>
            <a:ext cx="9144000" cy="5748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5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StoneWords_Page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6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NuBasketballCrtsCanteen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027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14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NuDomitoryCanteenY66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50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5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NuDormitoryPlusY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738"/>
            <a:ext cx="9144000" cy="4706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66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NuDormitoryY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1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4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NuYunnanStoreY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50"/>
            <a:ext cx="9144000" cy="623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6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StoneWords_Page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745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" y="1124744"/>
            <a:ext cx="908472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6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NuGreat1958cPlus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4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2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0</Words>
  <Application>Microsoft Office PowerPoint</Application>
  <PresentationFormat>On-screen Show (4:3)</PresentationFormat>
  <Paragraphs>0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Ha</dc:creator>
  <cp:lastModifiedBy>Haha</cp:lastModifiedBy>
  <cp:revision>40</cp:revision>
  <dcterms:created xsi:type="dcterms:W3CDTF">2013-06-30T20:14:55Z</dcterms:created>
  <dcterms:modified xsi:type="dcterms:W3CDTF">2016-04-18T00:20:02Z</dcterms:modified>
</cp:coreProperties>
</file>