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43B04-0B6E-C297-9AA3-DB94B07610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1FD8B8-948A-CD14-571D-3A81AABE84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168DA-2CA0-7EF1-0D7A-B9F3E20FD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E3A7-9E8F-4C6F-AD35-01A3334833AB}" type="datetimeFigureOut">
              <a:rPr lang="en-CA" smtClean="0"/>
              <a:t>2023-09-27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B2DFB-1971-0B0E-4AFD-854ED7B2C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EB109-B572-7E5C-99AD-975C0A02B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748B0-8F5E-4B31-A90A-775D9A9981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3664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0B5D6-1EE1-42C6-33B6-A7ACE0829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303BC5-0603-30FC-2E5C-1599939D5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A0F70-49B9-746D-AB30-2A71E5133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E3A7-9E8F-4C6F-AD35-01A3334833AB}" type="datetimeFigureOut">
              <a:rPr lang="en-CA" smtClean="0"/>
              <a:t>2023-09-27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F24CB-1BD1-5D6B-DD80-A42457033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BA95E9-666F-1479-2C0E-3A57700E7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748B0-8F5E-4B31-A90A-775D9A9981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1269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418487-D2B1-F5E3-5595-FA6FE72552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0DF6E1-6064-90B5-E878-4B1C6D7FBD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12FC2-44DF-28B2-D354-C254E18D5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E3A7-9E8F-4C6F-AD35-01A3334833AB}" type="datetimeFigureOut">
              <a:rPr lang="en-CA" smtClean="0"/>
              <a:t>2023-09-27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D8256-D06E-DCFA-AEE6-DE30151FC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0B28E-9E47-A3EB-1879-86D0EE50C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748B0-8F5E-4B31-A90A-775D9A9981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799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2D515-94A5-9FB1-B8EE-86DCC9457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0D913-3AF1-B52E-E6D3-C5CD49585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1B34E8-A221-27C8-9086-EF2FBBB3B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E3A7-9E8F-4C6F-AD35-01A3334833AB}" type="datetimeFigureOut">
              <a:rPr lang="en-CA" smtClean="0"/>
              <a:t>2023-09-27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66435-A4B0-3C44-6864-5310189BF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906B0-0D73-7657-43CE-150E251D3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748B0-8F5E-4B31-A90A-775D9A9981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8170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5BBFA-E564-2DCF-947C-AAC3B1750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3CD715-D342-3B0E-DF7A-ECEC20F31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167006-AC0B-61FE-662C-BA4AC2695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E3A7-9E8F-4C6F-AD35-01A3334833AB}" type="datetimeFigureOut">
              <a:rPr lang="en-CA" smtClean="0"/>
              <a:t>2023-09-27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BFF71E-F562-65AD-712C-435E7749E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E9A7A-143A-287B-B7EC-5C9EDB436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748B0-8F5E-4B31-A90A-775D9A9981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7394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7470E-6408-21D9-B464-D809E6786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46339-759F-4A3B-78B9-8FBEC54359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67B157-19B5-AFFE-E5F5-7E7FFB8B0B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794E07-611D-F323-55BC-F739CBFF6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E3A7-9E8F-4C6F-AD35-01A3334833AB}" type="datetimeFigureOut">
              <a:rPr lang="en-CA" smtClean="0"/>
              <a:t>2023-09-27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5E305-FF17-4A5F-5826-20E014E81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E055EC-F285-0688-FFDD-5C5D628CA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748B0-8F5E-4B31-A90A-775D9A9981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6283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58B3F-6EC7-4657-9B9D-4EF792FD8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62E8A2-BC1B-2D42-E6A6-1FDD5019B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849FD-AD3E-7037-787A-29D0EA831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52FCD8-619D-E61F-FE57-52CBEF98D8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C03935-4273-1B3E-E8C6-559FE98D8A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7ED910-9D01-C3C8-BB4C-F5DCEFDA5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E3A7-9E8F-4C6F-AD35-01A3334833AB}" type="datetimeFigureOut">
              <a:rPr lang="en-CA" smtClean="0"/>
              <a:t>2023-09-27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FF9862-D65A-EEFE-F521-643297063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E44BE8-0CEA-2EDE-4D4E-02D463C9D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748B0-8F5E-4B31-A90A-775D9A9981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9085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8E188-2AB7-B441-AEC1-6239BB8C3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874F1A-D965-151F-C7FD-F8795D3D2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E3A7-9E8F-4C6F-AD35-01A3334833AB}" type="datetimeFigureOut">
              <a:rPr lang="en-CA" smtClean="0"/>
              <a:t>2023-09-27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2606AB-E0FA-3BCE-99AD-2E53C7269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E6D4AA-1C27-6C21-5714-CB4664F6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748B0-8F5E-4B31-A90A-775D9A9981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4921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6BE261-75C2-9B49-D2F5-0328F79AB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E3A7-9E8F-4C6F-AD35-01A3334833AB}" type="datetimeFigureOut">
              <a:rPr lang="en-CA" smtClean="0"/>
              <a:t>2023-09-27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0C0531-4F9C-36AC-C5A2-FD347DDC5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289FAF-9862-3095-0052-46F577075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748B0-8F5E-4B31-A90A-775D9A9981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7087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64090-0570-EA4F-7778-E82A85FFE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CE6C5-CBC0-2663-7C31-441A30EA4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70AF83-4B81-431F-F2FD-2EF0EB5B37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9156A6-7530-BEA3-6CCB-8D608F25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E3A7-9E8F-4C6F-AD35-01A3334833AB}" type="datetimeFigureOut">
              <a:rPr lang="en-CA" smtClean="0"/>
              <a:t>2023-09-27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C3E302-DA52-21F7-D310-8D78D36F1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660D04-3427-36E4-F6DC-131CBCF1F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748B0-8F5E-4B31-A90A-775D9A9981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3716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B7D62-2C92-81BC-479F-5A98647B6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FB1AF9-E722-5689-CA15-DAFC3453B3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058C03-5D4A-CAC6-48DF-B028DE0145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856838-FE45-808A-B53E-CCCF8F379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6E3A7-9E8F-4C6F-AD35-01A3334833AB}" type="datetimeFigureOut">
              <a:rPr lang="en-CA" smtClean="0"/>
              <a:t>2023-09-27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025F69-AB08-9F0C-C93D-205971C64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1413E-A8AE-D85A-F28F-E575C0051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748B0-8F5E-4B31-A90A-775D9A9981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0313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0B613C-EB2A-ACC3-9288-0E921B534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97A684-8293-BAEE-9EA6-E0CC885DF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2E40F-E29C-F746-A1C5-17586FDFE6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6E3A7-9E8F-4C6F-AD35-01A3334833AB}" type="datetimeFigureOut">
              <a:rPr lang="en-CA" smtClean="0"/>
              <a:t>2023-09-27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9CC5C-53F4-07FD-9B17-6075BA310A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8D742-97AD-0F09-D6A6-90D8CC5AA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748B0-8F5E-4B31-A90A-775D9A9981C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549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E851DD8-0AF8-6155-DF01-9D9F09E8C5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1" y="399295"/>
            <a:ext cx="10207028" cy="618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140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F7FE91E-FA38-A416-B776-3DD647347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69" y="1197927"/>
            <a:ext cx="6084971" cy="42265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2BD4FB3-CE85-E3C3-6CE7-322CC9536B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2640" y="1249043"/>
            <a:ext cx="5381625" cy="4124325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AA028D5F-3D6D-1759-DC8F-5F9900A5B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9595"/>
          </a:xfrm>
        </p:spPr>
        <p:txBody>
          <a:bodyPr>
            <a:normAutofit/>
          </a:bodyPr>
          <a:lstStyle/>
          <a:p>
            <a:r>
              <a:rPr lang="en-CA" sz="3200" dirty="0"/>
              <a:t>Bank of Canada Balance Sheet</a:t>
            </a:r>
          </a:p>
        </p:txBody>
      </p:sp>
    </p:spTree>
    <p:extLst>
      <p:ext uri="{BB962C8B-B14F-4D97-AF65-F5344CB8AC3E}">
        <p14:creationId xmlns:p14="http://schemas.microsoft.com/office/powerpoint/2010/main" val="2022065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Bank of Canada Balance 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 poitras</dc:creator>
  <cp:lastModifiedBy>g poitras</cp:lastModifiedBy>
  <cp:revision>2</cp:revision>
  <dcterms:created xsi:type="dcterms:W3CDTF">2023-09-28T06:45:57Z</dcterms:created>
  <dcterms:modified xsi:type="dcterms:W3CDTF">2023-09-28T06:58:26Z</dcterms:modified>
</cp:coreProperties>
</file>