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80" y="-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5E5EC-48EF-43F7-9585-27BEB16E83CC}" type="datetimeFigureOut">
              <a:rPr lang="en-CA" smtClean="0"/>
              <a:t>2025-07-29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83DA7-D373-42CB-A4DC-7623796CB1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7176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83DA7-D373-42CB-A4DC-7623796CB146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6963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A83DA7-D373-42CB-A4DC-7623796CB146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6270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0B25E-E3B2-740E-E37B-D461E0B6D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CB727-C077-D828-24A8-E3DDFF373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DAE61-97D4-3F5A-6CE1-C6A76F997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CE581-630F-422D-82D5-7D210AAEE31D}" type="datetimeFigureOut">
              <a:rPr lang="en-CA" smtClean="0"/>
              <a:t>2025-07-29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347A9-5E44-60D0-7C0C-197DF89B9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191BF-FFBE-64A6-2615-7E1C6081C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4276-2250-4866-8DFB-F23D2E8D40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2857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F17FC-565E-2531-6E45-FED892A23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65B925-89AC-5EC9-88A1-AD597A8E6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DFFBF-C373-4875-8AD8-4C3573660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CE581-630F-422D-82D5-7D210AAEE31D}" type="datetimeFigureOut">
              <a:rPr lang="en-CA" smtClean="0"/>
              <a:t>2025-07-29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A03E4-F381-60A7-BCA8-F4CF8DF02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3B04F-B4E0-06A9-E7BE-EA7C8FDB8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4276-2250-4866-8DFB-F23D2E8D40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9944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3A96B8-7257-E617-35D5-AAF02748DD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97ADA8-9D82-5DAE-9285-9796407125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76962-244A-E70F-069E-FADB1BA13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CE581-630F-422D-82D5-7D210AAEE31D}" type="datetimeFigureOut">
              <a:rPr lang="en-CA" smtClean="0"/>
              <a:t>2025-07-29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205D7-FFD6-942A-92D7-2C7A5C2EC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DE50C-4D62-75AE-0FBD-5B6DB4B3A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4276-2250-4866-8DFB-F23D2E8D40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2307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47256-2348-3095-2BAD-03A9DAD40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EA116-543D-5134-49CC-25AED743A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CAC2A-A7E6-74A2-425E-FF664273B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CE581-630F-422D-82D5-7D210AAEE31D}" type="datetimeFigureOut">
              <a:rPr lang="en-CA" smtClean="0"/>
              <a:t>2025-07-29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1022C-B005-730F-21FF-3AC41DD45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D4EDB-B36C-A1B6-DD93-A589EC1C3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4276-2250-4866-8DFB-F23D2E8D40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0965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64F47-A54D-9321-5DD0-E6B193224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CFDD3C-284E-66A4-45D3-7C21C4A7F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8AF78-EA29-7C7E-D835-7DE09F906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CE581-630F-422D-82D5-7D210AAEE31D}" type="datetimeFigureOut">
              <a:rPr lang="en-CA" smtClean="0"/>
              <a:t>2025-07-29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885F3-6EB4-6032-D132-D7BAE6A1E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646EE-A28E-24FC-AD2E-9EEE53E7C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4276-2250-4866-8DFB-F23D2E8D40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7937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88D1E-59C7-AC8B-E485-300ADA87B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DA4CA-DC75-2CB0-A6D0-2A0FEE7222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748706-BBC3-102D-9FD3-792B5B444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196CC5-AA64-092A-0148-0D078F4B1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CE581-630F-422D-82D5-7D210AAEE31D}" type="datetimeFigureOut">
              <a:rPr lang="en-CA" smtClean="0"/>
              <a:t>2025-07-29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5BAE59-3582-7332-DF44-720FB1B5E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3AACE-6703-B2CF-4DAE-17E76E95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4276-2250-4866-8DFB-F23D2E8D40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4437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18B8F-2BF2-EFB1-82D3-89B713C31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811AE-CE7A-1679-D483-7F8778BDE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8308F9-0E5F-7139-50B9-9EA72843B1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C03425-6BCA-AADA-E225-9DA27B4714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F0BE07-4671-E290-56A0-101556431F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A65556-B0F7-B8D1-CB4E-290626372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CE581-630F-422D-82D5-7D210AAEE31D}" type="datetimeFigureOut">
              <a:rPr lang="en-CA" smtClean="0"/>
              <a:t>2025-07-29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3E4C45-F1E0-5B57-1D53-100B99BD3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DAB6C3-81D0-0D4C-226F-BFA35DF1A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4276-2250-4866-8DFB-F23D2E8D40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8743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E5D4A-26CF-9098-802C-B74FF4867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C5FEC9-8D00-7843-6E6E-5C50D3E00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CE581-630F-422D-82D5-7D210AAEE31D}" type="datetimeFigureOut">
              <a:rPr lang="en-CA" smtClean="0"/>
              <a:t>2025-07-29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6679BA-FB76-5738-F8DA-45B0E1452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CDBD63-32C7-3206-5608-9CB9F9FC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4276-2250-4866-8DFB-F23D2E8D40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874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A8AFC0-F350-FA42-98D3-5AA21D9D5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CE581-630F-422D-82D5-7D210AAEE31D}" type="datetimeFigureOut">
              <a:rPr lang="en-CA" smtClean="0"/>
              <a:t>2025-07-29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C7B229-035D-3928-AA38-527DC8F6D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A0BCB-BCDA-C077-A99B-2B9F3066D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4276-2250-4866-8DFB-F23D2E8D40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0355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46FF3-0507-A59F-CA3A-D85AB846D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7A9CF-F1AC-695A-BA2A-91E2DD515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9A6269-491B-8659-4ACF-2F751EB06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429C6-D9E9-EB60-5B7E-0D24E6D2C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CE581-630F-422D-82D5-7D210AAEE31D}" type="datetimeFigureOut">
              <a:rPr lang="en-CA" smtClean="0"/>
              <a:t>2025-07-29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347279-EF06-7139-5114-841666AD0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963D8E-F4C9-1536-FB8D-060583DF9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4276-2250-4866-8DFB-F23D2E8D40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9737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E3F1F-548A-F7E4-7CEA-1026ED004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290F4C-D8D7-68CD-408C-FCEA594623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E5F9D2-2ED1-77C7-1C3B-30727EAAE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F8154D-85CA-0C87-A0E2-5D1CC0ECA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CE581-630F-422D-82D5-7D210AAEE31D}" type="datetimeFigureOut">
              <a:rPr lang="en-CA" smtClean="0"/>
              <a:t>2025-07-29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BEDE4-399D-9553-F56D-D48BD8A5E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9BCB5-58CC-DC8E-3F16-92DEB6BA5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4276-2250-4866-8DFB-F23D2E8D40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5904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D10C7A-145A-C4FA-13D4-D4EFE7DE7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B0FCC3-A364-E763-64E7-239DE5D3D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31F9C-193D-6961-1018-315466631C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7CE581-630F-422D-82D5-7D210AAEE31D}" type="datetimeFigureOut">
              <a:rPr lang="en-CA" smtClean="0"/>
              <a:t>2025-07-29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72D5C-BA32-22E9-950D-CD7AC6115B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A7232-3C28-A75D-C063-BA09A72BF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BB4276-2250-4866-8DFB-F23D2E8D40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247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asb.org/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F0585B-C0C7-2254-54F6-3EA3E50D3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/>
          </a:bodyPr>
          <a:lstStyle/>
          <a:p>
            <a:r>
              <a:rPr lang="en-CA" sz="2800" dirty="0"/>
              <a:t>On the FASB site (</a:t>
            </a:r>
            <a:r>
              <a:rPr lang="en-CA" sz="2800" dirty="0">
                <a:hlinkClick r:id="rId2"/>
              </a:rPr>
              <a:t>www.fasb.org</a:t>
            </a:r>
            <a:r>
              <a:rPr lang="en-CA" sz="2800" dirty="0"/>
              <a:t>) </a:t>
            </a:r>
            <a:br>
              <a:rPr lang="en-CA" sz="2800" dirty="0"/>
            </a:br>
            <a:r>
              <a:rPr lang="en-CA" sz="2800" dirty="0"/>
              <a:t>click the</a:t>
            </a:r>
            <a:r>
              <a:rPr lang="en-CA" sz="2800" dirty="0">
                <a:solidFill>
                  <a:srgbClr val="FF0000"/>
                </a:solidFill>
              </a:rPr>
              <a:t> Accounting Standards Codification  </a:t>
            </a:r>
            <a:r>
              <a:rPr lang="en-CA" sz="2800" dirty="0"/>
              <a:t>(</a:t>
            </a:r>
            <a:r>
              <a:rPr lang="en-CA" sz="2800" b="1" dirty="0"/>
              <a:t>ASC)</a:t>
            </a:r>
            <a:endParaRPr lang="en-CA" sz="28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B88947-F886-6EB3-D004-6131F4C1F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99725"/>
            <a:ext cx="12192000" cy="439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06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8C0589-707A-8B1F-4F66-854BA5433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11" y="356789"/>
            <a:ext cx="10805962" cy="521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14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51A0DB-7DDE-6803-5557-4B0367533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64" y="850269"/>
            <a:ext cx="11033760" cy="515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4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BCCF34-A659-F5CF-E245-680F80ED8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51" y="992600"/>
            <a:ext cx="9013802" cy="569214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074BE46-9C02-C953-C0C7-685F0F40E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7475"/>
          </a:xfrm>
        </p:spPr>
        <p:txBody>
          <a:bodyPr>
            <a:noAutofit/>
          </a:bodyPr>
          <a:lstStyle/>
          <a:p>
            <a:r>
              <a:rPr lang="en-CA" sz="2400" dirty="0"/>
              <a:t>Hover on IFRS Accounting and click Accounting Standards</a:t>
            </a:r>
          </a:p>
        </p:txBody>
      </p:sp>
    </p:spTree>
    <p:extLst>
      <p:ext uri="{BB962C8B-B14F-4D97-AF65-F5344CB8AC3E}">
        <p14:creationId xmlns:p14="http://schemas.microsoft.com/office/powerpoint/2010/main" val="2135617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944E7-9D7B-32DD-A543-D32E2EFFE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5270"/>
          </a:xfrm>
        </p:spPr>
        <p:txBody>
          <a:bodyPr>
            <a:normAutofit fontScale="90000"/>
          </a:bodyPr>
          <a:lstStyle/>
          <a:p>
            <a:r>
              <a:rPr lang="en-CA" sz="2400" dirty="0"/>
              <a:t>Scroll down to the standards </a:t>
            </a:r>
            <a:r>
              <a:rPr lang="en-CA" sz="2400" dirty="0">
                <a:sym typeface="Wingdings" panose="05000000000000000000" pitchFamily="2" charset="2"/>
              </a:rPr>
              <a:t> IFRS 3 deals with Goodwill</a:t>
            </a:r>
            <a:endParaRPr lang="en-CA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13ABBA-3892-69DA-FF2D-9D0CA4C1D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9" y="975073"/>
            <a:ext cx="10866922" cy="490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66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11771-2E3C-32B7-BF36-16CE68BCF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7246"/>
          </a:xfrm>
        </p:spPr>
        <p:txBody>
          <a:bodyPr>
            <a:normAutofit/>
          </a:bodyPr>
          <a:lstStyle/>
          <a:p>
            <a:r>
              <a:rPr lang="en-CA" sz="2400" dirty="0"/>
              <a:t>Verify ‘I’m not a robot’ and </a:t>
            </a:r>
            <a:r>
              <a:rPr lang="en-CA" sz="2400" dirty="0">
                <a:solidFill>
                  <a:srgbClr val="FF0000"/>
                </a:solidFill>
              </a:rPr>
              <a:t>click Access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CCC1E1-1280-A466-DFF8-478E52D7B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6315"/>
            <a:ext cx="12192000" cy="555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65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65560-17C1-A3EA-2146-67395AD0A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7246"/>
          </a:xfrm>
        </p:spPr>
        <p:txBody>
          <a:bodyPr>
            <a:normAutofit/>
          </a:bodyPr>
          <a:lstStyle/>
          <a:p>
            <a:r>
              <a:rPr lang="en-CA" sz="2400" dirty="0"/>
              <a:t>There will appear a Licence pop-up, scroll to the bottom and </a:t>
            </a:r>
            <a:r>
              <a:rPr lang="en-CA" sz="2400" dirty="0">
                <a:solidFill>
                  <a:srgbClr val="FF0000"/>
                </a:solidFill>
              </a:rPr>
              <a:t>Accept </a:t>
            </a:r>
            <a:r>
              <a:rPr lang="en-CA" sz="2400" dirty="0"/>
              <a:t>to get to </a:t>
            </a:r>
            <a:r>
              <a:rPr lang="en-CA" sz="2400" dirty="0">
                <a:sym typeface="Wingdings" panose="05000000000000000000" pitchFamily="2" charset="2"/>
              </a:rPr>
              <a:t></a:t>
            </a:r>
            <a:endParaRPr lang="en-CA" sz="24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D8E227-3B89-67A9-3E61-4D0ED05BC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56" y="883231"/>
            <a:ext cx="11473543" cy="543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07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CD9A9-77F0-3439-6CBE-414C876B8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71"/>
            <a:ext cx="10515600" cy="799532"/>
          </a:xfrm>
        </p:spPr>
        <p:txBody>
          <a:bodyPr>
            <a:normAutofit/>
          </a:bodyPr>
          <a:lstStyle/>
          <a:p>
            <a:r>
              <a:rPr lang="en-CA" sz="2400" dirty="0"/>
              <a:t>The Accounting Standard for Goodwill  </a:t>
            </a:r>
            <a:r>
              <a:rPr lang="en-CA" sz="2400" b="1" dirty="0"/>
              <a:t>ASC 350-20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E9C8B9-E04F-5B76-C6B9-E0F9B24EF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04329"/>
            <a:ext cx="10323725" cy="596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05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9D0C-4F36-86A6-281E-8040DF4D9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2648"/>
          </a:xfrm>
        </p:spPr>
        <p:txBody>
          <a:bodyPr>
            <a:normAutofit/>
          </a:bodyPr>
          <a:lstStyle/>
          <a:p>
            <a:r>
              <a:rPr lang="en-CA" sz="2400" dirty="0"/>
              <a:t>Treatment of Goodwill not limited to ASC 350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BF22C2-E37C-EA7B-579D-E7C6B8C25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37" y="901186"/>
            <a:ext cx="10062184" cy="595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38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E2B4D-E243-B1DB-56D9-F0EC512FE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2273"/>
          </a:xfrm>
        </p:spPr>
        <p:txBody>
          <a:bodyPr>
            <a:normAutofit/>
          </a:bodyPr>
          <a:lstStyle/>
          <a:p>
            <a:r>
              <a:rPr lang="en-CA" sz="2400" dirty="0"/>
              <a:t>As for the fair value measurement of Goodwill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1B5B5C-1BA2-0B00-7457-523FFD3C7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41" y="1153281"/>
            <a:ext cx="10515600" cy="417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19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75404-B55C-BD92-C7AC-615F2E9A7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r>
              <a:rPr lang="en-CA" sz="2400" dirty="0"/>
              <a:t>The key statement is the following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BEF0F3-439B-B8DE-F41B-B6111F111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49" y="1179481"/>
            <a:ext cx="11088302" cy="397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23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E84B5-816C-76DD-CE01-7FCC53095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5528"/>
          </a:xfrm>
        </p:spPr>
        <p:txBody>
          <a:bodyPr>
            <a:noAutofit/>
          </a:bodyPr>
          <a:lstStyle/>
          <a:p>
            <a:r>
              <a:rPr lang="en-CA" sz="2400" dirty="0">
                <a:solidFill>
                  <a:srgbClr val="FF0000"/>
                </a:solidFill>
              </a:rPr>
              <a:t>NETFLIX</a:t>
            </a:r>
            <a:br>
              <a:rPr lang="en-CA" sz="2400" dirty="0"/>
            </a:br>
            <a:r>
              <a:rPr lang="en-CA" sz="2400" dirty="0"/>
              <a:t>ASC 920: Entertainment – Broadcasters    ASC 926: Entertainment - Films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A42D5A-A307-32B7-EB7A-A902E8786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69" y="1092720"/>
            <a:ext cx="10077650" cy="558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42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6A8E27-11C6-2C97-4C9B-95951825C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59" y="586401"/>
            <a:ext cx="11232682" cy="491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855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111</Words>
  <Application>Microsoft Office PowerPoint</Application>
  <PresentationFormat>Widescreen</PresentationFormat>
  <Paragraphs>12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Wingdings</vt:lpstr>
      <vt:lpstr>Office Theme</vt:lpstr>
      <vt:lpstr>On the FASB site (www.fasb.org)  click the Accounting Standards Codification  (ASC)</vt:lpstr>
      <vt:lpstr>Verify ‘I’m not a robot’ and click Access</vt:lpstr>
      <vt:lpstr>There will appear a Licence pop-up, scroll to the bottom and Accept to get to </vt:lpstr>
      <vt:lpstr>The Accounting Standard for Goodwill  ASC 350-20</vt:lpstr>
      <vt:lpstr>Treatment of Goodwill not limited to ASC 350</vt:lpstr>
      <vt:lpstr>As for the fair value measurement of Goodwill</vt:lpstr>
      <vt:lpstr>The key statement is the following</vt:lpstr>
      <vt:lpstr>NETFLIX ASC 920: Entertainment – Broadcasters    ASC 926: Entertainment - Films</vt:lpstr>
      <vt:lpstr>PowerPoint Presentation</vt:lpstr>
      <vt:lpstr>PowerPoint Presentation</vt:lpstr>
      <vt:lpstr>PowerPoint Presentation</vt:lpstr>
      <vt:lpstr>Hover on IFRS Accounting and click Accounting Standards</vt:lpstr>
      <vt:lpstr>Scroll down to the standards  IFRS 3 deals with Goodwill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Geoffrey Poitras</dc:creator>
  <cp:lastModifiedBy>Geoffrey Poitras</cp:lastModifiedBy>
  <cp:revision>2</cp:revision>
  <dcterms:created xsi:type="dcterms:W3CDTF">2025-07-30T05:56:58Z</dcterms:created>
  <dcterms:modified xsi:type="dcterms:W3CDTF">2025-07-31T04:20:21Z</dcterms:modified>
</cp:coreProperties>
</file>