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notesMasterIdLst>
    <p:notesMasterId r:id="rId30"/>
  </p:notesMasterIdLst>
  <p:sldIdLst>
    <p:sldId id="259" r:id="rId2"/>
    <p:sldId id="260" r:id="rId3"/>
    <p:sldId id="258" r:id="rId4"/>
    <p:sldId id="265" r:id="rId5"/>
    <p:sldId id="262" r:id="rId6"/>
    <p:sldId id="266" r:id="rId7"/>
    <p:sldId id="264" r:id="rId8"/>
    <p:sldId id="267" r:id="rId9"/>
    <p:sldId id="279" r:id="rId10"/>
    <p:sldId id="280" r:id="rId11"/>
    <p:sldId id="263" r:id="rId12"/>
    <p:sldId id="269" r:id="rId13"/>
    <p:sldId id="261" r:id="rId14"/>
    <p:sldId id="268" r:id="rId15"/>
    <p:sldId id="272" r:id="rId16"/>
    <p:sldId id="277" r:id="rId17"/>
    <p:sldId id="270" r:id="rId18"/>
    <p:sldId id="271" r:id="rId19"/>
    <p:sldId id="273" r:id="rId20"/>
    <p:sldId id="286" r:id="rId21"/>
    <p:sldId id="274" r:id="rId22"/>
    <p:sldId id="275" r:id="rId23"/>
    <p:sldId id="276" r:id="rId24"/>
    <p:sldId id="284" r:id="rId25"/>
    <p:sldId id="283" r:id="rId26"/>
    <p:sldId id="281" r:id="rId27"/>
    <p:sldId id="282" r:id="rId28"/>
    <p:sldId id="28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A147"/>
    <a:srgbClr val="B54C2D"/>
    <a:srgbClr val="B66952"/>
    <a:srgbClr val="B56D45"/>
    <a:srgbClr val="DF98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E97DE2-9B91-4858-B3F7-03828FC38A31}" v="1818" dt="2022-04-04T00:23:04.3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0" autoAdjust="0"/>
    <p:restoredTop sz="76223" autoAdjust="0"/>
  </p:normalViewPr>
  <p:slideViewPr>
    <p:cSldViewPr snapToGrid="0">
      <p:cViewPr varScale="1">
        <p:scale>
          <a:sx n="80" d="100"/>
          <a:sy n="80" d="100"/>
        </p:scale>
        <p:origin x="57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en catotal" userId="4de48e8bfde458a2" providerId="LiveId" clId="{3AE97DE2-9B91-4858-B3F7-03828FC38A31}"/>
    <pc:docChg chg="undo custSel addSld delSld modSld sldOrd">
      <pc:chgData name="loren catotal" userId="4de48e8bfde458a2" providerId="LiveId" clId="{3AE97DE2-9B91-4858-B3F7-03828FC38A31}" dt="2022-04-06T02:28:50.259" v="21730" actId="20577"/>
      <pc:docMkLst>
        <pc:docMk/>
      </pc:docMkLst>
      <pc:sldChg chg="addSp delSp modSp mod">
        <pc:chgData name="loren catotal" userId="4de48e8bfde458a2" providerId="LiveId" clId="{3AE97DE2-9B91-4858-B3F7-03828FC38A31}" dt="2022-03-20T19:33:40.167" v="5961" actId="20577"/>
        <pc:sldMkLst>
          <pc:docMk/>
          <pc:sldMk cId="2689089790" sldId="258"/>
        </pc:sldMkLst>
        <pc:spChg chg="mod">
          <ac:chgData name="loren catotal" userId="4de48e8bfde458a2" providerId="LiveId" clId="{3AE97DE2-9B91-4858-B3F7-03828FC38A31}" dt="2022-03-20T19:33:40.167" v="5961" actId="20577"/>
          <ac:spMkLst>
            <pc:docMk/>
            <pc:sldMk cId="2689089790" sldId="258"/>
            <ac:spMk id="2" creationId="{9D6A748D-BEEC-43A4-BFF3-B31C0275A5D9}"/>
          </ac:spMkLst>
        </pc:spChg>
        <pc:spChg chg="add del mod">
          <ac:chgData name="loren catotal" userId="4de48e8bfde458a2" providerId="LiveId" clId="{3AE97DE2-9B91-4858-B3F7-03828FC38A31}" dt="2022-02-22T23:24:06.979" v="263" actId="478"/>
          <ac:spMkLst>
            <pc:docMk/>
            <pc:sldMk cId="2689089790" sldId="258"/>
            <ac:spMk id="5" creationId="{A2CC858C-B44F-49E5-9AC4-6493AD8759E3}"/>
          </ac:spMkLst>
        </pc:spChg>
        <pc:graphicFrameChg chg="del mod">
          <ac:chgData name="loren catotal" userId="4de48e8bfde458a2" providerId="LiveId" clId="{3AE97DE2-9B91-4858-B3F7-03828FC38A31}" dt="2022-02-22T23:22:36.519" v="174" actId="478"/>
          <ac:graphicFrameMkLst>
            <pc:docMk/>
            <pc:sldMk cId="2689089790" sldId="258"/>
            <ac:graphicFrameMk id="4" creationId="{AED04DAF-1E3F-4397-8834-E64118E9B2CD}"/>
          </ac:graphicFrameMkLst>
        </pc:graphicFrameChg>
      </pc:sldChg>
      <pc:sldChg chg="addSp delSp modSp mod modNotesTx">
        <pc:chgData name="loren catotal" userId="4de48e8bfde458a2" providerId="LiveId" clId="{3AE97DE2-9B91-4858-B3F7-03828FC38A31}" dt="2022-04-04T00:22:19.911" v="21642"/>
        <pc:sldMkLst>
          <pc:docMk/>
          <pc:sldMk cId="633738316" sldId="259"/>
        </pc:sldMkLst>
        <pc:spChg chg="mod">
          <ac:chgData name="loren catotal" userId="4de48e8bfde458a2" providerId="LiveId" clId="{3AE97DE2-9B91-4858-B3F7-03828FC38A31}" dt="2022-04-04T00:22:19.911" v="21642"/>
          <ac:spMkLst>
            <pc:docMk/>
            <pc:sldMk cId="633738316" sldId="259"/>
            <ac:spMk id="2" creationId="{0D1F047C-C727-42A7-85C5-68C5AA1B1A93}"/>
          </ac:spMkLst>
        </pc:spChg>
        <pc:spChg chg="mod">
          <ac:chgData name="loren catotal" userId="4de48e8bfde458a2" providerId="LiveId" clId="{3AE97DE2-9B91-4858-B3F7-03828FC38A31}" dt="2022-04-04T00:22:19.911" v="21642"/>
          <ac:spMkLst>
            <pc:docMk/>
            <pc:sldMk cId="633738316" sldId="259"/>
            <ac:spMk id="3" creationId="{DB93FB3F-A8D4-46D3-A1C6-C79C64563729}"/>
          </ac:spMkLst>
        </pc:spChg>
        <pc:spChg chg="add del mod">
          <ac:chgData name="loren catotal" userId="4de48e8bfde458a2" providerId="LiveId" clId="{3AE97DE2-9B91-4858-B3F7-03828FC38A31}" dt="2022-04-04T00:22:19.911" v="21642"/>
          <ac:spMkLst>
            <pc:docMk/>
            <pc:sldMk cId="633738316" sldId="259"/>
            <ac:spMk id="4" creationId="{03EEA350-6172-42FE-B3B0-414B08EA4D3F}"/>
          </ac:spMkLst>
        </pc:spChg>
        <pc:spChg chg="add del mod">
          <ac:chgData name="loren catotal" userId="4de48e8bfde458a2" providerId="LiveId" clId="{3AE97DE2-9B91-4858-B3F7-03828FC38A31}" dt="2022-04-04T00:22:19.911" v="21642"/>
          <ac:spMkLst>
            <pc:docMk/>
            <pc:sldMk cId="633738316" sldId="259"/>
            <ac:spMk id="5" creationId="{0310DD72-C4E3-4B9F-B069-38E376E44459}"/>
          </ac:spMkLst>
        </pc:spChg>
        <pc:picChg chg="mod">
          <ac:chgData name="loren catotal" userId="4de48e8bfde458a2" providerId="LiveId" clId="{3AE97DE2-9B91-4858-B3F7-03828FC38A31}" dt="2022-04-02T00:15:20.663" v="20132" actId="14100"/>
          <ac:picMkLst>
            <pc:docMk/>
            <pc:sldMk cId="633738316" sldId="259"/>
            <ac:picMk id="6" creationId="{41EF3631-3EB6-497C-9A38-E001B8B7997D}"/>
          </ac:picMkLst>
        </pc:picChg>
      </pc:sldChg>
      <pc:sldChg chg="addSp delSp modSp new mod modClrScheme chgLayout">
        <pc:chgData name="loren catotal" userId="4de48e8bfde458a2" providerId="LiveId" clId="{3AE97DE2-9B91-4858-B3F7-03828FC38A31}" dt="2022-02-22T23:19:54.476" v="104" actId="14100"/>
        <pc:sldMkLst>
          <pc:docMk/>
          <pc:sldMk cId="1553180984" sldId="260"/>
        </pc:sldMkLst>
        <pc:spChg chg="mod">
          <ac:chgData name="loren catotal" userId="4de48e8bfde458a2" providerId="LiveId" clId="{3AE97DE2-9B91-4858-B3F7-03828FC38A31}" dt="2022-02-22T23:19:32.401" v="97" actId="20577"/>
          <ac:spMkLst>
            <pc:docMk/>
            <pc:sldMk cId="1553180984" sldId="260"/>
            <ac:spMk id="2" creationId="{68AAF9F6-69FA-480A-AB0E-90E3BC5327FB}"/>
          </ac:spMkLst>
        </pc:spChg>
        <pc:spChg chg="del mod">
          <ac:chgData name="loren catotal" userId="4de48e8bfde458a2" providerId="LiveId" clId="{3AE97DE2-9B91-4858-B3F7-03828FC38A31}" dt="2022-02-22T23:14:14.879" v="47" actId="478"/>
          <ac:spMkLst>
            <pc:docMk/>
            <pc:sldMk cId="1553180984" sldId="260"/>
            <ac:spMk id="3" creationId="{ADA180EC-8451-4FE7-9634-FDD1419CD264}"/>
          </ac:spMkLst>
        </pc:spChg>
        <pc:spChg chg="add del mod">
          <ac:chgData name="loren catotal" userId="4de48e8bfde458a2" providerId="LiveId" clId="{3AE97DE2-9B91-4858-B3F7-03828FC38A31}" dt="2022-02-22T23:18:57.729" v="81" actId="478"/>
          <ac:spMkLst>
            <pc:docMk/>
            <pc:sldMk cId="1553180984" sldId="260"/>
            <ac:spMk id="10" creationId="{22FD7976-09EC-44F2-9CE4-66D80BD5A9C1}"/>
          </ac:spMkLst>
        </pc:spChg>
        <pc:spChg chg="add del mod">
          <ac:chgData name="loren catotal" userId="4de48e8bfde458a2" providerId="LiveId" clId="{3AE97DE2-9B91-4858-B3F7-03828FC38A31}" dt="2022-02-22T23:18:13.580" v="69" actId="26606"/>
          <ac:spMkLst>
            <pc:docMk/>
            <pc:sldMk cId="1553180984" sldId="260"/>
            <ac:spMk id="71" creationId="{9F8C1315-FF33-4E5F-80A6-50C5E0F2B8CA}"/>
          </ac:spMkLst>
        </pc:spChg>
        <pc:picChg chg="add mod">
          <ac:chgData name="loren catotal" userId="4de48e8bfde458a2" providerId="LiveId" clId="{3AE97DE2-9B91-4858-B3F7-03828FC38A31}" dt="2022-02-22T23:19:54.476" v="104" actId="14100"/>
          <ac:picMkLst>
            <pc:docMk/>
            <pc:sldMk cId="1553180984" sldId="260"/>
            <ac:picMk id="5" creationId="{23E4733F-7F41-45A5-8A28-E8422803936B}"/>
          </ac:picMkLst>
        </pc:picChg>
        <pc:picChg chg="add del mod">
          <ac:chgData name="loren catotal" userId="4de48e8bfde458a2" providerId="LiveId" clId="{3AE97DE2-9B91-4858-B3F7-03828FC38A31}" dt="2022-02-22T23:15:56.267" v="62" actId="478"/>
          <ac:picMkLst>
            <pc:docMk/>
            <pc:sldMk cId="1553180984" sldId="260"/>
            <ac:picMk id="1026" creationId="{7BD18331-2502-4FD0-9223-0A38363FA006}"/>
          </ac:picMkLst>
        </pc:picChg>
      </pc:sldChg>
      <pc:sldChg chg="addSp delSp modSp new mod ord modClrScheme chgLayout modNotesTx">
        <pc:chgData name="loren catotal" userId="4de48e8bfde458a2" providerId="LiveId" clId="{3AE97DE2-9B91-4858-B3F7-03828FC38A31}" dt="2022-04-06T01:57:39.438" v="21702" actId="313"/>
        <pc:sldMkLst>
          <pc:docMk/>
          <pc:sldMk cId="3916841209" sldId="261"/>
        </pc:sldMkLst>
        <pc:spChg chg="mod">
          <ac:chgData name="loren catotal" userId="4de48e8bfde458a2" providerId="LiveId" clId="{3AE97DE2-9B91-4858-B3F7-03828FC38A31}" dt="2022-03-19T21:27:02.001" v="3642" actId="27636"/>
          <ac:spMkLst>
            <pc:docMk/>
            <pc:sldMk cId="3916841209" sldId="261"/>
            <ac:spMk id="2" creationId="{0B975B97-950D-4118-BA86-33FAB89FA231}"/>
          </ac:spMkLst>
        </pc:spChg>
        <pc:spChg chg="mod ord">
          <ac:chgData name="loren catotal" userId="4de48e8bfde458a2" providerId="LiveId" clId="{3AE97DE2-9B91-4858-B3F7-03828FC38A31}" dt="2022-04-06T01:57:39.438" v="21702" actId="313"/>
          <ac:spMkLst>
            <pc:docMk/>
            <pc:sldMk cId="3916841209" sldId="261"/>
            <ac:spMk id="3" creationId="{B5EA028D-07A1-41F4-9338-307E8BEF3E5B}"/>
          </ac:spMkLst>
        </pc:spChg>
        <pc:spChg chg="add del mod">
          <ac:chgData name="loren catotal" userId="4de48e8bfde458a2" providerId="LiveId" clId="{3AE97DE2-9B91-4858-B3F7-03828FC38A31}" dt="2022-02-23T21:22:25.349" v="1988" actId="26606"/>
          <ac:spMkLst>
            <pc:docMk/>
            <pc:sldMk cId="3916841209" sldId="261"/>
            <ac:spMk id="10" creationId="{D6765812-5831-4AB3-9F23-6292DFEDB735}"/>
          </ac:spMkLst>
        </pc:spChg>
        <pc:spChg chg="add del mod">
          <ac:chgData name="loren catotal" userId="4de48e8bfde458a2" providerId="LiveId" clId="{3AE97DE2-9B91-4858-B3F7-03828FC38A31}" dt="2022-02-23T21:22:25.349" v="1988" actId="26606"/>
          <ac:spMkLst>
            <pc:docMk/>
            <pc:sldMk cId="3916841209" sldId="261"/>
            <ac:spMk id="12" creationId="{2A185318-66E0-4AE5-9656-B0E7EE651894}"/>
          </ac:spMkLst>
        </pc:spChg>
        <pc:spChg chg="add del mod">
          <ac:chgData name="loren catotal" userId="4de48e8bfde458a2" providerId="LiveId" clId="{3AE97DE2-9B91-4858-B3F7-03828FC38A31}" dt="2022-02-23T21:22:26.426" v="1990" actId="26606"/>
          <ac:spMkLst>
            <pc:docMk/>
            <pc:sldMk cId="3916841209" sldId="261"/>
            <ac:spMk id="14" creationId="{7FB1CE15-BAF4-4BDC-8C1B-84AD12B24734}"/>
          </ac:spMkLst>
        </pc:spChg>
        <pc:spChg chg="add del mod">
          <ac:chgData name="loren catotal" userId="4de48e8bfde458a2" providerId="LiveId" clId="{3AE97DE2-9B91-4858-B3F7-03828FC38A31}" dt="2022-02-23T21:22:26.426" v="1990" actId="26606"/>
          <ac:spMkLst>
            <pc:docMk/>
            <pc:sldMk cId="3916841209" sldId="261"/>
            <ac:spMk id="15" creationId="{7658D8B5-000E-46F2-982C-CBBDBDC0044E}"/>
          </ac:spMkLst>
        </pc:spChg>
        <pc:picChg chg="add mod ord">
          <ac:chgData name="loren catotal" userId="4de48e8bfde458a2" providerId="LiveId" clId="{3AE97DE2-9B91-4858-B3F7-03828FC38A31}" dt="2022-02-23T21:22:34.757" v="1994" actId="26606"/>
          <ac:picMkLst>
            <pc:docMk/>
            <pc:sldMk cId="3916841209" sldId="261"/>
            <ac:picMk id="5" creationId="{C5F2E75F-B36C-4FEA-BE90-CDF17C30A69C}"/>
          </ac:picMkLst>
        </pc:picChg>
      </pc:sldChg>
      <pc:sldChg chg="modSp add mod">
        <pc:chgData name="loren catotal" userId="4de48e8bfde458a2" providerId="LiveId" clId="{3AE97DE2-9B91-4858-B3F7-03828FC38A31}" dt="2022-02-22T23:24:38.527" v="303" actId="20577"/>
        <pc:sldMkLst>
          <pc:docMk/>
          <pc:sldMk cId="1127711549" sldId="262"/>
        </pc:sldMkLst>
        <pc:spChg chg="mod">
          <ac:chgData name="loren catotal" userId="4de48e8bfde458a2" providerId="LiveId" clId="{3AE97DE2-9B91-4858-B3F7-03828FC38A31}" dt="2022-02-22T23:24:38.527" v="303" actId="20577"/>
          <ac:spMkLst>
            <pc:docMk/>
            <pc:sldMk cId="1127711549" sldId="262"/>
            <ac:spMk id="2" creationId="{9D6A748D-BEEC-43A4-BFF3-B31C0275A5D9}"/>
          </ac:spMkLst>
        </pc:spChg>
      </pc:sldChg>
      <pc:sldChg chg="modSp new mod ord modNotesTx">
        <pc:chgData name="loren catotal" userId="4de48e8bfde458a2" providerId="LiveId" clId="{3AE97DE2-9B91-4858-B3F7-03828FC38A31}" dt="2022-04-02T00:37:04.840" v="20393" actId="20577"/>
        <pc:sldMkLst>
          <pc:docMk/>
          <pc:sldMk cId="3791228393" sldId="263"/>
        </pc:sldMkLst>
        <pc:spChg chg="mod">
          <ac:chgData name="loren catotal" userId="4de48e8bfde458a2" providerId="LiveId" clId="{3AE97DE2-9B91-4858-B3F7-03828FC38A31}" dt="2022-02-23T21:47:37.310" v="2298" actId="20577"/>
          <ac:spMkLst>
            <pc:docMk/>
            <pc:sldMk cId="3791228393" sldId="263"/>
            <ac:spMk id="2" creationId="{BEABBC88-7311-4D45-A54D-31A0FE64D8D4}"/>
          </ac:spMkLst>
        </pc:spChg>
        <pc:spChg chg="mod">
          <ac:chgData name="loren catotal" userId="4de48e8bfde458a2" providerId="LiveId" clId="{3AE97DE2-9B91-4858-B3F7-03828FC38A31}" dt="2022-04-02T00:37:04.840" v="20393" actId="20577"/>
          <ac:spMkLst>
            <pc:docMk/>
            <pc:sldMk cId="3791228393" sldId="263"/>
            <ac:spMk id="3" creationId="{C60DF8B3-8C0B-4E6D-834F-198E83B1BC6B}"/>
          </ac:spMkLst>
        </pc:spChg>
      </pc:sldChg>
      <pc:sldChg chg="modSp add mod">
        <pc:chgData name="loren catotal" userId="4de48e8bfde458a2" providerId="LiveId" clId="{3AE97DE2-9B91-4858-B3F7-03828FC38A31}" dt="2022-02-22T23:26:46.781" v="337" actId="20577"/>
        <pc:sldMkLst>
          <pc:docMk/>
          <pc:sldMk cId="2182821026" sldId="264"/>
        </pc:sldMkLst>
        <pc:spChg chg="mod">
          <ac:chgData name="loren catotal" userId="4de48e8bfde458a2" providerId="LiveId" clId="{3AE97DE2-9B91-4858-B3F7-03828FC38A31}" dt="2022-02-22T23:26:46.781" v="337" actId="20577"/>
          <ac:spMkLst>
            <pc:docMk/>
            <pc:sldMk cId="2182821026" sldId="264"/>
            <ac:spMk id="2" creationId="{9D6A748D-BEEC-43A4-BFF3-B31C0275A5D9}"/>
          </ac:spMkLst>
        </pc:spChg>
      </pc:sldChg>
      <pc:sldChg chg="addSp delSp modSp add mod setBg modClrScheme chgLayout">
        <pc:chgData name="loren catotal" userId="4de48e8bfde458a2" providerId="LiveId" clId="{3AE97DE2-9B91-4858-B3F7-03828FC38A31}" dt="2022-03-31T03:05:31.473" v="20094" actId="20577"/>
        <pc:sldMkLst>
          <pc:docMk/>
          <pc:sldMk cId="2684716850" sldId="265"/>
        </pc:sldMkLst>
        <pc:spChg chg="mod">
          <ac:chgData name="loren catotal" userId="4de48e8bfde458a2" providerId="LiveId" clId="{3AE97DE2-9B91-4858-B3F7-03828FC38A31}" dt="2022-03-31T03:05:31.473" v="20094" actId="20577"/>
          <ac:spMkLst>
            <pc:docMk/>
            <pc:sldMk cId="2684716850" sldId="265"/>
            <ac:spMk id="2" creationId="{9D6A748D-BEEC-43A4-BFF3-B31C0275A5D9}"/>
          </ac:spMkLst>
        </pc:spChg>
        <pc:spChg chg="add del mod">
          <ac:chgData name="loren catotal" userId="4de48e8bfde458a2" providerId="LiveId" clId="{3AE97DE2-9B91-4858-B3F7-03828FC38A31}" dt="2022-02-22T23:39:27.897" v="350" actId="478"/>
          <ac:spMkLst>
            <pc:docMk/>
            <pc:sldMk cId="2684716850" sldId="265"/>
            <ac:spMk id="71" creationId="{D800A3E1-D776-4C60-B045-870F3A36D9D2}"/>
          </ac:spMkLst>
        </pc:spChg>
        <pc:spChg chg="add del mod">
          <ac:chgData name="loren catotal" userId="4de48e8bfde458a2" providerId="LiveId" clId="{3AE97DE2-9B91-4858-B3F7-03828FC38A31}" dt="2022-02-22T23:44:11.070" v="421" actId="478"/>
          <ac:spMkLst>
            <pc:docMk/>
            <pc:sldMk cId="2684716850" sldId="265"/>
            <ac:spMk id="2052" creationId="{CF0FB42C-62F4-4DED-944E-6B31478E92F2}"/>
          </ac:spMkLst>
        </pc:spChg>
        <pc:picChg chg="add mod">
          <ac:chgData name="loren catotal" userId="4de48e8bfde458a2" providerId="LiveId" clId="{3AE97DE2-9B91-4858-B3F7-03828FC38A31}" dt="2022-02-22T23:45:33.757" v="438" actId="14100"/>
          <ac:picMkLst>
            <pc:docMk/>
            <pc:sldMk cId="2684716850" sldId="265"/>
            <ac:picMk id="2050" creationId="{82B5CB04-07C8-42A0-909C-47AA5DE635F3}"/>
          </ac:picMkLst>
        </pc:picChg>
      </pc:sldChg>
      <pc:sldChg chg="addSp modSp add mod modNotesTx">
        <pc:chgData name="loren catotal" userId="4de48e8bfde458a2" providerId="LiveId" clId="{3AE97DE2-9B91-4858-B3F7-03828FC38A31}" dt="2022-04-06T02:17:12.080" v="21704" actId="20577"/>
        <pc:sldMkLst>
          <pc:docMk/>
          <pc:sldMk cId="180763134" sldId="266"/>
        </pc:sldMkLst>
        <pc:spChg chg="mod">
          <ac:chgData name="loren catotal" userId="4de48e8bfde458a2" providerId="LiveId" clId="{3AE97DE2-9B91-4858-B3F7-03828FC38A31}" dt="2022-02-22T23:48:17.131" v="465" actId="255"/>
          <ac:spMkLst>
            <pc:docMk/>
            <pc:sldMk cId="180763134" sldId="266"/>
            <ac:spMk id="2" creationId="{9D6A748D-BEEC-43A4-BFF3-B31C0275A5D9}"/>
          </ac:spMkLst>
        </pc:spChg>
        <pc:picChg chg="add mod">
          <ac:chgData name="loren catotal" userId="4de48e8bfde458a2" providerId="LiveId" clId="{3AE97DE2-9B91-4858-B3F7-03828FC38A31}" dt="2022-02-22T23:44:55.960" v="433" actId="14100"/>
          <ac:picMkLst>
            <pc:docMk/>
            <pc:sldMk cId="180763134" sldId="266"/>
            <ac:picMk id="4" creationId="{A611103A-F9B7-4D29-A8BD-94E61BDF1762}"/>
          </ac:picMkLst>
        </pc:picChg>
      </pc:sldChg>
      <pc:sldChg chg="addSp modSp add mod modNotesTx">
        <pc:chgData name="loren catotal" userId="4de48e8bfde458a2" providerId="LiveId" clId="{3AE97DE2-9B91-4858-B3F7-03828FC38A31}" dt="2022-04-02T00:36:57.169" v="20389" actId="20577"/>
        <pc:sldMkLst>
          <pc:docMk/>
          <pc:sldMk cId="467057612" sldId="267"/>
        </pc:sldMkLst>
        <pc:spChg chg="mod">
          <ac:chgData name="loren catotal" userId="4de48e8bfde458a2" providerId="LiveId" clId="{3AE97DE2-9B91-4858-B3F7-03828FC38A31}" dt="2022-02-22T23:47:57.581" v="462" actId="403"/>
          <ac:spMkLst>
            <pc:docMk/>
            <pc:sldMk cId="467057612" sldId="267"/>
            <ac:spMk id="2" creationId="{9D6A748D-BEEC-43A4-BFF3-B31C0275A5D9}"/>
          </ac:spMkLst>
        </pc:spChg>
        <pc:picChg chg="add mod">
          <ac:chgData name="loren catotal" userId="4de48e8bfde458a2" providerId="LiveId" clId="{3AE97DE2-9B91-4858-B3F7-03828FC38A31}" dt="2022-02-22T23:48:04.014" v="464" actId="14100"/>
          <ac:picMkLst>
            <pc:docMk/>
            <pc:sldMk cId="467057612" sldId="267"/>
            <ac:picMk id="3074" creationId="{30FBC718-F3BF-4ADC-A3B6-E60C9C91F88A}"/>
          </ac:picMkLst>
        </pc:picChg>
      </pc:sldChg>
      <pc:sldChg chg="addSp delSp modSp new mod ord modNotesTx">
        <pc:chgData name="loren catotal" userId="4de48e8bfde458a2" providerId="LiveId" clId="{3AE97DE2-9B91-4858-B3F7-03828FC38A31}" dt="2022-03-27T00:07:20.709" v="19536" actId="20577"/>
        <pc:sldMkLst>
          <pc:docMk/>
          <pc:sldMk cId="3850599925" sldId="268"/>
        </pc:sldMkLst>
        <pc:spChg chg="del mod">
          <ac:chgData name="loren catotal" userId="4de48e8bfde458a2" providerId="LiveId" clId="{3AE97DE2-9B91-4858-B3F7-03828FC38A31}" dt="2022-02-23T21:15:32.014" v="1819" actId="478"/>
          <ac:spMkLst>
            <pc:docMk/>
            <pc:sldMk cId="3850599925" sldId="268"/>
            <ac:spMk id="2" creationId="{0BB101E5-D053-473F-A610-5AE5CBF3D98F}"/>
          </ac:spMkLst>
        </pc:spChg>
        <pc:spChg chg="del mod">
          <ac:chgData name="loren catotal" userId="4de48e8bfde458a2" providerId="LiveId" clId="{3AE97DE2-9B91-4858-B3F7-03828FC38A31}" dt="2022-02-23T21:15:27.443" v="1816" actId="478"/>
          <ac:spMkLst>
            <pc:docMk/>
            <pc:sldMk cId="3850599925" sldId="268"/>
            <ac:spMk id="3" creationId="{CB836835-52E5-46F7-9166-C094083F61A5}"/>
          </ac:spMkLst>
        </pc:spChg>
        <pc:picChg chg="add mod">
          <ac:chgData name="loren catotal" userId="4de48e8bfde458a2" providerId="LiveId" clId="{3AE97DE2-9B91-4858-B3F7-03828FC38A31}" dt="2022-02-23T21:15:47.173" v="1823" actId="14100"/>
          <ac:picMkLst>
            <pc:docMk/>
            <pc:sldMk cId="3850599925" sldId="268"/>
            <ac:picMk id="5" creationId="{8F8CA082-9013-4F6A-A06A-3D6B7758074D}"/>
          </ac:picMkLst>
        </pc:picChg>
      </pc:sldChg>
      <pc:sldChg chg="addSp delSp modSp new mod ord modClrScheme chgLayout modNotesTx">
        <pc:chgData name="loren catotal" userId="4de48e8bfde458a2" providerId="LiveId" clId="{3AE97DE2-9B91-4858-B3F7-03828FC38A31}" dt="2022-04-02T01:43:53.567" v="20811" actId="20577"/>
        <pc:sldMkLst>
          <pc:docMk/>
          <pc:sldMk cId="2249887015" sldId="269"/>
        </pc:sldMkLst>
        <pc:spChg chg="del">
          <ac:chgData name="loren catotal" userId="4de48e8bfde458a2" providerId="LiveId" clId="{3AE97DE2-9B91-4858-B3F7-03828FC38A31}" dt="2022-02-23T22:03:45.266" v="2301" actId="26606"/>
          <ac:spMkLst>
            <pc:docMk/>
            <pc:sldMk cId="2249887015" sldId="269"/>
            <ac:spMk id="2" creationId="{F319BE8B-1356-4ED0-BA9E-BFFA50940366}"/>
          </ac:spMkLst>
        </pc:spChg>
        <pc:spChg chg="del">
          <ac:chgData name="loren catotal" userId="4de48e8bfde458a2" providerId="LiveId" clId="{3AE97DE2-9B91-4858-B3F7-03828FC38A31}" dt="2022-02-23T22:03:42.256" v="2300" actId="22"/>
          <ac:spMkLst>
            <pc:docMk/>
            <pc:sldMk cId="2249887015" sldId="269"/>
            <ac:spMk id="3" creationId="{1555500C-88E4-4199-88F5-B54F8FA8D5AA}"/>
          </ac:spMkLst>
        </pc:spChg>
        <pc:spChg chg="add del mod">
          <ac:chgData name="loren catotal" userId="4de48e8bfde458a2" providerId="LiveId" clId="{3AE97DE2-9B91-4858-B3F7-03828FC38A31}" dt="2022-02-23T22:04:43.109" v="2322" actId="26606"/>
          <ac:spMkLst>
            <pc:docMk/>
            <pc:sldMk cId="2249887015" sldId="269"/>
            <ac:spMk id="10" creationId="{82293146-D4D6-4055-8974-85F239FF1462}"/>
          </ac:spMkLst>
        </pc:spChg>
        <pc:spChg chg="add del mod">
          <ac:chgData name="loren catotal" userId="4de48e8bfde458a2" providerId="LiveId" clId="{3AE97DE2-9B91-4858-B3F7-03828FC38A31}" dt="2022-02-23T22:04:43.109" v="2322" actId="26606"/>
          <ac:spMkLst>
            <pc:docMk/>
            <pc:sldMk cId="2249887015" sldId="269"/>
            <ac:spMk id="12" creationId="{E67F790F-9053-469D-91A0-7AAB090EB540}"/>
          </ac:spMkLst>
        </pc:spChg>
        <pc:spChg chg="add mod">
          <ac:chgData name="loren catotal" userId="4de48e8bfde458a2" providerId="LiveId" clId="{3AE97DE2-9B91-4858-B3F7-03828FC38A31}" dt="2022-02-23T22:10:37.779" v="2902" actId="20577"/>
          <ac:spMkLst>
            <pc:docMk/>
            <pc:sldMk cId="2249887015" sldId="269"/>
            <ac:spMk id="14" creationId="{783767F0-581A-4FC0-B983-6951F6E9CE1C}"/>
          </ac:spMkLst>
        </pc:spChg>
        <pc:picChg chg="add mod ord modCrop">
          <ac:chgData name="loren catotal" userId="4de48e8bfde458a2" providerId="LiveId" clId="{3AE97DE2-9B91-4858-B3F7-03828FC38A31}" dt="2022-02-23T22:10:23.671" v="2901" actId="18131"/>
          <ac:picMkLst>
            <pc:docMk/>
            <pc:sldMk cId="2249887015" sldId="269"/>
            <ac:picMk id="5" creationId="{151E4468-CC0D-4DDC-B6A5-62308ED06706}"/>
          </ac:picMkLst>
        </pc:picChg>
      </pc:sldChg>
      <pc:sldChg chg="addSp delSp modSp add mod ord modNotesTx">
        <pc:chgData name="loren catotal" userId="4de48e8bfde458a2" providerId="LiveId" clId="{3AE97DE2-9B91-4858-B3F7-03828FC38A31}" dt="2022-03-27T00:16:16.054" v="19586" actId="20577"/>
        <pc:sldMkLst>
          <pc:docMk/>
          <pc:sldMk cId="1600247611" sldId="270"/>
        </pc:sldMkLst>
        <pc:spChg chg="mod">
          <ac:chgData name="loren catotal" userId="4de48e8bfde458a2" providerId="LiveId" clId="{3AE97DE2-9B91-4858-B3F7-03828FC38A31}" dt="2022-03-19T23:24:59.417" v="5622" actId="14100"/>
          <ac:spMkLst>
            <pc:docMk/>
            <pc:sldMk cId="1600247611" sldId="270"/>
            <ac:spMk id="2" creationId="{0B975B97-950D-4118-BA86-33FAB89FA231}"/>
          </ac:spMkLst>
        </pc:spChg>
        <pc:spChg chg="mod">
          <ac:chgData name="loren catotal" userId="4de48e8bfde458a2" providerId="LiveId" clId="{3AE97DE2-9B91-4858-B3F7-03828FC38A31}" dt="2022-03-19T23:24:39.782" v="5620" actId="20577"/>
          <ac:spMkLst>
            <pc:docMk/>
            <pc:sldMk cId="1600247611" sldId="270"/>
            <ac:spMk id="3" creationId="{B5EA028D-07A1-41F4-9338-307E8BEF3E5B}"/>
          </ac:spMkLst>
        </pc:spChg>
        <pc:picChg chg="del">
          <ac:chgData name="loren catotal" userId="4de48e8bfde458a2" providerId="LiveId" clId="{3AE97DE2-9B91-4858-B3F7-03828FC38A31}" dt="2022-03-19T22:53:00.509" v="4403" actId="478"/>
          <ac:picMkLst>
            <pc:docMk/>
            <pc:sldMk cId="1600247611" sldId="270"/>
            <ac:picMk id="5" creationId="{C5F2E75F-B36C-4FEA-BE90-CDF17C30A69C}"/>
          </ac:picMkLst>
        </pc:picChg>
        <pc:picChg chg="add mod">
          <ac:chgData name="loren catotal" userId="4de48e8bfde458a2" providerId="LiveId" clId="{3AE97DE2-9B91-4858-B3F7-03828FC38A31}" dt="2022-03-19T22:54:06.971" v="4410" actId="14100"/>
          <ac:picMkLst>
            <pc:docMk/>
            <pc:sldMk cId="1600247611" sldId="270"/>
            <ac:picMk id="6" creationId="{440413D1-3C12-4AD8-9555-455F25411E89}"/>
          </ac:picMkLst>
        </pc:picChg>
      </pc:sldChg>
      <pc:sldChg chg="modSp add mod ord modNotesTx">
        <pc:chgData name="loren catotal" userId="4de48e8bfde458a2" providerId="LiveId" clId="{3AE97DE2-9B91-4858-B3F7-03828FC38A31}" dt="2022-03-27T00:16:24.808" v="19603" actId="20577"/>
        <pc:sldMkLst>
          <pc:docMk/>
          <pc:sldMk cId="900025012" sldId="271"/>
        </pc:sldMkLst>
        <pc:picChg chg="mod">
          <ac:chgData name="loren catotal" userId="4de48e8bfde458a2" providerId="LiveId" clId="{3AE97DE2-9B91-4858-B3F7-03828FC38A31}" dt="2022-03-19T23:42:09.128" v="5886" actId="1076"/>
          <ac:picMkLst>
            <pc:docMk/>
            <pc:sldMk cId="900025012" sldId="271"/>
            <ac:picMk id="5" creationId="{8F8CA082-9013-4F6A-A06A-3D6B7758074D}"/>
          </ac:picMkLst>
        </pc:picChg>
      </pc:sldChg>
      <pc:sldChg chg="addSp delSp modSp new mod ord modNotesTx">
        <pc:chgData name="loren catotal" userId="4de48e8bfde458a2" providerId="LiveId" clId="{3AE97DE2-9B91-4858-B3F7-03828FC38A31}" dt="2022-04-04T00:23:54.707" v="21643" actId="1076"/>
        <pc:sldMkLst>
          <pc:docMk/>
          <pc:sldMk cId="4161968004" sldId="272"/>
        </pc:sldMkLst>
        <pc:spChg chg="mod">
          <ac:chgData name="loren catotal" userId="4de48e8bfde458a2" providerId="LiveId" clId="{3AE97DE2-9B91-4858-B3F7-03828FC38A31}" dt="2022-03-20T21:27:51.903" v="8963" actId="20577"/>
          <ac:spMkLst>
            <pc:docMk/>
            <pc:sldMk cId="4161968004" sldId="272"/>
            <ac:spMk id="2" creationId="{EF7A2AD8-E871-4F13-8D45-1BF674ED279D}"/>
          </ac:spMkLst>
        </pc:spChg>
        <pc:spChg chg="del mod">
          <ac:chgData name="loren catotal" userId="4de48e8bfde458a2" providerId="LiveId" clId="{3AE97DE2-9B91-4858-B3F7-03828FC38A31}" dt="2022-03-20T20:08:10.552" v="6363" actId="478"/>
          <ac:spMkLst>
            <pc:docMk/>
            <pc:sldMk cId="4161968004" sldId="272"/>
            <ac:spMk id="3" creationId="{06E7A424-F9EF-4773-BFC2-B112C02CC3B4}"/>
          </ac:spMkLst>
        </pc:spChg>
        <pc:picChg chg="add mod">
          <ac:chgData name="loren catotal" userId="4de48e8bfde458a2" providerId="LiveId" clId="{3AE97DE2-9B91-4858-B3F7-03828FC38A31}" dt="2022-03-20T20:11:32.453" v="6852" actId="1076"/>
          <ac:picMkLst>
            <pc:docMk/>
            <pc:sldMk cId="4161968004" sldId="272"/>
            <ac:picMk id="5" creationId="{2C579663-3C7D-4330-B626-0F86FE00286B}"/>
          </ac:picMkLst>
        </pc:picChg>
        <pc:picChg chg="add mod">
          <ac:chgData name="loren catotal" userId="4de48e8bfde458a2" providerId="LiveId" clId="{3AE97DE2-9B91-4858-B3F7-03828FC38A31}" dt="2022-04-04T00:23:54.707" v="21643" actId="1076"/>
          <ac:picMkLst>
            <pc:docMk/>
            <pc:sldMk cId="4161968004" sldId="272"/>
            <ac:picMk id="7" creationId="{A3238DB1-2A77-46A8-BCCD-8BE8D53440C1}"/>
          </ac:picMkLst>
        </pc:picChg>
      </pc:sldChg>
      <pc:sldChg chg="addSp delSp modSp add mod modClrScheme chgLayout modNotesTx">
        <pc:chgData name="loren catotal" userId="4de48e8bfde458a2" providerId="LiveId" clId="{3AE97DE2-9B91-4858-B3F7-03828FC38A31}" dt="2022-04-06T01:27:48.446" v="21691" actId="313"/>
        <pc:sldMkLst>
          <pc:docMk/>
          <pc:sldMk cId="3127746661" sldId="273"/>
        </pc:sldMkLst>
        <pc:spChg chg="mod">
          <ac:chgData name="loren catotal" userId="4de48e8bfde458a2" providerId="LiveId" clId="{3AE97DE2-9B91-4858-B3F7-03828FC38A31}" dt="2022-03-20T21:02:11.423" v="8432" actId="20577"/>
          <ac:spMkLst>
            <pc:docMk/>
            <pc:sldMk cId="3127746661" sldId="273"/>
            <ac:spMk id="2" creationId="{0B975B97-950D-4118-BA86-33FAB89FA231}"/>
          </ac:spMkLst>
        </pc:spChg>
        <pc:spChg chg="add mod">
          <ac:chgData name="loren catotal" userId="4de48e8bfde458a2" providerId="LiveId" clId="{3AE97DE2-9B91-4858-B3F7-03828FC38A31}" dt="2022-04-04T00:24:12.271" v="21644" actId="1076"/>
          <ac:spMkLst>
            <pc:docMk/>
            <pc:sldMk cId="3127746661" sldId="273"/>
            <ac:spMk id="3" creationId="{1DD5092C-F3AD-4545-ACFF-1402D84DECC0}"/>
          </ac:spMkLst>
        </pc:spChg>
        <pc:spChg chg="del mod ord">
          <ac:chgData name="loren catotal" userId="4de48e8bfde458a2" providerId="LiveId" clId="{3AE97DE2-9B91-4858-B3F7-03828FC38A31}" dt="2022-03-20T20:58:43.863" v="8387" actId="26606"/>
          <ac:spMkLst>
            <pc:docMk/>
            <pc:sldMk cId="3127746661" sldId="273"/>
            <ac:spMk id="3" creationId="{B5EA028D-07A1-41F4-9338-307E8BEF3E5B}"/>
          </ac:spMkLst>
        </pc:spChg>
        <pc:spChg chg="add del mod">
          <ac:chgData name="loren catotal" userId="4de48e8bfde458a2" providerId="LiveId" clId="{3AE97DE2-9B91-4858-B3F7-03828FC38A31}" dt="2022-04-02T01:18:42.448" v="20652"/>
          <ac:spMkLst>
            <pc:docMk/>
            <pc:sldMk cId="3127746661" sldId="273"/>
            <ac:spMk id="8" creationId="{1CF2F030-77AE-4437-963A-87F47E24BB91}"/>
          </ac:spMkLst>
        </pc:spChg>
        <pc:graphicFrameChg chg="add mod modGraphic">
          <ac:chgData name="loren catotal" userId="4de48e8bfde458a2" providerId="LiveId" clId="{3AE97DE2-9B91-4858-B3F7-03828FC38A31}" dt="2022-04-02T02:00:23.608" v="21339" actId="20577"/>
          <ac:graphicFrameMkLst>
            <pc:docMk/>
            <pc:sldMk cId="3127746661" sldId="273"/>
            <ac:graphicFrameMk id="7" creationId="{02CFB8F9-3ED7-7642-B853-61C53BB7E31D}"/>
          </ac:graphicFrameMkLst>
        </pc:graphicFrameChg>
        <pc:picChg chg="add del mod">
          <ac:chgData name="loren catotal" userId="4de48e8bfde458a2" providerId="LiveId" clId="{3AE97DE2-9B91-4858-B3F7-03828FC38A31}" dt="2022-04-02T01:18:38.920" v="20649" actId="478"/>
          <ac:picMkLst>
            <pc:docMk/>
            <pc:sldMk cId="3127746661" sldId="273"/>
            <ac:picMk id="5" creationId="{18FB9B42-33F3-475A-8281-A4B091C7BAA1}"/>
          </ac:picMkLst>
        </pc:picChg>
        <pc:picChg chg="del">
          <ac:chgData name="loren catotal" userId="4de48e8bfde458a2" providerId="LiveId" clId="{3AE97DE2-9B91-4858-B3F7-03828FC38A31}" dt="2022-03-20T20:57:56.880" v="8380" actId="478"/>
          <ac:picMkLst>
            <pc:docMk/>
            <pc:sldMk cId="3127746661" sldId="273"/>
            <ac:picMk id="6" creationId="{440413D1-3C12-4AD8-9555-455F25411E89}"/>
          </ac:picMkLst>
        </pc:picChg>
      </pc:sldChg>
      <pc:sldChg chg="addSp delSp modSp add mod ord modNotesTx">
        <pc:chgData name="loren catotal" userId="4de48e8bfde458a2" providerId="LiveId" clId="{3AE97DE2-9B91-4858-B3F7-03828FC38A31}" dt="2022-04-02T01:19:08.114" v="20684" actId="20577"/>
        <pc:sldMkLst>
          <pc:docMk/>
          <pc:sldMk cId="219533965" sldId="274"/>
        </pc:sldMkLst>
        <pc:spChg chg="mod">
          <ac:chgData name="loren catotal" userId="4de48e8bfde458a2" providerId="LiveId" clId="{3AE97DE2-9B91-4858-B3F7-03828FC38A31}" dt="2022-03-27T00:38:13.217" v="19722" actId="20577"/>
          <ac:spMkLst>
            <pc:docMk/>
            <pc:sldMk cId="219533965" sldId="274"/>
            <ac:spMk id="2" creationId="{0B975B97-950D-4118-BA86-33FAB89FA231}"/>
          </ac:spMkLst>
        </pc:spChg>
        <pc:spChg chg="mod">
          <ac:chgData name="loren catotal" userId="4de48e8bfde458a2" providerId="LiveId" clId="{3AE97DE2-9B91-4858-B3F7-03828FC38A31}" dt="2022-04-02T01:07:59.123" v="20494" actId="20577"/>
          <ac:spMkLst>
            <pc:docMk/>
            <pc:sldMk cId="219533965" sldId="274"/>
            <ac:spMk id="3" creationId="{B5EA028D-07A1-41F4-9338-307E8BEF3E5B}"/>
          </ac:spMkLst>
        </pc:spChg>
        <pc:picChg chg="del">
          <ac:chgData name="loren catotal" userId="4de48e8bfde458a2" providerId="LiveId" clId="{3AE97DE2-9B91-4858-B3F7-03828FC38A31}" dt="2022-03-20T21:47:57.507" v="8982" actId="478"/>
          <ac:picMkLst>
            <pc:docMk/>
            <pc:sldMk cId="219533965" sldId="274"/>
            <ac:picMk id="5" creationId="{C5F2E75F-B36C-4FEA-BE90-CDF17C30A69C}"/>
          </ac:picMkLst>
        </pc:picChg>
        <pc:picChg chg="add mod">
          <ac:chgData name="loren catotal" userId="4de48e8bfde458a2" providerId="LiveId" clId="{3AE97DE2-9B91-4858-B3F7-03828FC38A31}" dt="2022-03-20T21:48:30.573" v="9000" actId="14100"/>
          <ac:picMkLst>
            <pc:docMk/>
            <pc:sldMk cId="219533965" sldId="274"/>
            <ac:picMk id="1026" creationId="{1099F404-0BF6-41EA-BA6E-D86B234D9827}"/>
          </ac:picMkLst>
        </pc:picChg>
      </pc:sldChg>
      <pc:sldChg chg="addSp modSp new mod modNotesTx">
        <pc:chgData name="loren catotal" userId="4de48e8bfde458a2" providerId="LiveId" clId="{3AE97DE2-9B91-4858-B3F7-03828FC38A31}" dt="2022-04-02T03:37:38.250" v="21434" actId="20577"/>
        <pc:sldMkLst>
          <pc:docMk/>
          <pc:sldMk cId="786449592" sldId="275"/>
        </pc:sldMkLst>
        <pc:spChg chg="mod">
          <ac:chgData name="loren catotal" userId="4de48e8bfde458a2" providerId="LiveId" clId="{3AE97DE2-9B91-4858-B3F7-03828FC38A31}" dt="2022-04-02T01:14:54.645" v="20636" actId="14100"/>
          <ac:spMkLst>
            <pc:docMk/>
            <pc:sldMk cId="786449592" sldId="275"/>
            <ac:spMk id="2" creationId="{6A94AF68-3608-49F1-8EBC-1AF16D8D28AE}"/>
          </ac:spMkLst>
        </pc:spChg>
        <pc:spChg chg="mod">
          <ac:chgData name="loren catotal" userId="4de48e8bfde458a2" providerId="LiveId" clId="{3AE97DE2-9B91-4858-B3F7-03828FC38A31}" dt="2022-04-02T03:37:38.250" v="21434" actId="20577"/>
          <ac:spMkLst>
            <pc:docMk/>
            <pc:sldMk cId="786449592" sldId="275"/>
            <ac:spMk id="3" creationId="{AFFD9918-93BC-4F57-AAA6-7DEF41829C00}"/>
          </ac:spMkLst>
        </pc:spChg>
        <pc:picChg chg="add mod">
          <ac:chgData name="loren catotal" userId="4de48e8bfde458a2" providerId="LiveId" clId="{3AE97DE2-9B91-4858-B3F7-03828FC38A31}" dt="2022-04-02T01:13:45.535" v="20596" actId="14100"/>
          <ac:picMkLst>
            <pc:docMk/>
            <pc:sldMk cId="786449592" sldId="275"/>
            <ac:picMk id="5" creationId="{88BBA896-1928-4380-BFC3-C26AA0150183}"/>
          </ac:picMkLst>
        </pc:picChg>
      </pc:sldChg>
      <pc:sldChg chg="addSp delSp modSp new mod modNotesTx">
        <pc:chgData name="loren catotal" userId="4de48e8bfde458a2" providerId="LiveId" clId="{3AE97DE2-9B91-4858-B3F7-03828FC38A31}" dt="2022-04-06T01:28:30.921" v="21698" actId="1076"/>
        <pc:sldMkLst>
          <pc:docMk/>
          <pc:sldMk cId="3423624876" sldId="276"/>
        </pc:sldMkLst>
        <pc:spChg chg="mod">
          <ac:chgData name="loren catotal" userId="4de48e8bfde458a2" providerId="LiveId" clId="{3AE97DE2-9B91-4858-B3F7-03828FC38A31}" dt="2022-03-21T01:10:36.597" v="11474" actId="20577"/>
          <ac:spMkLst>
            <pc:docMk/>
            <pc:sldMk cId="3423624876" sldId="276"/>
            <ac:spMk id="2" creationId="{0BAFF838-CA76-4A2B-A7E5-C99E223D00F3}"/>
          </ac:spMkLst>
        </pc:spChg>
        <pc:spChg chg="add del mod">
          <ac:chgData name="loren catotal" userId="4de48e8bfde458a2" providerId="LiveId" clId="{3AE97DE2-9B91-4858-B3F7-03828FC38A31}" dt="2022-03-21T01:30:33.649" v="12878" actId="26606"/>
          <ac:spMkLst>
            <pc:docMk/>
            <pc:sldMk cId="3423624876" sldId="276"/>
            <ac:spMk id="3" creationId="{85809187-EE5F-421F-9ADE-E4F28350A854}"/>
          </ac:spMkLst>
        </pc:spChg>
        <pc:spChg chg="add mod">
          <ac:chgData name="loren catotal" userId="4de48e8bfde458a2" providerId="LiveId" clId="{3AE97DE2-9B91-4858-B3F7-03828FC38A31}" dt="2022-04-06T01:28:30.921" v="21698" actId="1076"/>
          <ac:spMkLst>
            <pc:docMk/>
            <pc:sldMk cId="3423624876" sldId="276"/>
            <ac:spMk id="6" creationId="{222AFA92-3AD4-4571-A3C9-6FBAFDC1B92C}"/>
          </ac:spMkLst>
        </pc:spChg>
        <pc:graphicFrameChg chg="add del">
          <ac:chgData name="loren catotal" userId="4de48e8bfde458a2" providerId="LiveId" clId="{3AE97DE2-9B91-4858-B3F7-03828FC38A31}" dt="2022-03-21T01:30:28.382" v="12875" actId="26606"/>
          <ac:graphicFrameMkLst>
            <pc:docMk/>
            <pc:sldMk cId="3423624876" sldId="276"/>
            <ac:graphicFrameMk id="7" creationId="{8994AB4B-39F6-F23C-DB55-0C051DEAF3BF}"/>
          </ac:graphicFrameMkLst>
        </pc:graphicFrameChg>
        <pc:graphicFrameChg chg="add del">
          <ac:chgData name="loren catotal" userId="4de48e8bfde458a2" providerId="LiveId" clId="{3AE97DE2-9B91-4858-B3F7-03828FC38A31}" dt="2022-03-21T01:30:33.602" v="12877" actId="26606"/>
          <ac:graphicFrameMkLst>
            <pc:docMk/>
            <pc:sldMk cId="3423624876" sldId="276"/>
            <ac:graphicFrameMk id="9" creationId="{B2881DB6-41F1-1E1D-CFC2-59055FDD049A}"/>
          </ac:graphicFrameMkLst>
        </pc:graphicFrameChg>
        <pc:graphicFrameChg chg="add mod">
          <ac:chgData name="loren catotal" userId="4de48e8bfde458a2" providerId="LiveId" clId="{3AE97DE2-9B91-4858-B3F7-03828FC38A31}" dt="2022-03-31T03:10:10.474" v="20105" actId="20577"/>
          <ac:graphicFrameMkLst>
            <pc:docMk/>
            <pc:sldMk cId="3423624876" sldId="276"/>
            <ac:graphicFrameMk id="11" creationId="{8994AB4B-39F6-F23C-DB55-0C051DEAF3BF}"/>
          </ac:graphicFrameMkLst>
        </pc:graphicFrameChg>
        <pc:picChg chg="add mod">
          <ac:chgData name="loren catotal" userId="4de48e8bfde458a2" providerId="LiveId" clId="{3AE97DE2-9B91-4858-B3F7-03828FC38A31}" dt="2022-03-21T01:30:11.643" v="12873" actId="1076"/>
          <ac:picMkLst>
            <pc:docMk/>
            <pc:sldMk cId="3423624876" sldId="276"/>
            <ac:picMk id="5" creationId="{FB16DF5E-FB16-4E9C-81D8-35472F1EAB92}"/>
          </ac:picMkLst>
        </pc:picChg>
      </pc:sldChg>
      <pc:sldChg chg="addSp delSp modSp add mod modNotesTx">
        <pc:chgData name="loren catotal" userId="4de48e8bfde458a2" providerId="LiveId" clId="{3AE97DE2-9B91-4858-B3F7-03828FC38A31}" dt="2022-04-02T01:45:15.893" v="20833" actId="14100"/>
        <pc:sldMkLst>
          <pc:docMk/>
          <pc:sldMk cId="1254110630" sldId="277"/>
        </pc:sldMkLst>
        <pc:spChg chg="mod">
          <ac:chgData name="loren catotal" userId="4de48e8bfde458a2" providerId="LiveId" clId="{3AE97DE2-9B91-4858-B3F7-03828FC38A31}" dt="2022-04-02T01:45:15.893" v="20833" actId="14100"/>
          <ac:spMkLst>
            <pc:docMk/>
            <pc:sldMk cId="1254110630" sldId="277"/>
            <ac:spMk id="2" creationId="{EF7A2AD8-E871-4F13-8D45-1BF674ED279D}"/>
          </ac:spMkLst>
        </pc:spChg>
        <pc:picChg chg="del">
          <ac:chgData name="loren catotal" userId="4de48e8bfde458a2" providerId="LiveId" clId="{3AE97DE2-9B91-4858-B3F7-03828FC38A31}" dt="2022-03-22T04:55:27.510" v="13213" actId="478"/>
          <ac:picMkLst>
            <pc:docMk/>
            <pc:sldMk cId="1254110630" sldId="277"/>
            <ac:picMk id="5" creationId="{2C579663-3C7D-4330-B626-0F86FE00286B}"/>
          </ac:picMkLst>
        </pc:picChg>
        <pc:picChg chg="del">
          <ac:chgData name="loren catotal" userId="4de48e8bfde458a2" providerId="LiveId" clId="{3AE97DE2-9B91-4858-B3F7-03828FC38A31}" dt="2022-03-22T04:55:28.414" v="13214" actId="478"/>
          <ac:picMkLst>
            <pc:docMk/>
            <pc:sldMk cId="1254110630" sldId="277"/>
            <ac:picMk id="7" creationId="{A3238DB1-2A77-46A8-BCCD-8BE8D53440C1}"/>
          </ac:picMkLst>
        </pc:picChg>
        <pc:picChg chg="add mod">
          <ac:chgData name="loren catotal" userId="4de48e8bfde458a2" providerId="LiveId" clId="{3AE97DE2-9B91-4858-B3F7-03828FC38A31}" dt="2022-03-22T04:55:35.494" v="13218" actId="26606"/>
          <ac:picMkLst>
            <pc:docMk/>
            <pc:sldMk cId="1254110630" sldId="277"/>
            <ac:picMk id="1026" creationId="{C76B495A-B574-4647-9D44-CBCA7461C8F9}"/>
          </ac:picMkLst>
        </pc:picChg>
      </pc:sldChg>
      <pc:sldChg chg="addSp delSp modSp add del mod ord modClrScheme chgLayout modNotesTx">
        <pc:chgData name="loren catotal" userId="4de48e8bfde458a2" providerId="LiveId" clId="{3AE97DE2-9B91-4858-B3F7-03828FC38A31}" dt="2022-03-26T20:06:27.206" v="14136" actId="2696"/>
        <pc:sldMkLst>
          <pc:docMk/>
          <pc:sldMk cId="2100832981" sldId="278"/>
        </pc:sldMkLst>
        <pc:spChg chg="add del mod">
          <ac:chgData name="loren catotal" userId="4de48e8bfde458a2" providerId="LiveId" clId="{3AE97DE2-9B91-4858-B3F7-03828FC38A31}" dt="2022-03-26T19:58:53.212" v="14087"/>
          <ac:spMkLst>
            <pc:docMk/>
            <pc:sldMk cId="2100832981" sldId="278"/>
            <ac:spMk id="3" creationId="{A5468CF1-02D8-49CF-A923-CCD767D57452}"/>
          </ac:spMkLst>
        </pc:spChg>
        <pc:spChg chg="mod">
          <ac:chgData name="loren catotal" userId="4de48e8bfde458a2" providerId="LiveId" clId="{3AE97DE2-9B91-4858-B3F7-03828FC38A31}" dt="2022-03-26T20:03:16.486" v="14098" actId="26606"/>
          <ac:spMkLst>
            <pc:docMk/>
            <pc:sldMk cId="2100832981" sldId="278"/>
            <ac:spMk id="14" creationId="{783767F0-581A-4FC0-B983-6951F6E9CE1C}"/>
          </ac:spMkLst>
        </pc:spChg>
        <pc:spChg chg="add del mod">
          <ac:chgData name="loren catotal" userId="4de48e8bfde458a2" providerId="LiveId" clId="{3AE97DE2-9B91-4858-B3F7-03828FC38A31}" dt="2022-03-26T20:03:16.486" v="14098" actId="26606"/>
          <ac:spMkLst>
            <pc:docMk/>
            <pc:sldMk cId="2100832981" sldId="278"/>
            <ac:spMk id="73" creationId="{F7C647C0-BA14-5CBB-AF77-B69FECB6CBE7}"/>
          </ac:spMkLst>
        </pc:spChg>
        <pc:spChg chg="add del mod">
          <ac:chgData name="loren catotal" userId="4de48e8bfde458a2" providerId="LiveId" clId="{3AE97DE2-9B91-4858-B3F7-03828FC38A31}" dt="2022-03-26T20:03:16.486" v="14098" actId="26606"/>
          <ac:spMkLst>
            <pc:docMk/>
            <pc:sldMk cId="2100832981" sldId="278"/>
            <ac:spMk id="75" creationId="{91A77E3F-A029-3F21-44CB-E29A6941291E}"/>
          </ac:spMkLst>
        </pc:spChg>
        <pc:spChg chg="add del mod">
          <ac:chgData name="loren catotal" userId="4de48e8bfde458a2" providerId="LiveId" clId="{3AE97DE2-9B91-4858-B3F7-03828FC38A31}" dt="2022-03-26T20:03:16.486" v="14098" actId="26606"/>
          <ac:spMkLst>
            <pc:docMk/>
            <pc:sldMk cId="2100832981" sldId="278"/>
            <ac:spMk id="77" creationId="{22F9662E-1B06-733D-F538-B4EC20215079}"/>
          </ac:spMkLst>
        </pc:spChg>
        <pc:spChg chg="add del mod">
          <ac:chgData name="loren catotal" userId="4de48e8bfde458a2" providerId="LiveId" clId="{3AE97DE2-9B91-4858-B3F7-03828FC38A31}" dt="2022-03-26T20:03:16.486" v="14098" actId="26606"/>
          <ac:spMkLst>
            <pc:docMk/>
            <pc:sldMk cId="2100832981" sldId="278"/>
            <ac:spMk id="79" creationId="{3CFA4A1E-63D7-8589-3104-FC9A0A2130F2}"/>
          </ac:spMkLst>
        </pc:spChg>
        <pc:spChg chg="add del mod">
          <ac:chgData name="loren catotal" userId="4de48e8bfde458a2" providerId="LiveId" clId="{3AE97DE2-9B91-4858-B3F7-03828FC38A31}" dt="2022-03-26T20:03:16.486" v="14098" actId="26606"/>
          <ac:spMkLst>
            <pc:docMk/>
            <pc:sldMk cId="2100832981" sldId="278"/>
            <ac:spMk id="81" creationId="{E36C9D2C-CB43-54C4-2240-7EC8B1FD49B9}"/>
          </ac:spMkLst>
        </pc:spChg>
        <pc:spChg chg="add del mod">
          <ac:chgData name="loren catotal" userId="4de48e8bfde458a2" providerId="LiveId" clId="{3AE97DE2-9B91-4858-B3F7-03828FC38A31}" dt="2022-03-26T20:03:16.486" v="14098" actId="26606"/>
          <ac:spMkLst>
            <pc:docMk/>
            <pc:sldMk cId="2100832981" sldId="278"/>
            <ac:spMk id="83" creationId="{13176BAF-4A1A-85A0-3BD2-2ACB59973732}"/>
          </ac:spMkLst>
        </pc:spChg>
        <pc:spChg chg="add del mod">
          <ac:chgData name="loren catotal" userId="4de48e8bfde458a2" providerId="LiveId" clId="{3AE97DE2-9B91-4858-B3F7-03828FC38A31}" dt="2022-03-26T20:03:16.486" v="14098" actId="26606"/>
          <ac:spMkLst>
            <pc:docMk/>
            <pc:sldMk cId="2100832981" sldId="278"/>
            <ac:spMk id="85" creationId="{9161F46B-58F5-4AF3-A014-B52E9B364D17}"/>
          </ac:spMkLst>
        </pc:spChg>
        <pc:spChg chg="add del mod">
          <ac:chgData name="loren catotal" userId="4de48e8bfde458a2" providerId="LiveId" clId="{3AE97DE2-9B91-4858-B3F7-03828FC38A31}" dt="2022-03-26T20:05:21.577" v="14123" actId="478"/>
          <ac:spMkLst>
            <pc:docMk/>
            <pc:sldMk cId="2100832981" sldId="278"/>
            <ac:spMk id="137" creationId="{94712C5E-CCA6-228C-B8BD-729FBB7713C0}"/>
          </ac:spMkLst>
        </pc:spChg>
        <pc:spChg chg="add del mod">
          <ac:chgData name="loren catotal" userId="4de48e8bfde458a2" providerId="LiveId" clId="{3AE97DE2-9B91-4858-B3F7-03828FC38A31}" dt="2022-03-26T20:05:17.318" v="14121" actId="478"/>
          <ac:spMkLst>
            <pc:docMk/>
            <pc:sldMk cId="2100832981" sldId="278"/>
            <ac:spMk id="139" creationId="{91EE46AF-E027-DAA2-A75A-F480889065FA}"/>
          </ac:spMkLst>
        </pc:spChg>
        <pc:picChg chg="del">
          <ac:chgData name="loren catotal" userId="4de48e8bfde458a2" providerId="LiveId" clId="{3AE97DE2-9B91-4858-B3F7-03828FC38A31}" dt="2022-03-26T19:55:50.857" v="14085" actId="478"/>
          <ac:picMkLst>
            <pc:docMk/>
            <pc:sldMk cId="2100832981" sldId="278"/>
            <ac:picMk id="5" creationId="{151E4468-CC0D-4DDC-B6A5-62308ED06706}"/>
          </ac:picMkLst>
        </pc:picChg>
        <pc:picChg chg="add mod">
          <ac:chgData name="loren catotal" userId="4de48e8bfde458a2" providerId="LiveId" clId="{3AE97DE2-9B91-4858-B3F7-03828FC38A31}" dt="2022-03-26T20:05:28.010" v="14126" actId="1076"/>
          <ac:picMkLst>
            <pc:docMk/>
            <pc:sldMk cId="2100832981" sldId="278"/>
            <ac:picMk id="1026" creationId="{20B88263-98F5-42F6-B93F-A9BA20013127}"/>
          </ac:picMkLst>
        </pc:picChg>
        <pc:picChg chg="add mod">
          <ac:chgData name="loren catotal" userId="4de48e8bfde458a2" providerId="LiveId" clId="{3AE97DE2-9B91-4858-B3F7-03828FC38A31}" dt="2022-03-26T20:05:29.067" v="14127" actId="1076"/>
          <ac:picMkLst>
            <pc:docMk/>
            <pc:sldMk cId="2100832981" sldId="278"/>
            <ac:picMk id="1028" creationId="{C1E8571A-E507-4514-B4CA-FE46EC0FC0E4}"/>
          </ac:picMkLst>
        </pc:picChg>
        <pc:picChg chg="add mod">
          <ac:chgData name="loren catotal" userId="4de48e8bfde458a2" providerId="LiveId" clId="{3AE97DE2-9B91-4858-B3F7-03828FC38A31}" dt="2022-03-26T20:05:24.849" v="14124" actId="1076"/>
          <ac:picMkLst>
            <pc:docMk/>
            <pc:sldMk cId="2100832981" sldId="278"/>
            <ac:picMk id="1030" creationId="{D12F8E34-CABB-47DE-A3E4-E5C1F89401BC}"/>
          </ac:picMkLst>
        </pc:picChg>
      </pc:sldChg>
      <pc:sldChg chg="addSp delSp modSp add mod modNotesTx">
        <pc:chgData name="loren catotal" userId="4de48e8bfde458a2" providerId="LiveId" clId="{3AE97DE2-9B91-4858-B3F7-03828FC38A31}" dt="2022-03-26T23:50:32.878" v="19442" actId="20577"/>
        <pc:sldMkLst>
          <pc:docMk/>
          <pc:sldMk cId="1647967356" sldId="279"/>
        </pc:sldMkLst>
        <pc:spChg chg="mod">
          <ac:chgData name="loren catotal" userId="4de48e8bfde458a2" providerId="LiveId" clId="{3AE97DE2-9B91-4858-B3F7-03828FC38A31}" dt="2022-03-26T20:07:14.752" v="14249" actId="14100"/>
          <ac:spMkLst>
            <pc:docMk/>
            <pc:sldMk cId="1647967356" sldId="279"/>
            <ac:spMk id="2" creationId="{9D6A748D-BEEC-43A4-BFF3-B31C0275A5D9}"/>
          </ac:spMkLst>
        </pc:spChg>
        <pc:picChg chg="add mod">
          <ac:chgData name="loren catotal" userId="4de48e8bfde458a2" providerId="LiveId" clId="{3AE97DE2-9B91-4858-B3F7-03828FC38A31}" dt="2022-03-26T20:09:38.503" v="14451" actId="14100"/>
          <ac:picMkLst>
            <pc:docMk/>
            <pc:sldMk cId="1647967356" sldId="279"/>
            <ac:picMk id="4" creationId="{E6306347-844F-4CFE-928E-E4C5D856A471}"/>
          </ac:picMkLst>
        </pc:picChg>
        <pc:picChg chg="add mod">
          <ac:chgData name="loren catotal" userId="4de48e8bfde458a2" providerId="LiveId" clId="{3AE97DE2-9B91-4858-B3F7-03828FC38A31}" dt="2022-03-26T20:09:32.058" v="14449" actId="14100"/>
          <ac:picMkLst>
            <pc:docMk/>
            <pc:sldMk cId="1647967356" sldId="279"/>
            <ac:picMk id="5" creationId="{937BB8BD-DD15-4267-9CC4-804BE9A9777C}"/>
          </ac:picMkLst>
        </pc:picChg>
        <pc:picChg chg="add mod">
          <ac:chgData name="loren catotal" userId="4de48e8bfde458a2" providerId="LiveId" clId="{3AE97DE2-9B91-4858-B3F7-03828FC38A31}" dt="2022-03-26T20:09:42.667" v="14453" actId="14100"/>
          <ac:picMkLst>
            <pc:docMk/>
            <pc:sldMk cId="1647967356" sldId="279"/>
            <ac:picMk id="6" creationId="{D4BD474A-CB17-4866-BF59-028E55DB9277}"/>
          </ac:picMkLst>
        </pc:picChg>
        <pc:picChg chg="del">
          <ac:chgData name="loren catotal" userId="4de48e8bfde458a2" providerId="LiveId" clId="{3AE97DE2-9B91-4858-B3F7-03828FC38A31}" dt="2022-03-26T20:05:52.915" v="14130" actId="478"/>
          <ac:picMkLst>
            <pc:docMk/>
            <pc:sldMk cId="1647967356" sldId="279"/>
            <ac:picMk id="3074" creationId="{30FBC718-F3BF-4ADC-A3B6-E60C9C91F88A}"/>
          </ac:picMkLst>
        </pc:picChg>
      </pc:sldChg>
      <pc:sldChg chg="addSp modSp new mod modNotesTx">
        <pc:chgData name="loren catotal" userId="4de48e8bfde458a2" providerId="LiveId" clId="{3AE97DE2-9B91-4858-B3F7-03828FC38A31}" dt="2022-04-04T00:26:49.699" v="21690" actId="20577"/>
        <pc:sldMkLst>
          <pc:docMk/>
          <pc:sldMk cId="568876579" sldId="280"/>
        </pc:sldMkLst>
        <pc:spChg chg="mod">
          <ac:chgData name="loren catotal" userId="4de48e8bfde458a2" providerId="LiveId" clId="{3AE97DE2-9B91-4858-B3F7-03828FC38A31}" dt="2022-03-26T20:49:37.652" v="15969" actId="14100"/>
          <ac:spMkLst>
            <pc:docMk/>
            <pc:sldMk cId="568876579" sldId="280"/>
            <ac:spMk id="2" creationId="{9C4ECCBC-C7C3-41A9-8859-F56E89946E11}"/>
          </ac:spMkLst>
        </pc:spChg>
        <pc:spChg chg="mod">
          <ac:chgData name="loren catotal" userId="4de48e8bfde458a2" providerId="LiveId" clId="{3AE97DE2-9B91-4858-B3F7-03828FC38A31}" dt="2022-04-04T00:20:51.579" v="21638" actId="20577"/>
          <ac:spMkLst>
            <pc:docMk/>
            <pc:sldMk cId="568876579" sldId="280"/>
            <ac:spMk id="3" creationId="{1ED26A30-4AF6-4794-96E6-ACAAE09DF4A3}"/>
          </ac:spMkLst>
        </pc:spChg>
        <pc:picChg chg="add mod">
          <ac:chgData name="loren catotal" userId="4de48e8bfde458a2" providerId="LiveId" clId="{3AE97DE2-9B91-4858-B3F7-03828FC38A31}" dt="2022-04-02T23:05:48.317" v="21626" actId="14100"/>
          <ac:picMkLst>
            <pc:docMk/>
            <pc:sldMk cId="568876579" sldId="280"/>
            <ac:picMk id="2050" creationId="{5E6BDBFF-F9E9-4A38-B329-BF9B3FA03B5A}"/>
          </ac:picMkLst>
        </pc:picChg>
      </pc:sldChg>
      <pc:sldChg chg="addSp modSp new mod modClrScheme chgLayout modNotesTx">
        <pc:chgData name="loren catotal" userId="4de48e8bfde458a2" providerId="LiveId" clId="{3AE97DE2-9B91-4858-B3F7-03828FC38A31}" dt="2022-04-04T00:25:29.241" v="21647" actId="20577"/>
        <pc:sldMkLst>
          <pc:docMk/>
          <pc:sldMk cId="1778832618" sldId="281"/>
        </pc:sldMkLst>
        <pc:spChg chg="mod">
          <ac:chgData name="loren catotal" userId="4de48e8bfde458a2" providerId="LiveId" clId="{3AE97DE2-9B91-4858-B3F7-03828FC38A31}" dt="2022-03-26T21:35:03.582" v="17065" actId="26606"/>
          <ac:spMkLst>
            <pc:docMk/>
            <pc:sldMk cId="1778832618" sldId="281"/>
            <ac:spMk id="2" creationId="{6C1082B4-708A-42AA-920F-BEE81C3D886D}"/>
          </ac:spMkLst>
        </pc:spChg>
        <pc:spChg chg="mod ord">
          <ac:chgData name="loren catotal" userId="4de48e8bfde458a2" providerId="LiveId" clId="{3AE97DE2-9B91-4858-B3F7-03828FC38A31}" dt="2022-03-26T21:38:41.416" v="17149" actId="27636"/>
          <ac:spMkLst>
            <pc:docMk/>
            <pc:sldMk cId="1778832618" sldId="281"/>
            <ac:spMk id="3" creationId="{6B54244F-5992-4AC2-BEEC-4FCBA53CF992}"/>
          </ac:spMkLst>
        </pc:spChg>
        <pc:picChg chg="add mod">
          <ac:chgData name="loren catotal" userId="4de48e8bfde458a2" providerId="LiveId" clId="{3AE97DE2-9B91-4858-B3F7-03828FC38A31}" dt="2022-03-26T21:35:03.582" v="17065" actId="26606"/>
          <ac:picMkLst>
            <pc:docMk/>
            <pc:sldMk cId="1778832618" sldId="281"/>
            <ac:picMk id="4098" creationId="{F3990ABE-BBD8-4F94-B0B4-31F704257503}"/>
          </ac:picMkLst>
        </pc:picChg>
      </pc:sldChg>
      <pc:sldChg chg="delSp modSp new mod">
        <pc:chgData name="loren catotal" userId="4de48e8bfde458a2" providerId="LiveId" clId="{3AE97DE2-9B91-4858-B3F7-03828FC38A31}" dt="2022-04-06T02:28:50.259" v="21730" actId="20577"/>
        <pc:sldMkLst>
          <pc:docMk/>
          <pc:sldMk cId="2045759657" sldId="282"/>
        </pc:sldMkLst>
        <pc:spChg chg="mod">
          <ac:chgData name="loren catotal" userId="4de48e8bfde458a2" providerId="LiveId" clId="{3AE97DE2-9B91-4858-B3F7-03828FC38A31}" dt="2022-03-26T21:49:10.863" v="17172" actId="20577"/>
          <ac:spMkLst>
            <pc:docMk/>
            <pc:sldMk cId="2045759657" sldId="282"/>
            <ac:spMk id="2" creationId="{D206A774-3166-4D54-886B-0F284D75F027}"/>
          </ac:spMkLst>
        </pc:spChg>
        <pc:spChg chg="mod">
          <ac:chgData name="loren catotal" userId="4de48e8bfde458a2" providerId="LiveId" clId="{3AE97DE2-9B91-4858-B3F7-03828FC38A31}" dt="2022-04-06T02:28:50.259" v="21730" actId="20577"/>
          <ac:spMkLst>
            <pc:docMk/>
            <pc:sldMk cId="2045759657" sldId="282"/>
            <ac:spMk id="3" creationId="{000C719E-EE6C-498F-8A22-2939E509FC30}"/>
          </ac:spMkLst>
        </pc:spChg>
        <pc:spChg chg="del mod">
          <ac:chgData name="loren catotal" userId="4de48e8bfde458a2" providerId="LiveId" clId="{3AE97DE2-9B91-4858-B3F7-03828FC38A31}" dt="2022-03-26T21:49:06.801" v="17152" actId="478"/>
          <ac:spMkLst>
            <pc:docMk/>
            <pc:sldMk cId="2045759657" sldId="282"/>
            <ac:spMk id="4" creationId="{6EA9EBF0-D719-4E9B-9845-2AC3F3088A80}"/>
          </ac:spMkLst>
        </pc:spChg>
      </pc:sldChg>
      <pc:sldChg chg="addSp delSp modSp add mod modNotesTx">
        <pc:chgData name="loren catotal" userId="4de48e8bfde458a2" providerId="LiveId" clId="{3AE97DE2-9B91-4858-B3F7-03828FC38A31}" dt="2022-04-02T00:27:59.827" v="20330" actId="20577"/>
        <pc:sldMkLst>
          <pc:docMk/>
          <pc:sldMk cId="2725184944" sldId="283"/>
        </pc:sldMkLst>
        <pc:spChg chg="mod">
          <ac:chgData name="loren catotal" userId="4de48e8bfde458a2" providerId="LiveId" clId="{3AE97DE2-9B91-4858-B3F7-03828FC38A31}" dt="2022-03-26T22:13:07.279" v="18091" actId="20577"/>
          <ac:spMkLst>
            <pc:docMk/>
            <pc:sldMk cId="2725184944" sldId="283"/>
            <ac:spMk id="2" creationId="{0BAFF838-CA76-4A2B-A7E5-C99E223D00F3}"/>
          </ac:spMkLst>
        </pc:spChg>
        <pc:spChg chg="mod">
          <ac:chgData name="loren catotal" userId="4de48e8bfde458a2" providerId="LiveId" clId="{3AE97DE2-9B91-4858-B3F7-03828FC38A31}" dt="2022-04-02T00:27:59.827" v="20330" actId="20577"/>
          <ac:spMkLst>
            <pc:docMk/>
            <pc:sldMk cId="2725184944" sldId="283"/>
            <ac:spMk id="6" creationId="{222AFA92-3AD4-4571-A3C9-6FBAFDC1B92C}"/>
          </ac:spMkLst>
        </pc:spChg>
        <pc:graphicFrameChg chg="mod">
          <ac:chgData name="loren catotal" userId="4de48e8bfde458a2" providerId="LiveId" clId="{3AE97DE2-9B91-4858-B3F7-03828FC38A31}" dt="2022-03-26T22:28:28.619" v="18698" actId="14100"/>
          <ac:graphicFrameMkLst>
            <pc:docMk/>
            <pc:sldMk cId="2725184944" sldId="283"/>
            <ac:graphicFrameMk id="11" creationId="{8994AB4B-39F6-F23C-DB55-0C051DEAF3BF}"/>
          </ac:graphicFrameMkLst>
        </pc:graphicFrameChg>
        <pc:picChg chg="del">
          <ac:chgData name="loren catotal" userId="4de48e8bfde458a2" providerId="LiveId" clId="{3AE97DE2-9B91-4858-B3F7-03828FC38A31}" dt="2022-03-26T22:03:29.054" v="17395" actId="478"/>
          <ac:picMkLst>
            <pc:docMk/>
            <pc:sldMk cId="2725184944" sldId="283"/>
            <ac:picMk id="5" creationId="{FB16DF5E-FB16-4E9C-81D8-35472F1EAB92}"/>
          </ac:picMkLst>
        </pc:picChg>
        <pc:picChg chg="add mod">
          <ac:chgData name="loren catotal" userId="4de48e8bfde458a2" providerId="LiveId" clId="{3AE97DE2-9B91-4858-B3F7-03828FC38A31}" dt="2022-03-26T22:23:38.884" v="18449" actId="1076"/>
          <ac:picMkLst>
            <pc:docMk/>
            <pc:sldMk cId="2725184944" sldId="283"/>
            <ac:picMk id="5122" creationId="{C306FE18-36BF-40D2-9E2D-248559271042}"/>
          </ac:picMkLst>
        </pc:picChg>
      </pc:sldChg>
      <pc:sldChg chg="addSp delSp modSp new mod modNotesTx">
        <pc:chgData name="loren catotal" userId="4de48e8bfde458a2" providerId="LiveId" clId="{3AE97DE2-9B91-4858-B3F7-03828FC38A31}" dt="2022-04-02T01:20:07.534" v="20715" actId="14100"/>
        <pc:sldMkLst>
          <pc:docMk/>
          <pc:sldMk cId="1509115322" sldId="284"/>
        </pc:sldMkLst>
        <pc:spChg chg="del">
          <ac:chgData name="loren catotal" userId="4de48e8bfde458a2" providerId="LiveId" clId="{3AE97DE2-9B91-4858-B3F7-03828FC38A31}" dt="2022-03-26T22:35:16.420" v="18880" actId="26606"/>
          <ac:spMkLst>
            <pc:docMk/>
            <pc:sldMk cId="1509115322" sldId="284"/>
            <ac:spMk id="2" creationId="{6218CC85-6CC2-4A4D-BD6D-D1E47487E540}"/>
          </ac:spMkLst>
        </pc:spChg>
        <pc:spChg chg="del">
          <ac:chgData name="loren catotal" userId="4de48e8bfde458a2" providerId="LiveId" clId="{3AE97DE2-9B91-4858-B3F7-03828FC38A31}" dt="2022-03-26T22:35:16.420" v="18880" actId="26606"/>
          <ac:spMkLst>
            <pc:docMk/>
            <pc:sldMk cId="1509115322" sldId="284"/>
            <ac:spMk id="3" creationId="{F8D8A71B-B7B1-4B55-9E94-6C8AF8258F7C}"/>
          </ac:spMkLst>
        </pc:spChg>
        <pc:spChg chg="add mod">
          <ac:chgData name="loren catotal" userId="4de48e8bfde458a2" providerId="LiveId" clId="{3AE97DE2-9B91-4858-B3F7-03828FC38A31}" dt="2022-04-02T01:20:02.697" v="20714" actId="14100"/>
          <ac:spMkLst>
            <pc:docMk/>
            <pc:sldMk cId="1509115322" sldId="284"/>
            <ac:spMk id="6" creationId="{9601108D-909C-42FC-9AC3-E7AAB16EF2DE}"/>
          </ac:spMkLst>
        </pc:spChg>
        <pc:picChg chg="add mod">
          <ac:chgData name="loren catotal" userId="4de48e8bfde458a2" providerId="LiveId" clId="{3AE97DE2-9B91-4858-B3F7-03828FC38A31}" dt="2022-04-02T01:20:07.534" v="20715" actId="14100"/>
          <ac:picMkLst>
            <pc:docMk/>
            <pc:sldMk cId="1509115322" sldId="284"/>
            <ac:picMk id="5" creationId="{4FB74FC5-3477-4A2E-8135-B92C80BB6441}"/>
          </ac:picMkLst>
        </pc:picChg>
      </pc:sldChg>
      <pc:sldChg chg="modSp add mod">
        <pc:chgData name="loren catotal" userId="4de48e8bfde458a2" providerId="LiveId" clId="{3AE97DE2-9B91-4858-B3F7-03828FC38A31}" dt="2022-04-02T04:31:12.457" v="21435" actId="114"/>
        <pc:sldMkLst>
          <pc:docMk/>
          <pc:sldMk cId="2621278633" sldId="285"/>
        </pc:sldMkLst>
        <pc:spChg chg="mod">
          <ac:chgData name="loren catotal" userId="4de48e8bfde458a2" providerId="LiveId" clId="{3AE97DE2-9B91-4858-B3F7-03828FC38A31}" dt="2022-04-02T00:36:26.337" v="20375" actId="20577"/>
          <ac:spMkLst>
            <pc:docMk/>
            <pc:sldMk cId="2621278633" sldId="285"/>
            <ac:spMk id="2" creationId="{D206A774-3166-4D54-886B-0F284D75F027}"/>
          </ac:spMkLst>
        </pc:spChg>
        <pc:spChg chg="mod">
          <ac:chgData name="loren catotal" userId="4de48e8bfde458a2" providerId="LiveId" clId="{3AE97DE2-9B91-4858-B3F7-03828FC38A31}" dt="2022-04-02T04:31:12.457" v="21435" actId="114"/>
          <ac:spMkLst>
            <pc:docMk/>
            <pc:sldMk cId="2621278633" sldId="285"/>
            <ac:spMk id="3" creationId="{000C719E-EE6C-498F-8A22-2939E509FC30}"/>
          </ac:spMkLst>
        </pc:spChg>
      </pc:sldChg>
      <pc:sldChg chg="addSp delSp modSp new mod ord modNotesTx">
        <pc:chgData name="loren catotal" userId="4de48e8bfde458a2" providerId="LiveId" clId="{3AE97DE2-9B91-4858-B3F7-03828FC38A31}" dt="2022-04-02T01:48:04.598" v="20851" actId="20577"/>
        <pc:sldMkLst>
          <pc:docMk/>
          <pc:sldMk cId="2280179102" sldId="286"/>
        </pc:sldMkLst>
        <pc:spChg chg="del">
          <ac:chgData name="loren catotal" userId="4de48e8bfde458a2" providerId="LiveId" clId="{3AE97DE2-9B91-4858-B3F7-03828FC38A31}" dt="2022-04-02T01:17:33.891" v="20643" actId="26606"/>
          <ac:spMkLst>
            <pc:docMk/>
            <pc:sldMk cId="2280179102" sldId="286"/>
            <ac:spMk id="2" creationId="{F1052A0B-E509-4913-B318-0252E72A73DE}"/>
          </ac:spMkLst>
        </pc:spChg>
        <pc:spChg chg="del">
          <ac:chgData name="loren catotal" userId="4de48e8bfde458a2" providerId="LiveId" clId="{3AE97DE2-9B91-4858-B3F7-03828FC38A31}" dt="2022-04-02T01:17:27.126" v="20642"/>
          <ac:spMkLst>
            <pc:docMk/>
            <pc:sldMk cId="2280179102" sldId="286"/>
            <ac:spMk id="3" creationId="{7FE148DB-0FBE-42E9-AD86-A1E05C1CA2B5}"/>
          </ac:spMkLst>
        </pc:spChg>
        <pc:spChg chg="add mod">
          <ac:chgData name="loren catotal" userId="4de48e8bfde458a2" providerId="LiveId" clId="{3AE97DE2-9B91-4858-B3F7-03828FC38A31}" dt="2022-04-02T01:18:12.018" v="20647" actId="1076"/>
          <ac:spMkLst>
            <pc:docMk/>
            <pc:sldMk cId="2280179102" sldId="286"/>
            <ac:spMk id="5" creationId="{1BE47A60-BB24-4A04-9128-DFA409AFD370}"/>
          </ac:spMkLst>
        </pc:spChg>
        <pc:picChg chg="add mod">
          <ac:chgData name="loren catotal" userId="4de48e8bfde458a2" providerId="LiveId" clId="{3AE97DE2-9B91-4858-B3F7-03828FC38A31}" dt="2022-04-02T01:17:47.324" v="20644" actId="14100"/>
          <ac:picMkLst>
            <pc:docMk/>
            <pc:sldMk cId="2280179102" sldId="286"/>
            <ac:picMk id="4" creationId="{881915A0-992A-4EEC-B7DF-04F0887A3BD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96900C-882F-4615-B664-71D08ED56B7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544FF87-4066-482A-A09C-C974179B2D65}">
      <dgm:prSet/>
      <dgm:spPr/>
      <dgm:t>
        <a:bodyPr/>
        <a:lstStyle/>
        <a:p>
          <a:r>
            <a:rPr lang="en-US"/>
            <a:t>1542</a:t>
          </a:r>
        </a:p>
      </dgm:t>
    </dgm:pt>
    <dgm:pt modelId="{09C787CB-0AAD-461C-A7A8-1ABC1C3C41A8}" type="parTrans" cxnId="{62A59162-86C2-4D4D-AA3F-59F3041D1248}">
      <dgm:prSet/>
      <dgm:spPr/>
      <dgm:t>
        <a:bodyPr/>
        <a:lstStyle/>
        <a:p>
          <a:endParaRPr lang="en-US"/>
        </a:p>
      </dgm:t>
    </dgm:pt>
    <dgm:pt modelId="{26A44C58-86A0-482F-A1F4-5C62DE185DE1}" type="sibTrans" cxnId="{62A59162-86C2-4D4D-AA3F-59F3041D1248}">
      <dgm:prSet/>
      <dgm:spPr/>
      <dgm:t>
        <a:bodyPr/>
        <a:lstStyle/>
        <a:p>
          <a:endParaRPr lang="en-US"/>
        </a:p>
      </dgm:t>
    </dgm:pt>
    <dgm:pt modelId="{A6230474-837A-4953-B0C6-1E15BC56E183}">
      <dgm:prSet/>
      <dgm:spPr/>
      <dgm:t>
        <a:bodyPr/>
        <a:lstStyle/>
        <a:p>
          <a:r>
            <a:rPr lang="en-US" dirty="0"/>
            <a:t>First English Statute concerning witchcraft. Back then, it was treated as an example of heresy. Prosecutions were rare before then. Repealed in 1547, but then….</a:t>
          </a:r>
        </a:p>
      </dgm:t>
    </dgm:pt>
    <dgm:pt modelId="{D64BE08C-DD0E-4460-AFF7-75775511FE33}" type="parTrans" cxnId="{1E105B35-B390-482A-8E7E-3D9F5FA33E85}">
      <dgm:prSet/>
      <dgm:spPr/>
      <dgm:t>
        <a:bodyPr/>
        <a:lstStyle/>
        <a:p>
          <a:endParaRPr lang="en-US"/>
        </a:p>
      </dgm:t>
    </dgm:pt>
    <dgm:pt modelId="{45E5DB8B-3003-4F34-A427-F95845BC59A9}" type="sibTrans" cxnId="{1E105B35-B390-482A-8E7E-3D9F5FA33E85}">
      <dgm:prSet/>
      <dgm:spPr/>
      <dgm:t>
        <a:bodyPr/>
        <a:lstStyle/>
        <a:p>
          <a:endParaRPr lang="en-US"/>
        </a:p>
      </dgm:t>
    </dgm:pt>
    <dgm:pt modelId="{5448DA24-83D8-4E2B-8037-96427F31D400}">
      <dgm:prSet/>
      <dgm:spPr/>
      <dgm:t>
        <a:bodyPr/>
        <a:lstStyle/>
        <a:p>
          <a:r>
            <a:rPr lang="en-US" dirty="0"/>
            <a:t>1563</a:t>
          </a:r>
        </a:p>
      </dgm:t>
    </dgm:pt>
    <dgm:pt modelId="{2C98CEEE-9631-436A-9581-8B2172AB43D5}" type="parTrans" cxnId="{FE63ADE6-862E-43B1-8F70-547CA9F66F0D}">
      <dgm:prSet/>
      <dgm:spPr/>
      <dgm:t>
        <a:bodyPr/>
        <a:lstStyle/>
        <a:p>
          <a:endParaRPr lang="en-US"/>
        </a:p>
      </dgm:t>
    </dgm:pt>
    <dgm:pt modelId="{D26628BB-9254-4862-B349-1ADFB43DD89B}" type="sibTrans" cxnId="{FE63ADE6-862E-43B1-8F70-547CA9F66F0D}">
      <dgm:prSet/>
      <dgm:spPr/>
      <dgm:t>
        <a:bodyPr/>
        <a:lstStyle/>
        <a:p>
          <a:endParaRPr lang="en-US"/>
        </a:p>
      </dgm:t>
    </dgm:pt>
    <dgm:pt modelId="{6C2363F4-EE5F-40E5-B9A5-56C1102836D8}">
      <dgm:prSet/>
      <dgm:spPr/>
      <dgm:t>
        <a:bodyPr/>
        <a:lstStyle/>
        <a:p>
          <a:r>
            <a:rPr lang="en-US" dirty="0"/>
            <a:t>Act against Conjurations, Enchantments, and Witchcraft was passed. Death penalty created. </a:t>
          </a:r>
        </a:p>
      </dgm:t>
    </dgm:pt>
    <dgm:pt modelId="{DA144647-3D6B-43EF-9E15-C55F71FCEB5A}" type="parTrans" cxnId="{51119DFF-8690-405B-9740-14854C930ADF}">
      <dgm:prSet/>
      <dgm:spPr/>
      <dgm:t>
        <a:bodyPr/>
        <a:lstStyle/>
        <a:p>
          <a:endParaRPr lang="en-US"/>
        </a:p>
      </dgm:t>
    </dgm:pt>
    <dgm:pt modelId="{AE7BA0E6-5C09-407C-8334-50F9ADBE7C89}" type="sibTrans" cxnId="{51119DFF-8690-405B-9740-14854C930ADF}">
      <dgm:prSet/>
      <dgm:spPr/>
      <dgm:t>
        <a:bodyPr/>
        <a:lstStyle/>
        <a:p>
          <a:endParaRPr lang="en-US"/>
        </a:p>
      </dgm:t>
    </dgm:pt>
    <dgm:pt modelId="{BE5F07FE-9006-4207-BDB5-9BB96CD3B4BC}">
      <dgm:prSet/>
      <dgm:spPr/>
      <dgm:t>
        <a:bodyPr/>
        <a:lstStyle/>
        <a:p>
          <a:r>
            <a:rPr lang="en-US"/>
            <a:t>1604</a:t>
          </a:r>
        </a:p>
      </dgm:t>
    </dgm:pt>
    <dgm:pt modelId="{FC2C7914-7185-49B2-BE15-8E1995E694CF}" type="parTrans" cxnId="{D5B5F871-BC44-4FE6-B42E-F994FC299C2C}">
      <dgm:prSet/>
      <dgm:spPr/>
      <dgm:t>
        <a:bodyPr/>
        <a:lstStyle/>
        <a:p>
          <a:endParaRPr lang="en-US"/>
        </a:p>
      </dgm:t>
    </dgm:pt>
    <dgm:pt modelId="{38E3D6A4-D3B5-4D05-9AED-53D4748462E6}" type="sibTrans" cxnId="{D5B5F871-BC44-4FE6-B42E-F994FC299C2C}">
      <dgm:prSet/>
      <dgm:spPr/>
      <dgm:t>
        <a:bodyPr/>
        <a:lstStyle/>
        <a:p>
          <a:endParaRPr lang="en-US"/>
        </a:p>
      </dgm:t>
    </dgm:pt>
    <dgm:pt modelId="{E699527B-8B30-4076-8134-A3E4F03D9E4B}">
      <dgm:prSet/>
      <dgm:spPr/>
      <dgm:t>
        <a:bodyPr/>
        <a:lstStyle/>
        <a:p>
          <a:r>
            <a:rPr lang="en-US" dirty="0"/>
            <a:t>Punishments became more severe. New offence was added (i.e., taking out dead bodies from graves became illegal). Government concerned by false predictions, astrology, and amateur conjuring. Partially due to James I’s interest in demonology and witchcraft. </a:t>
          </a:r>
        </a:p>
      </dgm:t>
    </dgm:pt>
    <dgm:pt modelId="{081EAD20-DB2C-42A9-847F-DD9CC27B4E72}" type="parTrans" cxnId="{6BA65C05-5C6F-41B4-9F64-0D467FEA57D3}">
      <dgm:prSet/>
      <dgm:spPr/>
      <dgm:t>
        <a:bodyPr/>
        <a:lstStyle/>
        <a:p>
          <a:endParaRPr lang="en-US"/>
        </a:p>
      </dgm:t>
    </dgm:pt>
    <dgm:pt modelId="{19FAF306-0463-4A7C-BBE3-297C821E502A}" type="sibTrans" cxnId="{6BA65C05-5C6F-41B4-9F64-0D467FEA57D3}">
      <dgm:prSet/>
      <dgm:spPr/>
      <dgm:t>
        <a:bodyPr/>
        <a:lstStyle/>
        <a:p>
          <a:endParaRPr lang="en-US"/>
        </a:p>
      </dgm:t>
    </dgm:pt>
    <dgm:pt modelId="{4F04A8FD-ECAB-42B7-9BA1-972C6FD15510}" type="pres">
      <dgm:prSet presAssocID="{C996900C-882F-4615-B664-71D08ED56B7B}" presName="vert0" presStyleCnt="0">
        <dgm:presLayoutVars>
          <dgm:dir/>
          <dgm:animOne val="branch"/>
          <dgm:animLvl val="lvl"/>
        </dgm:presLayoutVars>
      </dgm:prSet>
      <dgm:spPr/>
    </dgm:pt>
    <dgm:pt modelId="{65981BE3-42FA-4350-BF6D-AAACD410CCE2}" type="pres">
      <dgm:prSet presAssocID="{8544FF87-4066-482A-A09C-C974179B2D65}" presName="thickLine" presStyleLbl="alignNode1" presStyleIdx="0" presStyleCnt="3"/>
      <dgm:spPr/>
    </dgm:pt>
    <dgm:pt modelId="{D4808F90-6E79-4504-811A-65BC4D6772C9}" type="pres">
      <dgm:prSet presAssocID="{8544FF87-4066-482A-A09C-C974179B2D65}" presName="horz1" presStyleCnt="0"/>
      <dgm:spPr/>
    </dgm:pt>
    <dgm:pt modelId="{A4B15F7A-57FF-4817-9A75-4ECB917C12F4}" type="pres">
      <dgm:prSet presAssocID="{8544FF87-4066-482A-A09C-C974179B2D65}" presName="tx1" presStyleLbl="revTx" presStyleIdx="0" presStyleCnt="6"/>
      <dgm:spPr/>
    </dgm:pt>
    <dgm:pt modelId="{30996B7B-30C7-45BB-B322-5C94EE861915}" type="pres">
      <dgm:prSet presAssocID="{8544FF87-4066-482A-A09C-C974179B2D65}" presName="vert1" presStyleCnt="0"/>
      <dgm:spPr/>
    </dgm:pt>
    <dgm:pt modelId="{2F5ECD1B-C2BC-41D3-8DC2-385297C9BCC5}" type="pres">
      <dgm:prSet presAssocID="{A6230474-837A-4953-B0C6-1E15BC56E183}" presName="vertSpace2a" presStyleCnt="0"/>
      <dgm:spPr/>
    </dgm:pt>
    <dgm:pt modelId="{942A1C7A-6473-4845-BF49-6EFE8FF7B1DF}" type="pres">
      <dgm:prSet presAssocID="{A6230474-837A-4953-B0C6-1E15BC56E183}" presName="horz2" presStyleCnt="0"/>
      <dgm:spPr/>
    </dgm:pt>
    <dgm:pt modelId="{C2037D4E-C36E-42C8-B374-4EC700908B78}" type="pres">
      <dgm:prSet presAssocID="{A6230474-837A-4953-B0C6-1E15BC56E183}" presName="horzSpace2" presStyleCnt="0"/>
      <dgm:spPr/>
    </dgm:pt>
    <dgm:pt modelId="{F8A28D66-184A-4695-89AF-DF3A0A588BB2}" type="pres">
      <dgm:prSet presAssocID="{A6230474-837A-4953-B0C6-1E15BC56E183}" presName="tx2" presStyleLbl="revTx" presStyleIdx="1" presStyleCnt="6"/>
      <dgm:spPr/>
    </dgm:pt>
    <dgm:pt modelId="{4A6881A3-576F-4FFD-96E3-DD2B9A665BE2}" type="pres">
      <dgm:prSet presAssocID="{A6230474-837A-4953-B0C6-1E15BC56E183}" presName="vert2" presStyleCnt="0"/>
      <dgm:spPr/>
    </dgm:pt>
    <dgm:pt modelId="{BE792E12-4DB4-44E8-9EBB-CE69CEFB1EB4}" type="pres">
      <dgm:prSet presAssocID="{A6230474-837A-4953-B0C6-1E15BC56E183}" presName="thinLine2b" presStyleLbl="callout" presStyleIdx="0" presStyleCnt="3"/>
      <dgm:spPr/>
    </dgm:pt>
    <dgm:pt modelId="{26A9DB55-2BBE-4863-8D41-AB716383EFC0}" type="pres">
      <dgm:prSet presAssocID="{A6230474-837A-4953-B0C6-1E15BC56E183}" presName="vertSpace2b" presStyleCnt="0"/>
      <dgm:spPr/>
    </dgm:pt>
    <dgm:pt modelId="{033D8B48-8A59-4D74-94EE-F90E842B4D8C}" type="pres">
      <dgm:prSet presAssocID="{5448DA24-83D8-4E2B-8037-96427F31D400}" presName="thickLine" presStyleLbl="alignNode1" presStyleIdx="1" presStyleCnt="3"/>
      <dgm:spPr/>
    </dgm:pt>
    <dgm:pt modelId="{FDE911B4-49F0-4627-9A20-E3FF0A3FFEB6}" type="pres">
      <dgm:prSet presAssocID="{5448DA24-83D8-4E2B-8037-96427F31D400}" presName="horz1" presStyleCnt="0"/>
      <dgm:spPr/>
    </dgm:pt>
    <dgm:pt modelId="{DEB0949A-9EA2-41D8-B45A-21BF72B1D46C}" type="pres">
      <dgm:prSet presAssocID="{5448DA24-83D8-4E2B-8037-96427F31D400}" presName="tx1" presStyleLbl="revTx" presStyleIdx="2" presStyleCnt="6"/>
      <dgm:spPr/>
    </dgm:pt>
    <dgm:pt modelId="{07228BAA-D24C-4EEF-B418-14D6D22CBF5A}" type="pres">
      <dgm:prSet presAssocID="{5448DA24-83D8-4E2B-8037-96427F31D400}" presName="vert1" presStyleCnt="0"/>
      <dgm:spPr/>
    </dgm:pt>
    <dgm:pt modelId="{9790FB42-F36D-425D-B20F-AC28CD2B5331}" type="pres">
      <dgm:prSet presAssocID="{6C2363F4-EE5F-40E5-B9A5-56C1102836D8}" presName="vertSpace2a" presStyleCnt="0"/>
      <dgm:spPr/>
    </dgm:pt>
    <dgm:pt modelId="{C90FC93E-6130-4A80-B7CB-50109AA22503}" type="pres">
      <dgm:prSet presAssocID="{6C2363F4-EE5F-40E5-B9A5-56C1102836D8}" presName="horz2" presStyleCnt="0"/>
      <dgm:spPr/>
    </dgm:pt>
    <dgm:pt modelId="{983CD0B0-9564-4039-AC95-F5D2CA1E7485}" type="pres">
      <dgm:prSet presAssocID="{6C2363F4-EE5F-40E5-B9A5-56C1102836D8}" presName="horzSpace2" presStyleCnt="0"/>
      <dgm:spPr/>
    </dgm:pt>
    <dgm:pt modelId="{60879E1C-1C69-439D-83FB-5CE81E950C6E}" type="pres">
      <dgm:prSet presAssocID="{6C2363F4-EE5F-40E5-B9A5-56C1102836D8}" presName="tx2" presStyleLbl="revTx" presStyleIdx="3" presStyleCnt="6"/>
      <dgm:spPr/>
    </dgm:pt>
    <dgm:pt modelId="{48D8855B-EE3C-4FE4-BCE2-CC68D0647131}" type="pres">
      <dgm:prSet presAssocID="{6C2363F4-EE5F-40E5-B9A5-56C1102836D8}" presName="vert2" presStyleCnt="0"/>
      <dgm:spPr/>
    </dgm:pt>
    <dgm:pt modelId="{424DF8EB-83BD-484D-9D62-F9150AA225D2}" type="pres">
      <dgm:prSet presAssocID="{6C2363F4-EE5F-40E5-B9A5-56C1102836D8}" presName="thinLine2b" presStyleLbl="callout" presStyleIdx="1" presStyleCnt="3"/>
      <dgm:spPr/>
    </dgm:pt>
    <dgm:pt modelId="{8D629B91-BEE6-4F9A-A173-26991D392449}" type="pres">
      <dgm:prSet presAssocID="{6C2363F4-EE5F-40E5-B9A5-56C1102836D8}" presName="vertSpace2b" presStyleCnt="0"/>
      <dgm:spPr/>
    </dgm:pt>
    <dgm:pt modelId="{2AC1B3B5-B400-4B19-BA4A-671D4C4B86AD}" type="pres">
      <dgm:prSet presAssocID="{BE5F07FE-9006-4207-BDB5-9BB96CD3B4BC}" presName="thickLine" presStyleLbl="alignNode1" presStyleIdx="2" presStyleCnt="3"/>
      <dgm:spPr/>
    </dgm:pt>
    <dgm:pt modelId="{CA6EC249-B8E4-43F2-8A2F-E233EFA75E26}" type="pres">
      <dgm:prSet presAssocID="{BE5F07FE-9006-4207-BDB5-9BB96CD3B4BC}" presName="horz1" presStyleCnt="0"/>
      <dgm:spPr/>
    </dgm:pt>
    <dgm:pt modelId="{9759EEF8-1919-4A46-A61F-FAFB2C26E5C5}" type="pres">
      <dgm:prSet presAssocID="{BE5F07FE-9006-4207-BDB5-9BB96CD3B4BC}" presName="tx1" presStyleLbl="revTx" presStyleIdx="4" presStyleCnt="6"/>
      <dgm:spPr/>
    </dgm:pt>
    <dgm:pt modelId="{F2F20323-F340-4F5B-9541-64AEAFB418DB}" type="pres">
      <dgm:prSet presAssocID="{BE5F07FE-9006-4207-BDB5-9BB96CD3B4BC}" presName="vert1" presStyleCnt="0"/>
      <dgm:spPr/>
    </dgm:pt>
    <dgm:pt modelId="{370D984D-0113-485B-93BA-4AE2642D26D6}" type="pres">
      <dgm:prSet presAssocID="{E699527B-8B30-4076-8134-A3E4F03D9E4B}" presName="vertSpace2a" presStyleCnt="0"/>
      <dgm:spPr/>
    </dgm:pt>
    <dgm:pt modelId="{F5D1CEB8-E4B3-46C6-BAEB-C47B6C8DB010}" type="pres">
      <dgm:prSet presAssocID="{E699527B-8B30-4076-8134-A3E4F03D9E4B}" presName="horz2" presStyleCnt="0"/>
      <dgm:spPr/>
    </dgm:pt>
    <dgm:pt modelId="{617A32E1-7B9A-4E29-9121-798EA145B147}" type="pres">
      <dgm:prSet presAssocID="{E699527B-8B30-4076-8134-A3E4F03D9E4B}" presName="horzSpace2" presStyleCnt="0"/>
      <dgm:spPr/>
    </dgm:pt>
    <dgm:pt modelId="{DEB53F54-2C9C-4750-B1C8-84B74E990AE4}" type="pres">
      <dgm:prSet presAssocID="{E699527B-8B30-4076-8134-A3E4F03D9E4B}" presName="tx2" presStyleLbl="revTx" presStyleIdx="5" presStyleCnt="6"/>
      <dgm:spPr/>
    </dgm:pt>
    <dgm:pt modelId="{4307AEE3-B427-4380-8DC3-607355E8B714}" type="pres">
      <dgm:prSet presAssocID="{E699527B-8B30-4076-8134-A3E4F03D9E4B}" presName="vert2" presStyleCnt="0"/>
      <dgm:spPr/>
    </dgm:pt>
    <dgm:pt modelId="{3540DD9F-312A-410E-BFB7-2C97833978EB}" type="pres">
      <dgm:prSet presAssocID="{E699527B-8B30-4076-8134-A3E4F03D9E4B}" presName="thinLine2b" presStyleLbl="callout" presStyleIdx="2" presStyleCnt="3"/>
      <dgm:spPr/>
    </dgm:pt>
    <dgm:pt modelId="{1E340B6E-AE21-4EDB-8CD5-5CBB4F38DE9F}" type="pres">
      <dgm:prSet presAssocID="{E699527B-8B30-4076-8134-A3E4F03D9E4B}" presName="vertSpace2b" presStyleCnt="0"/>
      <dgm:spPr/>
    </dgm:pt>
  </dgm:ptLst>
  <dgm:cxnLst>
    <dgm:cxn modelId="{6BA65C05-5C6F-41B4-9F64-0D467FEA57D3}" srcId="{BE5F07FE-9006-4207-BDB5-9BB96CD3B4BC}" destId="{E699527B-8B30-4076-8134-A3E4F03D9E4B}" srcOrd="0" destOrd="0" parTransId="{081EAD20-DB2C-42A9-847F-DD9CC27B4E72}" sibTransId="{19FAF306-0463-4A7C-BBE3-297C821E502A}"/>
    <dgm:cxn modelId="{77531606-8AB7-4F77-BEC2-5511F2D8FA1A}" type="presOf" srcId="{5448DA24-83D8-4E2B-8037-96427F31D400}" destId="{DEB0949A-9EA2-41D8-B45A-21BF72B1D46C}" srcOrd="0" destOrd="0" presId="urn:microsoft.com/office/officeart/2008/layout/LinedList"/>
    <dgm:cxn modelId="{1E105B35-B390-482A-8E7E-3D9F5FA33E85}" srcId="{8544FF87-4066-482A-A09C-C974179B2D65}" destId="{A6230474-837A-4953-B0C6-1E15BC56E183}" srcOrd="0" destOrd="0" parTransId="{D64BE08C-DD0E-4460-AFF7-75775511FE33}" sibTransId="{45E5DB8B-3003-4F34-A427-F95845BC59A9}"/>
    <dgm:cxn modelId="{62A59162-86C2-4D4D-AA3F-59F3041D1248}" srcId="{C996900C-882F-4615-B664-71D08ED56B7B}" destId="{8544FF87-4066-482A-A09C-C974179B2D65}" srcOrd="0" destOrd="0" parTransId="{09C787CB-0AAD-461C-A7A8-1ABC1C3C41A8}" sibTransId="{26A44C58-86A0-482F-A1F4-5C62DE185DE1}"/>
    <dgm:cxn modelId="{A515564B-A00F-46A3-A6B1-5231E94C826A}" type="presOf" srcId="{C996900C-882F-4615-B664-71D08ED56B7B}" destId="{4F04A8FD-ECAB-42B7-9BA1-972C6FD15510}" srcOrd="0" destOrd="0" presId="urn:microsoft.com/office/officeart/2008/layout/LinedList"/>
    <dgm:cxn modelId="{CF390271-9675-4607-B964-54F8BF8C2F47}" type="presOf" srcId="{A6230474-837A-4953-B0C6-1E15BC56E183}" destId="{F8A28D66-184A-4695-89AF-DF3A0A588BB2}" srcOrd="0" destOrd="0" presId="urn:microsoft.com/office/officeart/2008/layout/LinedList"/>
    <dgm:cxn modelId="{D5B5F871-BC44-4FE6-B42E-F994FC299C2C}" srcId="{C996900C-882F-4615-B664-71D08ED56B7B}" destId="{BE5F07FE-9006-4207-BDB5-9BB96CD3B4BC}" srcOrd="2" destOrd="0" parTransId="{FC2C7914-7185-49B2-BE15-8E1995E694CF}" sibTransId="{38E3D6A4-D3B5-4D05-9AED-53D4748462E6}"/>
    <dgm:cxn modelId="{2E7D238C-2406-4316-B930-AC71E090EB91}" type="presOf" srcId="{6C2363F4-EE5F-40E5-B9A5-56C1102836D8}" destId="{60879E1C-1C69-439D-83FB-5CE81E950C6E}" srcOrd="0" destOrd="0" presId="urn:microsoft.com/office/officeart/2008/layout/LinedList"/>
    <dgm:cxn modelId="{D7155190-45A5-4F02-9165-F1C56E224960}" type="presOf" srcId="{E699527B-8B30-4076-8134-A3E4F03D9E4B}" destId="{DEB53F54-2C9C-4750-B1C8-84B74E990AE4}" srcOrd="0" destOrd="0" presId="urn:microsoft.com/office/officeart/2008/layout/LinedList"/>
    <dgm:cxn modelId="{A4F268AD-8EAB-4E6C-9B6F-B850DD35ECAC}" type="presOf" srcId="{8544FF87-4066-482A-A09C-C974179B2D65}" destId="{A4B15F7A-57FF-4817-9A75-4ECB917C12F4}" srcOrd="0" destOrd="0" presId="urn:microsoft.com/office/officeart/2008/layout/LinedList"/>
    <dgm:cxn modelId="{3F3CEBC2-7753-4312-A018-9354B18CA484}" type="presOf" srcId="{BE5F07FE-9006-4207-BDB5-9BB96CD3B4BC}" destId="{9759EEF8-1919-4A46-A61F-FAFB2C26E5C5}" srcOrd="0" destOrd="0" presId="urn:microsoft.com/office/officeart/2008/layout/LinedList"/>
    <dgm:cxn modelId="{FE63ADE6-862E-43B1-8F70-547CA9F66F0D}" srcId="{C996900C-882F-4615-B664-71D08ED56B7B}" destId="{5448DA24-83D8-4E2B-8037-96427F31D400}" srcOrd="1" destOrd="0" parTransId="{2C98CEEE-9631-436A-9581-8B2172AB43D5}" sibTransId="{D26628BB-9254-4862-B349-1ADFB43DD89B}"/>
    <dgm:cxn modelId="{51119DFF-8690-405B-9740-14854C930ADF}" srcId="{5448DA24-83D8-4E2B-8037-96427F31D400}" destId="{6C2363F4-EE5F-40E5-B9A5-56C1102836D8}" srcOrd="0" destOrd="0" parTransId="{DA144647-3D6B-43EF-9E15-C55F71FCEB5A}" sibTransId="{AE7BA0E6-5C09-407C-8334-50F9ADBE7C89}"/>
    <dgm:cxn modelId="{057B2AD3-DC23-4E24-A22C-4D19DC8DC3CA}" type="presParOf" srcId="{4F04A8FD-ECAB-42B7-9BA1-972C6FD15510}" destId="{65981BE3-42FA-4350-BF6D-AAACD410CCE2}" srcOrd="0" destOrd="0" presId="urn:microsoft.com/office/officeart/2008/layout/LinedList"/>
    <dgm:cxn modelId="{A8273F7A-A341-4D4B-986C-27061C54E75E}" type="presParOf" srcId="{4F04A8FD-ECAB-42B7-9BA1-972C6FD15510}" destId="{D4808F90-6E79-4504-811A-65BC4D6772C9}" srcOrd="1" destOrd="0" presId="urn:microsoft.com/office/officeart/2008/layout/LinedList"/>
    <dgm:cxn modelId="{B59A00EF-1F8D-4F02-AE3B-3265CDA08B4D}" type="presParOf" srcId="{D4808F90-6E79-4504-811A-65BC4D6772C9}" destId="{A4B15F7A-57FF-4817-9A75-4ECB917C12F4}" srcOrd="0" destOrd="0" presId="urn:microsoft.com/office/officeart/2008/layout/LinedList"/>
    <dgm:cxn modelId="{32757EBF-F758-414E-91DB-6A703564001F}" type="presParOf" srcId="{D4808F90-6E79-4504-811A-65BC4D6772C9}" destId="{30996B7B-30C7-45BB-B322-5C94EE861915}" srcOrd="1" destOrd="0" presId="urn:microsoft.com/office/officeart/2008/layout/LinedList"/>
    <dgm:cxn modelId="{9888BB12-22F8-4822-AD86-E21D107C37DC}" type="presParOf" srcId="{30996B7B-30C7-45BB-B322-5C94EE861915}" destId="{2F5ECD1B-C2BC-41D3-8DC2-385297C9BCC5}" srcOrd="0" destOrd="0" presId="urn:microsoft.com/office/officeart/2008/layout/LinedList"/>
    <dgm:cxn modelId="{AC2B8745-16C4-43F5-ABBD-ADD29C0AE8DB}" type="presParOf" srcId="{30996B7B-30C7-45BB-B322-5C94EE861915}" destId="{942A1C7A-6473-4845-BF49-6EFE8FF7B1DF}" srcOrd="1" destOrd="0" presId="urn:microsoft.com/office/officeart/2008/layout/LinedList"/>
    <dgm:cxn modelId="{312795D5-DFB8-4F5C-8F79-48EEED246DD9}" type="presParOf" srcId="{942A1C7A-6473-4845-BF49-6EFE8FF7B1DF}" destId="{C2037D4E-C36E-42C8-B374-4EC700908B78}" srcOrd="0" destOrd="0" presId="urn:microsoft.com/office/officeart/2008/layout/LinedList"/>
    <dgm:cxn modelId="{9EE7FC22-ACB3-40D5-91E9-358B7C389397}" type="presParOf" srcId="{942A1C7A-6473-4845-BF49-6EFE8FF7B1DF}" destId="{F8A28D66-184A-4695-89AF-DF3A0A588BB2}" srcOrd="1" destOrd="0" presId="urn:microsoft.com/office/officeart/2008/layout/LinedList"/>
    <dgm:cxn modelId="{FEC815CA-635E-43DF-B2E5-F431F81F0A32}" type="presParOf" srcId="{942A1C7A-6473-4845-BF49-6EFE8FF7B1DF}" destId="{4A6881A3-576F-4FFD-96E3-DD2B9A665BE2}" srcOrd="2" destOrd="0" presId="urn:microsoft.com/office/officeart/2008/layout/LinedList"/>
    <dgm:cxn modelId="{CFD66874-B17F-4D10-A5E7-8B8E4148029A}" type="presParOf" srcId="{30996B7B-30C7-45BB-B322-5C94EE861915}" destId="{BE792E12-4DB4-44E8-9EBB-CE69CEFB1EB4}" srcOrd="2" destOrd="0" presId="urn:microsoft.com/office/officeart/2008/layout/LinedList"/>
    <dgm:cxn modelId="{2CE05C56-3DED-467D-801E-2E75169187B0}" type="presParOf" srcId="{30996B7B-30C7-45BB-B322-5C94EE861915}" destId="{26A9DB55-2BBE-4863-8D41-AB716383EFC0}" srcOrd="3" destOrd="0" presId="urn:microsoft.com/office/officeart/2008/layout/LinedList"/>
    <dgm:cxn modelId="{814049CC-F78F-42AF-8902-2355C2E46C60}" type="presParOf" srcId="{4F04A8FD-ECAB-42B7-9BA1-972C6FD15510}" destId="{033D8B48-8A59-4D74-94EE-F90E842B4D8C}" srcOrd="2" destOrd="0" presId="urn:microsoft.com/office/officeart/2008/layout/LinedList"/>
    <dgm:cxn modelId="{17216980-C7F7-49DF-B448-673B55B25B8E}" type="presParOf" srcId="{4F04A8FD-ECAB-42B7-9BA1-972C6FD15510}" destId="{FDE911B4-49F0-4627-9A20-E3FF0A3FFEB6}" srcOrd="3" destOrd="0" presId="urn:microsoft.com/office/officeart/2008/layout/LinedList"/>
    <dgm:cxn modelId="{3D1A8155-C962-4C0A-BB62-5592BC693BD6}" type="presParOf" srcId="{FDE911B4-49F0-4627-9A20-E3FF0A3FFEB6}" destId="{DEB0949A-9EA2-41D8-B45A-21BF72B1D46C}" srcOrd="0" destOrd="0" presId="urn:microsoft.com/office/officeart/2008/layout/LinedList"/>
    <dgm:cxn modelId="{B50C6290-A7EB-4AD2-9131-67D97D2F9A30}" type="presParOf" srcId="{FDE911B4-49F0-4627-9A20-E3FF0A3FFEB6}" destId="{07228BAA-D24C-4EEF-B418-14D6D22CBF5A}" srcOrd="1" destOrd="0" presId="urn:microsoft.com/office/officeart/2008/layout/LinedList"/>
    <dgm:cxn modelId="{C68C2814-ADBE-46BE-AA9C-CB97C72BD7C7}" type="presParOf" srcId="{07228BAA-D24C-4EEF-B418-14D6D22CBF5A}" destId="{9790FB42-F36D-425D-B20F-AC28CD2B5331}" srcOrd="0" destOrd="0" presId="urn:microsoft.com/office/officeart/2008/layout/LinedList"/>
    <dgm:cxn modelId="{1488FAD8-27F9-44D4-AD34-0F08644EC136}" type="presParOf" srcId="{07228BAA-D24C-4EEF-B418-14D6D22CBF5A}" destId="{C90FC93E-6130-4A80-B7CB-50109AA22503}" srcOrd="1" destOrd="0" presId="urn:microsoft.com/office/officeart/2008/layout/LinedList"/>
    <dgm:cxn modelId="{ADD7385F-C400-4A79-86CB-A9A845DE1449}" type="presParOf" srcId="{C90FC93E-6130-4A80-B7CB-50109AA22503}" destId="{983CD0B0-9564-4039-AC95-F5D2CA1E7485}" srcOrd="0" destOrd="0" presId="urn:microsoft.com/office/officeart/2008/layout/LinedList"/>
    <dgm:cxn modelId="{B56ABBBE-9AC6-44D7-941C-D20A7B06F1A9}" type="presParOf" srcId="{C90FC93E-6130-4A80-B7CB-50109AA22503}" destId="{60879E1C-1C69-439D-83FB-5CE81E950C6E}" srcOrd="1" destOrd="0" presId="urn:microsoft.com/office/officeart/2008/layout/LinedList"/>
    <dgm:cxn modelId="{1AD71D74-5755-4EF3-9883-F4050B2C8914}" type="presParOf" srcId="{C90FC93E-6130-4A80-B7CB-50109AA22503}" destId="{48D8855B-EE3C-4FE4-BCE2-CC68D0647131}" srcOrd="2" destOrd="0" presId="urn:microsoft.com/office/officeart/2008/layout/LinedList"/>
    <dgm:cxn modelId="{D97C4112-2A4A-46E1-9C95-343892143052}" type="presParOf" srcId="{07228BAA-D24C-4EEF-B418-14D6D22CBF5A}" destId="{424DF8EB-83BD-484D-9D62-F9150AA225D2}" srcOrd="2" destOrd="0" presId="urn:microsoft.com/office/officeart/2008/layout/LinedList"/>
    <dgm:cxn modelId="{6B77D0D1-6C28-4A88-BE6E-AF4FBAACF5C4}" type="presParOf" srcId="{07228BAA-D24C-4EEF-B418-14D6D22CBF5A}" destId="{8D629B91-BEE6-4F9A-A173-26991D392449}" srcOrd="3" destOrd="0" presId="urn:microsoft.com/office/officeart/2008/layout/LinedList"/>
    <dgm:cxn modelId="{533C4832-D97A-45A8-89F2-4C9B3D5D403B}" type="presParOf" srcId="{4F04A8FD-ECAB-42B7-9BA1-972C6FD15510}" destId="{2AC1B3B5-B400-4B19-BA4A-671D4C4B86AD}" srcOrd="4" destOrd="0" presId="urn:microsoft.com/office/officeart/2008/layout/LinedList"/>
    <dgm:cxn modelId="{279C331A-2D14-4734-AC9A-540BBEDCCECB}" type="presParOf" srcId="{4F04A8FD-ECAB-42B7-9BA1-972C6FD15510}" destId="{CA6EC249-B8E4-43F2-8A2F-E233EFA75E26}" srcOrd="5" destOrd="0" presId="urn:microsoft.com/office/officeart/2008/layout/LinedList"/>
    <dgm:cxn modelId="{16D9E788-AF0F-4A8C-9261-A15D2A50EF9D}" type="presParOf" srcId="{CA6EC249-B8E4-43F2-8A2F-E233EFA75E26}" destId="{9759EEF8-1919-4A46-A61F-FAFB2C26E5C5}" srcOrd="0" destOrd="0" presId="urn:microsoft.com/office/officeart/2008/layout/LinedList"/>
    <dgm:cxn modelId="{8DEB0133-6FE9-446F-B11B-DCA00E7FA121}" type="presParOf" srcId="{CA6EC249-B8E4-43F2-8A2F-E233EFA75E26}" destId="{F2F20323-F340-4F5B-9541-64AEAFB418DB}" srcOrd="1" destOrd="0" presId="urn:microsoft.com/office/officeart/2008/layout/LinedList"/>
    <dgm:cxn modelId="{EC338329-CF9D-4345-939C-F5622300633B}" type="presParOf" srcId="{F2F20323-F340-4F5B-9541-64AEAFB418DB}" destId="{370D984D-0113-485B-93BA-4AE2642D26D6}" srcOrd="0" destOrd="0" presId="urn:microsoft.com/office/officeart/2008/layout/LinedList"/>
    <dgm:cxn modelId="{86C8C2B7-9A95-4B6E-9B40-70CC320AA348}" type="presParOf" srcId="{F2F20323-F340-4F5B-9541-64AEAFB418DB}" destId="{F5D1CEB8-E4B3-46C6-BAEB-C47B6C8DB010}" srcOrd="1" destOrd="0" presId="urn:microsoft.com/office/officeart/2008/layout/LinedList"/>
    <dgm:cxn modelId="{DD56084B-9DC1-4300-8275-962B974864CF}" type="presParOf" srcId="{F5D1CEB8-E4B3-46C6-BAEB-C47B6C8DB010}" destId="{617A32E1-7B9A-4E29-9121-798EA145B147}" srcOrd="0" destOrd="0" presId="urn:microsoft.com/office/officeart/2008/layout/LinedList"/>
    <dgm:cxn modelId="{AC2D2A68-1B7C-45B5-A5FB-4E002498C464}" type="presParOf" srcId="{F5D1CEB8-E4B3-46C6-BAEB-C47B6C8DB010}" destId="{DEB53F54-2C9C-4750-B1C8-84B74E990AE4}" srcOrd="1" destOrd="0" presId="urn:microsoft.com/office/officeart/2008/layout/LinedList"/>
    <dgm:cxn modelId="{4B1AA874-26D3-4125-9B64-DDC54B8BE7ED}" type="presParOf" srcId="{F5D1CEB8-E4B3-46C6-BAEB-C47B6C8DB010}" destId="{4307AEE3-B427-4380-8DC3-607355E8B714}" srcOrd="2" destOrd="0" presId="urn:microsoft.com/office/officeart/2008/layout/LinedList"/>
    <dgm:cxn modelId="{04D2CC17-60BD-4EF0-82DD-51E4D982CEE7}" type="presParOf" srcId="{F2F20323-F340-4F5B-9541-64AEAFB418DB}" destId="{3540DD9F-312A-410E-BFB7-2C97833978EB}" srcOrd="2" destOrd="0" presId="urn:microsoft.com/office/officeart/2008/layout/LinedList"/>
    <dgm:cxn modelId="{A58745CF-EFCC-4806-8D19-D6454F8E4A1F}" type="presParOf" srcId="{F2F20323-F340-4F5B-9541-64AEAFB418DB}" destId="{1E340B6E-AE21-4EDB-8CD5-5CBB4F38DE9F}"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B57C65-9245-480C-AA1B-0A305D82656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29BED53-75E1-4B1B-AB9B-23BA76D67CB4}">
      <dgm:prSet/>
      <dgm:spPr/>
      <dgm:t>
        <a:bodyPr/>
        <a:lstStyle/>
        <a:p>
          <a:r>
            <a:rPr lang="en-CA"/>
            <a:t>Population</a:t>
          </a:r>
          <a:endParaRPr lang="en-US"/>
        </a:p>
      </dgm:t>
    </dgm:pt>
    <dgm:pt modelId="{ABC29014-2268-4150-BB9D-0B6320578E70}" type="parTrans" cxnId="{841F384B-DEF9-4CF1-861A-9D3C452FEAF7}">
      <dgm:prSet/>
      <dgm:spPr/>
      <dgm:t>
        <a:bodyPr/>
        <a:lstStyle/>
        <a:p>
          <a:endParaRPr lang="en-US"/>
        </a:p>
      </dgm:t>
    </dgm:pt>
    <dgm:pt modelId="{DF2D8D87-9B03-44AC-91F8-2E22471F2C0A}" type="sibTrans" cxnId="{841F384B-DEF9-4CF1-861A-9D3C452FEAF7}">
      <dgm:prSet/>
      <dgm:spPr/>
      <dgm:t>
        <a:bodyPr/>
        <a:lstStyle/>
        <a:p>
          <a:endParaRPr lang="en-US"/>
        </a:p>
      </dgm:t>
    </dgm:pt>
    <dgm:pt modelId="{CED1E915-4664-4452-8139-3EEF506C41F2}">
      <dgm:prSet/>
      <dgm:spPr/>
      <dgm:t>
        <a:bodyPr/>
        <a:lstStyle/>
        <a:p>
          <a:r>
            <a:rPr lang="en-CA"/>
            <a:t>No correlation between population density and prosecutions at the village and county level.</a:t>
          </a:r>
          <a:endParaRPr lang="en-US"/>
        </a:p>
      </dgm:t>
    </dgm:pt>
    <dgm:pt modelId="{27E76DB9-A703-4348-9BBD-FAA350C6B56C}" type="parTrans" cxnId="{39A7AD41-DF27-478D-84FC-E78BC29C1375}">
      <dgm:prSet/>
      <dgm:spPr/>
      <dgm:t>
        <a:bodyPr/>
        <a:lstStyle/>
        <a:p>
          <a:endParaRPr lang="en-US"/>
        </a:p>
      </dgm:t>
    </dgm:pt>
    <dgm:pt modelId="{D937C6FA-C005-40BC-B674-235089AF4228}" type="sibTrans" cxnId="{39A7AD41-DF27-478D-84FC-E78BC29C1375}">
      <dgm:prSet/>
      <dgm:spPr/>
      <dgm:t>
        <a:bodyPr/>
        <a:lstStyle/>
        <a:p>
          <a:endParaRPr lang="en-US"/>
        </a:p>
      </dgm:t>
    </dgm:pt>
    <dgm:pt modelId="{745BAC73-21AD-4DBC-B6DE-6051A170F2F7}">
      <dgm:prSet/>
      <dgm:spPr/>
      <dgm:t>
        <a:bodyPr/>
        <a:lstStyle/>
        <a:p>
          <a:r>
            <a:rPr lang="en-CA"/>
            <a:t>Relationships between Accused vs. Accuser </a:t>
          </a:r>
          <a:endParaRPr lang="en-US"/>
        </a:p>
      </dgm:t>
    </dgm:pt>
    <dgm:pt modelId="{E64423D8-5FBF-4969-84BE-E5C82815CAD1}" type="parTrans" cxnId="{657DE076-3731-49B4-94A4-698A253768E6}">
      <dgm:prSet/>
      <dgm:spPr/>
      <dgm:t>
        <a:bodyPr/>
        <a:lstStyle/>
        <a:p>
          <a:endParaRPr lang="en-US"/>
        </a:p>
      </dgm:t>
    </dgm:pt>
    <dgm:pt modelId="{10A21B9F-500D-4375-80F6-5C026251F9DC}" type="sibTrans" cxnId="{657DE076-3731-49B4-94A4-698A253768E6}">
      <dgm:prSet/>
      <dgm:spPr/>
      <dgm:t>
        <a:bodyPr/>
        <a:lstStyle/>
        <a:p>
          <a:endParaRPr lang="en-US"/>
        </a:p>
      </dgm:t>
    </dgm:pt>
    <dgm:pt modelId="{03237F53-AB2A-400B-BC3E-F4A543CC08E6}">
      <dgm:prSet/>
      <dgm:spPr/>
      <dgm:t>
        <a:bodyPr/>
        <a:lstStyle/>
        <a:p>
          <a:r>
            <a:rPr lang="en-CA" dirty="0"/>
            <a:t>The most serious accusations took place between people who knew each other, most of the time between neighbours. In fact, newcomers were not prosecuted. There is only one case of this in Essex. Sometimes, family members gave evidence against one another. </a:t>
          </a:r>
          <a:endParaRPr lang="en-US" dirty="0"/>
        </a:p>
      </dgm:t>
    </dgm:pt>
    <dgm:pt modelId="{81C7960F-A9A0-4E09-9FEF-29FADD2E3A56}" type="parTrans" cxnId="{E387739E-345B-4180-B823-EDB2DA98B843}">
      <dgm:prSet/>
      <dgm:spPr/>
      <dgm:t>
        <a:bodyPr/>
        <a:lstStyle/>
        <a:p>
          <a:endParaRPr lang="en-US"/>
        </a:p>
      </dgm:t>
    </dgm:pt>
    <dgm:pt modelId="{A41A4B18-9AFB-4C2C-B5C7-99B37C54351C}" type="sibTrans" cxnId="{E387739E-345B-4180-B823-EDB2DA98B843}">
      <dgm:prSet/>
      <dgm:spPr/>
      <dgm:t>
        <a:bodyPr/>
        <a:lstStyle/>
        <a:p>
          <a:endParaRPr lang="en-US"/>
        </a:p>
      </dgm:t>
    </dgm:pt>
    <dgm:pt modelId="{715A3072-90A9-4B78-B314-1909D1A9E42F}">
      <dgm:prSet/>
      <dgm:spPr/>
      <dgm:t>
        <a:bodyPr/>
        <a:lstStyle/>
        <a:p>
          <a:r>
            <a:rPr lang="en-CA"/>
            <a:t>Social Class</a:t>
          </a:r>
          <a:endParaRPr lang="en-US"/>
        </a:p>
      </dgm:t>
    </dgm:pt>
    <dgm:pt modelId="{93B3F0FB-42F8-4F8E-8AE0-EB050D5CD136}" type="parTrans" cxnId="{6E1EF41E-3B6D-4830-8522-16018D743A46}">
      <dgm:prSet/>
      <dgm:spPr/>
      <dgm:t>
        <a:bodyPr/>
        <a:lstStyle/>
        <a:p>
          <a:endParaRPr lang="en-US"/>
        </a:p>
      </dgm:t>
    </dgm:pt>
    <dgm:pt modelId="{A3678D7F-AE7C-4547-8A23-B6D97308362E}" type="sibTrans" cxnId="{6E1EF41E-3B6D-4830-8522-16018D743A46}">
      <dgm:prSet/>
      <dgm:spPr/>
      <dgm:t>
        <a:bodyPr/>
        <a:lstStyle/>
        <a:p>
          <a:endParaRPr lang="en-US"/>
        </a:p>
      </dgm:t>
    </dgm:pt>
    <dgm:pt modelId="{EA5C8100-9E76-4155-BF73-6B9F70FF79B2}">
      <dgm:prSet/>
      <dgm:spPr/>
      <dgm:t>
        <a:bodyPr/>
        <a:lstStyle/>
        <a:p>
          <a:r>
            <a:rPr lang="en-CA" dirty="0"/>
            <a:t>Accused witches were poorer than their “victims”, but not by a lot.  One explanation for this was that families who had decreasing wealth would have been more likely to be viewed as witches because they would have more reason to feel envious of those with more financial assets. </a:t>
          </a:r>
          <a:endParaRPr lang="en-US" dirty="0"/>
        </a:p>
      </dgm:t>
    </dgm:pt>
    <dgm:pt modelId="{C9C6928F-2624-4471-9BF1-7D54FADDF6EE}" type="parTrans" cxnId="{46A86BA6-E473-4983-82D4-EC8397D1CECC}">
      <dgm:prSet/>
      <dgm:spPr/>
      <dgm:t>
        <a:bodyPr/>
        <a:lstStyle/>
        <a:p>
          <a:endParaRPr lang="en-US"/>
        </a:p>
      </dgm:t>
    </dgm:pt>
    <dgm:pt modelId="{90B334FE-EB22-4D48-AC51-74D4803E9141}" type="sibTrans" cxnId="{46A86BA6-E473-4983-82D4-EC8397D1CECC}">
      <dgm:prSet/>
      <dgm:spPr/>
      <dgm:t>
        <a:bodyPr/>
        <a:lstStyle/>
        <a:p>
          <a:endParaRPr lang="en-US"/>
        </a:p>
      </dgm:t>
    </dgm:pt>
    <dgm:pt modelId="{8C309B15-6C24-4396-866F-70B71B4452B0}">
      <dgm:prSet/>
      <dgm:spPr/>
      <dgm:t>
        <a:bodyPr/>
        <a:lstStyle/>
        <a:p>
          <a:r>
            <a:rPr lang="en-CA"/>
            <a:t>What did witches do? </a:t>
          </a:r>
          <a:endParaRPr lang="en-US"/>
        </a:p>
      </dgm:t>
    </dgm:pt>
    <dgm:pt modelId="{E613D98B-FC03-4DB0-BAED-2AF88A966DB4}" type="parTrans" cxnId="{A1A21B83-6B50-477B-B57A-103ABA8BD112}">
      <dgm:prSet/>
      <dgm:spPr/>
      <dgm:t>
        <a:bodyPr/>
        <a:lstStyle/>
        <a:p>
          <a:endParaRPr lang="en-US"/>
        </a:p>
      </dgm:t>
    </dgm:pt>
    <dgm:pt modelId="{33C57A04-C6FB-4B8F-96F2-73D3098A2EC9}" type="sibTrans" cxnId="{A1A21B83-6B50-477B-B57A-103ABA8BD112}">
      <dgm:prSet/>
      <dgm:spPr/>
      <dgm:t>
        <a:bodyPr/>
        <a:lstStyle/>
        <a:p>
          <a:endParaRPr lang="en-US"/>
        </a:p>
      </dgm:t>
    </dgm:pt>
    <dgm:pt modelId="{9739E1CC-959A-4350-B4CF-D3D389358B4C}">
      <dgm:prSet/>
      <dgm:spPr/>
      <dgm:t>
        <a:bodyPr/>
        <a:lstStyle/>
        <a:p>
          <a:r>
            <a:rPr lang="en-CA" dirty="0"/>
            <a:t>Witches were blamed for deaths, loss of butter or beer, mysterious accidents, loss of animals and farm produce, etc. </a:t>
          </a:r>
          <a:endParaRPr lang="en-US" dirty="0"/>
        </a:p>
      </dgm:t>
    </dgm:pt>
    <dgm:pt modelId="{26C3FB93-8836-4998-89BD-12193B64B6B8}" type="parTrans" cxnId="{89609ADA-2FE6-4954-A706-49B48608A522}">
      <dgm:prSet/>
      <dgm:spPr/>
      <dgm:t>
        <a:bodyPr/>
        <a:lstStyle/>
        <a:p>
          <a:endParaRPr lang="en-US"/>
        </a:p>
      </dgm:t>
    </dgm:pt>
    <dgm:pt modelId="{6E75AE6D-D814-43EE-98AA-EA82C9EA3A2D}" type="sibTrans" cxnId="{89609ADA-2FE6-4954-A706-49B48608A522}">
      <dgm:prSet/>
      <dgm:spPr/>
      <dgm:t>
        <a:bodyPr/>
        <a:lstStyle/>
        <a:p>
          <a:endParaRPr lang="en-US"/>
        </a:p>
      </dgm:t>
    </dgm:pt>
    <dgm:pt modelId="{84AAC750-9EE1-49BD-81F9-FE843AA16AFC}" type="pres">
      <dgm:prSet presAssocID="{7BB57C65-9245-480C-AA1B-0A305D82656E}" presName="linear" presStyleCnt="0">
        <dgm:presLayoutVars>
          <dgm:animLvl val="lvl"/>
          <dgm:resizeHandles val="exact"/>
        </dgm:presLayoutVars>
      </dgm:prSet>
      <dgm:spPr/>
    </dgm:pt>
    <dgm:pt modelId="{59944B98-F6DB-441E-863C-41A4474DAADF}" type="pres">
      <dgm:prSet presAssocID="{129BED53-75E1-4B1B-AB9B-23BA76D67CB4}" presName="parentText" presStyleLbl="node1" presStyleIdx="0" presStyleCnt="4">
        <dgm:presLayoutVars>
          <dgm:chMax val="0"/>
          <dgm:bulletEnabled val="1"/>
        </dgm:presLayoutVars>
      </dgm:prSet>
      <dgm:spPr/>
    </dgm:pt>
    <dgm:pt modelId="{DFCB9460-B6BE-4C4E-AC1D-159CF08B02FD}" type="pres">
      <dgm:prSet presAssocID="{129BED53-75E1-4B1B-AB9B-23BA76D67CB4}" presName="childText" presStyleLbl="revTx" presStyleIdx="0" presStyleCnt="4">
        <dgm:presLayoutVars>
          <dgm:bulletEnabled val="1"/>
        </dgm:presLayoutVars>
      </dgm:prSet>
      <dgm:spPr/>
    </dgm:pt>
    <dgm:pt modelId="{015930F4-43C8-438E-BBDD-694572CF425F}" type="pres">
      <dgm:prSet presAssocID="{745BAC73-21AD-4DBC-B6DE-6051A170F2F7}" presName="parentText" presStyleLbl="node1" presStyleIdx="1" presStyleCnt="4">
        <dgm:presLayoutVars>
          <dgm:chMax val="0"/>
          <dgm:bulletEnabled val="1"/>
        </dgm:presLayoutVars>
      </dgm:prSet>
      <dgm:spPr/>
    </dgm:pt>
    <dgm:pt modelId="{DEFACCC4-665E-4F04-8398-538BADCF7868}" type="pres">
      <dgm:prSet presAssocID="{745BAC73-21AD-4DBC-B6DE-6051A170F2F7}" presName="childText" presStyleLbl="revTx" presStyleIdx="1" presStyleCnt="4">
        <dgm:presLayoutVars>
          <dgm:bulletEnabled val="1"/>
        </dgm:presLayoutVars>
      </dgm:prSet>
      <dgm:spPr/>
    </dgm:pt>
    <dgm:pt modelId="{71449CEE-FD4D-41D9-BC2E-E69C4C9CB8BA}" type="pres">
      <dgm:prSet presAssocID="{715A3072-90A9-4B78-B314-1909D1A9E42F}" presName="parentText" presStyleLbl="node1" presStyleIdx="2" presStyleCnt="4">
        <dgm:presLayoutVars>
          <dgm:chMax val="0"/>
          <dgm:bulletEnabled val="1"/>
        </dgm:presLayoutVars>
      </dgm:prSet>
      <dgm:spPr/>
    </dgm:pt>
    <dgm:pt modelId="{D3DB4C9E-CB3F-4CCD-A91E-646B9558117F}" type="pres">
      <dgm:prSet presAssocID="{715A3072-90A9-4B78-B314-1909D1A9E42F}" presName="childText" presStyleLbl="revTx" presStyleIdx="2" presStyleCnt="4">
        <dgm:presLayoutVars>
          <dgm:bulletEnabled val="1"/>
        </dgm:presLayoutVars>
      </dgm:prSet>
      <dgm:spPr/>
    </dgm:pt>
    <dgm:pt modelId="{908C3AC5-C2CA-428C-9640-D695925E6724}" type="pres">
      <dgm:prSet presAssocID="{8C309B15-6C24-4396-866F-70B71B4452B0}" presName="parentText" presStyleLbl="node1" presStyleIdx="3" presStyleCnt="4">
        <dgm:presLayoutVars>
          <dgm:chMax val="0"/>
          <dgm:bulletEnabled val="1"/>
        </dgm:presLayoutVars>
      </dgm:prSet>
      <dgm:spPr/>
    </dgm:pt>
    <dgm:pt modelId="{296234B4-3848-42FB-BE1C-4F513D500B8F}" type="pres">
      <dgm:prSet presAssocID="{8C309B15-6C24-4396-866F-70B71B4452B0}" presName="childText" presStyleLbl="revTx" presStyleIdx="3" presStyleCnt="4">
        <dgm:presLayoutVars>
          <dgm:bulletEnabled val="1"/>
        </dgm:presLayoutVars>
      </dgm:prSet>
      <dgm:spPr/>
    </dgm:pt>
  </dgm:ptLst>
  <dgm:cxnLst>
    <dgm:cxn modelId="{6E1EF41E-3B6D-4830-8522-16018D743A46}" srcId="{7BB57C65-9245-480C-AA1B-0A305D82656E}" destId="{715A3072-90A9-4B78-B314-1909D1A9E42F}" srcOrd="2" destOrd="0" parTransId="{93B3F0FB-42F8-4F8E-8AE0-EB050D5CD136}" sibTransId="{A3678D7F-AE7C-4547-8A23-B6D97308362E}"/>
    <dgm:cxn modelId="{2BA9A621-41C9-49C0-BB39-57F518F941BF}" type="presOf" srcId="{129BED53-75E1-4B1B-AB9B-23BA76D67CB4}" destId="{59944B98-F6DB-441E-863C-41A4474DAADF}" srcOrd="0" destOrd="0" presId="urn:microsoft.com/office/officeart/2005/8/layout/vList2"/>
    <dgm:cxn modelId="{B121213B-9655-491B-B774-0BE3D44C92A4}" type="presOf" srcId="{8C309B15-6C24-4396-866F-70B71B4452B0}" destId="{908C3AC5-C2CA-428C-9640-D695925E6724}" srcOrd="0" destOrd="0" presId="urn:microsoft.com/office/officeart/2005/8/layout/vList2"/>
    <dgm:cxn modelId="{2F9ABE40-7166-4A48-86B0-FF0D0ECFEB49}" type="presOf" srcId="{EA5C8100-9E76-4155-BF73-6B9F70FF79B2}" destId="{D3DB4C9E-CB3F-4CCD-A91E-646B9558117F}" srcOrd="0" destOrd="0" presId="urn:microsoft.com/office/officeart/2005/8/layout/vList2"/>
    <dgm:cxn modelId="{39A7AD41-DF27-478D-84FC-E78BC29C1375}" srcId="{129BED53-75E1-4B1B-AB9B-23BA76D67CB4}" destId="{CED1E915-4664-4452-8139-3EEF506C41F2}" srcOrd="0" destOrd="0" parTransId="{27E76DB9-A703-4348-9BBD-FAA350C6B56C}" sibTransId="{D937C6FA-C005-40BC-B674-235089AF4228}"/>
    <dgm:cxn modelId="{841F384B-DEF9-4CF1-861A-9D3C452FEAF7}" srcId="{7BB57C65-9245-480C-AA1B-0A305D82656E}" destId="{129BED53-75E1-4B1B-AB9B-23BA76D67CB4}" srcOrd="0" destOrd="0" parTransId="{ABC29014-2268-4150-BB9D-0B6320578E70}" sibTransId="{DF2D8D87-9B03-44AC-91F8-2E22471F2C0A}"/>
    <dgm:cxn modelId="{296D3E4C-58B5-4DFF-9F86-F596F8945EEB}" type="presOf" srcId="{03237F53-AB2A-400B-BC3E-F4A543CC08E6}" destId="{DEFACCC4-665E-4F04-8398-538BADCF7868}" srcOrd="0" destOrd="0" presId="urn:microsoft.com/office/officeart/2005/8/layout/vList2"/>
    <dgm:cxn modelId="{657DE076-3731-49B4-94A4-698A253768E6}" srcId="{7BB57C65-9245-480C-AA1B-0A305D82656E}" destId="{745BAC73-21AD-4DBC-B6DE-6051A170F2F7}" srcOrd="1" destOrd="0" parTransId="{E64423D8-5FBF-4969-84BE-E5C82815CAD1}" sibTransId="{10A21B9F-500D-4375-80F6-5C026251F9DC}"/>
    <dgm:cxn modelId="{F95ECC7B-963A-4FA8-A4B9-8B87B6658851}" type="presOf" srcId="{9739E1CC-959A-4350-B4CF-D3D389358B4C}" destId="{296234B4-3848-42FB-BE1C-4F513D500B8F}" srcOrd="0" destOrd="0" presId="urn:microsoft.com/office/officeart/2005/8/layout/vList2"/>
    <dgm:cxn modelId="{A1A21B83-6B50-477B-B57A-103ABA8BD112}" srcId="{7BB57C65-9245-480C-AA1B-0A305D82656E}" destId="{8C309B15-6C24-4396-866F-70B71B4452B0}" srcOrd="3" destOrd="0" parTransId="{E613D98B-FC03-4DB0-BAED-2AF88A966DB4}" sibTransId="{33C57A04-C6FB-4B8F-96F2-73D3098A2EC9}"/>
    <dgm:cxn modelId="{E387739E-345B-4180-B823-EDB2DA98B843}" srcId="{745BAC73-21AD-4DBC-B6DE-6051A170F2F7}" destId="{03237F53-AB2A-400B-BC3E-F4A543CC08E6}" srcOrd="0" destOrd="0" parTransId="{81C7960F-A9A0-4E09-9FEF-29FADD2E3A56}" sibTransId="{A41A4B18-9AFB-4C2C-B5C7-99B37C54351C}"/>
    <dgm:cxn modelId="{46A86BA6-E473-4983-82D4-EC8397D1CECC}" srcId="{715A3072-90A9-4B78-B314-1909D1A9E42F}" destId="{EA5C8100-9E76-4155-BF73-6B9F70FF79B2}" srcOrd="0" destOrd="0" parTransId="{C9C6928F-2624-4471-9BF1-7D54FADDF6EE}" sibTransId="{90B334FE-EB22-4D48-AC51-74D4803E9141}"/>
    <dgm:cxn modelId="{F3F1C8AB-3EC8-4296-9D5B-ECEFC83C0AB8}" type="presOf" srcId="{715A3072-90A9-4B78-B314-1909D1A9E42F}" destId="{71449CEE-FD4D-41D9-BC2E-E69C4C9CB8BA}" srcOrd="0" destOrd="0" presId="urn:microsoft.com/office/officeart/2005/8/layout/vList2"/>
    <dgm:cxn modelId="{A03E99C6-0658-41AA-A6DC-4192EBC75148}" type="presOf" srcId="{745BAC73-21AD-4DBC-B6DE-6051A170F2F7}" destId="{015930F4-43C8-438E-BBDD-694572CF425F}" srcOrd="0" destOrd="0" presId="urn:microsoft.com/office/officeart/2005/8/layout/vList2"/>
    <dgm:cxn modelId="{89609ADA-2FE6-4954-A706-49B48608A522}" srcId="{8C309B15-6C24-4396-866F-70B71B4452B0}" destId="{9739E1CC-959A-4350-B4CF-D3D389358B4C}" srcOrd="0" destOrd="0" parTransId="{26C3FB93-8836-4998-89BD-12193B64B6B8}" sibTransId="{6E75AE6D-D814-43EE-98AA-EA82C9EA3A2D}"/>
    <dgm:cxn modelId="{551B42E3-9923-441D-B5DA-C6649991402D}" type="presOf" srcId="{7BB57C65-9245-480C-AA1B-0A305D82656E}" destId="{84AAC750-9EE1-49BD-81F9-FE843AA16AFC}" srcOrd="0" destOrd="0" presId="urn:microsoft.com/office/officeart/2005/8/layout/vList2"/>
    <dgm:cxn modelId="{C54263EF-B796-41E6-A793-A639B532B541}" type="presOf" srcId="{CED1E915-4664-4452-8139-3EEF506C41F2}" destId="{DFCB9460-B6BE-4C4E-AC1D-159CF08B02FD}" srcOrd="0" destOrd="0" presId="urn:microsoft.com/office/officeart/2005/8/layout/vList2"/>
    <dgm:cxn modelId="{1E36C861-AF78-4EC7-A0AD-B3DC5F5E3B3D}" type="presParOf" srcId="{84AAC750-9EE1-49BD-81F9-FE843AA16AFC}" destId="{59944B98-F6DB-441E-863C-41A4474DAADF}" srcOrd="0" destOrd="0" presId="urn:microsoft.com/office/officeart/2005/8/layout/vList2"/>
    <dgm:cxn modelId="{DF655DA0-9C28-4C1D-9425-E9FFFF358D2F}" type="presParOf" srcId="{84AAC750-9EE1-49BD-81F9-FE843AA16AFC}" destId="{DFCB9460-B6BE-4C4E-AC1D-159CF08B02FD}" srcOrd="1" destOrd="0" presId="urn:microsoft.com/office/officeart/2005/8/layout/vList2"/>
    <dgm:cxn modelId="{E0D39DAE-0A35-434C-B800-C86804D50245}" type="presParOf" srcId="{84AAC750-9EE1-49BD-81F9-FE843AA16AFC}" destId="{015930F4-43C8-438E-BBDD-694572CF425F}" srcOrd="2" destOrd="0" presId="urn:microsoft.com/office/officeart/2005/8/layout/vList2"/>
    <dgm:cxn modelId="{3AF93FF3-F42D-4DDF-8B1B-EE7E9FB7170E}" type="presParOf" srcId="{84AAC750-9EE1-49BD-81F9-FE843AA16AFC}" destId="{DEFACCC4-665E-4F04-8398-538BADCF7868}" srcOrd="3" destOrd="0" presId="urn:microsoft.com/office/officeart/2005/8/layout/vList2"/>
    <dgm:cxn modelId="{C5FD7BCA-A868-4551-8058-882BA6CB6DBE}" type="presParOf" srcId="{84AAC750-9EE1-49BD-81F9-FE843AA16AFC}" destId="{71449CEE-FD4D-41D9-BC2E-E69C4C9CB8BA}" srcOrd="4" destOrd="0" presId="urn:microsoft.com/office/officeart/2005/8/layout/vList2"/>
    <dgm:cxn modelId="{624C3434-F9E4-460E-8F99-78D70566F891}" type="presParOf" srcId="{84AAC750-9EE1-49BD-81F9-FE843AA16AFC}" destId="{D3DB4C9E-CB3F-4CCD-A91E-646B9558117F}" srcOrd="5" destOrd="0" presId="urn:microsoft.com/office/officeart/2005/8/layout/vList2"/>
    <dgm:cxn modelId="{7B171956-8986-4157-A43F-21AA0FEB9CE7}" type="presParOf" srcId="{84AAC750-9EE1-49BD-81F9-FE843AA16AFC}" destId="{908C3AC5-C2CA-428C-9640-D695925E6724}" srcOrd="6" destOrd="0" presId="urn:microsoft.com/office/officeart/2005/8/layout/vList2"/>
    <dgm:cxn modelId="{F4FFBED0-FFB3-4C28-85EB-FD9433E251D2}" type="presParOf" srcId="{84AAC750-9EE1-49BD-81F9-FE843AA16AFC}" destId="{296234B4-3848-42FB-BE1C-4F513D500B8F}"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B57C65-9245-480C-AA1B-0A305D82656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29BED53-75E1-4B1B-AB9B-23BA76D67CB4}">
      <dgm:prSet/>
      <dgm:spPr/>
      <dgm:t>
        <a:bodyPr/>
        <a:lstStyle/>
        <a:p>
          <a:r>
            <a:rPr lang="en-US" dirty="0"/>
            <a:t>Attractiveness and Likeability</a:t>
          </a:r>
        </a:p>
      </dgm:t>
    </dgm:pt>
    <dgm:pt modelId="{ABC29014-2268-4150-BB9D-0B6320578E70}" type="parTrans" cxnId="{841F384B-DEF9-4CF1-861A-9D3C452FEAF7}">
      <dgm:prSet/>
      <dgm:spPr/>
      <dgm:t>
        <a:bodyPr/>
        <a:lstStyle/>
        <a:p>
          <a:endParaRPr lang="en-US"/>
        </a:p>
      </dgm:t>
    </dgm:pt>
    <dgm:pt modelId="{DF2D8D87-9B03-44AC-91F8-2E22471F2C0A}" type="sibTrans" cxnId="{841F384B-DEF9-4CF1-861A-9D3C452FEAF7}">
      <dgm:prSet/>
      <dgm:spPr/>
      <dgm:t>
        <a:bodyPr/>
        <a:lstStyle/>
        <a:p>
          <a:endParaRPr lang="en-US"/>
        </a:p>
      </dgm:t>
    </dgm:pt>
    <dgm:pt modelId="{CED1E915-4664-4452-8139-3EEF506C41F2}">
      <dgm:prSet/>
      <dgm:spPr/>
      <dgm:t>
        <a:bodyPr/>
        <a:lstStyle/>
        <a:p>
          <a:r>
            <a:rPr lang="en-US" dirty="0"/>
            <a:t>Personality was more of a determining criteria than physical attractiveness. People usually only became suspects after having “acted like a witch” (i.e., illiterate, lustful, or miserable). They would then be searched for a physical oddity or a witch’s mark. </a:t>
          </a:r>
        </a:p>
      </dgm:t>
    </dgm:pt>
    <dgm:pt modelId="{27E76DB9-A703-4348-9BBD-FAA350C6B56C}" type="parTrans" cxnId="{39A7AD41-DF27-478D-84FC-E78BC29C1375}">
      <dgm:prSet/>
      <dgm:spPr/>
      <dgm:t>
        <a:bodyPr/>
        <a:lstStyle/>
        <a:p>
          <a:endParaRPr lang="en-US"/>
        </a:p>
      </dgm:t>
    </dgm:pt>
    <dgm:pt modelId="{D937C6FA-C005-40BC-B674-235089AF4228}" type="sibTrans" cxnId="{39A7AD41-DF27-478D-84FC-E78BC29C1375}">
      <dgm:prSet/>
      <dgm:spPr/>
      <dgm:t>
        <a:bodyPr/>
        <a:lstStyle/>
        <a:p>
          <a:endParaRPr lang="en-US"/>
        </a:p>
      </dgm:t>
    </dgm:pt>
    <dgm:pt modelId="{745BAC73-21AD-4DBC-B6DE-6051A170F2F7}">
      <dgm:prSet/>
      <dgm:spPr/>
      <dgm:t>
        <a:bodyPr/>
        <a:lstStyle/>
        <a:p>
          <a:r>
            <a:rPr lang="en-CA" dirty="0"/>
            <a:t>Mostly Older Women </a:t>
          </a:r>
          <a:endParaRPr lang="en-US" dirty="0"/>
        </a:p>
      </dgm:t>
    </dgm:pt>
    <dgm:pt modelId="{E64423D8-5FBF-4969-84BE-E5C82815CAD1}" type="parTrans" cxnId="{657DE076-3731-49B4-94A4-698A253768E6}">
      <dgm:prSet/>
      <dgm:spPr/>
      <dgm:t>
        <a:bodyPr/>
        <a:lstStyle/>
        <a:p>
          <a:endParaRPr lang="en-US"/>
        </a:p>
      </dgm:t>
    </dgm:pt>
    <dgm:pt modelId="{10A21B9F-500D-4375-80F6-5C026251F9DC}" type="sibTrans" cxnId="{657DE076-3731-49B4-94A4-698A253768E6}">
      <dgm:prSet/>
      <dgm:spPr/>
      <dgm:t>
        <a:bodyPr/>
        <a:lstStyle/>
        <a:p>
          <a:endParaRPr lang="en-US"/>
        </a:p>
      </dgm:t>
    </dgm:pt>
    <dgm:pt modelId="{03237F53-AB2A-400B-BC3E-F4A543CC08E6}">
      <dgm:prSet/>
      <dgm:spPr/>
      <dgm:t>
        <a:bodyPr/>
        <a:lstStyle/>
        <a:p>
          <a:r>
            <a:rPr lang="en-US" dirty="0"/>
            <a:t>A belief that women were the weaker sex and more vulnerable to the Devil. Women were said to be “sooner entangled by the Devil’s illusion with this damnable art, then [sic] the man”. </a:t>
          </a:r>
        </a:p>
      </dgm:t>
    </dgm:pt>
    <dgm:pt modelId="{81C7960F-A9A0-4E09-9FEF-29FADD2E3A56}" type="parTrans" cxnId="{E387739E-345B-4180-B823-EDB2DA98B843}">
      <dgm:prSet/>
      <dgm:spPr/>
      <dgm:t>
        <a:bodyPr/>
        <a:lstStyle/>
        <a:p>
          <a:endParaRPr lang="en-US"/>
        </a:p>
      </dgm:t>
    </dgm:pt>
    <dgm:pt modelId="{A41A4B18-9AFB-4C2C-B5C7-99B37C54351C}" type="sibTrans" cxnId="{E387739E-345B-4180-B823-EDB2DA98B843}">
      <dgm:prSet/>
      <dgm:spPr/>
      <dgm:t>
        <a:bodyPr/>
        <a:lstStyle/>
        <a:p>
          <a:endParaRPr lang="en-US"/>
        </a:p>
      </dgm:t>
    </dgm:pt>
    <dgm:pt modelId="{715A3072-90A9-4B78-B314-1909D1A9E42F}">
      <dgm:prSet/>
      <dgm:spPr/>
      <dgm:t>
        <a:bodyPr/>
        <a:lstStyle/>
        <a:p>
          <a:r>
            <a:rPr lang="en-CA" dirty="0"/>
            <a:t>Marriage Status</a:t>
          </a:r>
          <a:endParaRPr lang="en-US" dirty="0"/>
        </a:p>
      </dgm:t>
    </dgm:pt>
    <dgm:pt modelId="{93B3F0FB-42F8-4F8E-8AE0-EB050D5CD136}" type="parTrans" cxnId="{6E1EF41E-3B6D-4830-8522-16018D743A46}">
      <dgm:prSet/>
      <dgm:spPr/>
      <dgm:t>
        <a:bodyPr/>
        <a:lstStyle/>
        <a:p>
          <a:endParaRPr lang="en-US"/>
        </a:p>
      </dgm:t>
    </dgm:pt>
    <dgm:pt modelId="{A3678D7F-AE7C-4547-8A23-B6D97308362E}" type="sibTrans" cxnId="{6E1EF41E-3B6D-4830-8522-16018D743A46}">
      <dgm:prSet/>
      <dgm:spPr/>
      <dgm:t>
        <a:bodyPr/>
        <a:lstStyle/>
        <a:p>
          <a:endParaRPr lang="en-US"/>
        </a:p>
      </dgm:t>
    </dgm:pt>
    <dgm:pt modelId="{EA5C8100-9E76-4155-BF73-6B9F70FF79B2}">
      <dgm:prSet/>
      <dgm:spPr/>
      <dgm:t>
        <a:bodyPr/>
        <a:lstStyle/>
        <a:p>
          <a:r>
            <a:rPr lang="en-US" dirty="0"/>
            <a:t>Almost always “wives and widows”, not unmarried women.  Widowhood was especially a problem during the Elizabethan era. </a:t>
          </a:r>
        </a:p>
      </dgm:t>
    </dgm:pt>
    <dgm:pt modelId="{C9C6928F-2624-4471-9BF1-7D54FADDF6EE}" type="parTrans" cxnId="{46A86BA6-E473-4983-82D4-EC8397D1CECC}">
      <dgm:prSet/>
      <dgm:spPr/>
      <dgm:t>
        <a:bodyPr/>
        <a:lstStyle/>
        <a:p>
          <a:endParaRPr lang="en-US"/>
        </a:p>
      </dgm:t>
    </dgm:pt>
    <dgm:pt modelId="{90B334FE-EB22-4D48-AC51-74D4803E9141}" type="sibTrans" cxnId="{46A86BA6-E473-4983-82D4-EC8397D1CECC}">
      <dgm:prSet/>
      <dgm:spPr/>
      <dgm:t>
        <a:bodyPr/>
        <a:lstStyle/>
        <a:p>
          <a:endParaRPr lang="en-US"/>
        </a:p>
      </dgm:t>
    </dgm:pt>
    <dgm:pt modelId="{46198EC2-095A-4B0D-B745-F0E07C8DD97E}">
      <dgm:prSet/>
      <dgm:spPr/>
      <dgm:t>
        <a:bodyPr/>
        <a:lstStyle/>
        <a:p>
          <a:r>
            <a:rPr lang="en-US" dirty="0"/>
            <a:t>Also mostly older women. Data from Essex shows the likeliest age for a witch was between 50 – 70 years old.  It was believed that older witches were more powerful than younger ones. Their victims were usually younger adults.</a:t>
          </a:r>
        </a:p>
      </dgm:t>
    </dgm:pt>
    <dgm:pt modelId="{46CACF90-6FBD-4B04-8510-9A7CD9FD6065}" type="parTrans" cxnId="{DB6DF534-A6B6-4AA3-AA4C-9523C5D4EC05}">
      <dgm:prSet/>
      <dgm:spPr/>
      <dgm:t>
        <a:bodyPr/>
        <a:lstStyle/>
        <a:p>
          <a:endParaRPr lang="en-CA"/>
        </a:p>
      </dgm:t>
    </dgm:pt>
    <dgm:pt modelId="{63E0426B-78FB-4164-948D-242DA80829E6}" type="sibTrans" cxnId="{DB6DF534-A6B6-4AA3-AA4C-9523C5D4EC05}">
      <dgm:prSet/>
      <dgm:spPr/>
      <dgm:t>
        <a:bodyPr/>
        <a:lstStyle/>
        <a:p>
          <a:endParaRPr lang="en-CA"/>
        </a:p>
      </dgm:t>
    </dgm:pt>
    <dgm:pt modelId="{84AAC750-9EE1-49BD-81F9-FE843AA16AFC}" type="pres">
      <dgm:prSet presAssocID="{7BB57C65-9245-480C-AA1B-0A305D82656E}" presName="linear" presStyleCnt="0">
        <dgm:presLayoutVars>
          <dgm:animLvl val="lvl"/>
          <dgm:resizeHandles val="exact"/>
        </dgm:presLayoutVars>
      </dgm:prSet>
      <dgm:spPr/>
    </dgm:pt>
    <dgm:pt modelId="{59944B98-F6DB-441E-863C-41A4474DAADF}" type="pres">
      <dgm:prSet presAssocID="{129BED53-75E1-4B1B-AB9B-23BA76D67CB4}" presName="parentText" presStyleLbl="node1" presStyleIdx="0" presStyleCnt="3" custLinFactNeighborX="-1492">
        <dgm:presLayoutVars>
          <dgm:chMax val="0"/>
          <dgm:bulletEnabled val="1"/>
        </dgm:presLayoutVars>
      </dgm:prSet>
      <dgm:spPr/>
    </dgm:pt>
    <dgm:pt modelId="{DFCB9460-B6BE-4C4E-AC1D-159CF08B02FD}" type="pres">
      <dgm:prSet presAssocID="{129BED53-75E1-4B1B-AB9B-23BA76D67CB4}" presName="childText" presStyleLbl="revTx" presStyleIdx="0" presStyleCnt="3">
        <dgm:presLayoutVars>
          <dgm:bulletEnabled val="1"/>
        </dgm:presLayoutVars>
      </dgm:prSet>
      <dgm:spPr/>
    </dgm:pt>
    <dgm:pt modelId="{015930F4-43C8-438E-BBDD-694572CF425F}" type="pres">
      <dgm:prSet presAssocID="{745BAC73-21AD-4DBC-B6DE-6051A170F2F7}" presName="parentText" presStyleLbl="node1" presStyleIdx="1" presStyleCnt="3">
        <dgm:presLayoutVars>
          <dgm:chMax val="0"/>
          <dgm:bulletEnabled val="1"/>
        </dgm:presLayoutVars>
      </dgm:prSet>
      <dgm:spPr/>
    </dgm:pt>
    <dgm:pt modelId="{DEFACCC4-665E-4F04-8398-538BADCF7868}" type="pres">
      <dgm:prSet presAssocID="{745BAC73-21AD-4DBC-B6DE-6051A170F2F7}" presName="childText" presStyleLbl="revTx" presStyleIdx="1" presStyleCnt="3">
        <dgm:presLayoutVars>
          <dgm:bulletEnabled val="1"/>
        </dgm:presLayoutVars>
      </dgm:prSet>
      <dgm:spPr/>
    </dgm:pt>
    <dgm:pt modelId="{71449CEE-FD4D-41D9-BC2E-E69C4C9CB8BA}" type="pres">
      <dgm:prSet presAssocID="{715A3072-90A9-4B78-B314-1909D1A9E42F}" presName="parentText" presStyleLbl="node1" presStyleIdx="2" presStyleCnt="3">
        <dgm:presLayoutVars>
          <dgm:chMax val="0"/>
          <dgm:bulletEnabled val="1"/>
        </dgm:presLayoutVars>
      </dgm:prSet>
      <dgm:spPr/>
    </dgm:pt>
    <dgm:pt modelId="{D3DB4C9E-CB3F-4CCD-A91E-646B9558117F}" type="pres">
      <dgm:prSet presAssocID="{715A3072-90A9-4B78-B314-1909D1A9E42F}" presName="childText" presStyleLbl="revTx" presStyleIdx="2" presStyleCnt="3">
        <dgm:presLayoutVars>
          <dgm:bulletEnabled val="1"/>
        </dgm:presLayoutVars>
      </dgm:prSet>
      <dgm:spPr/>
    </dgm:pt>
  </dgm:ptLst>
  <dgm:cxnLst>
    <dgm:cxn modelId="{6E1EF41E-3B6D-4830-8522-16018D743A46}" srcId="{7BB57C65-9245-480C-AA1B-0A305D82656E}" destId="{715A3072-90A9-4B78-B314-1909D1A9E42F}" srcOrd="2" destOrd="0" parTransId="{93B3F0FB-42F8-4F8E-8AE0-EB050D5CD136}" sibTransId="{A3678D7F-AE7C-4547-8A23-B6D97308362E}"/>
    <dgm:cxn modelId="{2BA9A621-41C9-49C0-BB39-57F518F941BF}" type="presOf" srcId="{129BED53-75E1-4B1B-AB9B-23BA76D67CB4}" destId="{59944B98-F6DB-441E-863C-41A4474DAADF}" srcOrd="0" destOrd="0" presId="urn:microsoft.com/office/officeart/2005/8/layout/vList2"/>
    <dgm:cxn modelId="{DB6DF534-A6B6-4AA3-AA4C-9523C5D4EC05}" srcId="{745BAC73-21AD-4DBC-B6DE-6051A170F2F7}" destId="{46198EC2-095A-4B0D-B745-F0E07C8DD97E}" srcOrd="1" destOrd="0" parTransId="{46CACF90-6FBD-4B04-8510-9A7CD9FD6065}" sibTransId="{63E0426B-78FB-4164-948D-242DA80829E6}"/>
    <dgm:cxn modelId="{2F9ABE40-7166-4A48-86B0-FF0D0ECFEB49}" type="presOf" srcId="{EA5C8100-9E76-4155-BF73-6B9F70FF79B2}" destId="{D3DB4C9E-CB3F-4CCD-A91E-646B9558117F}" srcOrd="0" destOrd="0" presId="urn:microsoft.com/office/officeart/2005/8/layout/vList2"/>
    <dgm:cxn modelId="{39A7AD41-DF27-478D-84FC-E78BC29C1375}" srcId="{129BED53-75E1-4B1B-AB9B-23BA76D67CB4}" destId="{CED1E915-4664-4452-8139-3EEF506C41F2}" srcOrd="0" destOrd="0" parTransId="{27E76DB9-A703-4348-9BBD-FAA350C6B56C}" sibTransId="{D937C6FA-C005-40BC-B674-235089AF4228}"/>
    <dgm:cxn modelId="{841F384B-DEF9-4CF1-861A-9D3C452FEAF7}" srcId="{7BB57C65-9245-480C-AA1B-0A305D82656E}" destId="{129BED53-75E1-4B1B-AB9B-23BA76D67CB4}" srcOrd="0" destOrd="0" parTransId="{ABC29014-2268-4150-BB9D-0B6320578E70}" sibTransId="{DF2D8D87-9B03-44AC-91F8-2E22471F2C0A}"/>
    <dgm:cxn modelId="{296D3E4C-58B5-4DFF-9F86-F596F8945EEB}" type="presOf" srcId="{03237F53-AB2A-400B-BC3E-F4A543CC08E6}" destId="{DEFACCC4-665E-4F04-8398-538BADCF7868}" srcOrd="0" destOrd="0" presId="urn:microsoft.com/office/officeart/2005/8/layout/vList2"/>
    <dgm:cxn modelId="{54BA026D-F447-4DAC-81C6-25D87C98B1C8}" type="presOf" srcId="{46198EC2-095A-4B0D-B745-F0E07C8DD97E}" destId="{DEFACCC4-665E-4F04-8398-538BADCF7868}" srcOrd="0" destOrd="1" presId="urn:microsoft.com/office/officeart/2005/8/layout/vList2"/>
    <dgm:cxn modelId="{657DE076-3731-49B4-94A4-698A253768E6}" srcId="{7BB57C65-9245-480C-AA1B-0A305D82656E}" destId="{745BAC73-21AD-4DBC-B6DE-6051A170F2F7}" srcOrd="1" destOrd="0" parTransId="{E64423D8-5FBF-4969-84BE-E5C82815CAD1}" sibTransId="{10A21B9F-500D-4375-80F6-5C026251F9DC}"/>
    <dgm:cxn modelId="{E387739E-345B-4180-B823-EDB2DA98B843}" srcId="{745BAC73-21AD-4DBC-B6DE-6051A170F2F7}" destId="{03237F53-AB2A-400B-BC3E-F4A543CC08E6}" srcOrd="0" destOrd="0" parTransId="{81C7960F-A9A0-4E09-9FEF-29FADD2E3A56}" sibTransId="{A41A4B18-9AFB-4C2C-B5C7-99B37C54351C}"/>
    <dgm:cxn modelId="{46A86BA6-E473-4983-82D4-EC8397D1CECC}" srcId="{715A3072-90A9-4B78-B314-1909D1A9E42F}" destId="{EA5C8100-9E76-4155-BF73-6B9F70FF79B2}" srcOrd="0" destOrd="0" parTransId="{C9C6928F-2624-4471-9BF1-7D54FADDF6EE}" sibTransId="{90B334FE-EB22-4D48-AC51-74D4803E9141}"/>
    <dgm:cxn modelId="{F3F1C8AB-3EC8-4296-9D5B-ECEFC83C0AB8}" type="presOf" srcId="{715A3072-90A9-4B78-B314-1909D1A9E42F}" destId="{71449CEE-FD4D-41D9-BC2E-E69C4C9CB8BA}" srcOrd="0" destOrd="0" presId="urn:microsoft.com/office/officeart/2005/8/layout/vList2"/>
    <dgm:cxn modelId="{A03E99C6-0658-41AA-A6DC-4192EBC75148}" type="presOf" srcId="{745BAC73-21AD-4DBC-B6DE-6051A170F2F7}" destId="{015930F4-43C8-438E-BBDD-694572CF425F}" srcOrd="0" destOrd="0" presId="urn:microsoft.com/office/officeart/2005/8/layout/vList2"/>
    <dgm:cxn modelId="{551B42E3-9923-441D-B5DA-C6649991402D}" type="presOf" srcId="{7BB57C65-9245-480C-AA1B-0A305D82656E}" destId="{84AAC750-9EE1-49BD-81F9-FE843AA16AFC}" srcOrd="0" destOrd="0" presId="urn:microsoft.com/office/officeart/2005/8/layout/vList2"/>
    <dgm:cxn modelId="{C54263EF-B796-41E6-A793-A639B532B541}" type="presOf" srcId="{CED1E915-4664-4452-8139-3EEF506C41F2}" destId="{DFCB9460-B6BE-4C4E-AC1D-159CF08B02FD}" srcOrd="0" destOrd="0" presId="urn:microsoft.com/office/officeart/2005/8/layout/vList2"/>
    <dgm:cxn modelId="{1E36C861-AF78-4EC7-A0AD-B3DC5F5E3B3D}" type="presParOf" srcId="{84AAC750-9EE1-49BD-81F9-FE843AA16AFC}" destId="{59944B98-F6DB-441E-863C-41A4474DAADF}" srcOrd="0" destOrd="0" presId="urn:microsoft.com/office/officeart/2005/8/layout/vList2"/>
    <dgm:cxn modelId="{DF655DA0-9C28-4C1D-9425-E9FFFF358D2F}" type="presParOf" srcId="{84AAC750-9EE1-49BD-81F9-FE843AA16AFC}" destId="{DFCB9460-B6BE-4C4E-AC1D-159CF08B02FD}" srcOrd="1" destOrd="0" presId="urn:microsoft.com/office/officeart/2005/8/layout/vList2"/>
    <dgm:cxn modelId="{E0D39DAE-0A35-434C-B800-C86804D50245}" type="presParOf" srcId="{84AAC750-9EE1-49BD-81F9-FE843AA16AFC}" destId="{015930F4-43C8-438E-BBDD-694572CF425F}" srcOrd="2" destOrd="0" presId="urn:microsoft.com/office/officeart/2005/8/layout/vList2"/>
    <dgm:cxn modelId="{3AF93FF3-F42D-4DDF-8B1B-EE7E9FB7170E}" type="presParOf" srcId="{84AAC750-9EE1-49BD-81F9-FE843AA16AFC}" destId="{DEFACCC4-665E-4F04-8398-538BADCF7868}" srcOrd="3" destOrd="0" presId="urn:microsoft.com/office/officeart/2005/8/layout/vList2"/>
    <dgm:cxn modelId="{C5FD7BCA-A868-4551-8058-882BA6CB6DBE}" type="presParOf" srcId="{84AAC750-9EE1-49BD-81F9-FE843AA16AFC}" destId="{71449CEE-FD4D-41D9-BC2E-E69C4C9CB8BA}" srcOrd="4" destOrd="0" presId="urn:microsoft.com/office/officeart/2005/8/layout/vList2"/>
    <dgm:cxn modelId="{624C3434-F9E4-460E-8F99-78D70566F891}" type="presParOf" srcId="{84AAC750-9EE1-49BD-81F9-FE843AA16AFC}" destId="{D3DB4C9E-CB3F-4CCD-A91E-646B9558117F}"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81BE3-42FA-4350-BF6D-AAACD410CCE2}">
      <dsp:nvSpPr>
        <dsp:cNvPr id="0" name=""/>
        <dsp:cNvSpPr/>
      </dsp:nvSpPr>
      <dsp:spPr>
        <a:xfrm>
          <a:off x="0" y="2211"/>
          <a:ext cx="11616856"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B15F7A-57FF-4817-9A75-4ECB917C12F4}">
      <dsp:nvSpPr>
        <dsp:cNvPr id="0" name=""/>
        <dsp:cNvSpPr/>
      </dsp:nvSpPr>
      <dsp:spPr>
        <a:xfrm>
          <a:off x="0" y="2211"/>
          <a:ext cx="2323371" cy="1508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1542</a:t>
          </a:r>
        </a:p>
      </dsp:txBody>
      <dsp:txXfrm>
        <a:off x="0" y="2211"/>
        <a:ext cx="2323371" cy="1508072"/>
      </dsp:txXfrm>
    </dsp:sp>
    <dsp:sp modelId="{F8A28D66-184A-4695-89AF-DF3A0A588BB2}">
      <dsp:nvSpPr>
        <dsp:cNvPr id="0" name=""/>
        <dsp:cNvSpPr/>
      </dsp:nvSpPr>
      <dsp:spPr>
        <a:xfrm>
          <a:off x="2497624" y="70693"/>
          <a:ext cx="9119231" cy="1369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First English Statute concerning witchcraft. Back then, it was treated as an example of heresy. Prosecutions were rare before then. Repealed in 1547, but then….</a:t>
          </a:r>
        </a:p>
      </dsp:txBody>
      <dsp:txXfrm>
        <a:off x="2497624" y="70693"/>
        <a:ext cx="9119231" cy="1369636"/>
      </dsp:txXfrm>
    </dsp:sp>
    <dsp:sp modelId="{BE792E12-4DB4-44E8-9EBB-CE69CEFB1EB4}">
      <dsp:nvSpPr>
        <dsp:cNvPr id="0" name=""/>
        <dsp:cNvSpPr/>
      </dsp:nvSpPr>
      <dsp:spPr>
        <a:xfrm>
          <a:off x="2323371" y="1440329"/>
          <a:ext cx="9293484"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3D8B48-8A59-4D74-94EE-F90E842B4D8C}">
      <dsp:nvSpPr>
        <dsp:cNvPr id="0" name=""/>
        <dsp:cNvSpPr/>
      </dsp:nvSpPr>
      <dsp:spPr>
        <a:xfrm>
          <a:off x="0" y="1510284"/>
          <a:ext cx="11616856"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B0949A-9EA2-41D8-B45A-21BF72B1D46C}">
      <dsp:nvSpPr>
        <dsp:cNvPr id="0" name=""/>
        <dsp:cNvSpPr/>
      </dsp:nvSpPr>
      <dsp:spPr>
        <a:xfrm>
          <a:off x="0" y="1510284"/>
          <a:ext cx="2323371" cy="1508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dirty="0"/>
            <a:t>1563</a:t>
          </a:r>
        </a:p>
      </dsp:txBody>
      <dsp:txXfrm>
        <a:off x="0" y="1510284"/>
        <a:ext cx="2323371" cy="1508072"/>
      </dsp:txXfrm>
    </dsp:sp>
    <dsp:sp modelId="{60879E1C-1C69-439D-83FB-5CE81E950C6E}">
      <dsp:nvSpPr>
        <dsp:cNvPr id="0" name=""/>
        <dsp:cNvSpPr/>
      </dsp:nvSpPr>
      <dsp:spPr>
        <a:xfrm>
          <a:off x="2497624" y="1578765"/>
          <a:ext cx="9119231" cy="1369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Act against Conjurations, Enchantments, and Witchcraft was passed. Death penalty created. </a:t>
          </a:r>
        </a:p>
      </dsp:txBody>
      <dsp:txXfrm>
        <a:off x="2497624" y="1578765"/>
        <a:ext cx="9119231" cy="1369636"/>
      </dsp:txXfrm>
    </dsp:sp>
    <dsp:sp modelId="{424DF8EB-83BD-484D-9D62-F9150AA225D2}">
      <dsp:nvSpPr>
        <dsp:cNvPr id="0" name=""/>
        <dsp:cNvSpPr/>
      </dsp:nvSpPr>
      <dsp:spPr>
        <a:xfrm>
          <a:off x="2323371" y="2948402"/>
          <a:ext cx="9293484"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C1B3B5-B400-4B19-BA4A-671D4C4B86AD}">
      <dsp:nvSpPr>
        <dsp:cNvPr id="0" name=""/>
        <dsp:cNvSpPr/>
      </dsp:nvSpPr>
      <dsp:spPr>
        <a:xfrm>
          <a:off x="0" y="3018356"/>
          <a:ext cx="11616856"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59EEF8-1919-4A46-A61F-FAFB2C26E5C5}">
      <dsp:nvSpPr>
        <dsp:cNvPr id="0" name=""/>
        <dsp:cNvSpPr/>
      </dsp:nvSpPr>
      <dsp:spPr>
        <a:xfrm>
          <a:off x="0" y="3018356"/>
          <a:ext cx="2323371" cy="1508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1604</a:t>
          </a:r>
        </a:p>
      </dsp:txBody>
      <dsp:txXfrm>
        <a:off x="0" y="3018356"/>
        <a:ext cx="2323371" cy="1508072"/>
      </dsp:txXfrm>
    </dsp:sp>
    <dsp:sp modelId="{DEB53F54-2C9C-4750-B1C8-84B74E990AE4}">
      <dsp:nvSpPr>
        <dsp:cNvPr id="0" name=""/>
        <dsp:cNvSpPr/>
      </dsp:nvSpPr>
      <dsp:spPr>
        <a:xfrm>
          <a:off x="2497624" y="3086838"/>
          <a:ext cx="9119231" cy="1369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Punishments became more severe. New offence was added (i.e., taking out dead bodies from graves became illegal). Government concerned by false predictions, astrology, and amateur conjuring. Partially due to James I’s interest in demonology and witchcraft. </a:t>
          </a:r>
        </a:p>
      </dsp:txBody>
      <dsp:txXfrm>
        <a:off x="2497624" y="3086838"/>
        <a:ext cx="9119231" cy="1369636"/>
      </dsp:txXfrm>
    </dsp:sp>
    <dsp:sp modelId="{3540DD9F-312A-410E-BFB7-2C97833978EB}">
      <dsp:nvSpPr>
        <dsp:cNvPr id="0" name=""/>
        <dsp:cNvSpPr/>
      </dsp:nvSpPr>
      <dsp:spPr>
        <a:xfrm>
          <a:off x="2323371" y="4456475"/>
          <a:ext cx="9293484"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44B98-F6DB-441E-863C-41A4474DAADF}">
      <dsp:nvSpPr>
        <dsp:cNvPr id="0" name=""/>
        <dsp:cNvSpPr/>
      </dsp:nvSpPr>
      <dsp:spPr>
        <a:xfrm>
          <a:off x="0" y="5174"/>
          <a:ext cx="4795242" cy="3837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CA" sz="1600" kern="1200"/>
            <a:t>Population</a:t>
          </a:r>
          <a:endParaRPr lang="en-US" sz="1600" kern="1200"/>
        </a:p>
      </dsp:txBody>
      <dsp:txXfrm>
        <a:off x="18734" y="23908"/>
        <a:ext cx="4757774" cy="346292"/>
      </dsp:txXfrm>
    </dsp:sp>
    <dsp:sp modelId="{DFCB9460-B6BE-4C4E-AC1D-159CF08B02FD}">
      <dsp:nvSpPr>
        <dsp:cNvPr id="0" name=""/>
        <dsp:cNvSpPr/>
      </dsp:nvSpPr>
      <dsp:spPr>
        <a:xfrm>
          <a:off x="0" y="388934"/>
          <a:ext cx="4795242" cy="372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249"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CA" sz="1200" kern="1200"/>
            <a:t>No correlation between population density and prosecutions at the village and county level.</a:t>
          </a:r>
          <a:endParaRPr lang="en-US" sz="1200" kern="1200"/>
        </a:p>
      </dsp:txBody>
      <dsp:txXfrm>
        <a:off x="0" y="388934"/>
        <a:ext cx="4795242" cy="372600"/>
      </dsp:txXfrm>
    </dsp:sp>
    <dsp:sp modelId="{015930F4-43C8-438E-BBDD-694572CF425F}">
      <dsp:nvSpPr>
        <dsp:cNvPr id="0" name=""/>
        <dsp:cNvSpPr/>
      </dsp:nvSpPr>
      <dsp:spPr>
        <a:xfrm>
          <a:off x="0" y="761534"/>
          <a:ext cx="4795242" cy="3837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CA" sz="1600" kern="1200"/>
            <a:t>Relationships between Accused vs. Accuser </a:t>
          </a:r>
          <a:endParaRPr lang="en-US" sz="1600" kern="1200"/>
        </a:p>
      </dsp:txBody>
      <dsp:txXfrm>
        <a:off x="18734" y="780268"/>
        <a:ext cx="4757774" cy="346292"/>
      </dsp:txXfrm>
    </dsp:sp>
    <dsp:sp modelId="{DEFACCC4-665E-4F04-8398-538BADCF7868}">
      <dsp:nvSpPr>
        <dsp:cNvPr id="0" name=""/>
        <dsp:cNvSpPr/>
      </dsp:nvSpPr>
      <dsp:spPr>
        <a:xfrm>
          <a:off x="0" y="1145294"/>
          <a:ext cx="4795242" cy="71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249"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CA" sz="1200" kern="1200" dirty="0"/>
            <a:t>The most serious accusations took place between people who knew each other, most of the time between neighbours. In fact, newcomers were not prosecuted. There is only one case of this in Essex. Sometimes, family members gave evidence against one another. </a:t>
          </a:r>
          <a:endParaRPr lang="en-US" sz="1200" kern="1200" dirty="0"/>
        </a:p>
      </dsp:txBody>
      <dsp:txXfrm>
        <a:off x="0" y="1145294"/>
        <a:ext cx="4795242" cy="712080"/>
      </dsp:txXfrm>
    </dsp:sp>
    <dsp:sp modelId="{71449CEE-FD4D-41D9-BC2E-E69C4C9CB8BA}">
      <dsp:nvSpPr>
        <dsp:cNvPr id="0" name=""/>
        <dsp:cNvSpPr/>
      </dsp:nvSpPr>
      <dsp:spPr>
        <a:xfrm>
          <a:off x="0" y="1857374"/>
          <a:ext cx="4795242" cy="3837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CA" sz="1600" kern="1200"/>
            <a:t>Social Class</a:t>
          </a:r>
          <a:endParaRPr lang="en-US" sz="1600" kern="1200"/>
        </a:p>
      </dsp:txBody>
      <dsp:txXfrm>
        <a:off x="18734" y="1876108"/>
        <a:ext cx="4757774" cy="346292"/>
      </dsp:txXfrm>
    </dsp:sp>
    <dsp:sp modelId="{D3DB4C9E-CB3F-4CCD-A91E-646B9558117F}">
      <dsp:nvSpPr>
        <dsp:cNvPr id="0" name=""/>
        <dsp:cNvSpPr/>
      </dsp:nvSpPr>
      <dsp:spPr>
        <a:xfrm>
          <a:off x="0" y="2241134"/>
          <a:ext cx="4795242" cy="71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249"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CA" sz="1200" kern="1200" dirty="0"/>
            <a:t>Accused witches were poorer than their “victims”, but not by a lot.  One explanation for this was that families who had decreasing wealth would have been more likely to be viewed as witches because they would have more reason to feel envious of those with more financial assets. </a:t>
          </a:r>
          <a:endParaRPr lang="en-US" sz="1200" kern="1200" dirty="0"/>
        </a:p>
      </dsp:txBody>
      <dsp:txXfrm>
        <a:off x="0" y="2241134"/>
        <a:ext cx="4795242" cy="712080"/>
      </dsp:txXfrm>
    </dsp:sp>
    <dsp:sp modelId="{908C3AC5-C2CA-428C-9640-D695925E6724}">
      <dsp:nvSpPr>
        <dsp:cNvPr id="0" name=""/>
        <dsp:cNvSpPr/>
      </dsp:nvSpPr>
      <dsp:spPr>
        <a:xfrm>
          <a:off x="0" y="2953214"/>
          <a:ext cx="4795242" cy="3837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CA" sz="1600" kern="1200"/>
            <a:t>What did witches do? </a:t>
          </a:r>
          <a:endParaRPr lang="en-US" sz="1600" kern="1200"/>
        </a:p>
      </dsp:txBody>
      <dsp:txXfrm>
        <a:off x="18734" y="2971948"/>
        <a:ext cx="4757774" cy="346292"/>
      </dsp:txXfrm>
    </dsp:sp>
    <dsp:sp modelId="{296234B4-3848-42FB-BE1C-4F513D500B8F}">
      <dsp:nvSpPr>
        <dsp:cNvPr id="0" name=""/>
        <dsp:cNvSpPr/>
      </dsp:nvSpPr>
      <dsp:spPr>
        <a:xfrm>
          <a:off x="0" y="3336974"/>
          <a:ext cx="4795242" cy="372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249"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CA" sz="1200" kern="1200" dirty="0"/>
            <a:t>Witches were blamed for deaths, loss of butter or beer, mysterious accidents, loss of animals and farm produce, etc. </a:t>
          </a:r>
          <a:endParaRPr lang="en-US" sz="1200" kern="1200" dirty="0"/>
        </a:p>
      </dsp:txBody>
      <dsp:txXfrm>
        <a:off x="0" y="3336974"/>
        <a:ext cx="4795242" cy="3726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44B98-F6DB-441E-863C-41A4474DAADF}">
      <dsp:nvSpPr>
        <dsp:cNvPr id="0" name=""/>
        <dsp:cNvSpPr/>
      </dsp:nvSpPr>
      <dsp:spPr>
        <a:xfrm>
          <a:off x="0" y="227323"/>
          <a:ext cx="5836863" cy="43173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Attractiveness and Likeability</a:t>
          </a:r>
        </a:p>
      </dsp:txBody>
      <dsp:txXfrm>
        <a:off x="21075" y="248398"/>
        <a:ext cx="5794713" cy="389580"/>
      </dsp:txXfrm>
    </dsp:sp>
    <dsp:sp modelId="{DFCB9460-B6BE-4C4E-AC1D-159CF08B02FD}">
      <dsp:nvSpPr>
        <dsp:cNvPr id="0" name=""/>
        <dsp:cNvSpPr/>
      </dsp:nvSpPr>
      <dsp:spPr>
        <a:xfrm>
          <a:off x="0" y="659053"/>
          <a:ext cx="5836863" cy="819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32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Personality was more of a determining criteria than physical attractiveness. People usually only became suspects after having “acted like a witch” (i.e., illiterate, lustful, or miserable). They would then be searched for a physical oddity or a witch’s mark. </a:t>
          </a:r>
        </a:p>
      </dsp:txBody>
      <dsp:txXfrm>
        <a:off x="0" y="659053"/>
        <a:ext cx="5836863" cy="819720"/>
      </dsp:txXfrm>
    </dsp:sp>
    <dsp:sp modelId="{015930F4-43C8-438E-BBDD-694572CF425F}">
      <dsp:nvSpPr>
        <dsp:cNvPr id="0" name=""/>
        <dsp:cNvSpPr/>
      </dsp:nvSpPr>
      <dsp:spPr>
        <a:xfrm>
          <a:off x="0" y="1478773"/>
          <a:ext cx="5836863" cy="43173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t>Mostly Older Women </a:t>
          </a:r>
          <a:endParaRPr lang="en-US" sz="1800" kern="1200" dirty="0"/>
        </a:p>
      </dsp:txBody>
      <dsp:txXfrm>
        <a:off x="21075" y="1499848"/>
        <a:ext cx="5794713" cy="389580"/>
      </dsp:txXfrm>
    </dsp:sp>
    <dsp:sp modelId="{DEFACCC4-665E-4F04-8398-538BADCF7868}">
      <dsp:nvSpPr>
        <dsp:cNvPr id="0" name=""/>
        <dsp:cNvSpPr/>
      </dsp:nvSpPr>
      <dsp:spPr>
        <a:xfrm>
          <a:off x="0" y="1910503"/>
          <a:ext cx="5836863" cy="1266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32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A belief that women were the weaker sex and more vulnerable to the Devil. Women were said to be “sooner entangled by the Devil’s illusion with this damnable art, then [sic] the man”. </a:t>
          </a:r>
        </a:p>
        <a:p>
          <a:pPr marL="114300" lvl="1" indent="-114300" algn="l" defTabSz="622300">
            <a:lnSpc>
              <a:spcPct val="90000"/>
            </a:lnSpc>
            <a:spcBef>
              <a:spcPct val="0"/>
            </a:spcBef>
            <a:spcAft>
              <a:spcPct val="20000"/>
            </a:spcAft>
            <a:buChar char="•"/>
          </a:pPr>
          <a:r>
            <a:rPr lang="en-US" sz="1400" kern="1200" dirty="0"/>
            <a:t>Also mostly older women. Data from Essex shows the likeliest age for a witch was between 50 – 70 years old.  It was believed that older witches were more powerful than younger ones. Their victims were usually younger adults.</a:t>
          </a:r>
        </a:p>
      </dsp:txBody>
      <dsp:txXfrm>
        <a:off x="0" y="1910503"/>
        <a:ext cx="5836863" cy="1266840"/>
      </dsp:txXfrm>
    </dsp:sp>
    <dsp:sp modelId="{71449CEE-FD4D-41D9-BC2E-E69C4C9CB8BA}">
      <dsp:nvSpPr>
        <dsp:cNvPr id="0" name=""/>
        <dsp:cNvSpPr/>
      </dsp:nvSpPr>
      <dsp:spPr>
        <a:xfrm>
          <a:off x="0" y="3177343"/>
          <a:ext cx="5836863" cy="43173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t>Marriage Status</a:t>
          </a:r>
          <a:endParaRPr lang="en-US" sz="1800" kern="1200" dirty="0"/>
        </a:p>
      </dsp:txBody>
      <dsp:txXfrm>
        <a:off x="21075" y="3198418"/>
        <a:ext cx="5794713" cy="389580"/>
      </dsp:txXfrm>
    </dsp:sp>
    <dsp:sp modelId="{D3DB4C9E-CB3F-4CCD-A91E-646B9558117F}">
      <dsp:nvSpPr>
        <dsp:cNvPr id="0" name=""/>
        <dsp:cNvSpPr/>
      </dsp:nvSpPr>
      <dsp:spPr>
        <a:xfrm>
          <a:off x="0" y="3609073"/>
          <a:ext cx="5836863" cy="437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32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Almost always “wives and widows”, not unmarried women.  Widowhood was especially a problem during the Elizabethan era. </a:t>
          </a:r>
        </a:p>
      </dsp:txBody>
      <dsp:txXfrm>
        <a:off x="0" y="3609073"/>
        <a:ext cx="5836863" cy="43780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1FC99D-7374-4837-91EB-32584593A115}" type="datetimeFigureOut">
              <a:rPr lang="en-CA" smtClean="0"/>
              <a:t>2022-04-05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24443-ED5C-40E9-8CC1-219B59034A67}" type="slidenum">
              <a:rPr lang="en-CA" smtClean="0"/>
              <a:t>‹#›</a:t>
            </a:fld>
            <a:endParaRPr lang="en-CA"/>
          </a:p>
        </p:txBody>
      </p:sp>
    </p:spTree>
    <p:extLst>
      <p:ext uri="{BB962C8B-B14F-4D97-AF65-F5344CB8AC3E}">
        <p14:creationId xmlns:p14="http://schemas.microsoft.com/office/powerpoint/2010/main" val="3426070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0:00 – 3:00 (including trivia)</a:t>
            </a:r>
          </a:p>
          <a:p>
            <a:endParaRPr lang="en-CA" dirty="0"/>
          </a:p>
          <a:p>
            <a:r>
              <a:rPr lang="en-CA" dirty="0"/>
              <a:t>Picture link: https://www.english-heritage.org.uk/learn/histories/journey-into-witchcraft-beliefs/</a:t>
            </a:r>
          </a:p>
          <a:p>
            <a:r>
              <a:rPr lang="en-CA" dirty="0"/>
              <a:t>Reason for choosing topic – childhood fascination with magic due to pop culture, regarding witch hunts – disbelief that innocent people were killed for being a “witch”, disturbing. </a:t>
            </a:r>
          </a:p>
          <a:p>
            <a:endParaRPr lang="en-CA" dirty="0"/>
          </a:p>
          <a:p>
            <a:r>
              <a:rPr lang="en-CA" dirty="0"/>
              <a:t>Decision to focus on 16</a:t>
            </a:r>
            <a:r>
              <a:rPr lang="en-CA" baseline="30000" dirty="0"/>
              <a:t>th</a:t>
            </a:r>
            <a:r>
              <a:rPr lang="en-CA" dirty="0"/>
              <a:t> – 17</a:t>
            </a:r>
            <a:r>
              <a:rPr lang="en-CA" baseline="30000" dirty="0"/>
              <a:t>th</a:t>
            </a:r>
            <a:r>
              <a:rPr lang="en-CA" dirty="0"/>
              <a:t> century England. Although common in Europe in 16</a:t>
            </a:r>
            <a:r>
              <a:rPr lang="en-CA" baseline="30000" dirty="0"/>
              <a:t>th</a:t>
            </a:r>
            <a:r>
              <a:rPr lang="en-CA" dirty="0"/>
              <a:t> and 17</a:t>
            </a:r>
            <a:r>
              <a:rPr lang="en-CA" baseline="30000" dirty="0"/>
              <a:t>th</a:t>
            </a:r>
            <a:r>
              <a:rPr lang="en-CA" dirty="0"/>
              <a:t> century, difficult to generalize, so focusing on one country and this period. Intensity of witch-hunting was not consistent in European history (e.g., Germany – most severe). England’s was relatively mild everything considered, but still an interesting case. </a:t>
            </a:r>
          </a:p>
        </p:txBody>
      </p:sp>
      <p:sp>
        <p:nvSpPr>
          <p:cNvPr id="4" name="Slide Number Placeholder 3"/>
          <p:cNvSpPr>
            <a:spLocks noGrp="1"/>
          </p:cNvSpPr>
          <p:nvPr>
            <p:ph type="sldNum" sz="quarter" idx="5"/>
          </p:nvPr>
        </p:nvSpPr>
        <p:spPr/>
        <p:txBody>
          <a:bodyPr/>
          <a:lstStyle/>
          <a:p>
            <a:fld id="{F0824443-ED5C-40E9-8CC1-219B59034A67}" type="slidenum">
              <a:rPr lang="en-CA" smtClean="0"/>
              <a:t>1</a:t>
            </a:fld>
            <a:endParaRPr lang="en-CA"/>
          </a:p>
        </p:txBody>
      </p:sp>
    </p:spTree>
    <p:extLst>
      <p:ext uri="{BB962C8B-B14F-4D97-AF65-F5344CB8AC3E}">
        <p14:creationId xmlns:p14="http://schemas.microsoft.com/office/powerpoint/2010/main" val="1808843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4:00 – 6:00 </a:t>
            </a:r>
          </a:p>
          <a:p>
            <a:r>
              <a:rPr lang="en-CA" dirty="0"/>
              <a:t>Great Fire of London as well happened during this time. </a:t>
            </a:r>
          </a:p>
          <a:p>
            <a:r>
              <a:rPr lang="en-CA" dirty="0"/>
              <a:t>Important to know to understand why people were open to magical beliefs. People were so hopeless </a:t>
            </a:r>
            <a:r>
              <a:rPr lang="en-CA"/>
              <a:t>and depressed… </a:t>
            </a:r>
            <a:endParaRPr lang="en-CA" dirty="0"/>
          </a:p>
          <a:p>
            <a:r>
              <a:rPr lang="en-CA" dirty="0"/>
              <a:t>https://www.theanneboleynfiles.com/wp-content/uploads/2013/12/Dance-of-Death.png</a:t>
            </a:r>
          </a:p>
          <a:p>
            <a:endParaRPr lang="en-CA" dirty="0"/>
          </a:p>
          <a:p>
            <a:endParaRPr lang="en-CA" dirty="0"/>
          </a:p>
        </p:txBody>
      </p:sp>
      <p:sp>
        <p:nvSpPr>
          <p:cNvPr id="4" name="Slide Number Placeholder 3"/>
          <p:cNvSpPr>
            <a:spLocks noGrp="1"/>
          </p:cNvSpPr>
          <p:nvPr>
            <p:ph type="sldNum" sz="quarter" idx="5"/>
          </p:nvPr>
        </p:nvSpPr>
        <p:spPr/>
        <p:txBody>
          <a:bodyPr/>
          <a:lstStyle/>
          <a:p>
            <a:fld id="{F0824443-ED5C-40E9-8CC1-219B59034A67}" type="slidenum">
              <a:rPr lang="en-CA" smtClean="0"/>
              <a:t>10</a:t>
            </a:fld>
            <a:endParaRPr lang="en-CA"/>
          </a:p>
        </p:txBody>
      </p:sp>
    </p:spTree>
    <p:extLst>
      <p:ext uri="{BB962C8B-B14F-4D97-AF65-F5344CB8AC3E}">
        <p14:creationId xmlns:p14="http://schemas.microsoft.com/office/powerpoint/2010/main" val="2500581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6:00 – 7:00</a:t>
            </a:r>
          </a:p>
        </p:txBody>
      </p:sp>
      <p:sp>
        <p:nvSpPr>
          <p:cNvPr id="4" name="Slide Number Placeholder 3"/>
          <p:cNvSpPr>
            <a:spLocks noGrp="1"/>
          </p:cNvSpPr>
          <p:nvPr>
            <p:ph type="sldNum" sz="quarter" idx="5"/>
          </p:nvPr>
        </p:nvSpPr>
        <p:spPr/>
        <p:txBody>
          <a:bodyPr/>
          <a:lstStyle/>
          <a:p>
            <a:fld id="{F0824443-ED5C-40E9-8CC1-219B59034A67}" type="slidenum">
              <a:rPr lang="en-CA" smtClean="0"/>
              <a:t>11</a:t>
            </a:fld>
            <a:endParaRPr lang="en-CA"/>
          </a:p>
        </p:txBody>
      </p:sp>
    </p:spTree>
    <p:extLst>
      <p:ext uri="{BB962C8B-B14F-4D97-AF65-F5344CB8AC3E}">
        <p14:creationId xmlns:p14="http://schemas.microsoft.com/office/powerpoint/2010/main" val="2367472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7:00 – 9:00 </a:t>
            </a:r>
          </a:p>
          <a:p>
            <a:endParaRPr lang="en-CA" dirty="0"/>
          </a:p>
          <a:p>
            <a:r>
              <a:rPr lang="en-CA" dirty="0"/>
              <a:t>White witchcraft – healing (cunning folk)</a:t>
            </a:r>
          </a:p>
          <a:p>
            <a:r>
              <a:rPr lang="en-CA" dirty="0"/>
              <a:t>Sorcery – a sorcerer makes an image of his enemy in wax with the evil ends of witchcraft. He sticks pins into the image to cripple his victim.</a:t>
            </a:r>
          </a:p>
          <a:p>
            <a:r>
              <a:rPr lang="en-CA" dirty="0"/>
              <a:t>Witchcraft – supernatural activity, result of power given by some external force (Devil) and to result in physical injury to the person or object attacked by it. Not necessarily any outward action or words on the part of the witch. (MacFarlane and Sharpe, 1999, p. 4) Harmful magic was called </a:t>
            </a:r>
            <a:r>
              <a:rPr lang="en-CA" dirty="0" err="1"/>
              <a:t>maleficium</a:t>
            </a:r>
            <a:r>
              <a:rPr lang="en-CA" dirty="0"/>
              <a:t> (Thomas, 1971, p. 443)</a:t>
            </a:r>
          </a:p>
          <a:p>
            <a:endParaRPr lang="en-CA" dirty="0"/>
          </a:p>
          <a:p>
            <a:pPr algn="l"/>
            <a:r>
              <a:rPr lang="en-US" sz="1800" b="0" i="0" u="none" strike="noStrike" baseline="0" dirty="0">
                <a:solidFill>
                  <a:srgbClr val="000000"/>
                </a:solidFill>
                <a:latin typeface="CharisSIL"/>
              </a:rPr>
              <a:t>Generally speaking, the cunning folk and the maleficent witches were believed to be two separate species. But they did sometimes overlap, and there are many examples of village wizards and charmers who found themselves accused of maleficent witchcraft (Thomas, 1972, p. 444)</a:t>
            </a:r>
            <a:endParaRPr lang="en-CA" dirty="0"/>
          </a:p>
        </p:txBody>
      </p:sp>
      <p:sp>
        <p:nvSpPr>
          <p:cNvPr id="4" name="Slide Number Placeholder 3"/>
          <p:cNvSpPr>
            <a:spLocks noGrp="1"/>
          </p:cNvSpPr>
          <p:nvPr>
            <p:ph type="sldNum" sz="quarter" idx="5"/>
          </p:nvPr>
        </p:nvSpPr>
        <p:spPr/>
        <p:txBody>
          <a:bodyPr/>
          <a:lstStyle/>
          <a:p>
            <a:fld id="{F0824443-ED5C-40E9-8CC1-219B59034A67}" type="slidenum">
              <a:rPr lang="en-CA" smtClean="0"/>
              <a:t>12</a:t>
            </a:fld>
            <a:endParaRPr lang="en-CA"/>
          </a:p>
        </p:txBody>
      </p:sp>
    </p:spTree>
    <p:extLst>
      <p:ext uri="{BB962C8B-B14F-4D97-AF65-F5344CB8AC3E}">
        <p14:creationId xmlns:p14="http://schemas.microsoft.com/office/powerpoint/2010/main" val="2596043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10:00 – 12:00</a:t>
            </a:r>
          </a:p>
          <a:p>
            <a:endParaRPr lang="en-CA" dirty="0"/>
          </a:p>
          <a:p>
            <a:r>
              <a:rPr lang="en-CA" dirty="0"/>
              <a:t>Not worshippers of the Devil. Not all magic is witchcraft. </a:t>
            </a:r>
          </a:p>
        </p:txBody>
      </p:sp>
      <p:sp>
        <p:nvSpPr>
          <p:cNvPr id="4" name="Slide Number Placeholder 3"/>
          <p:cNvSpPr>
            <a:spLocks noGrp="1"/>
          </p:cNvSpPr>
          <p:nvPr>
            <p:ph type="sldNum" sz="quarter" idx="5"/>
          </p:nvPr>
        </p:nvSpPr>
        <p:spPr/>
        <p:txBody>
          <a:bodyPr/>
          <a:lstStyle/>
          <a:p>
            <a:fld id="{F0824443-ED5C-40E9-8CC1-219B59034A67}" type="slidenum">
              <a:rPr lang="en-CA" smtClean="0"/>
              <a:t>13</a:t>
            </a:fld>
            <a:endParaRPr lang="en-CA"/>
          </a:p>
        </p:txBody>
      </p:sp>
    </p:spTree>
    <p:extLst>
      <p:ext uri="{BB962C8B-B14F-4D97-AF65-F5344CB8AC3E}">
        <p14:creationId xmlns:p14="http://schemas.microsoft.com/office/powerpoint/2010/main" val="505038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12:00 – 13:00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List of cunning folk in Essex. Not a lot of cunning folk were brought to court because “men rather uphold them, and say, why should any man be questioned for doing good”.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Principal reasons for their popularity: 1) many of them received successful treatment, they charged less than physicians. 2) can also explain physical pain (e.g., could tell if someone was “bewitched”), dealt with both physical and mental needs, 3) also acted as information centres, know from gossip and rumours the names of local witches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(Macfarlane, p. 117)</a:t>
            </a:r>
          </a:p>
          <a:p>
            <a:endParaRPr lang="en-CA" dirty="0"/>
          </a:p>
        </p:txBody>
      </p:sp>
      <p:sp>
        <p:nvSpPr>
          <p:cNvPr id="4" name="Slide Number Placeholder 3"/>
          <p:cNvSpPr>
            <a:spLocks noGrp="1"/>
          </p:cNvSpPr>
          <p:nvPr>
            <p:ph type="sldNum" sz="quarter" idx="5"/>
          </p:nvPr>
        </p:nvSpPr>
        <p:spPr/>
        <p:txBody>
          <a:bodyPr/>
          <a:lstStyle/>
          <a:p>
            <a:fld id="{F0824443-ED5C-40E9-8CC1-219B59034A67}" type="slidenum">
              <a:rPr lang="en-CA" smtClean="0"/>
              <a:t>14</a:t>
            </a:fld>
            <a:endParaRPr lang="en-CA"/>
          </a:p>
        </p:txBody>
      </p:sp>
    </p:spTree>
    <p:extLst>
      <p:ext uri="{BB962C8B-B14F-4D97-AF65-F5344CB8AC3E}">
        <p14:creationId xmlns:p14="http://schemas.microsoft.com/office/powerpoint/2010/main" val="3699923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dirty="0"/>
              <a:t>13:00 – 15:00 </a:t>
            </a:r>
          </a:p>
          <a:p>
            <a:pPr marL="228600" indent="-228600">
              <a:buAutoNum type="arabicParenR"/>
            </a:pPr>
            <a:r>
              <a:rPr lang="en-CA" dirty="0"/>
              <a:t>Curse tablets – in the Greco-Roman world, there was a market for ritual curses and spells inscribed on thin sheets of lead or other materials. These tablets were deposited near the target (e.g., a well). Also put into graves when the agent was a deceased person. Generally purchased from professional scribes. There was an industry for it. Curses were used for centuries (e.g., business, winning a sport or a court case, love, </a:t>
            </a:r>
            <a:r>
              <a:rPr lang="en-CA" dirty="0" err="1"/>
              <a:t>etc</a:t>
            </a:r>
            <a:r>
              <a:rPr lang="en-CA" dirty="0"/>
              <a:t>). (Rampton, 2018, p. 57) </a:t>
            </a:r>
          </a:p>
          <a:p>
            <a:pPr marL="228600" indent="-228600">
              <a:buAutoNum type="arabicParenR"/>
            </a:pPr>
            <a:r>
              <a:rPr lang="en-CA" dirty="0"/>
              <a:t>Apotropaic (evil-averting) symbols to protect buildings against misfortune. Practice was likely post-</a:t>
            </a:r>
            <a:r>
              <a:rPr lang="en-CA" dirty="0" err="1"/>
              <a:t>Witchcraze</a:t>
            </a:r>
            <a:r>
              <a:rPr lang="en-CA" dirty="0"/>
              <a:t> – 16</a:t>
            </a:r>
            <a:r>
              <a:rPr lang="en-CA" baseline="30000" dirty="0"/>
              <a:t>th</a:t>
            </a:r>
            <a:r>
              <a:rPr lang="en-CA" dirty="0"/>
              <a:t> to 17</a:t>
            </a:r>
            <a:r>
              <a:rPr lang="en-CA" baseline="30000" dirty="0"/>
              <a:t>th</a:t>
            </a:r>
            <a:r>
              <a:rPr lang="en-CA" dirty="0"/>
              <a:t> century.  Christian magic was a thing. Symbols found in the county of Suffolk, but these types of symbols have been found everywhere in the UK, commonly in houses, barns, stables, churches. The common was the combination of letter that form MARIA (Virgin Mary). Many church doorways have scribed </a:t>
            </a:r>
            <a:r>
              <a:rPr lang="en-CA" dirty="0" err="1"/>
              <a:t>Ms</a:t>
            </a:r>
            <a:r>
              <a:rPr lang="en-CA" dirty="0"/>
              <a:t> on walls. Considered talismans. W is a variant of M. R for “Regina” – Queen of Heaven. (Hutton, 2015, p. 39 – 65)</a:t>
            </a:r>
          </a:p>
          <a:p>
            <a:pPr marL="228600" indent="-228600">
              <a:buAutoNum type="arabicParenR"/>
            </a:pPr>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F0824443-ED5C-40E9-8CC1-219B59034A67}" type="slidenum">
              <a:rPr lang="en-CA" smtClean="0"/>
              <a:t>15</a:t>
            </a:fld>
            <a:endParaRPr lang="en-CA"/>
          </a:p>
        </p:txBody>
      </p:sp>
    </p:spTree>
    <p:extLst>
      <p:ext uri="{BB962C8B-B14F-4D97-AF65-F5344CB8AC3E}">
        <p14:creationId xmlns:p14="http://schemas.microsoft.com/office/powerpoint/2010/main" val="3236461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15:00 – 16:00 </a:t>
            </a:r>
          </a:p>
          <a:p>
            <a:r>
              <a:rPr lang="en-CA" dirty="0"/>
              <a:t>Notion that the witch gained her powers because he or she made a pact with the Devil. In return, the Devil would give her supernatural powers. </a:t>
            </a:r>
          </a:p>
          <a:p>
            <a:r>
              <a:rPr lang="en-CA" dirty="0"/>
              <a:t>Not about the damage to other people, but its heretical character --- devil worship (Thomas, 1972, p. 445). It didn’t matter whether the witch harmed other people. Witchcraft was the greatest sin because it involved the renunciation of God. </a:t>
            </a:r>
          </a:p>
        </p:txBody>
      </p:sp>
      <p:sp>
        <p:nvSpPr>
          <p:cNvPr id="4" name="Slide Number Placeholder 3"/>
          <p:cNvSpPr>
            <a:spLocks noGrp="1"/>
          </p:cNvSpPr>
          <p:nvPr>
            <p:ph type="sldNum" sz="quarter" idx="5"/>
          </p:nvPr>
        </p:nvSpPr>
        <p:spPr/>
        <p:txBody>
          <a:bodyPr/>
          <a:lstStyle/>
          <a:p>
            <a:fld id="{F0824443-ED5C-40E9-8CC1-219B59034A67}" type="slidenum">
              <a:rPr lang="en-CA" smtClean="0"/>
              <a:t>16</a:t>
            </a:fld>
            <a:endParaRPr lang="en-CA"/>
          </a:p>
        </p:txBody>
      </p:sp>
    </p:spTree>
    <p:extLst>
      <p:ext uri="{BB962C8B-B14F-4D97-AF65-F5344CB8AC3E}">
        <p14:creationId xmlns:p14="http://schemas.microsoft.com/office/powerpoint/2010/main" val="3056845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16:00 – 17:30</a:t>
            </a:r>
          </a:p>
          <a:p>
            <a:r>
              <a:rPr lang="en-CA" dirty="0"/>
              <a:t>2 mins</a:t>
            </a:r>
          </a:p>
          <a:p>
            <a:r>
              <a:rPr lang="en-CA" dirty="0"/>
              <a:t>Source of image: https://upload.wikimedia.org/wikipedia/commons/6/63/JamesIEngland.jpg</a:t>
            </a:r>
          </a:p>
        </p:txBody>
      </p:sp>
      <p:sp>
        <p:nvSpPr>
          <p:cNvPr id="4" name="Slide Number Placeholder 3"/>
          <p:cNvSpPr>
            <a:spLocks noGrp="1"/>
          </p:cNvSpPr>
          <p:nvPr>
            <p:ph type="sldNum" sz="quarter" idx="5"/>
          </p:nvPr>
        </p:nvSpPr>
        <p:spPr/>
        <p:txBody>
          <a:bodyPr/>
          <a:lstStyle/>
          <a:p>
            <a:fld id="{F0824443-ED5C-40E9-8CC1-219B59034A67}" type="slidenum">
              <a:rPr lang="en-CA" smtClean="0"/>
              <a:t>17</a:t>
            </a:fld>
            <a:endParaRPr lang="en-CA"/>
          </a:p>
        </p:txBody>
      </p:sp>
    </p:spTree>
    <p:extLst>
      <p:ext uri="{BB962C8B-B14F-4D97-AF65-F5344CB8AC3E}">
        <p14:creationId xmlns:p14="http://schemas.microsoft.com/office/powerpoint/2010/main" val="962939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17:30 – 18:00 </a:t>
            </a:r>
          </a:p>
          <a:p>
            <a:r>
              <a:rPr lang="en-CA" dirty="0"/>
              <a:t>Image source: https://i.gr-assets.com/images/S/compressed.photo.goodreads.com/books/1400357197l/22140586.jpg</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Book talked about the evils of necromancy, herbalism, spells, stones (crystals?), astrology, divination, and fairies. </a:t>
            </a:r>
            <a:r>
              <a:rPr lang="en-CA" sz="1200" dirty="0"/>
              <a:t>(Rampton, 2018, p. 393 – 399). Even werewolves.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endParaRPr lang="en-CA" dirty="0"/>
          </a:p>
          <a:p>
            <a:endParaRPr lang="en-CA" dirty="0"/>
          </a:p>
        </p:txBody>
      </p:sp>
      <p:sp>
        <p:nvSpPr>
          <p:cNvPr id="4" name="Slide Number Placeholder 3"/>
          <p:cNvSpPr>
            <a:spLocks noGrp="1"/>
          </p:cNvSpPr>
          <p:nvPr>
            <p:ph type="sldNum" sz="quarter" idx="5"/>
          </p:nvPr>
        </p:nvSpPr>
        <p:spPr/>
        <p:txBody>
          <a:bodyPr/>
          <a:lstStyle/>
          <a:p>
            <a:fld id="{F0824443-ED5C-40E9-8CC1-219B59034A67}" type="slidenum">
              <a:rPr lang="en-CA" smtClean="0"/>
              <a:t>18</a:t>
            </a:fld>
            <a:endParaRPr lang="en-CA"/>
          </a:p>
        </p:txBody>
      </p:sp>
    </p:spTree>
    <p:extLst>
      <p:ext uri="{BB962C8B-B14F-4D97-AF65-F5344CB8AC3E}">
        <p14:creationId xmlns:p14="http://schemas.microsoft.com/office/powerpoint/2010/main" val="2148179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18:00 – 19:00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Striking that there is no reference to demonic entities in the first two. More concern about </a:t>
            </a:r>
            <a:r>
              <a:rPr lang="en-CA" dirty="0" err="1"/>
              <a:t>maleficium</a:t>
            </a:r>
            <a:r>
              <a:rPr lang="en-CA" dirty="0"/>
              <a:t>. 1604 is different – evidence of relationship with evil spirits or familiars was technically sufficient to secure the judicial condemnation of an accused person, doesn’t matter if someone was harmed (Thomas, 1972, p. 448 – 450). </a:t>
            </a:r>
          </a:p>
        </p:txBody>
      </p:sp>
      <p:sp>
        <p:nvSpPr>
          <p:cNvPr id="4" name="Slide Number Placeholder 3"/>
          <p:cNvSpPr>
            <a:spLocks noGrp="1"/>
          </p:cNvSpPr>
          <p:nvPr>
            <p:ph type="sldNum" sz="quarter" idx="5"/>
          </p:nvPr>
        </p:nvSpPr>
        <p:spPr/>
        <p:txBody>
          <a:bodyPr/>
          <a:lstStyle/>
          <a:p>
            <a:fld id="{F0824443-ED5C-40E9-8CC1-219B59034A67}" type="slidenum">
              <a:rPr lang="en-CA" smtClean="0"/>
              <a:t>19</a:t>
            </a:fld>
            <a:endParaRPr lang="en-CA"/>
          </a:p>
        </p:txBody>
      </p:sp>
    </p:spTree>
    <p:extLst>
      <p:ext uri="{BB962C8B-B14F-4D97-AF65-F5344CB8AC3E}">
        <p14:creationId xmlns:p14="http://schemas.microsoft.com/office/powerpoint/2010/main" val="4055107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0824443-ED5C-40E9-8CC1-219B59034A67}" type="slidenum">
              <a:rPr lang="en-CA" smtClean="0"/>
              <a:t>2</a:t>
            </a:fld>
            <a:endParaRPr lang="en-CA"/>
          </a:p>
        </p:txBody>
      </p:sp>
    </p:spTree>
    <p:extLst>
      <p:ext uri="{BB962C8B-B14F-4D97-AF65-F5344CB8AC3E}">
        <p14:creationId xmlns:p14="http://schemas.microsoft.com/office/powerpoint/2010/main" val="1840205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19:00 – 20:00</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Least severe punishment was 1 year imprisonment. Death was through hanging unless it was “petty treason” (in this case, the convicted witch would be burnt). Popular belief that witches were burnt, but this was uncommon. </a:t>
            </a:r>
          </a:p>
          <a:p>
            <a:endParaRPr lang="en-CA" dirty="0"/>
          </a:p>
        </p:txBody>
      </p:sp>
      <p:sp>
        <p:nvSpPr>
          <p:cNvPr id="4" name="Slide Number Placeholder 3"/>
          <p:cNvSpPr>
            <a:spLocks noGrp="1"/>
          </p:cNvSpPr>
          <p:nvPr>
            <p:ph type="sldNum" sz="quarter" idx="5"/>
          </p:nvPr>
        </p:nvSpPr>
        <p:spPr/>
        <p:txBody>
          <a:bodyPr/>
          <a:lstStyle/>
          <a:p>
            <a:fld id="{F0824443-ED5C-40E9-8CC1-219B59034A67}" type="slidenum">
              <a:rPr lang="en-CA" smtClean="0"/>
              <a:t>20</a:t>
            </a:fld>
            <a:endParaRPr lang="en-CA"/>
          </a:p>
        </p:txBody>
      </p:sp>
    </p:spTree>
    <p:extLst>
      <p:ext uri="{BB962C8B-B14F-4D97-AF65-F5344CB8AC3E}">
        <p14:creationId xmlns:p14="http://schemas.microsoft.com/office/powerpoint/2010/main" val="416209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19:00 – 20:00</a:t>
            </a:r>
          </a:p>
          <a:p>
            <a:r>
              <a:rPr lang="en-CA" dirty="0"/>
              <a:t>A new industry created!</a:t>
            </a:r>
          </a:p>
          <a:p>
            <a:r>
              <a:rPr lang="en-CA" dirty="0"/>
              <a:t>Source: https://i2-prod.suffolklive.com/incoming/article5742452.ece/ALTERNATES/s1200c/2_581px-Matthew_Hopkins_Witchfinder_general.jpg</a:t>
            </a:r>
          </a:p>
        </p:txBody>
      </p:sp>
      <p:sp>
        <p:nvSpPr>
          <p:cNvPr id="4" name="Slide Number Placeholder 3"/>
          <p:cNvSpPr>
            <a:spLocks noGrp="1"/>
          </p:cNvSpPr>
          <p:nvPr>
            <p:ph type="sldNum" sz="quarter" idx="5"/>
          </p:nvPr>
        </p:nvSpPr>
        <p:spPr/>
        <p:txBody>
          <a:bodyPr/>
          <a:lstStyle/>
          <a:p>
            <a:fld id="{F0824443-ED5C-40E9-8CC1-219B59034A67}" type="slidenum">
              <a:rPr lang="en-CA" smtClean="0"/>
              <a:t>21</a:t>
            </a:fld>
            <a:endParaRPr lang="en-CA"/>
          </a:p>
        </p:txBody>
      </p:sp>
    </p:spTree>
    <p:extLst>
      <p:ext uri="{BB962C8B-B14F-4D97-AF65-F5344CB8AC3E}">
        <p14:creationId xmlns:p14="http://schemas.microsoft.com/office/powerpoint/2010/main" val="3306161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20:00 – 22:00 </a:t>
            </a:r>
          </a:p>
          <a:p>
            <a:endParaRPr lang="en-CA" dirty="0"/>
          </a:p>
          <a:p>
            <a:r>
              <a:rPr lang="en-CA" dirty="0"/>
              <a:t>Picture Source: </a:t>
            </a:r>
            <a:r>
              <a:rPr lang="en-CA" dirty="0" err="1"/>
              <a:t>Levack</a:t>
            </a:r>
            <a:r>
              <a:rPr lang="en-CA" dirty="0"/>
              <a:t> reading</a:t>
            </a:r>
          </a:p>
        </p:txBody>
      </p:sp>
      <p:sp>
        <p:nvSpPr>
          <p:cNvPr id="4" name="Slide Number Placeholder 3"/>
          <p:cNvSpPr>
            <a:spLocks noGrp="1"/>
          </p:cNvSpPr>
          <p:nvPr>
            <p:ph type="sldNum" sz="quarter" idx="5"/>
          </p:nvPr>
        </p:nvSpPr>
        <p:spPr/>
        <p:txBody>
          <a:bodyPr/>
          <a:lstStyle/>
          <a:p>
            <a:fld id="{F0824443-ED5C-40E9-8CC1-219B59034A67}" type="slidenum">
              <a:rPr lang="en-CA" smtClean="0"/>
              <a:t>22</a:t>
            </a:fld>
            <a:endParaRPr lang="en-CA"/>
          </a:p>
        </p:txBody>
      </p:sp>
    </p:spTree>
    <p:extLst>
      <p:ext uri="{BB962C8B-B14F-4D97-AF65-F5344CB8AC3E}">
        <p14:creationId xmlns:p14="http://schemas.microsoft.com/office/powerpoint/2010/main" val="4111350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23:00 – 25:00 </a:t>
            </a:r>
          </a:p>
          <a:p>
            <a:pPr marL="171450" indent="-171450">
              <a:buFontTx/>
              <a:buChar char="-"/>
            </a:pPr>
            <a:r>
              <a:rPr lang="en-CA" dirty="0"/>
              <a:t>Assumption that it’s because of population growth does not seem to be true. </a:t>
            </a:r>
          </a:p>
          <a:p>
            <a:pPr marL="171450" indent="-171450">
              <a:buFontTx/>
              <a:buChar char="-"/>
            </a:pPr>
            <a:r>
              <a:rPr lang="en-CA" dirty="0"/>
              <a:t>Children gave evidence against their own parents. </a:t>
            </a:r>
          </a:p>
        </p:txBody>
      </p:sp>
      <p:sp>
        <p:nvSpPr>
          <p:cNvPr id="4" name="Slide Number Placeholder 3"/>
          <p:cNvSpPr>
            <a:spLocks noGrp="1"/>
          </p:cNvSpPr>
          <p:nvPr>
            <p:ph type="sldNum" sz="quarter" idx="5"/>
          </p:nvPr>
        </p:nvSpPr>
        <p:spPr/>
        <p:txBody>
          <a:bodyPr/>
          <a:lstStyle/>
          <a:p>
            <a:fld id="{F0824443-ED5C-40E9-8CC1-219B59034A67}" type="slidenum">
              <a:rPr lang="en-CA" smtClean="0"/>
              <a:t>23</a:t>
            </a:fld>
            <a:endParaRPr lang="en-CA"/>
          </a:p>
        </p:txBody>
      </p:sp>
    </p:spTree>
    <p:extLst>
      <p:ext uri="{BB962C8B-B14F-4D97-AF65-F5344CB8AC3E}">
        <p14:creationId xmlns:p14="http://schemas.microsoft.com/office/powerpoint/2010/main" val="3536623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25:00 – 26:00 </a:t>
            </a:r>
          </a:p>
          <a:p>
            <a:r>
              <a:rPr lang="en-CA" dirty="0"/>
              <a:t>Witches always had a reason for their actions. Usually, it was because of revenge caused by the mistreatment of their neighbours. </a:t>
            </a:r>
          </a:p>
        </p:txBody>
      </p:sp>
      <p:sp>
        <p:nvSpPr>
          <p:cNvPr id="4" name="Slide Number Placeholder 3"/>
          <p:cNvSpPr>
            <a:spLocks noGrp="1"/>
          </p:cNvSpPr>
          <p:nvPr>
            <p:ph type="sldNum" sz="quarter" idx="5"/>
          </p:nvPr>
        </p:nvSpPr>
        <p:spPr/>
        <p:txBody>
          <a:bodyPr/>
          <a:lstStyle/>
          <a:p>
            <a:fld id="{F0824443-ED5C-40E9-8CC1-219B59034A67}" type="slidenum">
              <a:rPr lang="en-CA" smtClean="0"/>
              <a:t>24</a:t>
            </a:fld>
            <a:endParaRPr lang="en-CA"/>
          </a:p>
        </p:txBody>
      </p:sp>
    </p:spTree>
    <p:extLst>
      <p:ext uri="{BB962C8B-B14F-4D97-AF65-F5344CB8AC3E}">
        <p14:creationId xmlns:p14="http://schemas.microsoft.com/office/powerpoint/2010/main" val="3690647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26:00 – 28:00</a:t>
            </a:r>
          </a:p>
          <a:p>
            <a:r>
              <a:rPr lang="en-CA" dirty="0"/>
              <a:t>https://shorthand.uq.edu.au/small-change/women-as-witches/assets/3vgQm2X8Nx/gettyimages-170644277-2560x1913.jpeg</a:t>
            </a:r>
          </a:p>
        </p:txBody>
      </p:sp>
      <p:sp>
        <p:nvSpPr>
          <p:cNvPr id="4" name="Slide Number Placeholder 3"/>
          <p:cNvSpPr>
            <a:spLocks noGrp="1"/>
          </p:cNvSpPr>
          <p:nvPr>
            <p:ph type="sldNum" sz="quarter" idx="5"/>
          </p:nvPr>
        </p:nvSpPr>
        <p:spPr/>
        <p:txBody>
          <a:bodyPr/>
          <a:lstStyle/>
          <a:p>
            <a:fld id="{F0824443-ED5C-40E9-8CC1-219B59034A67}" type="slidenum">
              <a:rPr lang="en-CA" smtClean="0"/>
              <a:t>25</a:t>
            </a:fld>
            <a:endParaRPr lang="en-CA"/>
          </a:p>
        </p:txBody>
      </p:sp>
    </p:spTree>
    <p:extLst>
      <p:ext uri="{BB962C8B-B14F-4D97-AF65-F5344CB8AC3E}">
        <p14:creationId xmlns:p14="http://schemas.microsoft.com/office/powerpoint/2010/main" val="545187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28:00 – 29:00</a:t>
            </a:r>
          </a:p>
          <a:p>
            <a:endParaRPr lang="en-CA" dirty="0"/>
          </a:p>
          <a:p>
            <a:pPr marL="228600" indent="-228600">
              <a:buAutoNum type="arabicParenR"/>
            </a:pPr>
            <a:r>
              <a:rPr lang="en-CA" dirty="0"/>
              <a:t>God conducts his affairs in an orderly way, working through natural causes accessible to human investigation. Considering God’s reasonableness, miracles or magic came to be seen as implausible. People became more skeptical of confessions of people seeing the Devil or witnessing curses. </a:t>
            </a:r>
          </a:p>
          <a:p>
            <a:pPr marL="228600" indent="-228600">
              <a:buAutoNum type="arabicParenR"/>
            </a:pPr>
            <a:r>
              <a:rPr lang="en-CA" dirty="0"/>
              <a:t>Melancholy – could be a delusion. Incubus – could be a disease. Recognition that there should be a study of mental illness. </a:t>
            </a:r>
          </a:p>
          <a:p>
            <a:pPr marL="228600" indent="-228600">
              <a:buAutoNum type="arabicParenR"/>
            </a:pPr>
            <a:endParaRPr lang="en-CA" dirty="0"/>
          </a:p>
          <a:p>
            <a:pPr marL="0" indent="0">
              <a:buNone/>
            </a:pPr>
            <a:r>
              <a:rPr lang="en-CA" dirty="0"/>
              <a:t>Picture Source: https://www.learnreligions.com/thmb/CGp5KjMiurZlxDzO4xL-J9DUj9E=/3858x2894/smart/filters:no_upscale()/illustration-of-a-witch-dance-517436262-5c65e43c46e0fb0001cec272.jpg</a:t>
            </a:r>
          </a:p>
        </p:txBody>
      </p:sp>
      <p:sp>
        <p:nvSpPr>
          <p:cNvPr id="4" name="Slide Number Placeholder 3"/>
          <p:cNvSpPr>
            <a:spLocks noGrp="1"/>
          </p:cNvSpPr>
          <p:nvPr>
            <p:ph type="sldNum" sz="quarter" idx="5"/>
          </p:nvPr>
        </p:nvSpPr>
        <p:spPr/>
        <p:txBody>
          <a:bodyPr/>
          <a:lstStyle/>
          <a:p>
            <a:fld id="{F0824443-ED5C-40E9-8CC1-219B59034A67}" type="slidenum">
              <a:rPr lang="en-CA" smtClean="0"/>
              <a:t>26</a:t>
            </a:fld>
            <a:endParaRPr lang="en-CA"/>
          </a:p>
        </p:txBody>
      </p:sp>
    </p:spTree>
    <p:extLst>
      <p:ext uri="{BB962C8B-B14F-4D97-AF65-F5344CB8AC3E}">
        <p14:creationId xmlns:p14="http://schemas.microsoft.com/office/powerpoint/2010/main" val="18912411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0824443-ED5C-40E9-8CC1-219B59034A67}" type="slidenum">
              <a:rPr lang="en-CA" smtClean="0"/>
              <a:t>27</a:t>
            </a:fld>
            <a:endParaRPr lang="en-CA"/>
          </a:p>
        </p:txBody>
      </p:sp>
    </p:spTree>
    <p:extLst>
      <p:ext uri="{BB962C8B-B14F-4D97-AF65-F5344CB8AC3E}">
        <p14:creationId xmlns:p14="http://schemas.microsoft.com/office/powerpoint/2010/main" val="2768806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0824443-ED5C-40E9-8CC1-219B59034A67}" type="slidenum">
              <a:rPr lang="en-CA" smtClean="0"/>
              <a:t>28</a:t>
            </a:fld>
            <a:endParaRPr lang="en-CA"/>
          </a:p>
        </p:txBody>
      </p:sp>
    </p:spTree>
    <p:extLst>
      <p:ext uri="{BB962C8B-B14F-4D97-AF65-F5344CB8AC3E}">
        <p14:creationId xmlns:p14="http://schemas.microsoft.com/office/powerpoint/2010/main" val="2193196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0824443-ED5C-40E9-8CC1-219B59034A67}" type="slidenum">
              <a:rPr lang="en-CA" smtClean="0"/>
              <a:t>3</a:t>
            </a:fld>
            <a:endParaRPr lang="en-CA"/>
          </a:p>
        </p:txBody>
      </p:sp>
    </p:spTree>
    <p:extLst>
      <p:ext uri="{BB962C8B-B14F-4D97-AF65-F5344CB8AC3E}">
        <p14:creationId xmlns:p14="http://schemas.microsoft.com/office/powerpoint/2010/main" val="2994006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0824443-ED5C-40E9-8CC1-219B59034A67}" type="slidenum">
              <a:rPr lang="en-CA" smtClean="0"/>
              <a:t>4</a:t>
            </a:fld>
            <a:endParaRPr lang="en-CA"/>
          </a:p>
        </p:txBody>
      </p:sp>
    </p:spTree>
    <p:extLst>
      <p:ext uri="{BB962C8B-B14F-4D97-AF65-F5344CB8AC3E}">
        <p14:creationId xmlns:p14="http://schemas.microsoft.com/office/powerpoint/2010/main" val="63615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0824443-ED5C-40E9-8CC1-219B59034A67}" type="slidenum">
              <a:rPr lang="en-CA" smtClean="0"/>
              <a:t>5</a:t>
            </a:fld>
            <a:endParaRPr lang="en-CA"/>
          </a:p>
        </p:txBody>
      </p:sp>
    </p:spTree>
    <p:extLst>
      <p:ext uri="{BB962C8B-B14F-4D97-AF65-F5344CB8AC3E}">
        <p14:creationId xmlns:p14="http://schemas.microsoft.com/office/powerpoint/2010/main" val="744031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Coven. The formal organization and working unit of witches. The origin of the word coven is not clear. Most likely, it derives from the verb convene, which includes in its variant, convent, which once referred both to a religious meeting and the place of a religious meeting. Chaucer used the term coven in Canterbury Tales to refer to the meeting of 13 people. Basically the same as “Squad”. (</a:t>
            </a:r>
            <a:r>
              <a:rPr lang="en-US" dirty="0" err="1"/>
              <a:t>Guiley</a:t>
            </a:r>
            <a:r>
              <a:rPr lang="en-US" dirty="0"/>
              <a:t>, 2008, p. 75)</a:t>
            </a:r>
            <a:endParaRPr lang="en-CA" dirty="0"/>
          </a:p>
        </p:txBody>
      </p:sp>
      <p:sp>
        <p:nvSpPr>
          <p:cNvPr id="4" name="Slide Number Placeholder 3"/>
          <p:cNvSpPr>
            <a:spLocks noGrp="1"/>
          </p:cNvSpPr>
          <p:nvPr>
            <p:ph type="sldNum" sz="quarter" idx="5"/>
          </p:nvPr>
        </p:nvSpPr>
        <p:spPr/>
        <p:txBody>
          <a:bodyPr/>
          <a:lstStyle/>
          <a:p>
            <a:fld id="{F0824443-ED5C-40E9-8CC1-219B59034A67}" type="slidenum">
              <a:rPr lang="en-CA" smtClean="0"/>
              <a:t>6</a:t>
            </a:fld>
            <a:endParaRPr lang="en-CA"/>
          </a:p>
        </p:txBody>
      </p:sp>
    </p:spTree>
    <p:extLst>
      <p:ext uri="{BB962C8B-B14F-4D97-AF65-F5344CB8AC3E}">
        <p14:creationId xmlns:p14="http://schemas.microsoft.com/office/powerpoint/2010/main" val="4042799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0824443-ED5C-40E9-8CC1-219B59034A67}" type="slidenum">
              <a:rPr lang="en-CA" smtClean="0"/>
              <a:t>7</a:t>
            </a:fld>
            <a:endParaRPr lang="en-CA"/>
          </a:p>
        </p:txBody>
      </p:sp>
    </p:spTree>
    <p:extLst>
      <p:ext uri="{BB962C8B-B14F-4D97-AF65-F5344CB8AC3E}">
        <p14:creationId xmlns:p14="http://schemas.microsoft.com/office/powerpoint/2010/main" val="2555383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Constant companion of witches for the purpose of carrying out spells. Usually cats, toads, owls, mice and dogs, also insects. Said to be given by the devil or bought from other witches. (</a:t>
            </a:r>
            <a:r>
              <a:rPr lang="en-CA" dirty="0" err="1"/>
              <a:t>Guiley</a:t>
            </a:r>
            <a:r>
              <a:rPr lang="en-CA" dirty="0"/>
              <a:t>, 2008, p. 122)</a:t>
            </a:r>
          </a:p>
        </p:txBody>
      </p:sp>
      <p:sp>
        <p:nvSpPr>
          <p:cNvPr id="4" name="Slide Number Placeholder 3"/>
          <p:cNvSpPr>
            <a:spLocks noGrp="1"/>
          </p:cNvSpPr>
          <p:nvPr>
            <p:ph type="sldNum" sz="quarter" idx="5"/>
          </p:nvPr>
        </p:nvSpPr>
        <p:spPr/>
        <p:txBody>
          <a:bodyPr/>
          <a:lstStyle/>
          <a:p>
            <a:fld id="{F0824443-ED5C-40E9-8CC1-219B59034A67}" type="slidenum">
              <a:rPr lang="en-CA" smtClean="0"/>
              <a:t>8</a:t>
            </a:fld>
            <a:endParaRPr lang="en-CA"/>
          </a:p>
        </p:txBody>
      </p:sp>
    </p:spTree>
    <p:extLst>
      <p:ext uri="{BB962C8B-B14F-4D97-AF65-F5344CB8AC3E}">
        <p14:creationId xmlns:p14="http://schemas.microsoft.com/office/powerpoint/2010/main" val="3460832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3:00 – 4:00 </a:t>
            </a:r>
          </a:p>
          <a:p>
            <a:r>
              <a:rPr lang="en-CA" dirty="0"/>
              <a:t>House of Tudor (most popular monarch Henry VIII) </a:t>
            </a:r>
          </a:p>
          <a:p>
            <a:r>
              <a:rPr lang="en-CA" dirty="0"/>
              <a:t>Elizabethan era: Elizabeth I (his daughter with Anne Boleyn) </a:t>
            </a:r>
          </a:p>
          <a:p>
            <a:r>
              <a:rPr lang="en-CA" dirty="0"/>
              <a:t>House of Stuart: James I (pictured) and Charles I</a:t>
            </a:r>
          </a:p>
          <a:p>
            <a:endParaRPr lang="en-CA" dirty="0"/>
          </a:p>
          <a:p>
            <a:endParaRPr lang="en-CA" dirty="0"/>
          </a:p>
          <a:p>
            <a:r>
              <a:rPr lang="en-CA" dirty="0"/>
              <a:t>https://www.salonprivemag.com/wp-content/uploads/2019/08/The-House-of-Tudors.jpg</a:t>
            </a:r>
          </a:p>
          <a:p>
            <a:r>
              <a:rPr lang="en-CA" dirty="0"/>
              <a:t>https://smarthistory.org/wp-content/uploads/2020/07/329955-1350464449.jpg</a:t>
            </a:r>
          </a:p>
          <a:p>
            <a:r>
              <a:rPr lang="en-CA" dirty="0"/>
              <a:t>https://sothebys-md.brightspotcdn.com/9a/18/601345504baab7e9c19104d74f8d/111l19037-b8jhp.jpg</a:t>
            </a:r>
          </a:p>
          <a:p>
            <a:endParaRPr lang="en-CA" dirty="0"/>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F0824443-ED5C-40E9-8CC1-219B59034A67}" type="slidenum">
              <a:rPr lang="en-CA" smtClean="0"/>
              <a:t>9</a:t>
            </a:fld>
            <a:endParaRPr lang="en-CA"/>
          </a:p>
        </p:txBody>
      </p:sp>
    </p:spTree>
    <p:extLst>
      <p:ext uri="{BB962C8B-B14F-4D97-AF65-F5344CB8AC3E}">
        <p14:creationId xmlns:p14="http://schemas.microsoft.com/office/powerpoint/2010/main" val="3498120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F01470-2262-491D-9ED8-1AA7419B0883}" type="datetime1">
              <a:rPr lang="en-US" smtClean="0"/>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852525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65C882-4BBD-43C7-96A7-3F191FDD61FE}" type="datetime1">
              <a:rPr lang="en-US" smtClean="0"/>
              <a:t>4/5/2022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14665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721480-D46E-4714-81D7-67AD1127C76A}" type="datetime1">
              <a:rPr lang="en-US" smtClean="0"/>
              <a:t>4/5/2022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1205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53BB12-DD16-422E-BC1A-72AA875CAE70}" type="datetime1">
              <a:rPr lang="en-US" smtClean="0"/>
              <a:t>4/5/2022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80594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E49D67-4736-4389-9A71-E3C878AF7FF6}" type="datetime1">
              <a:rPr lang="en-US" smtClean="0"/>
              <a:t>4/5/2022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8836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8FE8291-6BCE-4EDF-8808-EDA55B0F845E}" type="datetime1">
              <a:rPr lang="en-US" smtClean="0"/>
              <a:t>4/5/2022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87406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9182DC5-8C90-403F-B89D-9C7AD2B51481}" type="datetime1">
              <a:rPr lang="en-US" smtClean="0"/>
              <a:t>4/5/2022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62302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93D0FE-DA06-498E-A9B5-F0165B70E9BC}" type="datetime1">
              <a:rPr lang="en-US" smtClean="0"/>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94158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C02C31-2DC7-4250-9A2A-16464CEFCF93}" type="datetime1">
              <a:rPr lang="en-US" smtClean="0"/>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4527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73F616-A781-44F3-BEBD-B950D5919AE5}" type="datetime1">
              <a:rPr lang="en-US" smtClean="0"/>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8586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112482-9409-4711-9ED9-F6351CBA0469}" type="datetime1">
              <a:rPr lang="en-US" smtClean="0"/>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2648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BC28EA-2233-4326-94DD-B2F786B17CCC}" type="datetime1">
              <a:rPr lang="en-US" smtClean="0"/>
              <a:t>4/5/2022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75175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8B2D2B-B690-4868-932B-0248092F432F}" type="datetime1">
              <a:rPr lang="en-US" smtClean="0"/>
              <a:t>4/5/2022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8887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293DAB-DF15-45CD-A19E-62B44FEDF2E3}" type="datetime1">
              <a:rPr lang="en-US" smtClean="0"/>
              <a:t>4/5/2022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488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B47FDB-1F05-4BC6-B576-336469B35028}" type="datetime1">
              <a:rPr lang="en-US" smtClean="0"/>
              <a:t>4/5/2022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5916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E65C00-E507-4526-B52D-669FB20A38D0}" type="datetime1">
              <a:rPr lang="en-US" smtClean="0"/>
              <a:t>4/5/2022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96479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D9E145-FEDF-49FE-817B-2FEBFB3B6D37}" type="datetime1">
              <a:rPr lang="en-US" smtClean="0"/>
              <a:t>4/5/2022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26378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5A0EE21-D3EE-4FB9-A8C8-EF95376E3DE6}" type="datetime1">
              <a:rPr lang="en-US" smtClean="0"/>
              <a:t>4/5/2022</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069802776"/>
      </p:ext>
    </p:extLst>
  </p:cSld>
  <p:clrMap bg1="dk1" tx1="lt1" bg2="dk2" tx2="lt2" accent1="accent1" accent2="accent2" accent3="accent3" accent4="accent4" accent5="accent5" accent6="accent6" hlink="hlink" folHlink="folHlink"/>
  <p:sldLayoutIdLst>
    <p:sldLayoutId id="2147483713" r:id="rId1"/>
    <p:sldLayoutId id="2147483715" r:id="rId2"/>
    <p:sldLayoutId id="2147483716" r:id="rId3"/>
    <p:sldLayoutId id="2147483714" r:id="rId4"/>
    <p:sldLayoutId id="2147483710" r:id="rId5"/>
    <p:sldLayoutId id="2147483694" r:id="rId6"/>
    <p:sldLayoutId id="2147483695" r:id="rId7"/>
    <p:sldLayoutId id="2147483696" r:id="rId8"/>
    <p:sldLayoutId id="2147483697" r:id="rId9"/>
    <p:sldLayoutId id="2147483699" r:id="rId10"/>
    <p:sldLayoutId id="2147483693" r:id="rId11"/>
    <p:sldLayoutId id="2147483700" r:id="rId12"/>
    <p:sldLayoutId id="2147483701" r:id="rId13"/>
    <p:sldLayoutId id="2147483703" r:id="rId14"/>
    <p:sldLayoutId id="2147483704" r:id="rId15"/>
    <p:sldLayoutId id="2147483702" r:id="rId16"/>
    <p:sldLayoutId id="2147483698" r:id="rId17"/>
  </p:sldLayoutIdLst>
  <p:hf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5" descr="A picture containing text, book, outdoor, group&#10;&#10;Description automatically generated">
            <a:extLst>
              <a:ext uri="{FF2B5EF4-FFF2-40B4-BE49-F238E27FC236}">
                <a16:creationId xmlns:a16="http://schemas.microsoft.com/office/drawing/2014/main" id="{41EF3631-3EB6-497C-9A38-E001B8B799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4579952"/>
          </a:xfrm>
          <a:prstGeom prst="rect">
            <a:avLst/>
          </a:prstGeom>
        </p:spPr>
      </p:pic>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785091" y="5255045"/>
            <a:ext cx="10621818" cy="795897"/>
          </a:xfrm>
        </p:spPr>
        <p:txBody>
          <a:bodyPr>
            <a:noAutofit/>
          </a:bodyPr>
          <a:lstStyle/>
          <a:p>
            <a:r>
              <a:rPr lang="en-US" sz="4800" dirty="0"/>
              <a:t>Witchcraft &amp; Other Magical Beliefs </a:t>
            </a:r>
            <a:br>
              <a:rPr lang="en-US" sz="4800" dirty="0"/>
            </a:br>
            <a:r>
              <a:rPr lang="en-US" sz="4800" dirty="0"/>
              <a:t>in 16</a:t>
            </a:r>
            <a:r>
              <a:rPr lang="en-US" sz="4800" baseline="30000" dirty="0"/>
              <a:t>th</a:t>
            </a:r>
            <a:r>
              <a:rPr lang="en-US" sz="4800" dirty="0"/>
              <a:t> to 17</a:t>
            </a:r>
            <a:r>
              <a:rPr lang="en-US" sz="4800" baseline="30000" dirty="0"/>
              <a:t>th</a:t>
            </a:r>
            <a:r>
              <a:rPr lang="en-US" sz="4800" dirty="0"/>
              <a:t> Century England </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1370693" y="6289964"/>
            <a:ext cx="9440034" cy="503380"/>
          </a:xfrm>
        </p:spPr>
        <p:txBody>
          <a:bodyPr>
            <a:normAutofit fontScale="92500"/>
          </a:bodyPr>
          <a:lstStyle/>
          <a:p>
            <a:r>
              <a:rPr lang="en-US" sz="2800" dirty="0"/>
              <a:t>Loren Catotal | LS 812 | April 7, 2022 </a:t>
            </a:r>
          </a:p>
        </p:txBody>
      </p:sp>
      <p:sp>
        <p:nvSpPr>
          <p:cNvPr id="7" name="Slide Number Placeholder 6">
            <a:extLst>
              <a:ext uri="{FF2B5EF4-FFF2-40B4-BE49-F238E27FC236}">
                <a16:creationId xmlns:a16="http://schemas.microsoft.com/office/drawing/2014/main" id="{D6E2C1FD-DA97-4D81-9C79-E9CCD75AD951}"/>
              </a:ext>
            </a:extLst>
          </p:cNvPr>
          <p:cNvSpPr>
            <a:spLocks noGrp="1"/>
          </p:cNvSpPr>
          <p:nvPr>
            <p:ph type="sldNum" sz="quarter" idx="12"/>
          </p:nvPr>
        </p:nvSpPr>
        <p:spPr/>
        <p:txBody>
          <a:bodyPr/>
          <a:lstStyle/>
          <a:p>
            <a:fld id="{3A98EE3D-8CD1-4C3F-BD1C-C98C9596463C}" type="slidenum">
              <a:rPr lang="en-US" smtClean="0"/>
              <a:pPr/>
              <a:t>1</a:t>
            </a:fld>
            <a:endParaRPr lang="en-US" dirty="0"/>
          </a:p>
        </p:txBody>
      </p:sp>
    </p:spTree>
    <p:extLst>
      <p:ext uri="{BB962C8B-B14F-4D97-AF65-F5344CB8AC3E}">
        <p14:creationId xmlns:p14="http://schemas.microsoft.com/office/powerpoint/2010/main" val="633738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ECCBC-C7C3-41A9-8859-F56E89946E11}"/>
              </a:ext>
            </a:extLst>
          </p:cNvPr>
          <p:cNvSpPr>
            <a:spLocks noGrp="1"/>
          </p:cNvSpPr>
          <p:nvPr>
            <p:ph type="title"/>
          </p:nvPr>
        </p:nvSpPr>
        <p:spPr>
          <a:xfrm>
            <a:off x="913795" y="609600"/>
            <a:ext cx="10353762" cy="932953"/>
          </a:xfrm>
        </p:spPr>
        <p:txBody>
          <a:bodyPr>
            <a:normAutofit fontScale="90000"/>
          </a:bodyPr>
          <a:lstStyle/>
          <a:p>
            <a:r>
              <a:rPr lang="en-CA" dirty="0"/>
              <a:t>It was a time of poverty, illness, and disaster…..</a:t>
            </a:r>
          </a:p>
        </p:txBody>
      </p:sp>
      <p:sp>
        <p:nvSpPr>
          <p:cNvPr id="3" name="Content Placeholder 2">
            <a:extLst>
              <a:ext uri="{FF2B5EF4-FFF2-40B4-BE49-F238E27FC236}">
                <a16:creationId xmlns:a16="http://schemas.microsoft.com/office/drawing/2014/main" id="{1ED26A30-4AF6-4794-96E6-ACAAE09DF4A3}"/>
              </a:ext>
            </a:extLst>
          </p:cNvPr>
          <p:cNvSpPr>
            <a:spLocks noGrp="1"/>
          </p:cNvSpPr>
          <p:nvPr>
            <p:ph idx="1"/>
          </p:nvPr>
        </p:nvSpPr>
        <p:spPr>
          <a:xfrm>
            <a:off x="612251" y="1542553"/>
            <a:ext cx="6106601" cy="4762831"/>
          </a:xfrm>
        </p:spPr>
        <p:txBody>
          <a:bodyPr>
            <a:normAutofit fontScale="25000" lnSpcReduction="20000"/>
          </a:bodyPr>
          <a:lstStyle/>
          <a:p>
            <a:r>
              <a:rPr lang="en-CA" sz="6400" dirty="0"/>
              <a:t>Social Class</a:t>
            </a:r>
          </a:p>
          <a:p>
            <a:pPr lvl="1"/>
            <a:r>
              <a:rPr lang="en-CA" sz="6400" dirty="0"/>
              <a:t>Mostly fixed. 50% of the population were “decreasing the wealth of the kingdom”. </a:t>
            </a:r>
          </a:p>
          <a:p>
            <a:pPr lvl="1"/>
            <a:r>
              <a:rPr lang="en-CA" sz="6400" dirty="0"/>
              <a:t>Chronic underemployment. Poor living conditions. </a:t>
            </a:r>
          </a:p>
          <a:p>
            <a:pPr lvl="1"/>
            <a:r>
              <a:rPr lang="en-CA" sz="6400" dirty="0"/>
              <a:t>From bottom to top: Cottagers, paupers, labour people </a:t>
            </a:r>
            <a:r>
              <a:rPr lang="en-CA" sz="6400" dirty="0">
                <a:sym typeface="Wingdings" panose="05000000000000000000" pitchFamily="2" charset="2"/>
              </a:rPr>
              <a:t> Farmers, freeholders, tradesmen  rising professional groups of lawyers, clergymen, merchants   Elite landed gentry and nobility.</a:t>
            </a:r>
          </a:p>
          <a:p>
            <a:r>
              <a:rPr lang="en-CA" sz="6400" dirty="0">
                <a:sym typeface="Wingdings" panose="05000000000000000000" pitchFamily="2" charset="2"/>
              </a:rPr>
              <a:t>Life Expectancy</a:t>
            </a:r>
          </a:p>
          <a:p>
            <a:pPr lvl="1"/>
            <a:r>
              <a:rPr lang="en-CA" sz="6400" dirty="0">
                <a:sym typeface="Wingdings" panose="05000000000000000000" pitchFamily="2" charset="2"/>
              </a:rPr>
              <a:t>Extremely low. Even aristocratic infants had high death rates. </a:t>
            </a:r>
          </a:p>
          <a:p>
            <a:pPr lvl="1"/>
            <a:r>
              <a:rPr lang="en-CA" sz="6400" dirty="0">
                <a:sym typeface="Wingdings" panose="05000000000000000000" pitchFamily="2" charset="2"/>
              </a:rPr>
              <a:t>Low food supply. Most suffered from Vitamin A and D deficiencies. Sore eyes, urinary tract infections, tuberculosis, and rickets were common. Smallpox, the bubonic plague, and influenza killed thousands. </a:t>
            </a:r>
          </a:p>
          <a:p>
            <a:pPr lvl="1"/>
            <a:r>
              <a:rPr lang="en-CA" sz="6400" dirty="0">
                <a:sym typeface="Wingdings" panose="05000000000000000000" pitchFamily="2" charset="2"/>
              </a:rPr>
              <a:t>Hygiene, sanitation, and antiseptics had not been studied. The poor could not afford physicians, so they consulted with herbalists and wise women instead. </a:t>
            </a:r>
          </a:p>
          <a:p>
            <a:pPr lvl="1"/>
            <a:r>
              <a:rPr lang="en-CA" sz="6400" dirty="0">
                <a:sym typeface="Wingdings" panose="05000000000000000000" pitchFamily="2" charset="2"/>
              </a:rPr>
              <a:t>Outbreaks of fire were common. </a:t>
            </a:r>
          </a:p>
          <a:p>
            <a:pPr lvl="1"/>
            <a:endParaRPr lang="en-CA" sz="2900" dirty="0">
              <a:sym typeface="Wingdings" panose="05000000000000000000" pitchFamily="2" charset="2"/>
            </a:endParaRPr>
          </a:p>
          <a:p>
            <a:pPr marL="450000" lvl="1" indent="0">
              <a:buNone/>
            </a:pPr>
            <a:r>
              <a:rPr lang="en-CA" sz="2900" dirty="0">
                <a:sym typeface="Wingdings" panose="05000000000000000000" pitchFamily="2" charset="2"/>
              </a:rPr>
              <a:t>(Thomas, 1971, 23 – 37)</a:t>
            </a:r>
          </a:p>
        </p:txBody>
      </p:sp>
      <p:pic>
        <p:nvPicPr>
          <p:cNvPr id="2050" name="Picture 2" descr="Tudor Diseases and Ailments - The Anne Boleyn Files">
            <a:extLst>
              <a:ext uri="{FF2B5EF4-FFF2-40B4-BE49-F238E27FC236}">
                <a16:creationId xmlns:a16="http://schemas.microsoft.com/office/drawing/2014/main" id="{5E6BDBFF-F9E9-4A38-B329-BF9B3FA03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319" y="1542553"/>
            <a:ext cx="4436781" cy="434008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5759F24-22CF-45B5-A136-4ABCBCC18056}"/>
              </a:ext>
            </a:extLst>
          </p:cNvPr>
          <p:cNvSpPr>
            <a:spLocks noGrp="1"/>
          </p:cNvSpPr>
          <p:nvPr>
            <p:ph type="sldNum" sz="quarter" idx="12"/>
          </p:nvPr>
        </p:nvSpPr>
        <p:spPr/>
        <p:txBody>
          <a:bodyPr/>
          <a:lstStyle/>
          <a:p>
            <a:fld id="{3A98EE3D-8CD1-4C3F-BD1C-C98C9596463C}" type="slidenum">
              <a:rPr lang="en-US" smtClean="0"/>
              <a:t>10</a:t>
            </a:fld>
            <a:endParaRPr lang="en-US" dirty="0"/>
          </a:p>
        </p:txBody>
      </p:sp>
    </p:spTree>
    <p:extLst>
      <p:ext uri="{BB962C8B-B14F-4D97-AF65-F5344CB8AC3E}">
        <p14:creationId xmlns:p14="http://schemas.microsoft.com/office/powerpoint/2010/main" val="568876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BBC88-7311-4D45-A54D-31A0FE64D8D4}"/>
              </a:ext>
            </a:extLst>
          </p:cNvPr>
          <p:cNvSpPr>
            <a:spLocks noGrp="1"/>
          </p:cNvSpPr>
          <p:nvPr>
            <p:ph type="title"/>
          </p:nvPr>
        </p:nvSpPr>
        <p:spPr/>
        <p:txBody>
          <a:bodyPr/>
          <a:lstStyle/>
          <a:p>
            <a:r>
              <a:rPr lang="en-CA" dirty="0"/>
              <a:t>What exactly is Witchcraft?</a:t>
            </a:r>
          </a:p>
        </p:txBody>
      </p:sp>
      <p:sp>
        <p:nvSpPr>
          <p:cNvPr id="3" name="Content Placeholder 2">
            <a:extLst>
              <a:ext uri="{FF2B5EF4-FFF2-40B4-BE49-F238E27FC236}">
                <a16:creationId xmlns:a16="http://schemas.microsoft.com/office/drawing/2014/main" id="{C60DF8B3-8C0B-4E6D-834F-198E83B1BC6B}"/>
              </a:ext>
            </a:extLst>
          </p:cNvPr>
          <p:cNvSpPr>
            <a:spLocks noGrp="1"/>
          </p:cNvSpPr>
          <p:nvPr>
            <p:ph idx="1"/>
          </p:nvPr>
        </p:nvSpPr>
        <p:spPr>
          <a:xfrm>
            <a:off x="913795" y="2076450"/>
            <a:ext cx="10353762" cy="4358726"/>
          </a:xfrm>
        </p:spPr>
        <p:txBody>
          <a:bodyPr>
            <a:normAutofit fontScale="92500" lnSpcReduction="10000"/>
          </a:bodyPr>
          <a:lstStyle/>
          <a:p>
            <a:r>
              <a:rPr lang="en-CA" dirty="0"/>
              <a:t>A universal definition for witchcraft does not exist. A “witch” can mean different things depending on culture and period in history. </a:t>
            </a:r>
          </a:p>
          <a:p>
            <a:r>
              <a:rPr lang="en-CA" dirty="0"/>
              <a:t>In general, there is both a positive and negative connotation associated with Witchcraft. “It is a form of sorcery, the magical manipulation of supernormal forces through the casting of SPELLS and the conjuring or invoking of spirits, for either good or bad purposes. MAGIC and sorcery have been used by mankind since prehistoric times in an effort to control the environment and enhance daily life.”</a:t>
            </a:r>
          </a:p>
          <a:p>
            <a:r>
              <a:rPr lang="en-CA" dirty="0"/>
              <a:t>According to anthropologists, witchcraft can be done psychically without the use of ritual or charm. It also involves the use of supernatural abilities, such as invisibility, shape-shifting, clairvoyance, astral projection and flying for example. </a:t>
            </a:r>
          </a:p>
          <a:p>
            <a:pPr marL="36900" indent="0">
              <a:buNone/>
            </a:pPr>
            <a:r>
              <a:rPr lang="en-CA" dirty="0"/>
              <a:t>	(</a:t>
            </a:r>
            <a:r>
              <a:rPr lang="en-CA" dirty="0" err="1"/>
              <a:t>Guiley</a:t>
            </a:r>
            <a:r>
              <a:rPr lang="en-CA" dirty="0"/>
              <a:t>, 2008, p. 378)</a:t>
            </a:r>
          </a:p>
          <a:p>
            <a:endParaRPr lang="en-CA" dirty="0"/>
          </a:p>
        </p:txBody>
      </p:sp>
      <p:sp>
        <p:nvSpPr>
          <p:cNvPr id="4" name="Slide Number Placeholder 3">
            <a:extLst>
              <a:ext uri="{FF2B5EF4-FFF2-40B4-BE49-F238E27FC236}">
                <a16:creationId xmlns:a16="http://schemas.microsoft.com/office/drawing/2014/main" id="{3EBE0A2B-3B8E-48D0-B6F2-FDCEAF2EE6F8}"/>
              </a:ext>
            </a:extLst>
          </p:cNvPr>
          <p:cNvSpPr>
            <a:spLocks noGrp="1"/>
          </p:cNvSpPr>
          <p:nvPr>
            <p:ph type="sldNum" sz="quarter" idx="12"/>
          </p:nvPr>
        </p:nvSpPr>
        <p:spPr/>
        <p:txBody>
          <a:bodyPr/>
          <a:lstStyle/>
          <a:p>
            <a:fld id="{3A98EE3D-8CD1-4C3F-BD1C-C98C9596463C}" type="slidenum">
              <a:rPr lang="en-US" smtClean="0"/>
              <a:t>11</a:t>
            </a:fld>
            <a:endParaRPr lang="en-US" dirty="0"/>
          </a:p>
        </p:txBody>
      </p:sp>
    </p:spTree>
    <p:extLst>
      <p:ext uri="{BB962C8B-B14F-4D97-AF65-F5344CB8AC3E}">
        <p14:creationId xmlns:p14="http://schemas.microsoft.com/office/powerpoint/2010/main" val="3791228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83767F0-581A-4FC0-B983-6951F6E9CE1C}"/>
              </a:ext>
            </a:extLst>
          </p:cNvPr>
          <p:cNvSpPr>
            <a:spLocks noGrp="1"/>
          </p:cNvSpPr>
          <p:nvPr>
            <p:ph type="title"/>
          </p:nvPr>
        </p:nvSpPr>
        <p:spPr>
          <a:xfrm>
            <a:off x="913795" y="609600"/>
            <a:ext cx="10353762" cy="1257300"/>
          </a:xfrm>
        </p:spPr>
        <p:txBody>
          <a:bodyPr>
            <a:normAutofit fontScale="90000"/>
          </a:bodyPr>
          <a:lstStyle/>
          <a:p>
            <a:r>
              <a:rPr lang="en-US" dirty="0"/>
              <a:t>Distinguishing Between White Witchcraft, Sorcery, and Witchcraft in 16</a:t>
            </a:r>
            <a:r>
              <a:rPr lang="en-US" baseline="30000" dirty="0"/>
              <a:t>th</a:t>
            </a:r>
            <a:r>
              <a:rPr lang="en-US" dirty="0"/>
              <a:t> century England</a:t>
            </a:r>
          </a:p>
        </p:txBody>
      </p:sp>
      <p:pic>
        <p:nvPicPr>
          <p:cNvPr id="5" name="Content Placeholder 4">
            <a:extLst>
              <a:ext uri="{FF2B5EF4-FFF2-40B4-BE49-F238E27FC236}">
                <a16:creationId xmlns:a16="http://schemas.microsoft.com/office/drawing/2014/main" id="{151E4468-CC0D-4DDC-B6A5-62308ED06706}"/>
              </a:ext>
            </a:extLst>
          </p:cNvPr>
          <p:cNvPicPr>
            <a:picLocks noGrp="1" noChangeAspect="1"/>
          </p:cNvPicPr>
          <p:nvPr>
            <p:ph idx="1"/>
          </p:nvPr>
        </p:nvPicPr>
        <p:blipFill rotWithShape="1">
          <a:blip r:embed="rId3"/>
          <a:srcRect l="2349" r="3131"/>
          <a:stretch/>
        </p:blipFill>
        <p:spPr>
          <a:xfrm>
            <a:off x="2379133" y="2076450"/>
            <a:ext cx="7154334" cy="4341283"/>
          </a:xfrm>
          <a:noFill/>
        </p:spPr>
      </p:pic>
      <p:sp>
        <p:nvSpPr>
          <p:cNvPr id="2" name="Slide Number Placeholder 1">
            <a:extLst>
              <a:ext uri="{FF2B5EF4-FFF2-40B4-BE49-F238E27FC236}">
                <a16:creationId xmlns:a16="http://schemas.microsoft.com/office/drawing/2014/main" id="{7405C582-6EE7-4882-BC15-15E33BA68F46}"/>
              </a:ext>
            </a:extLst>
          </p:cNvPr>
          <p:cNvSpPr>
            <a:spLocks noGrp="1"/>
          </p:cNvSpPr>
          <p:nvPr>
            <p:ph type="sldNum" sz="quarter" idx="12"/>
          </p:nvPr>
        </p:nvSpPr>
        <p:spPr/>
        <p:txBody>
          <a:bodyPr/>
          <a:lstStyle/>
          <a:p>
            <a:fld id="{3A98EE3D-8CD1-4C3F-BD1C-C98C9596463C}" type="slidenum">
              <a:rPr lang="en-US" smtClean="0"/>
              <a:t>12</a:t>
            </a:fld>
            <a:endParaRPr lang="en-US" dirty="0"/>
          </a:p>
        </p:txBody>
      </p:sp>
    </p:spTree>
    <p:extLst>
      <p:ext uri="{BB962C8B-B14F-4D97-AF65-F5344CB8AC3E}">
        <p14:creationId xmlns:p14="http://schemas.microsoft.com/office/powerpoint/2010/main" val="2249887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75B97-950D-4118-BA86-33FAB89FA231}"/>
              </a:ext>
            </a:extLst>
          </p:cNvPr>
          <p:cNvSpPr>
            <a:spLocks noGrp="1"/>
          </p:cNvSpPr>
          <p:nvPr>
            <p:ph type="title"/>
          </p:nvPr>
        </p:nvSpPr>
        <p:spPr>
          <a:xfrm>
            <a:off x="1070517" y="609600"/>
            <a:ext cx="4576306" cy="468351"/>
          </a:xfrm>
        </p:spPr>
        <p:txBody>
          <a:bodyPr>
            <a:normAutofit fontScale="90000"/>
          </a:bodyPr>
          <a:lstStyle/>
          <a:p>
            <a:r>
              <a:rPr lang="en-CA" dirty="0"/>
              <a:t>Cunning Folk </a:t>
            </a:r>
          </a:p>
        </p:txBody>
      </p:sp>
      <p:sp>
        <p:nvSpPr>
          <p:cNvPr id="3" name="Content Placeholder 2">
            <a:extLst>
              <a:ext uri="{FF2B5EF4-FFF2-40B4-BE49-F238E27FC236}">
                <a16:creationId xmlns:a16="http://schemas.microsoft.com/office/drawing/2014/main" id="{B5EA028D-07A1-41F4-9338-307E8BEF3E5B}"/>
              </a:ext>
            </a:extLst>
          </p:cNvPr>
          <p:cNvSpPr>
            <a:spLocks noGrp="1"/>
          </p:cNvSpPr>
          <p:nvPr>
            <p:ph idx="1"/>
          </p:nvPr>
        </p:nvSpPr>
        <p:spPr>
          <a:xfrm>
            <a:off x="913794" y="1367624"/>
            <a:ext cx="5081369" cy="5143244"/>
          </a:xfrm>
        </p:spPr>
        <p:txBody>
          <a:bodyPr>
            <a:normAutofit fontScale="40000" lnSpcReduction="20000"/>
          </a:bodyPr>
          <a:lstStyle/>
          <a:p>
            <a:r>
              <a:rPr lang="en-CA" sz="4000" dirty="0"/>
              <a:t>Village witch or healer who provides cures, remedies, charms, spells, and divination, usually in exchange for a fee or gift. </a:t>
            </a:r>
          </a:p>
          <a:p>
            <a:r>
              <a:rPr lang="en-CA" sz="4000" dirty="0"/>
              <a:t>Acquired through heredity or through supernatural gifts from fairies, the dead, or divine intervention. </a:t>
            </a:r>
          </a:p>
          <a:p>
            <a:r>
              <a:rPr lang="en-CA" sz="4000" dirty="0"/>
              <a:t>Practiced magic that was a home-made blend of Christian and Pagan material, folk magic, and occultism. </a:t>
            </a:r>
          </a:p>
          <a:p>
            <a:r>
              <a:rPr lang="en-CA" sz="4000" dirty="0"/>
              <a:t>Served as unofficial police. Consulted for crimes. </a:t>
            </a:r>
          </a:p>
          <a:p>
            <a:r>
              <a:rPr lang="en-CA" sz="4000" dirty="0"/>
              <a:t>Some were prosecuted for witchcraft during the Inquisition,  but public support for them was strong.  Cunning Folk were sought out by aristocrats for love. Some charged hefty fees, even annuities. </a:t>
            </a:r>
          </a:p>
          <a:p>
            <a:r>
              <a:rPr lang="en-CA" sz="4000" dirty="0"/>
              <a:t>Practices live on through astrology, intuitive counselling, herbalism, and energy healing in modern times. </a:t>
            </a:r>
          </a:p>
          <a:p>
            <a:pPr marL="36900" indent="0">
              <a:buNone/>
            </a:pPr>
            <a:r>
              <a:rPr lang="en-CA" sz="4000" dirty="0"/>
              <a:t>	(</a:t>
            </a:r>
            <a:r>
              <a:rPr lang="en-CA" sz="4000" dirty="0" err="1"/>
              <a:t>Guiley</a:t>
            </a:r>
            <a:r>
              <a:rPr lang="en-CA" sz="4000" dirty="0"/>
              <a:t>, 2008, p. 86-87)</a:t>
            </a:r>
          </a:p>
          <a:p>
            <a:r>
              <a:rPr lang="en-CA" sz="4000" dirty="0"/>
              <a:t>Motivated by desire for prestige and boasted of their “gift and power” (MacFarlane and Sharpe, 1999, p. 127) </a:t>
            </a:r>
          </a:p>
          <a:p>
            <a:endParaRPr lang="en-CA" dirty="0"/>
          </a:p>
        </p:txBody>
      </p:sp>
      <p:pic>
        <p:nvPicPr>
          <p:cNvPr id="5" name="Picture 4">
            <a:extLst>
              <a:ext uri="{FF2B5EF4-FFF2-40B4-BE49-F238E27FC236}">
                <a16:creationId xmlns:a16="http://schemas.microsoft.com/office/drawing/2014/main" id="{C5F2E75F-B36C-4FEA-BE90-CDF17C30A69C}"/>
              </a:ext>
            </a:extLst>
          </p:cNvPr>
          <p:cNvPicPr>
            <a:picLocks noChangeAspect="1"/>
          </p:cNvPicPr>
          <p:nvPr/>
        </p:nvPicPr>
        <p:blipFill>
          <a:blip r:embed="rId3"/>
          <a:stretch>
            <a:fillRect/>
          </a:stretch>
        </p:blipFill>
        <p:spPr>
          <a:xfrm>
            <a:off x="6545178" y="0"/>
            <a:ext cx="5646821" cy="6858000"/>
          </a:xfrm>
          <a:prstGeom prst="rect">
            <a:avLst/>
          </a:prstGeom>
        </p:spPr>
      </p:pic>
      <p:sp>
        <p:nvSpPr>
          <p:cNvPr id="4" name="Slide Number Placeholder 3">
            <a:extLst>
              <a:ext uri="{FF2B5EF4-FFF2-40B4-BE49-F238E27FC236}">
                <a16:creationId xmlns:a16="http://schemas.microsoft.com/office/drawing/2014/main" id="{020B5469-5B89-4323-9322-FA5694D004E8}"/>
              </a:ext>
            </a:extLst>
          </p:cNvPr>
          <p:cNvSpPr>
            <a:spLocks noGrp="1"/>
          </p:cNvSpPr>
          <p:nvPr>
            <p:ph type="sldNum" sz="quarter" idx="12"/>
          </p:nvPr>
        </p:nvSpPr>
        <p:spPr/>
        <p:txBody>
          <a:bodyPr/>
          <a:lstStyle/>
          <a:p>
            <a:fld id="{3A98EE3D-8CD1-4C3F-BD1C-C98C9596463C}" type="slidenum">
              <a:rPr lang="en-US" smtClean="0"/>
              <a:t>13</a:t>
            </a:fld>
            <a:endParaRPr lang="en-US" dirty="0"/>
          </a:p>
        </p:txBody>
      </p:sp>
    </p:spTree>
    <p:extLst>
      <p:ext uri="{BB962C8B-B14F-4D97-AF65-F5344CB8AC3E}">
        <p14:creationId xmlns:p14="http://schemas.microsoft.com/office/powerpoint/2010/main" val="3916841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8CA082-9013-4F6A-A06A-3D6B7758074D}"/>
              </a:ext>
            </a:extLst>
          </p:cNvPr>
          <p:cNvPicPr>
            <a:picLocks noChangeAspect="1"/>
          </p:cNvPicPr>
          <p:nvPr/>
        </p:nvPicPr>
        <p:blipFill>
          <a:blip r:embed="rId3"/>
          <a:stretch>
            <a:fillRect/>
          </a:stretch>
        </p:blipFill>
        <p:spPr>
          <a:xfrm rot="5400000">
            <a:off x="3154483" y="-1637322"/>
            <a:ext cx="5823766" cy="10253133"/>
          </a:xfrm>
          <a:prstGeom prst="rect">
            <a:avLst/>
          </a:prstGeom>
        </p:spPr>
      </p:pic>
      <p:sp>
        <p:nvSpPr>
          <p:cNvPr id="2" name="Slide Number Placeholder 1">
            <a:extLst>
              <a:ext uri="{FF2B5EF4-FFF2-40B4-BE49-F238E27FC236}">
                <a16:creationId xmlns:a16="http://schemas.microsoft.com/office/drawing/2014/main" id="{68A32233-8820-4E6A-9781-165DE85DFE9E}"/>
              </a:ext>
            </a:extLst>
          </p:cNvPr>
          <p:cNvSpPr>
            <a:spLocks noGrp="1"/>
          </p:cNvSpPr>
          <p:nvPr>
            <p:ph type="sldNum" sz="quarter" idx="12"/>
          </p:nvPr>
        </p:nvSpPr>
        <p:spPr/>
        <p:txBody>
          <a:bodyPr/>
          <a:lstStyle/>
          <a:p>
            <a:fld id="{3A98EE3D-8CD1-4C3F-BD1C-C98C9596463C}" type="slidenum">
              <a:rPr lang="en-US" smtClean="0"/>
              <a:t>14</a:t>
            </a:fld>
            <a:endParaRPr lang="en-US" dirty="0"/>
          </a:p>
        </p:txBody>
      </p:sp>
    </p:spTree>
    <p:extLst>
      <p:ext uri="{BB962C8B-B14F-4D97-AF65-F5344CB8AC3E}">
        <p14:creationId xmlns:p14="http://schemas.microsoft.com/office/powerpoint/2010/main" val="3850599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A2AD8-E871-4F13-8D45-1BF674ED279D}"/>
              </a:ext>
            </a:extLst>
          </p:cNvPr>
          <p:cNvSpPr>
            <a:spLocks noGrp="1"/>
          </p:cNvSpPr>
          <p:nvPr>
            <p:ph type="title"/>
          </p:nvPr>
        </p:nvSpPr>
        <p:spPr/>
        <p:txBody>
          <a:bodyPr>
            <a:noAutofit/>
          </a:bodyPr>
          <a:lstStyle/>
          <a:p>
            <a:r>
              <a:rPr lang="en-CA" sz="3600" dirty="0"/>
              <a:t>In reality, magic was widely practiced for centuries in Europe (pre-and-post-</a:t>
            </a:r>
            <a:r>
              <a:rPr lang="en-CA" sz="3600" dirty="0" err="1"/>
              <a:t>Witchcraze</a:t>
            </a:r>
            <a:r>
              <a:rPr lang="en-CA" sz="3600" dirty="0"/>
              <a:t>)</a:t>
            </a:r>
          </a:p>
        </p:txBody>
      </p:sp>
      <p:pic>
        <p:nvPicPr>
          <p:cNvPr id="5" name="Picture 4">
            <a:extLst>
              <a:ext uri="{FF2B5EF4-FFF2-40B4-BE49-F238E27FC236}">
                <a16:creationId xmlns:a16="http://schemas.microsoft.com/office/drawing/2014/main" id="{2C579663-3C7D-4330-B626-0F86FE00286B}"/>
              </a:ext>
            </a:extLst>
          </p:cNvPr>
          <p:cNvPicPr>
            <a:picLocks noChangeAspect="1"/>
          </p:cNvPicPr>
          <p:nvPr/>
        </p:nvPicPr>
        <p:blipFill>
          <a:blip r:embed="rId3"/>
          <a:stretch>
            <a:fillRect/>
          </a:stretch>
        </p:blipFill>
        <p:spPr>
          <a:xfrm>
            <a:off x="230381" y="2091193"/>
            <a:ext cx="4309366" cy="4531498"/>
          </a:xfrm>
          <a:prstGeom prst="rect">
            <a:avLst/>
          </a:prstGeom>
        </p:spPr>
      </p:pic>
      <p:pic>
        <p:nvPicPr>
          <p:cNvPr id="7" name="Picture 6">
            <a:extLst>
              <a:ext uri="{FF2B5EF4-FFF2-40B4-BE49-F238E27FC236}">
                <a16:creationId xmlns:a16="http://schemas.microsoft.com/office/drawing/2014/main" id="{A3238DB1-2A77-46A8-BCCD-8BE8D53440C1}"/>
              </a:ext>
            </a:extLst>
          </p:cNvPr>
          <p:cNvPicPr>
            <a:picLocks noChangeAspect="1"/>
          </p:cNvPicPr>
          <p:nvPr/>
        </p:nvPicPr>
        <p:blipFill>
          <a:blip r:embed="rId4"/>
          <a:stretch>
            <a:fillRect/>
          </a:stretch>
        </p:blipFill>
        <p:spPr>
          <a:xfrm>
            <a:off x="5081441" y="2941194"/>
            <a:ext cx="6186115" cy="2282440"/>
          </a:xfrm>
          <a:prstGeom prst="rect">
            <a:avLst/>
          </a:prstGeom>
        </p:spPr>
      </p:pic>
      <p:sp>
        <p:nvSpPr>
          <p:cNvPr id="3" name="Slide Number Placeholder 2">
            <a:extLst>
              <a:ext uri="{FF2B5EF4-FFF2-40B4-BE49-F238E27FC236}">
                <a16:creationId xmlns:a16="http://schemas.microsoft.com/office/drawing/2014/main" id="{34D066A4-A516-4E47-B3D6-29B2335A72F5}"/>
              </a:ext>
            </a:extLst>
          </p:cNvPr>
          <p:cNvSpPr>
            <a:spLocks noGrp="1"/>
          </p:cNvSpPr>
          <p:nvPr>
            <p:ph type="sldNum" sz="quarter" idx="12"/>
          </p:nvPr>
        </p:nvSpPr>
        <p:spPr/>
        <p:txBody>
          <a:bodyPr/>
          <a:lstStyle/>
          <a:p>
            <a:fld id="{3A98EE3D-8CD1-4C3F-BD1C-C98C9596463C}" type="slidenum">
              <a:rPr lang="en-US" smtClean="0"/>
              <a:t>15</a:t>
            </a:fld>
            <a:endParaRPr lang="en-US" dirty="0"/>
          </a:p>
        </p:txBody>
      </p:sp>
    </p:spTree>
    <p:extLst>
      <p:ext uri="{BB962C8B-B14F-4D97-AF65-F5344CB8AC3E}">
        <p14:creationId xmlns:p14="http://schemas.microsoft.com/office/powerpoint/2010/main" val="4161968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A2AD8-E871-4F13-8D45-1BF674ED279D}"/>
              </a:ext>
            </a:extLst>
          </p:cNvPr>
          <p:cNvSpPr>
            <a:spLocks noGrp="1"/>
          </p:cNvSpPr>
          <p:nvPr>
            <p:ph type="title"/>
          </p:nvPr>
        </p:nvSpPr>
        <p:spPr>
          <a:xfrm>
            <a:off x="572494" y="609600"/>
            <a:ext cx="10893287" cy="1257300"/>
          </a:xfrm>
        </p:spPr>
        <p:txBody>
          <a:bodyPr anchor="ctr">
            <a:normAutofit fontScale="90000"/>
          </a:bodyPr>
          <a:lstStyle/>
          <a:p>
            <a:r>
              <a:rPr lang="en-CA" sz="3900" dirty="0"/>
              <a:t>It was only in the late Middle Ages when witchcraft became almost synonymous to making a pact with the Devil</a:t>
            </a:r>
          </a:p>
        </p:txBody>
      </p:sp>
      <p:pic>
        <p:nvPicPr>
          <p:cNvPr id="1026" name="Picture 2" descr="Why Europe was overrun by witch hunts in early modern history — Quartz">
            <a:extLst>
              <a:ext uri="{FF2B5EF4-FFF2-40B4-BE49-F238E27FC236}">
                <a16:creationId xmlns:a16="http://schemas.microsoft.com/office/drawing/2014/main" id="{C76B495A-B574-4647-9D44-CBCA7461C8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949" r="-2" b="18711"/>
          <a:stretch/>
        </p:blipFill>
        <p:spPr bwMode="auto">
          <a:xfrm>
            <a:off x="913795" y="2076450"/>
            <a:ext cx="10353762" cy="3714749"/>
          </a:xfrm>
          <a:prstGeom prst="rect">
            <a:avLst/>
          </a:prstGeom>
          <a:solidFill>
            <a:srgbClr val="FFFFFF"/>
          </a:solidFill>
        </p:spPr>
      </p:pic>
      <p:sp>
        <p:nvSpPr>
          <p:cNvPr id="3" name="Slide Number Placeholder 2">
            <a:extLst>
              <a:ext uri="{FF2B5EF4-FFF2-40B4-BE49-F238E27FC236}">
                <a16:creationId xmlns:a16="http://schemas.microsoft.com/office/drawing/2014/main" id="{DA437870-6F62-45F4-B9E0-E2CDEF3363A9}"/>
              </a:ext>
            </a:extLst>
          </p:cNvPr>
          <p:cNvSpPr>
            <a:spLocks noGrp="1"/>
          </p:cNvSpPr>
          <p:nvPr>
            <p:ph type="sldNum" sz="quarter" idx="12"/>
          </p:nvPr>
        </p:nvSpPr>
        <p:spPr/>
        <p:txBody>
          <a:bodyPr/>
          <a:lstStyle/>
          <a:p>
            <a:fld id="{3A98EE3D-8CD1-4C3F-BD1C-C98C9596463C}" type="slidenum">
              <a:rPr lang="en-US" smtClean="0"/>
              <a:t>16</a:t>
            </a:fld>
            <a:endParaRPr lang="en-US" dirty="0"/>
          </a:p>
        </p:txBody>
      </p:sp>
    </p:spTree>
    <p:extLst>
      <p:ext uri="{BB962C8B-B14F-4D97-AF65-F5344CB8AC3E}">
        <p14:creationId xmlns:p14="http://schemas.microsoft.com/office/powerpoint/2010/main" val="1254110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75B97-950D-4118-BA86-33FAB89FA231}"/>
              </a:ext>
            </a:extLst>
          </p:cNvPr>
          <p:cNvSpPr>
            <a:spLocks noGrp="1"/>
          </p:cNvSpPr>
          <p:nvPr>
            <p:ph type="title"/>
          </p:nvPr>
        </p:nvSpPr>
        <p:spPr>
          <a:xfrm>
            <a:off x="605018" y="609600"/>
            <a:ext cx="6167042" cy="468351"/>
          </a:xfrm>
        </p:spPr>
        <p:txBody>
          <a:bodyPr>
            <a:normAutofit fontScale="90000"/>
          </a:bodyPr>
          <a:lstStyle/>
          <a:p>
            <a:r>
              <a:rPr lang="en-CA" dirty="0"/>
              <a:t>King James VI of Scotland (or James I of England)</a:t>
            </a:r>
          </a:p>
        </p:txBody>
      </p:sp>
      <p:sp>
        <p:nvSpPr>
          <p:cNvPr id="3" name="Content Placeholder 2">
            <a:extLst>
              <a:ext uri="{FF2B5EF4-FFF2-40B4-BE49-F238E27FC236}">
                <a16:creationId xmlns:a16="http://schemas.microsoft.com/office/drawing/2014/main" id="{B5EA028D-07A1-41F4-9338-307E8BEF3E5B}"/>
              </a:ext>
            </a:extLst>
          </p:cNvPr>
          <p:cNvSpPr>
            <a:spLocks noGrp="1"/>
          </p:cNvSpPr>
          <p:nvPr>
            <p:ph idx="1"/>
          </p:nvPr>
        </p:nvSpPr>
        <p:spPr>
          <a:xfrm>
            <a:off x="913794" y="1687552"/>
            <a:ext cx="5081369" cy="4823316"/>
          </a:xfrm>
        </p:spPr>
        <p:txBody>
          <a:bodyPr>
            <a:normAutofit fontScale="47500" lnSpcReduction="20000"/>
          </a:bodyPr>
          <a:lstStyle/>
          <a:p>
            <a:r>
              <a:rPr lang="en-CA" sz="4000" dirty="0"/>
              <a:t>Ruler of Scotland from 1567 – 1625 and became King of England in 1603</a:t>
            </a:r>
          </a:p>
          <a:p>
            <a:r>
              <a:rPr lang="en-CA" sz="4000" dirty="0"/>
              <a:t>His Danish bride was almost killed by two storms at sea. This sparked his interest in witchcraft. He believed this was a personal attack on him and his bride by the North Berwick witches. He also attended their trials. </a:t>
            </a:r>
          </a:p>
          <a:p>
            <a:r>
              <a:rPr lang="en-CA" sz="4000" dirty="0"/>
              <a:t>Personal crusade to fight Satan and even wrote a book called “</a:t>
            </a:r>
            <a:r>
              <a:rPr lang="en-CA" sz="4000" dirty="0" err="1"/>
              <a:t>Daemonologie</a:t>
            </a:r>
            <a:r>
              <a:rPr lang="en-CA" sz="4000" dirty="0"/>
              <a:t>” as a declaration of his mission to eradicate and punish witches in the form of a dialogue between </a:t>
            </a:r>
            <a:r>
              <a:rPr lang="en-CA" sz="4000" dirty="0" err="1"/>
              <a:t>Philomathes</a:t>
            </a:r>
            <a:r>
              <a:rPr lang="en-CA" sz="4000" dirty="0"/>
              <a:t> and </a:t>
            </a:r>
            <a:r>
              <a:rPr lang="en-CA" sz="4000" dirty="0" err="1"/>
              <a:t>Epistemon</a:t>
            </a:r>
            <a:r>
              <a:rPr lang="en-CA" sz="4000" dirty="0"/>
              <a:t>. </a:t>
            </a:r>
          </a:p>
          <a:p>
            <a:r>
              <a:rPr lang="en-CA" sz="4000" dirty="0"/>
              <a:t>His main message: any type of magic is bad and must be punished. </a:t>
            </a:r>
          </a:p>
          <a:p>
            <a:pPr marL="36900" indent="0">
              <a:buNone/>
            </a:pPr>
            <a:r>
              <a:rPr lang="en-CA" sz="4000" dirty="0"/>
              <a:t>(Rampton, 2018, p. 387 – 399) </a:t>
            </a:r>
          </a:p>
          <a:p>
            <a:endParaRPr lang="en-CA" dirty="0"/>
          </a:p>
        </p:txBody>
      </p:sp>
      <p:pic>
        <p:nvPicPr>
          <p:cNvPr id="6" name="Picture 5" descr="A picture containing floor, indoor&#10;&#10;Description automatically generated">
            <a:extLst>
              <a:ext uri="{FF2B5EF4-FFF2-40B4-BE49-F238E27FC236}">
                <a16:creationId xmlns:a16="http://schemas.microsoft.com/office/drawing/2014/main" id="{440413D1-3C12-4AD8-9555-455F25411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703" y="0"/>
            <a:ext cx="5159298" cy="6858000"/>
          </a:xfrm>
          <a:prstGeom prst="rect">
            <a:avLst/>
          </a:prstGeom>
        </p:spPr>
      </p:pic>
      <p:sp>
        <p:nvSpPr>
          <p:cNvPr id="4" name="Slide Number Placeholder 3">
            <a:extLst>
              <a:ext uri="{FF2B5EF4-FFF2-40B4-BE49-F238E27FC236}">
                <a16:creationId xmlns:a16="http://schemas.microsoft.com/office/drawing/2014/main" id="{8B409945-C5B0-4E6A-9E23-F2385C85E971}"/>
              </a:ext>
            </a:extLst>
          </p:cNvPr>
          <p:cNvSpPr>
            <a:spLocks noGrp="1"/>
          </p:cNvSpPr>
          <p:nvPr>
            <p:ph type="sldNum" sz="quarter" idx="12"/>
          </p:nvPr>
        </p:nvSpPr>
        <p:spPr/>
        <p:txBody>
          <a:bodyPr/>
          <a:lstStyle/>
          <a:p>
            <a:fld id="{3A98EE3D-8CD1-4C3F-BD1C-C98C9596463C}" type="slidenum">
              <a:rPr lang="en-US" smtClean="0"/>
              <a:t>17</a:t>
            </a:fld>
            <a:endParaRPr lang="en-US" dirty="0"/>
          </a:p>
        </p:txBody>
      </p:sp>
    </p:spTree>
    <p:extLst>
      <p:ext uri="{BB962C8B-B14F-4D97-AF65-F5344CB8AC3E}">
        <p14:creationId xmlns:p14="http://schemas.microsoft.com/office/powerpoint/2010/main" val="1600247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8CA082-9013-4F6A-A06A-3D6B775807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69744" y="232436"/>
            <a:ext cx="4813972" cy="6393127"/>
          </a:xfrm>
          <a:prstGeom prst="rect">
            <a:avLst/>
          </a:prstGeom>
        </p:spPr>
      </p:pic>
      <p:sp>
        <p:nvSpPr>
          <p:cNvPr id="2" name="Slide Number Placeholder 1">
            <a:extLst>
              <a:ext uri="{FF2B5EF4-FFF2-40B4-BE49-F238E27FC236}">
                <a16:creationId xmlns:a16="http://schemas.microsoft.com/office/drawing/2014/main" id="{26ADF7AD-4C1D-4F50-82A6-21679B209096}"/>
              </a:ext>
            </a:extLst>
          </p:cNvPr>
          <p:cNvSpPr>
            <a:spLocks noGrp="1"/>
          </p:cNvSpPr>
          <p:nvPr>
            <p:ph type="sldNum" sz="quarter" idx="12"/>
          </p:nvPr>
        </p:nvSpPr>
        <p:spPr/>
        <p:txBody>
          <a:bodyPr/>
          <a:lstStyle/>
          <a:p>
            <a:fld id="{3A98EE3D-8CD1-4C3F-BD1C-C98C9596463C}" type="slidenum">
              <a:rPr lang="en-US" smtClean="0"/>
              <a:t>18</a:t>
            </a:fld>
            <a:endParaRPr lang="en-US" dirty="0"/>
          </a:p>
        </p:txBody>
      </p:sp>
    </p:spTree>
    <p:extLst>
      <p:ext uri="{BB962C8B-B14F-4D97-AF65-F5344CB8AC3E}">
        <p14:creationId xmlns:p14="http://schemas.microsoft.com/office/powerpoint/2010/main" val="900025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75B97-950D-4118-BA86-33FAB89FA231}"/>
              </a:ext>
            </a:extLst>
          </p:cNvPr>
          <p:cNvSpPr>
            <a:spLocks noGrp="1"/>
          </p:cNvSpPr>
          <p:nvPr>
            <p:ph type="title"/>
          </p:nvPr>
        </p:nvSpPr>
        <p:spPr>
          <a:xfrm>
            <a:off x="199502" y="712967"/>
            <a:ext cx="6167042" cy="468351"/>
          </a:xfrm>
        </p:spPr>
        <p:txBody>
          <a:bodyPr>
            <a:noAutofit/>
          </a:bodyPr>
          <a:lstStyle/>
          <a:p>
            <a:r>
              <a:rPr lang="en-CA" sz="3600" dirty="0"/>
              <a:t>Witchcraft Acts in England </a:t>
            </a:r>
          </a:p>
        </p:txBody>
      </p:sp>
      <p:graphicFrame>
        <p:nvGraphicFramePr>
          <p:cNvPr id="7" name="Content Placeholder 2">
            <a:extLst>
              <a:ext uri="{FF2B5EF4-FFF2-40B4-BE49-F238E27FC236}">
                <a16:creationId xmlns:a16="http://schemas.microsoft.com/office/drawing/2014/main" id="{02CFB8F9-3ED7-7642-B853-61C53BB7E31D}"/>
              </a:ext>
            </a:extLst>
          </p:cNvPr>
          <p:cNvGraphicFramePr>
            <a:graphicFrameLocks noGrp="1"/>
          </p:cNvGraphicFramePr>
          <p:nvPr>
            <p:ph idx="1"/>
            <p:extLst>
              <p:ext uri="{D42A27DB-BD31-4B8C-83A1-F6EECF244321}">
                <p14:modId xmlns:p14="http://schemas.microsoft.com/office/powerpoint/2010/main" val="3906918290"/>
              </p:ext>
            </p:extLst>
          </p:nvPr>
        </p:nvGraphicFramePr>
        <p:xfrm>
          <a:off x="262393" y="1363276"/>
          <a:ext cx="11616856" cy="45286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1DD5092C-F3AD-4545-ACFF-1402D84DECC0}"/>
              </a:ext>
            </a:extLst>
          </p:cNvPr>
          <p:cNvSpPr txBox="1"/>
          <p:nvPr/>
        </p:nvSpPr>
        <p:spPr>
          <a:xfrm>
            <a:off x="7132321" y="6042708"/>
            <a:ext cx="4463332" cy="646331"/>
          </a:xfrm>
          <a:prstGeom prst="rect">
            <a:avLst/>
          </a:prstGeom>
          <a:noFill/>
        </p:spPr>
        <p:txBody>
          <a:bodyPr wrap="square" rtlCol="0">
            <a:spAutoFit/>
          </a:bodyPr>
          <a:lstStyle/>
          <a:p>
            <a:r>
              <a:rPr lang="en-CA" dirty="0"/>
              <a:t>(MacFarlane and Sharpe, 1999, p. 14)</a:t>
            </a:r>
          </a:p>
          <a:p>
            <a:r>
              <a:rPr lang="en-CA" dirty="0"/>
              <a:t> </a:t>
            </a:r>
          </a:p>
        </p:txBody>
      </p:sp>
      <p:sp>
        <p:nvSpPr>
          <p:cNvPr id="4" name="Slide Number Placeholder 3">
            <a:extLst>
              <a:ext uri="{FF2B5EF4-FFF2-40B4-BE49-F238E27FC236}">
                <a16:creationId xmlns:a16="http://schemas.microsoft.com/office/drawing/2014/main" id="{AC23232A-428B-4576-B340-B1BFC7A6DED1}"/>
              </a:ext>
            </a:extLst>
          </p:cNvPr>
          <p:cNvSpPr>
            <a:spLocks noGrp="1"/>
          </p:cNvSpPr>
          <p:nvPr>
            <p:ph type="sldNum" sz="quarter" idx="12"/>
          </p:nvPr>
        </p:nvSpPr>
        <p:spPr/>
        <p:txBody>
          <a:bodyPr/>
          <a:lstStyle/>
          <a:p>
            <a:fld id="{3A98EE3D-8CD1-4C3F-BD1C-C98C9596463C}" type="slidenum">
              <a:rPr lang="en-US" smtClean="0"/>
              <a:t>19</a:t>
            </a:fld>
            <a:endParaRPr lang="en-US" dirty="0"/>
          </a:p>
        </p:txBody>
      </p:sp>
    </p:spTree>
    <p:extLst>
      <p:ext uri="{BB962C8B-B14F-4D97-AF65-F5344CB8AC3E}">
        <p14:creationId xmlns:p14="http://schemas.microsoft.com/office/powerpoint/2010/main" val="3127746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AF9F6-69FA-480A-AB0E-90E3BC5327FB}"/>
              </a:ext>
            </a:extLst>
          </p:cNvPr>
          <p:cNvSpPr>
            <a:spLocks noGrp="1"/>
          </p:cNvSpPr>
          <p:nvPr>
            <p:ph type="title"/>
          </p:nvPr>
        </p:nvSpPr>
        <p:spPr>
          <a:xfrm>
            <a:off x="913795" y="763701"/>
            <a:ext cx="4598005" cy="4912822"/>
          </a:xfrm>
        </p:spPr>
        <p:txBody>
          <a:bodyPr anchor="b">
            <a:normAutofit/>
          </a:bodyPr>
          <a:lstStyle/>
          <a:p>
            <a:r>
              <a:rPr lang="en-CA" sz="8000" dirty="0"/>
              <a:t>But first…. </a:t>
            </a:r>
            <a:br>
              <a:rPr lang="en-CA" sz="8000" dirty="0"/>
            </a:br>
            <a:br>
              <a:rPr lang="en-CA" sz="8000" dirty="0"/>
            </a:br>
            <a:r>
              <a:rPr lang="en-CA" sz="8000" dirty="0"/>
              <a:t>a Witch Quiz!</a:t>
            </a:r>
          </a:p>
        </p:txBody>
      </p:sp>
      <p:pic>
        <p:nvPicPr>
          <p:cNvPr id="5" name="Picture 4" descr="A picture containing person, indoor&#10;&#10;Description automatically generated">
            <a:extLst>
              <a:ext uri="{FF2B5EF4-FFF2-40B4-BE49-F238E27FC236}">
                <a16:creationId xmlns:a16="http://schemas.microsoft.com/office/drawing/2014/main" id="{23E4733F-7F41-45A5-8A28-E8422803936B}"/>
              </a:ext>
            </a:extLst>
          </p:cNvPr>
          <p:cNvPicPr>
            <a:picLocks noChangeAspect="1"/>
          </p:cNvPicPr>
          <p:nvPr/>
        </p:nvPicPr>
        <p:blipFill rotWithShape="1">
          <a:blip r:embed="rId3">
            <a:extLst>
              <a:ext uri="{28A0092B-C50C-407E-A947-70E740481C1C}">
                <a14:useLocalDpi xmlns:a14="http://schemas.microsoft.com/office/drawing/2010/main" val="0"/>
              </a:ext>
            </a:extLst>
          </a:blip>
          <a:srcRect t="641" r="-3" b="-3"/>
          <a:stretch/>
        </p:blipFill>
        <p:spPr>
          <a:xfrm>
            <a:off x="5892801" y="-1"/>
            <a:ext cx="6299200" cy="6858001"/>
          </a:xfrm>
          <a:prstGeom prst="rect">
            <a:avLst/>
          </a:prstGeom>
          <a:noFill/>
          <a:effectLst>
            <a:outerShdw blurRad="38100" dist="25400" dir="4440000">
              <a:srgbClr val="000000">
                <a:alpha val="36000"/>
              </a:srgbClr>
            </a:outerShdw>
          </a:effectLst>
        </p:spPr>
      </p:pic>
      <p:sp>
        <p:nvSpPr>
          <p:cNvPr id="3" name="Slide Number Placeholder 2">
            <a:extLst>
              <a:ext uri="{FF2B5EF4-FFF2-40B4-BE49-F238E27FC236}">
                <a16:creationId xmlns:a16="http://schemas.microsoft.com/office/drawing/2014/main" id="{99551488-7C22-493F-A3FF-9AF8C6A039CB}"/>
              </a:ext>
            </a:extLst>
          </p:cNvPr>
          <p:cNvSpPr>
            <a:spLocks noGrp="1"/>
          </p:cNvSpPr>
          <p:nvPr>
            <p:ph type="sldNum" sz="quarter" idx="12"/>
          </p:nvPr>
        </p:nvSpPr>
        <p:spPr/>
        <p:txBody>
          <a:bodyPr/>
          <a:lstStyle/>
          <a:p>
            <a:fld id="{3A98EE3D-8CD1-4C3F-BD1C-C98C9596463C}" type="slidenum">
              <a:rPr lang="en-US" smtClean="0"/>
              <a:t>2</a:t>
            </a:fld>
            <a:endParaRPr lang="en-US" dirty="0"/>
          </a:p>
        </p:txBody>
      </p:sp>
    </p:spTree>
    <p:extLst>
      <p:ext uri="{BB962C8B-B14F-4D97-AF65-F5344CB8AC3E}">
        <p14:creationId xmlns:p14="http://schemas.microsoft.com/office/powerpoint/2010/main" val="1553180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able&#10;&#10;Description automatically generated">
            <a:extLst>
              <a:ext uri="{FF2B5EF4-FFF2-40B4-BE49-F238E27FC236}">
                <a16:creationId xmlns:a16="http://schemas.microsoft.com/office/drawing/2014/main" id="{881915A0-992A-4EEC-B7DF-04F0887A3BDB}"/>
              </a:ext>
            </a:extLst>
          </p:cNvPr>
          <p:cNvPicPr>
            <a:picLocks noGrp="1" noChangeAspect="1"/>
          </p:cNvPicPr>
          <p:nvPr>
            <p:ph idx="1"/>
          </p:nvPr>
        </p:nvPicPr>
        <p:blipFill>
          <a:blip r:embed="rId3"/>
          <a:stretch>
            <a:fillRect/>
          </a:stretch>
        </p:blipFill>
        <p:spPr>
          <a:xfrm>
            <a:off x="1693173" y="68264"/>
            <a:ext cx="8805653" cy="6061604"/>
          </a:xfrm>
          <a:prstGeom prst="rect">
            <a:avLst/>
          </a:prstGeom>
          <a:noFill/>
        </p:spPr>
      </p:pic>
      <p:sp>
        <p:nvSpPr>
          <p:cNvPr id="5" name="TextBox 4">
            <a:extLst>
              <a:ext uri="{FF2B5EF4-FFF2-40B4-BE49-F238E27FC236}">
                <a16:creationId xmlns:a16="http://schemas.microsoft.com/office/drawing/2014/main" id="{1BE47A60-BB24-4A04-9128-DFA409AFD370}"/>
              </a:ext>
            </a:extLst>
          </p:cNvPr>
          <p:cNvSpPr txBox="1"/>
          <p:nvPr/>
        </p:nvSpPr>
        <p:spPr>
          <a:xfrm>
            <a:off x="1693173" y="6211669"/>
            <a:ext cx="3931525" cy="646331"/>
          </a:xfrm>
          <a:prstGeom prst="rect">
            <a:avLst/>
          </a:prstGeom>
          <a:noFill/>
        </p:spPr>
        <p:txBody>
          <a:bodyPr wrap="none" rtlCol="0">
            <a:spAutoFit/>
          </a:bodyPr>
          <a:lstStyle/>
          <a:p>
            <a:r>
              <a:rPr lang="en-CA" dirty="0"/>
              <a:t>(MacFarlane and Sharpe, 1999, p. 14 -20)</a:t>
            </a:r>
          </a:p>
          <a:p>
            <a:endParaRPr lang="en-CA" dirty="0"/>
          </a:p>
        </p:txBody>
      </p:sp>
      <p:sp>
        <p:nvSpPr>
          <p:cNvPr id="2" name="Slide Number Placeholder 1">
            <a:extLst>
              <a:ext uri="{FF2B5EF4-FFF2-40B4-BE49-F238E27FC236}">
                <a16:creationId xmlns:a16="http://schemas.microsoft.com/office/drawing/2014/main" id="{8B5DB5EF-B465-4174-B73F-1A91812FC97E}"/>
              </a:ext>
            </a:extLst>
          </p:cNvPr>
          <p:cNvSpPr>
            <a:spLocks noGrp="1"/>
          </p:cNvSpPr>
          <p:nvPr>
            <p:ph type="sldNum" sz="quarter" idx="12"/>
          </p:nvPr>
        </p:nvSpPr>
        <p:spPr/>
        <p:txBody>
          <a:bodyPr/>
          <a:lstStyle/>
          <a:p>
            <a:fld id="{3A98EE3D-8CD1-4C3F-BD1C-C98C9596463C}" type="slidenum">
              <a:rPr lang="en-US" smtClean="0"/>
              <a:t>20</a:t>
            </a:fld>
            <a:endParaRPr lang="en-US" dirty="0"/>
          </a:p>
        </p:txBody>
      </p:sp>
    </p:spTree>
    <p:extLst>
      <p:ext uri="{BB962C8B-B14F-4D97-AF65-F5344CB8AC3E}">
        <p14:creationId xmlns:p14="http://schemas.microsoft.com/office/powerpoint/2010/main" val="2280179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75B97-950D-4118-BA86-33FAB89FA231}"/>
              </a:ext>
            </a:extLst>
          </p:cNvPr>
          <p:cNvSpPr>
            <a:spLocks noGrp="1"/>
          </p:cNvSpPr>
          <p:nvPr>
            <p:ph type="title"/>
          </p:nvPr>
        </p:nvSpPr>
        <p:spPr>
          <a:xfrm>
            <a:off x="1070517" y="609600"/>
            <a:ext cx="4576306" cy="468351"/>
          </a:xfrm>
        </p:spPr>
        <p:txBody>
          <a:bodyPr>
            <a:normAutofit fontScale="90000"/>
          </a:bodyPr>
          <a:lstStyle/>
          <a:p>
            <a:r>
              <a:rPr lang="en-CA" dirty="0"/>
              <a:t>Witch Hunters – a new career!</a:t>
            </a:r>
          </a:p>
        </p:txBody>
      </p:sp>
      <p:sp>
        <p:nvSpPr>
          <p:cNvPr id="3" name="Content Placeholder 2">
            <a:extLst>
              <a:ext uri="{FF2B5EF4-FFF2-40B4-BE49-F238E27FC236}">
                <a16:creationId xmlns:a16="http://schemas.microsoft.com/office/drawing/2014/main" id="{B5EA028D-07A1-41F4-9338-307E8BEF3E5B}"/>
              </a:ext>
            </a:extLst>
          </p:cNvPr>
          <p:cNvSpPr>
            <a:spLocks noGrp="1"/>
          </p:cNvSpPr>
          <p:nvPr>
            <p:ph idx="1"/>
          </p:nvPr>
        </p:nvSpPr>
        <p:spPr>
          <a:xfrm>
            <a:off x="913794" y="1687552"/>
            <a:ext cx="5081369" cy="4823316"/>
          </a:xfrm>
        </p:spPr>
        <p:txBody>
          <a:bodyPr>
            <a:normAutofit fontScale="55000" lnSpcReduction="20000"/>
          </a:bodyPr>
          <a:lstStyle/>
          <a:p>
            <a:r>
              <a:rPr lang="en-CA" sz="4000" dirty="0"/>
              <a:t>Matthew Hopkins was a witch-hunter who was the leader of the most intense witch hunts in English history. He was active in the counties of Suffolk and Essex.  Total execution count: 200+ victims. (</a:t>
            </a:r>
            <a:r>
              <a:rPr lang="en-CA" sz="4000" dirty="0" err="1"/>
              <a:t>Durrant</a:t>
            </a:r>
            <a:r>
              <a:rPr lang="en-CA" sz="4000" dirty="0"/>
              <a:t> &amp; Bailey, 2012, p. 14)</a:t>
            </a:r>
          </a:p>
          <a:p>
            <a:r>
              <a:rPr lang="en-CA" sz="4000" dirty="0"/>
              <a:t>For perspective, there were less than 500 executions in England throughout the early modern period (</a:t>
            </a:r>
            <a:r>
              <a:rPr lang="en-CA" sz="4000" dirty="0" err="1"/>
              <a:t>Durrant</a:t>
            </a:r>
            <a:r>
              <a:rPr lang="en-CA" sz="4000" dirty="0"/>
              <a:t> &amp; Bailey, 2012, p. 72-73)</a:t>
            </a:r>
          </a:p>
          <a:p>
            <a:r>
              <a:rPr lang="en-CA" sz="4000" dirty="0"/>
              <a:t>Denied the accused of sleep until his or her familiar had appeared (Thomas, 1971, p. 525)</a:t>
            </a:r>
          </a:p>
          <a:p>
            <a:endParaRPr lang="en-CA" dirty="0"/>
          </a:p>
        </p:txBody>
      </p:sp>
      <p:pic>
        <p:nvPicPr>
          <p:cNvPr id="1026" name="Picture 2" descr="The brutal and bloodthirsty East Anglian Witchfinder General who sentenced  hundreds of women to their deaths - Suffolk Live">
            <a:extLst>
              <a:ext uri="{FF2B5EF4-FFF2-40B4-BE49-F238E27FC236}">
                <a16:creationId xmlns:a16="http://schemas.microsoft.com/office/drawing/2014/main" id="{1099F404-0BF6-41EA-BA6E-D86B234D9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180" y="0"/>
            <a:ext cx="564682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046ED9C-98B8-426B-A871-34D3BA2585E1}"/>
              </a:ext>
            </a:extLst>
          </p:cNvPr>
          <p:cNvSpPr>
            <a:spLocks noGrp="1"/>
          </p:cNvSpPr>
          <p:nvPr>
            <p:ph type="sldNum" sz="quarter" idx="12"/>
          </p:nvPr>
        </p:nvSpPr>
        <p:spPr/>
        <p:txBody>
          <a:bodyPr/>
          <a:lstStyle/>
          <a:p>
            <a:fld id="{3A98EE3D-8CD1-4C3F-BD1C-C98C9596463C}" type="slidenum">
              <a:rPr lang="en-US" smtClean="0"/>
              <a:t>21</a:t>
            </a:fld>
            <a:endParaRPr lang="en-US" dirty="0"/>
          </a:p>
        </p:txBody>
      </p:sp>
    </p:spTree>
    <p:extLst>
      <p:ext uri="{BB962C8B-B14F-4D97-AF65-F5344CB8AC3E}">
        <p14:creationId xmlns:p14="http://schemas.microsoft.com/office/powerpoint/2010/main" val="219533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AF68-3608-49F1-8EBC-1AF16D8D28AE}"/>
              </a:ext>
            </a:extLst>
          </p:cNvPr>
          <p:cNvSpPr>
            <a:spLocks noGrp="1"/>
          </p:cNvSpPr>
          <p:nvPr>
            <p:ph type="title"/>
          </p:nvPr>
        </p:nvSpPr>
        <p:spPr>
          <a:xfrm>
            <a:off x="913796" y="237068"/>
            <a:ext cx="5402337" cy="1270000"/>
          </a:xfrm>
        </p:spPr>
        <p:txBody>
          <a:bodyPr>
            <a:normAutofit fontScale="90000"/>
          </a:bodyPr>
          <a:lstStyle/>
          <a:p>
            <a:r>
              <a:rPr lang="en-CA" dirty="0"/>
              <a:t>Witch Accusations, Confessions, and Torture</a:t>
            </a:r>
          </a:p>
        </p:txBody>
      </p:sp>
      <p:sp>
        <p:nvSpPr>
          <p:cNvPr id="3" name="Content Placeholder 2">
            <a:extLst>
              <a:ext uri="{FF2B5EF4-FFF2-40B4-BE49-F238E27FC236}">
                <a16:creationId xmlns:a16="http://schemas.microsoft.com/office/drawing/2014/main" id="{AFFD9918-93BC-4F57-AAA6-7DEF41829C00}"/>
              </a:ext>
            </a:extLst>
          </p:cNvPr>
          <p:cNvSpPr>
            <a:spLocks noGrp="1"/>
          </p:cNvSpPr>
          <p:nvPr>
            <p:ph idx="1"/>
          </p:nvPr>
        </p:nvSpPr>
        <p:spPr>
          <a:xfrm>
            <a:off x="456897" y="1507068"/>
            <a:ext cx="6316133" cy="4220963"/>
          </a:xfrm>
        </p:spPr>
        <p:txBody>
          <a:bodyPr>
            <a:normAutofit fontScale="25000" lnSpcReduction="20000"/>
          </a:bodyPr>
          <a:lstStyle/>
          <a:p>
            <a:r>
              <a:rPr lang="en-CA" sz="6400" dirty="0"/>
              <a:t>Accusers were not required to witness the actual act of witchcraft. After all, it was done in an “invisible way”.  As such, half-proofs were considered evidence. </a:t>
            </a:r>
          </a:p>
          <a:p>
            <a:r>
              <a:rPr lang="en-CA" sz="6400" dirty="0"/>
              <a:t>Degrees of evidence:</a:t>
            </a:r>
          </a:p>
          <a:p>
            <a:pPr lvl="1"/>
            <a:r>
              <a:rPr lang="en-CA" sz="6400" dirty="0"/>
              <a:t>A “strong presumption” (e.g., reputation of being a witch, injuring a person through cursing, malice followed by a misfortune, accusation by a “white witch”).</a:t>
            </a:r>
          </a:p>
          <a:p>
            <a:pPr lvl="1"/>
            <a:r>
              <a:rPr lang="en-CA" sz="6400" dirty="0"/>
              <a:t>“Sufficient proofs” (e.g., accusation by another witch, Witch’s mark allegedly caused by a familiar or the Devil, two people witnessing the accused of making a pact with Satan)</a:t>
            </a:r>
          </a:p>
          <a:p>
            <a:pPr lvl="1"/>
            <a:r>
              <a:rPr lang="en-CA" sz="6400" dirty="0"/>
              <a:t>Other “adequate evidences” (e.g., pictures or images of victim in the accused’s home, a corpse bleeding when touched by the accused, confession of the accused)</a:t>
            </a:r>
          </a:p>
          <a:p>
            <a:r>
              <a:rPr lang="en-CA" sz="6400" dirty="0"/>
              <a:t>A confession was considered one of the few credible proofs of guilt. If the accused confessed, he or she became a powerful witness against other witches. </a:t>
            </a:r>
          </a:p>
          <a:p>
            <a:r>
              <a:rPr lang="en-CA" sz="6400" dirty="0"/>
              <a:t>Physical and mental torture was only allowed if treason was involved. That being said, if the presumption was strong enough, the accused was kept awake for several nights, immersed in water, or constantly questioned. </a:t>
            </a:r>
          </a:p>
          <a:p>
            <a:pPr marL="36900" indent="0">
              <a:buNone/>
            </a:pPr>
            <a:r>
              <a:rPr lang="en-CA" sz="6400" dirty="0"/>
              <a:t>(MacFarlane and Sharpe, 1999, p. 17-20)</a:t>
            </a:r>
          </a:p>
          <a:p>
            <a:pPr marL="36900" indent="0">
              <a:buNone/>
            </a:pPr>
            <a:endParaRPr lang="en-CA" dirty="0"/>
          </a:p>
        </p:txBody>
      </p:sp>
      <p:pic>
        <p:nvPicPr>
          <p:cNvPr id="5" name="Picture 4">
            <a:extLst>
              <a:ext uri="{FF2B5EF4-FFF2-40B4-BE49-F238E27FC236}">
                <a16:creationId xmlns:a16="http://schemas.microsoft.com/office/drawing/2014/main" id="{88BBA896-1928-4380-BFC3-C26AA0150183}"/>
              </a:ext>
            </a:extLst>
          </p:cNvPr>
          <p:cNvPicPr>
            <a:picLocks noChangeAspect="1"/>
          </p:cNvPicPr>
          <p:nvPr/>
        </p:nvPicPr>
        <p:blipFill>
          <a:blip r:embed="rId3"/>
          <a:stretch>
            <a:fillRect/>
          </a:stretch>
        </p:blipFill>
        <p:spPr>
          <a:xfrm>
            <a:off x="7188201" y="0"/>
            <a:ext cx="5003800" cy="6858000"/>
          </a:xfrm>
          <a:prstGeom prst="rect">
            <a:avLst/>
          </a:prstGeom>
        </p:spPr>
      </p:pic>
      <p:sp>
        <p:nvSpPr>
          <p:cNvPr id="4" name="Slide Number Placeholder 3">
            <a:extLst>
              <a:ext uri="{FF2B5EF4-FFF2-40B4-BE49-F238E27FC236}">
                <a16:creationId xmlns:a16="http://schemas.microsoft.com/office/drawing/2014/main" id="{30358F15-B51C-4E36-AD12-B9794194CA6F}"/>
              </a:ext>
            </a:extLst>
          </p:cNvPr>
          <p:cNvSpPr>
            <a:spLocks noGrp="1"/>
          </p:cNvSpPr>
          <p:nvPr>
            <p:ph type="sldNum" sz="quarter" idx="12"/>
          </p:nvPr>
        </p:nvSpPr>
        <p:spPr/>
        <p:txBody>
          <a:bodyPr/>
          <a:lstStyle/>
          <a:p>
            <a:fld id="{3A98EE3D-8CD1-4C3F-BD1C-C98C9596463C}" type="slidenum">
              <a:rPr lang="en-US" smtClean="0"/>
              <a:t>22</a:t>
            </a:fld>
            <a:endParaRPr lang="en-US" dirty="0"/>
          </a:p>
        </p:txBody>
      </p:sp>
    </p:spTree>
    <p:extLst>
      <p:ext uri="{BB962C8B-B14F-4D97-AF65-F5344CB8AC3E}">
        <p14:creationId xmlns:p14="http://schemas.microsoft.com/office/powerpoint/2010/main" val="786449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FF838-CA76-4A2B-A7E5-C99E223D00F3}"/>
              </a:ext>
            </a:extLst>
          </p:cNvPr>
          <p:cNvSpPr>
            <a:spLocks noGrp="1"/>
          </p:cNvSpPr>
          <p:nvPr>
            <p:ph type="title"/>
          </p:nvPr>
        </p:nvSpPr>
        <p:spPr/>
        <p:txBody>
          <a:bodyPr/>
          <a:lstStyle/>
          <a:p>
            <a:r>
              <a:rPr lang="en-CA" dirty="0"/>
              <a:t>Prosecution and Economic Problems</a:t>
            </a:r>
          </a:p>
        </p:txBody>
      </p:sp>
      <p:graphicFrame>
        <p:nvGraphicFramePr>
          <p:cNvPr id="11" name="Content Placeholder 2">
            <a:extLst>
              <a:ext uri="{FF2B5EF4-FFF2-40B4-BE49-F238E27FC236}">
                <a16:creationId xmlns:a16="http://schemas.microsoft.com/office/drawing/2014/main" id="{8994AB4B-39F6-F23C-DB55-0C051DEAF3BF}"/>
              </a:ext>
            </a:extLst>
          </p:cNvPr>
          <p:cNvGraphicFramePr>
            <a:graphicFrameLocks noGrp="1"/>
          </p:cNvGraphicFramePr>
          <p:nvPr>
            <p:ph idx="1"/>
            <p:extLst>
              <p:ext uri="{D42A27DB-BD31-4B8C-83A1-F6EECF244321}">
                <p14:modId xmlns:p14="http://schemas.microsoft.com/office/powerpoint/2010/main" val="1888037724"/>
              </p:ext>
            </p:extLst>
          </p:nvPr>
        </p:nvGraphicFramePr>
        <p:xfrm>
          <a:off x="913795" y="2076450"/>
          <a:ext cx="4795242" cy="37147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FB16DF5E-FB16-4E9C-81D8-35472F1EAB92}"/>
              </a:ext>
            </a:extLst>
          </p:cNvPr>
          <p:cNvPicPr>
            <a:picLocks noChangeAspect="1"/>
          </p:cNvPicPr>
          <p:nvPr/>
        </p:nvPicPr>
        <p:blipFill>
          <a:blip r:embed="rId8"/>
          <a:stretch>
            <a:fillRect/>
          </a:stretch>
        </p:blipFill>
        <p:spPr>
          <a:xfrm>
            <a:off x="6482965" y="1949892"/>
            <a:ext cx="4962525" cy="3467100"/>
          </a:xfrm>
          <a:prstGeom prst="rect">
            <a:avLst/>
          </a:prstGeom>
        </p:spPr>
      </p:pic>
      <p:sp>
        <p:nvSpPr>
          <p:cNvPr id="6" name="TextBox 5">
            <a:extLst>
              <a:ext uri="{FF2B5EF4-FFF2-40B4-BE49-F238E27FC236}">
                <a16:creationId xmlns:a16="http://schemas.microsoft.com/office/drawing/2014/main" id="{222AFA92-3AD4-4571-A3C9-6FBAFDC1B92C}"/>
              </a:ext>
            </a:extLst>
          </p:cNvPr>
          <p:cNvSpPr txBox="1"/>
          <p:nvPr/>
        </p:nvSpPr>
        <p:spPr>
          <a:xfrm>
            <a:off x="6482965" y="5591739"/>
            <a:ext cx="4116788" cy="276999"/>
          </a:xfrm>
          <a:prstGeom prst="rect">
            <a:avLst/>
          </a:prstGeom>
          <a:noFill/>
        </p:spPr>
        <p:txBody>
          <a:bodyPr wrap="square" rtlCol="0">
            <a:spAutoFit/>
          </a:bodyPr>
          <a:lstStyle/>
          <a:p>
            <a:r>
              <a:rPr lang="en-CA" sz="1200" dirty="0"/>
              <a:t>(MacFarlane and Sharpe, 1999, p. 147 – 153, p. 170)</a:t>
            </a:r>
          </a:p>
        </p:txBody>
      </p:sp>
      <p:sp>
        <p:nvSpPr>
          <p:cNvPr id="3" name="Slide Number Placeholder 2">
            <a:extLst>
              <a:ext uri="{FF2B5EF4-FFF2-40B4-BE49-F238E27FC236}">
                <a16:creationId xmlns:a16="http://schemas.microsoft.com/office/drawing/2014/main" id="{5B93766F-4194-4B43-8B8D-D675FC0AA97F}"/>
              </a:ext>
            </a:extLst>
          </p:cNvPr>
          <p:cNvSpPr>
            <a:spLocks noGrp="1"/>
          </p:cNvSpPr>
          <p:nvPr>
            <p:ph type="sldNum" sz="quarter" idx="12"/>
          </p:nvPr>
        </p:nvSpPr>
        <p:spPr/>
        <p:txBody>
          <a:bodyPr/>
          <a:lstStyle/>
          <a:p>
            <a:fld id="{3A98EE3D-8CD1-4C3F-BD1C-C98C9596463C}" type="slidenum">
              <a:rPr lang="en-US" smtClean="0"/>
              <a:t>23</a:t>
            </a:fld>
            <a:endParaRPr lang="en-US" dirty="0"/>
          </a:p>
        </p:txBody>
      </p:sp>
    </p:spTree>
    <p:extLst>
      <p:ext uri="{BB962C8B-B14F-4D97-AF65-F5344CB8AC3E}">
        <p14:creationId xmlns:p14="http://schemas.microsoft.com/office/powerpoint/2010/main" val="3423624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B74FC5-3477-4A2E-8135-B92C80BB6441}"/>
              </a:ext>
            </a:extLst>
          </p:cNvPr>
          <p:cNvPicPr>
            <a:picLocks noChangeAspect="1"/>
          </p:cNvPicPr>
          <p:nvPr/>
        </p:nvPicPr>
        <p:blipFill>
          <a:blip r:embed="rId3"/>
          <a:stretch>
            <a:fillRect/>
          </a:stretch>
        </p:blipFill>
        <p:spPr>
          <a:xfrm>
            <a:off x="1995777" y="429370"/>
            <a:ext cx="7708009" cy="5776698"/>
          </a:xfrm>
          <a:prstGeom prst="rect">
            <a:avLst/>
          </a:prstGeom>
          <a:noFill/>
        </p:spPr>
      </p:pic>
      <p:sp>
        <p:nvSpPr>
          <p:cNvPr id="6" name="TextBox 5">
            <a:extLst>
              <a:ext uri="{FF2B5EF4-FFF2-40B4-BE49-F238E27FC236}">
                <a16:creationId xmlns:a16="http://schemas.microsoft.com/office/drawing/2014/main" id="{9601108D-909C-42FC-9AC3-E7AAB16EF2DE}"/>
              </a:ext>
            </a:extLst>
          </p:cNvPr>
          <p:cNvSpPr txBox="1"/>
          <p:nvPr/>
        </p:nvSpPr>
        <p:spPr>
          <a:xfrm>
            <a:off x="1995777" y="6420404"/>
            <a:ext cx="4870998" cy="369332"/>
          </a:xfrm>
          <a:prstGeom prst="rect">
            <a:avLst/>
          </a:prstGeom>
          <a:noFill/>
        </p:spPr>
        <p:txBody>
          <a:bodyPr wrap="square" rtlCol="0">
            <a:spAutoFit/>
          </a:bodyPr>
          <a:lstStyle/>
          <a:p>
            <a:r>
              <a:rPr lang="en-CA" dirty="0"/>
              <a:t>(MacFarlane and Sharpe, 1999, p. 173)</a:t>
            </a:r>
          </a:p>
        </p:txBody>
      </p:sp>
      <p:sp>
        <p:nvSpPr>
          <p:cNvPr id="2" name="Slide Number Placeholder 1">
            <a:extLst>
              <a:ext uri="{FF2B5EF4-FFF2-40B4-BE49-F238E27FC236}">
                <a16:creationId xmlns:a16="http://schemas.microsoft.com/office/drawing/2014/main" id="{ECAF3548-087F-46A3-BAD0-8793B03639C8}"/>
              </a:ext>
            </a:extLst>
          </p:cNvPr>
          <p:cNvSpPr>
            <a:spLocks noGrp="1"/>
          </p:cNvSpPr>
          <p:nvPr>
            <p:ph type="sldNum" sz="quarter" idx="12"/>
          </p:nvPr>
        </p:nvSpPr>
        <p:spPr/>
        <p:txBody>
          <a:bodyPr/>
          <a:lstStyle/>
          <a:p>
            <a:fld id="{3A98EE3D-8CD1-4C3F-BD1C-C98C9596463C}" type="slidenum">
              <a:rPr lang="en-US" smtClean="0"/>
              <a:t>24</a:t>
            </a:fld>
            <a:endParaRPr lang="en-US" dirty="0"/>
          </a:p>
        </p:txBody>
      </p:sp>
    </p:spTree>
    <p:extLst>
      <p:ext uri="{BB962C8B-B14F-4D97-AF65-F5344CB8AC3E}">
        <p14:creationId xmlns:p14="http://schemas.microsoft.com/office/powerpoint/2010/main" val="1509115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FF838-CA76-4A2B-A7E5-C99E223D00F3}"/>
              </a:ext>
            </a:extLst>
          </p:cNvPr>
          <p:cNvSpPr>
            <a:spLocks noGrp="1"/>
          </p:cNvSpPr>
          <p:nvPr>
            <p:ph type="title"/>
          </p:nvPr>
        </p:nvSpPr>
        <p:spPr/>
        <p:txBody>
          <a:bodyPr/>
          <a:lstStyle/>
          <a:p>
            <a:r>
              <a:rPr lang="en-CA" dirty="0"/>
              <a:t>Characteristics of the Prosecuted</a:t>
            </a:r>
          </a:p>
        </p:txBody>
      </p:sp>
      <p:graphicFrame>
        <p:nvGraphicFramePr>
          <p:cNvPr id="11" name="Content Placeholder 2">
            <a:extLst>
              <a:ext uri="{FF2B5EF4-FFF2-40B4-BE49-F238E27FC236}">
                <a16:creationId xmlns:a16="http://schemas.microsoft.com/office/drawing/2014/main" id="{8994AB4B-39F6-F23C-DB55-0C051DEAF3BF}"/>
              </a:ext>
            </a:extLst>
          </p:cNvPr>
          <p:cNvGraphicFramePr>
            <a:graphicFrameLocks noGrp="1"/>
          </p:cNvGraphicFramePr>
          <p:nvPr>
            <p:ph idx="1"/>
            <p:extLst>
              <p:ext uri="{D42A27DB-BD31-4B8C-83A1-F6EECF244321}">
                <p14:modId xmlns:p14="http://schemas.microsoft.com/office/powerpoint/2010/main" val="1923709623"/>
              </p:ext>
            </p:extLst>
          </p:nvPr>
        </p:nvGraphicFramePr>
        <p:xfrm>
          <a:off x="150469" y="2057018"/>
          <a:ext cx="5836863" cy="4274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222AFA92-3AD4-4571-A3C9-6FBAFDC1B92C}"/>
              </a:ext>
            </a:extLst>
          </p:cNvPr>
          <p:cNvSpPr txBox="1"/>
          <p:nvPr/>
        </p:nvSpPr>
        <p:spPr>
          <a:xfrm>
            <a:off x="6720840" y="5961888"/>
            <a:ext cx="4290213" cy="369332"/>
          </a:xfrm>
          <a:prstGeom prst="rect">
            <a:avLst/>
          </a:prstGeom>
          <a:noFill/>
        </p:spPr>
        <p:txBody>
          <a:bodyPr wrap="none" rtlCol="0">
            <a:spAutoFit/>
          </a:bodyPr>
          <a:lstStyle/>
          <a:p>
            <a:r>
              <a:rPr lang="en-CA" dirty="0"/>
              <a:t>(MacFarlane and Sharpe, 1999, p. 158 – 164)</a:t>
            </a:r>
          </a:p>
        </p:txBody>
      </p:sp>
      <p:pic>
        <p:nvPicPr>
          <p:cNvPr id="5122" name="Picture 2" descr="Women as witches: past, present and future">
            <a:extLst>
              <a:ext uri="{FF2B5EF4-FFF2-40B4-BE49-F238E27FC236}">
                <a16:creationId xmlns:a16="http://schemas.microsoft.com/office/drawing/2014/main" id="{C306FE18-36BF-40D2-9E2D-2485592710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8499" y="2119644"/>
            <a:ext cx="4932309" cy="368579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976CEB4-CE03-4CE1-BD13-E1B875B862F1}"/>
              </a:ext>
            </a:extLst>
          </p:cNvPr>
          <p:cNvSpPr>
            <a:spLocks noGrp="1"/>
          </p:cNvSpPr>
          <p:nvPr>
            <p:ph type="sldNum" sz="quarter" idx="12"/>
          </p:nvPr>
        </p:nvSpPr>
        <p:spPr/>
        <p:txBody>
          <a:bodyPr/>
          <a:lstStyle/>
          <a:p>
            <a:fld id="{3A98EE3D-8CD1-4C3F-BD1C-C98C9596463C}" type="slidenum">
              <a:rPr lang="en-US" smtClean="0"/>
              <a:t>25</a:t>
            </a:fld>
            <a:endParaRPr lang="en-US" dirty="0"/>
          </a:p>
        </p:txBody>
      </p:sp>
    </p:spTree>
    <p:extLst>
      <p:ext uri="{BB962C8B-B14F-4D97-AF65-F5344CB8AC3E}">
        <p14:creationId xmlns:p14="http://schemas.microsoft.com/office/powerpoint/2010/main" val="2725184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082B4-708A-42AA-920F-BEE81C3D886D}"/>
              </a:ext>
            </a:extLst>
          </p:cNvPr>
          <p:cNvSpPr>
            <a:spLocks noGrp="1"/>
          </p:cNvSpPr>
          <p:nvPr>
            <p:ph type="title"/>
          </p:nvPr>
        </p:nvSpPr>
        <p:spPr>
          <a:xfrm>
            <a:off x="913795" y="609600"/>
            <a:ext cx="10353762" cy="1261872"/>
          </a:xfrm>
        </p:spPr>
        <p:txBody>
          <a:bodyPr anchor="ctr">
            <a:normAutofit/>
          </a:bodyPr>
          <a:lstStyle/>
          <a:p>
            <a:r>
              <a:rPr lang="en-CA" dirty="0"/>
              <a:t>The Decline of Witch Beliefs</a:t>
            </a:r>
          </a:p>
        </p:txBody>
      </p:sp>
      <p:pic>
        <p:nvPicPr>
          <p:cNvPr id="4098" name="Picture 2" descr="English Witchcraft Laws">
            <a:extLst>
              <a:ext uri="{FF2B5EF4-FFF2-40B4-BE49-F238E27FC236}">
                <a16:creationId xmlns:a16="http://schemas.microsoft.com/office/drawing/2014/main" id="{F3990ABE-BBD8-4F94-B0B4-31F7042575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547"/>
          <a:stretch/>
        </p:blipFill>
        <p:spPr bwMode="auto">
          <a:xfrm>
            <a:off x="913795" y="2076450"/>
            <a:ext cx="4856841" cy="3622671"/>
          </a:xfrm>
          <a:prstGeom prst="rect">
            <a:avLst/>
          </a:prstGeom>
          <a:solidFill>
            <a:srgbClr val="FFFFFF"/>
          </a:solidFill>
        </p:spPr>
      </p:pic>
      <p:sp>
        <p:nvSpPr>
          <p:cNvPr id="3" name="Content Placeholder 2">
            <a:extLst>
              <a:ext uri="{FF2B5EF4-FFF2-40B4-BE49-F238E27FC236}">
                <a16:creationId xmlns:a16="http://schemas.microsoft.com/office/drawing/2014/main" id="{6B54244F-5992-4AC2-BEEC-4FCBA53CF992}"/>
              </a:ext>
            </a:extLst>
          </p:cNvPr>
          <p:cNvSpPr>
            <a:spLocks noGrp="1"/>
          </p:cNvSpPr>
          <p:nvPr>
            <p:ph sz="half" idx="2"/>
          </p:nvPr>
        </p:nvSpPr>
        <p:spPr>
          <a:xfrm>
            <a:off x="6410716" y="2076451"/>
            <a:ext cx="4856841" cy="3622672"/>
          </a:xfrm>
        </p:spPr>
        <p:txBody>
          <a:bodyPr anchor="t">
            <a:normAutofit lnSpcReduction="10000"/>
          </a:bodyPr>
          <a:lstStyle/>
          <a:p>
            <a:pPr>
              <a:lnSpc>
                <a:spcPct val="90000"/>
              </a:lnSpc>
            </a:pPr>
            <a:r>
              <a:rPr lang="en-CA" sz="1800" dirty="0"/>
              <a:t>Two attitudes came about:</a:t>
            </a:r>
          </a:p>
          <a:p>
            <a:pPr lvl="1">
              <a:lnSpc>
                <a:spcPct val="90000"/>
              </a:lnSpc>
            </a:pPr>
            <a:r>
              <a:rPr lang="en-CA" sz="1800" dirty="0"/>
              <a:t>1) The assumption that God or the Devil is unlikely to intervene on the order of the universe. </a:t>
            </a:r>
          </a:p>
          <a:p>
            <a:pPr lvl="1">
              <a:lnSpc>
                <a:spcPct val="90000"/>
              </a:lnSpc>
            </a:pPr>
            <a:r>
              <a:rPr lang="en-CA" sz="1800" dirty="0"/>
              <a:t>2) The assumption that there was a natural explanation for mysterious events, such as the witch’s mark or the incubus. </a:t>
            </a:r>
          </a:p>
          <a:p>
            <a:pPr>
              <a:lnSpc>
                <a:spcPct val="90000"/>
              </a:lnSpc>
            </a:pPr>
            <a:r>
              <a:rPr lang="en-CA" sz="1800" dirty="0"/>
              <a:t>By the late 17</a:t>
            </a:r>
            <a:r>
              <a:rPr lang="en-CA" sz="1800" baseline="30000" dirty="0"/>
              <a:t>th</a:t>
            </a:r>
            <a:r>
              <a:rPr lang="en-CA" sz="1800" dirty="0"/>
              <a:t> century, most of the intellectuals and gentry became more skeptical of witchcraft. </a:t>
            </a:r>
          </a:p>
          <a:p>
            <a:pPr>
              <a:lnSpc>
                <a:spcPct val="90000"/>
              </a:lnSpc>
            </a:pPr>
            <a:r>
              <a:rPr lang="en-CA" sz="1800" dirty="0"/>
              <a:t>Witchcraft Act repealed in 1736 finally.</a:t>
            </a:r>
          </a:p>
          <a:p>
            <a:pPr marL="36900" indent="0">
              <a:lnSpc>
                <a:spcPct val="90000"/>
              </a:lnSpc>
              <a:buNone/>
            </a:pPr>
            <a:r>
              <a:rPr lang="en-CA" sz="1800" dirty="0"/>
              <a:t>(Thomas, 1972, p. 588 – 595)</a:t>
            </a:r>
          </a:p>
        </p:txBody>
      </p:sp>
      <p:sp>
        <p:nvSpPr>
          <p:cNvPr id="4" name="Slide Number Placeholder 3">
            <a:extLst>
              <a:ext uri="{FF2B5EF4-FFF2-40B4-BE49-F238E27FC236}">
                <a16:creationId xmlns:a16="http://schemas.microsoft.com/office/drawing/2014/main" id="{853AB4B3-85E5-4E17-8D95-8D02726D923F}"/>
              </a:ext>
            </a:extLst>
          </p:cNvPr>
          <p:cNvSpPr>
            <a:spLocks noGrp="1"/>
          </p:cNvSpPr>
          <p:nvPr>
            <p:ph type="sldNum" sz="quarter" idx="12"/>
          </p:nvPr>
        </p:nvSpPr>
        <p:spPr/>
        <p:txBody>
          <a:bodyPr/>
          <a:lstStyle/>
          <a:p>
            <a:fld id="{3A98EE3D-8CD1-4C3F-BD1C-C98C9596463C}" type="slidenum">
              <a:rPr lang="en-US" smtClean="0"/>
              <a:t>26</a:t>
            </a:fld>
            <a:endParaRPr lang="en-US" dirty="0"/>
          </a:p>
        </p:txBody>
      </p:sp>
    </p:spTree>
    <p:extLst>
      <p:ext uri="{BB962C8B-B14F-4D97-AF65-F5344CB8AC3E}">
        <p14:creationId xmlns:p14="http://schemas.microsoft.com/office/powerpoint/2010/main" val="1778832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6A774-3166-4D54-886B-0F284D75F027}"/>
              </a:ext>
            </a:extLst>
          </p:cNvPr>
          <p:cNvSpPr>
            <a:spLocks noGrp="1"/>
          </p:cNvSpPr>
          <p:nvPr>
            <p:ph type="title"/>
          </p:nvPr>
        </p:nvSpPr>
        <p:spPr/>
        <p:txBody>
          <a:bodyPr/>
          <a:lstStyle/>
          <a:p>
            <a:r>
              <a:rPr lang="en-CA" dirty="0"/>
              <a:t>Discussion Questions</a:t>
            </a:r>
          </a:p>
        </p:txBody>
      </p:sp>
      <p:sp>
        <p:nvSpPr>
          <p:cNvPr id="3" name="Content Placeholder 2">
            <a:extLst>
              <a:ext uri="{FF2B5EF4-FFF2-40B4-BE49-F238E27FC236}">
                <a16:creationId xmlns:a16="http://schemas.microsoft.com/office/drawing/2014/main" id="{000C719E-EE6C-498F-8A22-2939E509FC30}"/>
              </a:ext>
            </a:extLst>
          </p:cNvPr>
          <p:cNvSpPr>
            <a:spLocks noGrp="1"/>
          </p:cNvSpPr>
          <p:nvPr>
            <p:ph sz="half" idx="1"/>
          </p:nvPr>
        </p:nvSpPr>
        <p:spPr>
          <a:xfrm>
            <a:off x="913795" y="2076450"/>
            <a:ext cx="10114664" cy="3622671"/>
          </a:xfrm>
        </p:spPr>
        <p:txBody>
          <a:bodyPr/>
          <a:lstStyle/>
          <a:p>
            <a:r>
              <a:rPr lang="en-CA" dirty="0"/>
              <a:t>Is magic or witchcraft inherently bad? </a:t>
            </a:r>
          </a:p>
          <a:p>
            <a:r>
              <a:rPr lang="en-CA" dirty="0"/>
              <a:t>What if it comes from a place of good intention?</a:t>
            </a:r>
          </a:p>
          <a:p>
            <a:r>
              <a:rPr lang="en-CA" dirty="0"/>
              <a:t>On a social </a:t>
            </a:r>
            <a:r>
              <a:rPr lang="en-CA"/>
              <a:t>level, what </a:t>
            </a:r>
            <a:r>
              <a:rPr lang="en-CA" dirty="0"/>
              <a:t>can we learn from the witch hunts? </a:t>
            </a:r>
          </a:p>
          <a:p>
            <a:endParaRPr lang="en-CA" dirty="0"/>
          </a:p>
        </p:txBody>
      </p:sp>
      <p:sp>
        <p:nvSpPr>
          <p:cNvPr id="4" name="Slide Number Placeholder 3">
            <a:extLst>
              <a:ext uri="{FF2B5EF4-FFF2-40B4-BE49-F238E27FC236}">
                <a16:creationId xmlns:a16="http://schemas.microsoft.com/office/drawing/2014/main" id="{DB45629E-F80C-4837-AF16-8AE33CE10067}"/>
              </a:ext>
            </a:extLst>
          </p:cNvPr>
          <p:cNvSpPr>
            <a:spLocks noGrp="1"/>
          </p:cNvSpPr>
          <p:nvPr>
            <p:ph type="sldNum" sz="quarter" idx="12"/>
          </p:nvPr>
        </p:nvSpPr>
        <p:spPr/>
        <p:txBody>
          <a:bodyPr/>
          <a:lstStyle/>
          <a:p>
            <a:fld id="{3A98EE3D-8CD1-4C3F-BD1C-C98C9596463C}" type="slidenum">
              <a:rPr lang="en-US" smtClean="0"/>
              <a:t>27</a:t>
            </a:fld>
            <a:endParaRPr lang="en-US" dirty="0"/>
          </a:p>
        </p:txBody>
      </p:sp>
    </p:spTree>
    <p:extLst>
      <p:ext uri="{BB962C8B-B14F-4D97-AF65-F5344CB8AC3E}">
        <p14:creationId xmlns:p14="http://schemas.microsoft.com/office/powerpoint/2010/main" val="2045759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6A774-3166-4D54-886B-0F284D75F027}"/>
              </a:ext>
            </a:extLst>
          </p:cNvPr>
          <p:cNvSpPr>
            <a:spLocks noGrp="1"/>
          </p:cNvSpPr>
          <p:nvPr>
            <p:ph type="title"/>
          </p:nvPr>
        </p:nvSpPr>
        <p:spPr/>
        <p:txBody>
          <a:bodyPr/>
          <a:lstStyle/>
          <a:p>
            <a:r>
              <a:rPr lang="en-CA" dirty="0"/>
              <a:t>Works Cited</a:t>
            </a:r>
          </a:p>
        </p:txBody>
      </p:sp>
      <p:sp>
        <p:nvSpPr>
          <p:cNvPr id="3" name="Content Placeholder 2">
            <a:extLst>
              <a:ext uri="{FF2B5EF4-FFF2-40B4-BE49-F238E27FC236}">
                <a16:creationId xmlns:a16="http://schemas.microsoft.com/office/drawing/2014/main" id="{000C719E-EE6C-498F-8A22-2939E509FC30}"/>
              </a:ext>
            </a:extLst>
          </p:cNvPr>
          <p:cNvSpPr>
            <a:spLocks noGrp="1"/>
          </p:cNvSpPr>
          <p:nvPr>
            <p:ph sz="half" idx="1"/>
          </p:nvPr>
        </p:nvSpPr>
        <p:spPr>
          <a:xfrm>
            <a:off x="913795" y="1598212"/>
            <a:ext cx="10114664" cy="4100909"/>
          </a:xfrm>
        </p:spPr>
        <p:txBody>
          <a:bodyPr>
            <a:normAutofit fontScale="77500" lnSpcReduction="20000"/>
          </a:bodyPr>
          <a:lstStyle/>
          <a:p>
            <a:pPr marL="36900" indent="0">
              <a:buNone/>
            </a:pPr>
            <a:endParaRPr lang="en-US" dirty="0"/>
          </a:p>
          <a:p>
            <a:r>
              <a:rPr lang="en-US" dirty="0"/>
              <a:t> </a:t>
            </a:r>
            <a:r>
              <a:rPr lang="en-US" dirty="0" err="1"/>
              <a:t>Durrant</a:t>
            </a:r>
            <a:r>
              <a:rPr lang="en-US" dirty="0"/>
              <a:t>, J., &amp; Bailey, M. D. </a:t>
            </a:r>
            <a:r>
              <a:rPr lang="en-US" i="1" dirty="0"/>
              <a:t>Historical dictionary of witchcraft. </a:t>
            </a:r>
            <a:r>
              <a:rPr lang="en-US" dirty="0"/>
              <a:t>Scarecrow Press, 2012.</a:t>
            </a:r>
          </a:p>
          <a:p>
            <a:r>
              <a:rPr lang="en-US" dirty="0" err="1">
                <a:effectLst/>
              </a:rPr>
              <a:t>Guiley</a:t>
            </a:r>
            <a:r>
              <a:rPr lang="en-US" dirty="0">
                <a:effectLst/>
              </a:rPr>
              <a:t>, Rosemary. </a:t>
            </a:r>
            <a:r>
              <a:rPr lang="en-US" i="1" dirty="0">
                <a:effectLst/>
              </a:rPr>
              <a:t>The encyclopedia of witches, witchcraft and wicca</a:t>
            </a:r>
            <a:r>
              <a:rPr lang="en-US" dirty="0">
                <a:effectLst/>
              </a:rPr>
              <a:t>. Checkmark Books, 2008.</a:t>
            </a:r>
          </a:p>
          <a:p>
            <a:r>
              <a:rPr lang="en-US" dirty="0">
                <a:effectLst/>
              </a:rPr>
              <a:t>Hutton, Ronald. </a:t>
            </a:r>
            <a:r>
              <a:rPr lang="en-US" i="1" dirty="0">
                <a:effectLst/>
              </a:rPr>
              <a:t>Physical Evidence for Ritual Acts, Sorcery and Witchcraft in Christian Britain: A Feeling for Magic.</a:t>
            </a:r>
            <a:r>
              <a:rPr lang="en-US" dirty="0">
                <a:effectLst/>
              </a:rPr>
              <a:t> Basingstoke UK and New York: Palgrave Macmillan, 2015.</a:t>
            </a:r>
          </a:p>
          <a:p>
            <a:r>
              <a:rPr lang="en-US" dirty="0" err="1">
                <a:effectLst/>
              </a:rPr>
              <a:t>Levack</a:t>
            </a:r>
            <a:r>
              <a:rPr lang="en-US" dirty="0">
                <a:effectLst/>
              </a:rPr>
              <a:t>, P. B. </a:t>
            </a:r>
            <a:r>
              <a:rPr lang="en-US" i="1" dirty="0">
                <a:effectLst/>
              </a:rPr>
              <a:t>The Witch-Hunt in Early Modern Europe. </a:t>
            </a:r>
            <a:r>
              <a:rPr lang="en-US" dirty="0">
                <a:effectLst/>
              </a:rPr>
              <a:t>London: Longman, 1995.</a:t>
            </a:r>
          </a:p>
          <a:p>
            <a:r>
              <a:rPr lang="en-US" dirty="0"/>
              <a:t> Macfarlane, Alan, and J. A. Sharpe</a:t>
            </a:r>
            <a:r>
              <a:rPr lang="en-US" i="1" dirty="0"/>
              <a:t>. Witchcraft in Tudor and Stuart England : a Regional and Comparative Study / Alan Macfarlane. </a:t>
            </a:r>
            <a:r>
              <a:rPr lang="en-US" dirty="0"/>
              <a:t>2nd ed. / with an introduction by James Sharpe., Routledge, 1999.  </a:t>
            </a:r>
          </a:p>
          <a:p>
            <a:r>
              <a:rPr lang="en-US" dirty="0"/>
              <a:t>Rampton, &amp; Scholars Portal, distributor. </a:t>
            </a:r>
            <a:r>
              <a:rPr lang="en-US" i="1" dirty="0"/>
              <a:t>European magic and witchcraft : a reader / edited by Martha Rampton. </a:t>
            </a:r>
            <a:r>
              <a:rPr lang="en-US" dirty="0"/>
              <a:t>University of Toronto [Ontario] Press, 2018.</a:t>
            </a:r>
          </a:p>
          <a:p>
            <a:r>
              <a:rPr lang="en-US" dirty="0"/>
              <a:t>Thomas, Keith. Religion and the Decline of Magic / [by] Keith Thomas. -. Scribner, 1971.</a:t>
            </a:r>
          </a:p>
          <a:p>
            <a:endParaRPr lang="en-CA" dirty="0"/>
          </a:p>
        </p:txBody>
      </p:sp>
      <p:sp>
        <p:nvSpPr>
          <p:cNvPr id="4" name="Slide Number Placeholder 3">
            <a:extLst>
              <a:ext uri="{FF2B5EF4-FFF2-40B4-BE49-F238E27FC236}">
                <a16:creationId xmlns:a16="http://schemas.microsoft.com/office/drawing/2014/main" id="{01307A11-66EB-4D0B-AADA-4BE1CC4C77B0}"/>
              </a:ext>
            </a:extLst>
          </p:cNvPr>
          <p:cNvSpPr>
            <a:spLocks noGrp="1"/>
          </p:cNvSpPr>
          <p:nvPr>
            <p:ph type="sldNum" sz="quarter" idx="12"/>
          </p:nvPr>
        </p:nvSpPr>
        <p:spPr/>
        <p:txBody>
          <a:bodyPr/>
          <a:lstStyle/>
          <a:p>
            <a:fld id="{3A98EE3D-8CD1-4C3F-BD1C-C98C9596463C}" type="slidenum">
              <a:rPr lang="en-US" smtClean="0"/>
              <a:t>28</a:t>
            </a:fld>
            <a:endParaRPr lang="en-US" dirty="0"/>
          </a:p>
        </p:txBody>
      </p:sp>
    </p:spTree>
    <p:extLst>
      <p:ext uri="{BB962C8B-B14F-4D97-AF65-F5344CB8AC3E}">
        <p14:creationId xmlns:p14="http://schemas.microsoft.com/office/powerpoint/2010/main" val="2621278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845648" y="1086280"/>
            <a:ext cx="10421909" cy="3691975"/>
          </a:xfrm>
        </p:spPr>
        <p:txBody>
          <a:bodyPr>
            <a:normAutofit/>
          </a:bodyPr>
          <a:lstStyle/>
          <a:p>
            <a:r>
              <a:rPr lang="en-US" dirty="0"/>
              <a:t>What do you call the book where witches keep magical incantations? </a:t>
            </a:r>
          </a:p>
        </p:txBody>
      </p:sp>
      <p:sp>
        <p:nvSpPr>
          <p:cNvPr id="3" name="Slide Number Placeholder 2">
            <a:extLst>
              <a:ext uri="{FF2B5EF4-FFF2-40B4-BE49-F238E27FC236}">
                <a16:creationId xmlns:a16="http://schemas.microsoft.com/office/drawing/2014/main" id="{68F858FB-5215-4B9E-A615-FB442750ABA6}"/>
              </a:ext>
            </a:extLst>
          </p:cNvPr>
          <p:cNvSpPr>
            <a:spLocks noGrp="1"/>
          </p:cNvSpPr>
          <p:nvPr>
            <p:ph type="sldNum" sz="quarter" idx="12"/>
          </p:nvPr>
        </p:nvSpPr>
        <p:spPr/>
        <p:txBody>
          <a:bodyPr/>
          <a:lstStyle/>
          <a:p>
            <a:fld id="{3A98EE3D-8CD1-4C3F-BD1C-C98C9596463C}" type="slidenum">
              <a:rPr lang="en-US" smtClean="0"/>
              <a:t>3</a:t>
            </a:fld>
            <a:endParaRPr lang="en-US" dirty="0"/>
          </a:p>
        </p:txBody>
      </p:sp>
    </p:spTree>
    <p:extLst>
      <p:ext uri="{BB962C8B-B14F-4D97-AF65-F5344CB8AC3E}">
        <p14:creationId xmlns:p14="http://schemas.microsoft.com/office/powerpoint/2010/main" val="2689089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913806" y="5101388"/>
            <a:ext cx="10355326" cy="1278785"/>
          </a:xfrm>
        </p:spPr>
        <p:txBody>
          <a:bodyPr anchor="b">
            <a:normAutofit fontScale="90000"/>
          </a:bodyPr>
          <a:lstStyle/>
          <a:p>
            <a:r>
              <a:rPr lang="en-US" sz="4000" dirty="0"/>
              <a:t>What do you call the book where witches </a:t>
            </a:r>
            <a:br>
              <a:rPr lang="en-US" sz="4000" dirty="0"/>
            </a:br>
            <a:r>
              <a:rPr lang="en-US" sz="4000" dirty="0"/>
              <a:t>keep magical incantations? </a:t>
            </a:r>
            <a:br>
              <a:rPr lang="en-US" sz="4000" dirty="0"/>
            </a:br>
            <a:r>
              <a:rPr lang="en-US" sz="4000" dirty="0"/>
              <a:t>A grimoire</a:t>
            </a:r>
            <a:br>
              <a:rPr lang="en-US" sz="2400" dirty="0"/>
            </a:br>
            <a:endParaRPr lang="en-US" sz="2400" dirty="0"/>
          </a:p>
        </p:txBody>
      </p:sp>
      <p:pic>
        <p:nvPicPr>
          <p:cNvPr id="2050" name="Picture 2" descr="In medieval England magic was a service industry used by rich and poor alike">
            <a:extLst>
              <a:ext uri="{FF2B5EF4-FFF2-40B4-BE49-F238E27FC236}">
                <a16:creationId xmlns:a16="http://schemas.microsoft.com/office/drawing/2014/main" id="{82B5CB04-07C8-42A0-909C-47AA5DE635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79" r="-1" b="21608"/>
          <a:stretch/>
        </p:blipFill>
        <p:spPr bwMode="auto">
          <a:xfrm>
            <a:off x="1169349" y="695009"/>
            <a:ext cx="9845346" cy="3828865"/>
          </a:xfrm>
          <a:prstGeom prst="rect">
            <a:avLst/>
          </a:prstGeom>
          <a:solidFill>
            <a:srgbClr val="FFFFFF"/>
          </a:solidFill>
          <a:effectLst>
            <a:outerShdw blurRad="38100" dist="25400" dir="4440000">
              <a:srgbClr val="000000">
                <a:alpha val="36000"/>
              </a:srgbClr>
            </a:outerShdw>
          </a:effectLst>
        </p:spPr>
      </p:pic>
      <p:sp>
        <p:nvSpPr>
          <p:cNvPr id="3" name="Slide Number Placeholder 2">
            <a:extLst>
              <a:ext uri="{FF2B5EF4-FFF2-40B4-BE49-F238E27FC236}">
                <a16:creationId xmlns:a16="http://schemas.microsoft.com/office/drawing/2014/main" id="{4D647693-9A03-418A-9322-908997128595}"/>
              </a:ext>
            </a:extLst>
          </p:cNvPr>
          <p:cNvSpPr>
            <a:spLocks noGrp="1"/>
          </p:cNvSpPr>
          <p:nvPr>
            <p:ph type="sldNum" sz="quarter" idx="12"/>
          </p:nvPr>
        </p:nvSpPr>
        <p:spPr/>
        <p:txBody>
          <a:bodyPr/>
          <a:lstStyle/>
          <a:p>
            <a:fld id="{3A98EE3D-8CD1-4C3F-BD1C-C98C9596463C}" type="slidenum">
              <a:rPr lang="en-US" smtClean="0"/>
              <a:t>4</a:t>
            </a:fld>
            <a:endParaRPr lang="en-US" dirty="0"/>
          </a:p>
        </p:txBody>
      </p:sp>
    </p:spTree>
    <p:extLst>
      <p:ext uri="{BB962C8B-B14F-4D97-AF65-F5344CB8AC3E}">
        <p14:creationId xmlns:p14="http://schemas.microsoft.com/office/powerpoint/2010/main" val="2684716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845648" y="1952553"/>
            <a:ext cx="10421909" cy="2165684"/>
          </a:xfrm>
        </p:spPr>
        <p:txBody>
          <a:bodyPr>
            <a:normAutofit/>
          </a:bodyPr>
          <a:lstStyle/>
          <a:p>
            <a:r>
              <a:rPr lang="en-US" dirty="0"/>
              <a:t>What do you call a group of witches? </a:t>
            </a:r>
          </a:p>
        </p:txBody>
      </p:sp>
      <p:sp>
        <p:nvSpPr>
          <p:cNvPr id="3" name="Slide Number Placeholder 2">
            <a:extLst>
              <a:ext uri="{FF2B5EF4-FFF2-40B4-BE49-F238E27FC236}">
                <a16:creationId xmlns:a16="http://schemas.microsoft.com/office/drawing/2014/main" id="{828C055E-705C-49D3-90FF-2557AC20B290}"/>
              </a:ext>
            </a:extLst>
          </p:cNvPr>
          <p:cNvSpPr>
            <a:spLocks noGrp="1"/>
          </p:cNvSpPr>
          <p:nvPr>
            <p:ph type="sldNum" sz="quarter" idx="12"/>
          </p:nvPr>
        </p:nvSpPr>
        <p:spPr/>
        <p:txBody>
          <a:bodyPr/>
          <a:lstStyle/>
          <a:p>
            <a:fld id="{3A98EE3D-8CD1-4C3F-BD1C-C98C9596463C}" type="slidenum">
              <a:rPr lang="en-US" smtClean="0"/>
              <a:t>5</a:t>
            </a:fld>
            <a:endParaRPr lang="en-US" dirty="0"/>
          </a:p>
        </p:txBody>
      </p:sp>
    </p:spTree>
    <p:extLst>
      <p:ext uri="{BB962C8B-B14F-4D97-AF65-F5344CB8AC3E}">
        <p14:creationId xmlns:p14="http://schemas.microsoft.com/office/powerpoint/2010/main" val="1127711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1189408" y="5073889"/>
            <a:ext cx="9673389" cy="1665578"/>
          </a:xfrm>
        </p:spPr>
        <p:txBody>
          <a:bodyPr>
            <a:normAutofit/>
          </a:bodyPr>
          <a:lstStyle/>
          <a:p>
            <a:r>
              <a:rPr lang="en-US" sz="3600" dirty="0"/>
              <a:t>What do you call a group of witches?</a:t>
            </a:r>
            <a:br>
              <a:rPr lang="en-US" sz="3600" dirty="0"/>
            </a:br>
            <a:r>
              <a:rPr lang="en-US" sz="3600" dirty="0"/>
              <a:t>A coven </a:t>
            </a:r>
          </a:p>
        </p:txBody>
      </p:sp>
      <p:pic>
        <p:nvPicPr>
          <p:cNvPr id="4" name="Picture 3" descr="A picture containing outdoor, tree, grass, field&#10;&#10;Description automatically generated">
            <a:extLst>
              <a:ext uri="{FF2B5EF4-FFF2-40B4-BE49-F238E27FC236}">
                <a16:creationId xmlns:a16="http://schemas.microsoft.com/office/drawing/2014/main" id="{A611103A-F9B7-4D29-A8BD-94E61BDF17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9408" y="372533"/>
            <a:ext cx="9611512" cy="4550102"/>
          </a:xfrm>
          <a:prstGeom prst="rect">
            <a:avLst/>
          </a:prstGeom>
        </p:spPr>
      </p:pic>
      <p:sp>
        <p:nvSpPr>
          <p:cNvPr id="3" name="Slide Number Placeholder 2">
            <a:extLst>
              <a:ext uri="{FF2B5EF4-FFF2-40B4-BE49-F238E27FC236}">
                <a16:creationId xmlns:a16="http://schemas.microsoft.com/office/drawing/2014/main" id="{6B2D5805-5D18-43B5-912B-AAB67E89F1E4}"/>
              </a:ext>
            </a:extLst>
          </p:cNvPr>
          <p:cNvSpPr>
            <a:spLocks noGrp="1"/>
          </p:cNvSpPr>
          <p:nvPr>
            <p:ph type="sldNum" sz="quarter" idx="12"/>
          </p:nvPr>
        </p:nvSpPr>
        <p:spPr/>
        <p:txBody>
          <a:bodyPr/>
          <a:lstStyle/>
          <a:p>
            <a:fld id="{3A98EE3D-8CD1-4C3F-BD1C-C98C9596463C}" type="slidenum">
              <a:rPr lang="en-US" smtClean="0"/>
              <a:t>6</a:t>
            </a:fld>
            <a:endParaRPr lang="en-US" dirty="0"/>
          </a:p>
        </p:txBody>
      </p:sp>
    </p:spTree>
    <p:extLst>
      <p:ext uri="{BB962C8B-B14F-4D97-AF65-F5344CB8AC3E}">
        <p14:creationId xmlns:p14="http://schemas.microsoft.com/office/powerpoint/2010/main" val="180763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845648" y="1952553"/>
            <a:ext cx="10421909" cy="2165684"/>
          </a:xfrm>
        </p:spPr>
        <p:txBody>
          <a:bodyPr>
            <a:normAutofit/>
          </a:bodyPr>
          <a:lstStyle/>
          <a:p>
            <a:r>
              <a:rPr lang="en-US" dirty="0"/>
              <a:t>What do you call a witch’s pet?</a:t>
            </a:r>
          </a:p>
        </p:txBody>
      </p:sp>
      <p:sp>
        <p:nvSpPr>
          <p:cNvPr id="3" name="Slide Number Placeholder 2">
            <a:extLst>
              <a:ext uri="{FF2B5EF4-FFF2-40B4-BE49-F238E27FC236}">
                <a16:creationId xmlns:a16="http://schemas.microsoft.com/office/drawing/2014/main" id="{39294E6E-3AB8-4B0F-AD68-039228E06D88}"/>
              </a:ext>
            </a:extLst>
          </p:cNvPr>
          <p:cNvSpPr>
            <a:spLocks noGrp="1"/>
          </p:cNvSpPr>
          <p:nvPr>
            <p:ph type="sldNum" sz="quarter" idx="12"/>
          </p:nvPr>
        </p:nvSpPr>
        <p:spPr/>
        <p:txBody>
          <a:bodyPr/>
          <a:lstStyle/>
          <a:p>
            <a:fld id="{3A98EE3D-8CD1-4C3F-BD1C-C98C9596463C}" type="slidenum">
              <a:rPr lang="en-US" smtClean="0"/>
              <a:t>7</a:t>
            </a:fld>
            <a:endParaRPr lang="en-US" dirty="0"/>
          </a:p>
        </p:txBody>
      </p:sp>
    </p:spTree>
    <p:extLst>
      <p:ext uri="{BB962C8B-B14F-4D97-AF65-F5344CB8AC3E}">
        <p14:creationId xmlns:p14="http://schemas.microsoft.com/office/powerpoint/2010/main" val="2182821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845648" y="4984511"/>
            <a:ext cx="10421909" cy="1629419"/>
          </a:xfrm>
        </p:spPr>
        <p:txBody>
          <a:bodyPr>
            <a:normAutofit/>
          </a:bodyPr>
          <a:lstStyle/>
          <a:p>
            <a:r>
              <a:rPr lang="en-US" sz="3600" dirty="0"/>
              <a:t>What do you call a witch’s pet?</a:t>
            </a:r>
            <a:br>
              <a:rPr lang="en-US" sz="3600" dirty="0"/>
            </a:br>
            <a:r>
              <a:rPr lang="en-US" sz="3600" dirty="0"/>
              <a:t>A familiar</a:t>
            </a:r>
          </a:p>
        </p:txBody>
      </p:sp>
      <p:pic>
        <p:nvPicPr>
          <p:cNvPr id="3074" name="Picture 2" descr="More Familiar Than You Might Think: The Black Cat in Popular Culture –  Histories of Emotion">
            <a:extLst>
              <a:ext uri="{FF2B5EF4-FFF2-40B4-BE49-F238E27FC236}">
                <a16:creationId xmlns:a16="http://schemas.microsoft.com/office/drawing/2014/main" id="{30FBC718-F3BF-4ADC-A3B6-E60C9C91F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648" y="523802"/>
            <a:ext cx="10319657" cy="435758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5F588F9-2208-4082-9B97-00F2023B447F}"/>
              </a:ext>
            </a:extLst>
          </p:cNvPr>
          <p:cNvSpPr>
            <a:spLocks noGrp="1"/>
          </p:cNvSpPr>
          <p:nvPr>
            <p:ph type="sldNum" sz="quarter" idx="12"/>
          </p:nvPr>
        </p:nvSpPr>
        <p:spPr/>
        <p:txBody>
          <a:bodyPr/>
          <a:lstStyle/>
          <a:p>
            <a:fld id="{3A98EE3D-8CD1-4C3F-BD1C-C98C9596463C}" type="slidenum">
              <a:rPr lang="en-US" smtClean="0"/>
              <a:t>8</a:t>
            </a:fld>
            <a:endParaRPr lang="en-US" dirty="0"/>
          </a:p>
        </p:txBody>
      </p:sp>
    </p:spTree>
    <p:extLst>
      <p:ext uri="{BB962C8B-B14F-4D97-AF65-F5344CB8AC3E}">
        <p14:creationId xmlns:p14="http://schemas.microsoft.com/office/powerpoint/2010/main" val="467057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1302910" y="442577"/>
            <a:ext cx="9343887" cy="1397874"/>
          </a:xfrm>
        </p:spPr>
        <p:txBody>
          <a:bodyPr>
            <a:normAutofit/>
          </a:bodyPr>
          <a:lstStyle/>
          <a:p>
            <a:r>
              <a:rPr lang="en-US" sz="3600" dirty="0"/>
              <a:t>The Monarchs of 16</a:t>
            </a:r>
            <a:r>
              <a:rPr lang="en-US" sz="3600" baseline="30000" dirty="0"/>
              <a:t>th</a:t>
            </a:r>
            <a:r>
              <a:rPr lang="en-US" sz="3600" dirty="0"/>
              <a:t> and 17</a:t>
            </a:r>
            <a:r>
              <a:rPr lang="en-US" sz="3600" baseline="30000" dirty="0"/>
              <a:t>th</a:t>
            </a:r>
            <a:r>
              <a:rPr lang="en-US" sz="3600" dirty="0"/>
              <a:t> Century England</a:t>
            </a:r>
          </a:p>
        </p:txBody>
      </p:sp>
      <p:pic>
        <p:nvPicPr>
          <p:cNvPr id="4" name="Picture 2" descr="The Fascinating History Of The House of Tudor - Salon Privé">
            <a:extLst>
              <a:ext uri="{FF2B5EF4-FFF2-40B4-BE49-F238E27FC236}">
                <a16:creationId xmlns:a16="http://schemas.microsoft.com/office/drawing/2014/main" id="{E6306347-844F-4CFE-928E-E4C5D856A4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37" r="1" b="5664"/>
          <a:stretch/>
        </p:blipFill>
        <p:spPr bwMode="auto">
          <a:xfrm>
            <a:off x="262921" y="2158503"/>
            <a:ext cx="3410582" cy="36256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ortraits of Elizabeth I: Fashioning the Virgin Queen – Smarthistory">
            <a:extLst>
              <a:ext uri="{FF2B5EF4-FFF2-40B4-BE49-F238E27FC236}">
                <a16:creationId xmlns:a16="http://schemas.microsoft.com/office/drawing/2014/main" id="{937BB8BD-DD15-4267-9CC4-804BE9A977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82" r="1" b="50279"/>
          <a:stretch/>
        </p:blipFill>
        <p:spPr bwMode="auto">
          <a:xfrm>
            <a:off x="4190451" y="2158502"/>
            <a:ext cx="4011881" cy="3625621"/>
          </a:xfrm>
          <a:prstGeom prst="rect">
            <a:avLst/>
          </a:prstGeom>
          <a:noFill/>
          <a:effectLst>
            <a:outerShdw blurRad="38100" dist="25400" dir="4440000">
              <a:srgbClr val="000000">
                <a:alpha val="36000"/>
              </a:srgbClr>
            </a:outerShdw>
          </a:effectLst>
          <a:extLst>
            <a:ext uri="{909E8E84-426E-40DD-AFC4-6F175D3DCCD1}">
              <a14:hiddenFill xmlns:a14="http://schemas.microsoft.com/office/drawing/2010/main">
                <a:solidFill>
                  <a:srgbClr val="FFFFFF"/>
                </a:solidFill>
              </a14:hiddenFill>
            </a:ext>
          </a:extLst>
        </p:spPr>
      </p:pic>
      <p:pic>
        <p:nvPicPr>
          <p:cNvPr id="6" name="Picture 6" descr="ENGLISH SCHOOL, CIRCA 1620 | Portrait of James VI of Scotland and I of  England (1566–1625), full-length, wearing a black and white striped suit  with a silk lined black cape, lace collar">
            <a:extLst>
              <a:ext uri="{FF2B5EF4-FFF2-40B4-BE49-F238E27FC236}">
                <a16:creationId xmlns:a16="http://schemas.microsoft.com/office/drawing/2014/main" id="{D4BD474A-CB17-4866-BF59-028E55DB92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4218" y="2158501"/>
            <a:ext cx="2806248" cy="362562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EEC560D-377F-4415-80E2-CE866B1791EA}"/>
              </a:ext>
            </a:extLst>
          </p:cNvPr>
          <p:cNvSpPr>
            <a:spLocks noGrp="1"/>
          </p:cNvSpPr>
          <p:nvPr>
            <p:ph type="sldNum" sz="quarter" idx="12"/>
          </p:nvPr>
        </p:nvSpPr>
        <p:spPr/>
        <p:txBody>
          <a:bodyPr/>
          <a:lstStyle/>
          <a:p>
            <a:fld id="{3A98EE3D-8CD1-4C3F-BD1C-C98C9596463C}" type="slidenum">
              <a:rPr lang="en-US" smtClean="0"/>
              <a:t>9</a:t>
            </a:fld>
            <a:endParaRPr lang="en-US" dirty="0"/>
          </a:p>
        </p:txBody>
      </p:sp>
    </p:spTree>
    <p:extLst>
      <p:ext uri="{BB962C8B-B14F-4D97-AF65-F5344CB8AC3E}">
        <p14:creationId xmlns:p14="http://schemas.microsoft.com/office/powerpoint/2010/main" val="16479673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offee">
      <a:dk1>
        <a:sysClr val="windowText" lastClr="000000"/>
      </a:dk1>
      <a:lt1>
        <a:sysClr val="window" lastClr="FFFFFF"/>
      </a:lt1>
      <a:dk2>
        <a:srgbClr val="4E3B30"/>
      </a:dk2>
      <a:lt2>
        <a:srgbClr val="F4EEDC"/>
      </a:lt2>
      <a:accent1>
        <a:srgbClr val="CC830E"/>
      </a:accent1>
      <a:accent2>
        <a:srgbClr val="B54C2D"/>
      </a:accent2>
      <a:accent3>
        <a:srgbClr val="99570C"/>
      </a:accent3>
      <a:accent4>
        <a:srgbClr val="C17529"/>
      </a:accent4>
      <a:accent5>
        <a:srgbClr val="A19574"/>
      </a:accent5>
      <a:accent6>
        <a:srgbClr val="A49518"/>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THREE.pptx" id="{E781C72B-3D65-4B8D-9071-33B66AF0EF30}" vid="{3A5A58F2-9BE1-435C-B12D-88FD9BF701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{3DF7B407-F1AF-4160-886B-D6EDB93AB85C}tf12214701_win32</Template>
  <TotalTime>10889</TotalTime>
  <Words>3363</Words>
  <Application>Microsoft Office PowerPoint</Application>
  <PresentationFormat>Widescreen</PresentationFormat>
  <Paragraphs>241</Paragraphs>
  <Slides>28</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Calibri</vt:lpstr>
      <vt:lpstr>CharisSIL</vt:lpstr>
      <vt:lpstr>Goudy Old Style</vt:lpstr>
      <vt:lpstr>Wingdings 2</vt:lpstr>
      <vt:lpstr>SlateVTI</vt:lpstr>
      <vt:lpstr>Witchcraft &amp; Other Magical Beliefs  in 16th to 17th Century England </vt:lpstr>
      <vt:lpstr>But first….   a Witch Quiz!</vt:lpstr>
      <vt:lpstr>What do you call the book where witches keep magical incantations? </vt:lpstr>
      <vt:lpstr>What do you call the book where witches  keep magical incantations?  A grimoire </vt:lpstr>
      <vt:lpstr>What do you call a group of witches? </vt:lpstr>
      <vt:lpstr>What do you call a group of witches? A coven </vt:lpstr>
      <vt:lpstr>What do you call a witch’s pet?</vt:lpstr>
      <vt:lpstr>What do you call a witch’s pet? A familiar</vt:lpstr>
      <vt:lpstr>The Monarchs of 16th and 17th Century England</vt:lpstr>
      <vt:lpstr>It was a time of poverty, illness, and disaster…..</vt:lpstr>
      <vt:lpstr>What exactly is Witchcraft?</vt:lpstr>
      <vt:lpstr>Distinguishing Between White Witchcraft, Sorcery, and Witchcraft in 16th century England</vt:lpstr>
      <vt:lpstr>Cunning Folk </vt:lpstr>
      <vt:lpstr>PowerPoint Presentation</vt:lpstr>
      <vt:lpstr>In reality, magic was widely practiced for centuries in Europe (pre-and-post-Witchcraze)</vt:lpstr>
      <vt:lpstr>It was only in the late Middle Ages when witchcraft became almost synonymous to making a pact with the Devil</vt:lpstr>
      <vt:lpstr>King James VI of Scotland (or James I of England)</vt:lpstr>
      <vt:lpstr>PowerPoint Presentation</vt:lpstr>
      <vt:lpstr>Witchcraft Acts in England </vt:lpstr>
      <vt:lpstr>PowerPoint Presentation</vt:lpstr>
      <vt:lpstr>Witch Hunters – a new career!</vt:lpstr>
      <vt:lpstr>Witch Accusations, Confessions, and Torture</vt:lpstr>
      <vt:lpstr>Prosecution and Economic Problems</vt:lpstr>
      <vt:lpstr>PowerPoint Presentation</vt:lpstr>
      <vt:lpstr>Characteristics of the Prosecuted</vt:lpstr>
      <vt:lpstr>The Decline of Witch Beliefs</vt:lpstr>
      <vt:lpstr>Discussion Questions</vt:lpstr>
      <vt:lpstr>Works Cited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Witchcraft in England in the Middle Ages </dc:title>
  <dc:creator>loren catotal</dc:creator>
  <cp:lastModifiedBy>loren catotal</cp:lastModifiedBy>
  <cp:revision>1</cp:revision>
  <dcterms:created xsi:type="dcterms:W3CDTF">2022-02-22T23:02:12Z</dcterms:created>
  <dcterms:modified xsi:type="dcterms:W3CDTF">2022-04-06T02:28:51Z</dcterms:modified>
</cp:coreProperties>
</file>