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7" r:id="rId2"/>
  </p:sldMasterIdLst>
  <p:notesMasterIdLst>
    <p:notesMasterId r:id="rId61"/>
  </p:notesMasterIdLst>
  <p:sldIdLst>
    <p:sldId id="341" r:id="rId3"/>
    <p:sldId id="344" r:id="rId4"/>
    <p:sldId id="355" r:id="rId5"/>
    <p:sldId id="356" r:id="rId6"/>
    <p:sldId id="369" r:id="rId7"/>
    <p:sldId id="370" r:id="rId8"/>
    <p:sldId id="371" r:id="rId9"/>
    <p:sldId id="353" r:id="rId10"/>
    <p:sldId id="310" r:id="rId11"/>
    <p:sldId id="311" r:id="rId12"/>
    <p:sldId id="312" r:id="rId13"/>
    <p:sldId id="372" r:id="rId14"/>
    <p:sldId id="373" r:id="rId15"/>
    <p:sldId id="374" r:id="rId16"/>
    <p:sldId id="375" r:id="rId17"/>
    <p:sldId id="376" r:id="rId18"/>
    <p:sldId id="377" r:id="rId19"/>
    <p:sldId id="316" r:id="rId20"/>
    <p:sldId id="317" r:id="rId21"/>
    <p:sldId id="321" r:id="rId22"/>
    <p:sldId id="322" r:id="rId23"/>
    <p:sldId id="323" r:id="rId24"/>
    <p:sldId id="324" r:id="rId25"/>
    <p:sldId id="325" r:id="rId26"/>
    <p:sldId id="326" r:id="rId27"/>
    <p:sldId id="327" r:id="rId28"/>
    <p:sldId id="328" r:id="rId29"/>
    <p:sldId id="329" r:id="rId30"/>
    <p:sldId id="330" r:id="rId31"/>
    <p:sldId id="331" r:id="rId32"/>
    <p:sldId id="364" r:id="rId33"/>
    <p:sldId id="365" r:id="rId34"/>
    <p:sldId id="340" r:id="rId35"/>
    <p:sldId id="333" r:id="rId36"/>
    <p:sldId id="334" r:id="rId37"/>
    <p:sldId id="273" r:id="rId38"/>
    <p:sldId id="274" r:id="rId39"/>
    <p:sldId id="275" r:id="rId40"/>
    <p:sldId id="281" r:id="rId41"/>
    <p:sldId id="287" r:id="rId42"/>
    <p:sldId id="342" r:id="rId43"/>
    <p:sldId id="343" r:id="rId44"/>
    <p:sldId id="295" r:id="rId45"/>
    <p:sldId id="288" r:id="rId46"/>
    <p:sldId id="289" r:id="rId47"/>
    <p:sldId id="366" r:id="rId48"/>
    <p:sldId id="367" r:id="rId49"/>
    <p:sldId id="378" r:id="rId50"/>
    <p:sldId id="382" r:id="rId51"/>
    <p:sldId id="379" r:id="rId52"/>
    <p:sldId id="380" r:id="rId53"/>
    <p:sldId id="381" r:id="rId54"/>
    <p:sldId id="383" r:id="rId55"/>
    <p:sldId id="384" r:id="rId56"/>
    <p:sldId id="385" r:id="rId57"/>
    <p:sldId id="386" r:id="rId58"/>
    <p:sldId id="387" r:id="rId59"/>
    <p:sldId id="368"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33" autoAdjust="0"/>
  </p:normalViewPr>
  <p:slideViewPr>
    <p:cSldViewPr snapToObjects="1" showGuides="1">
      <p:cViewPr>
        <p:scale>
          <a:sx n="95" d="100"/>
          <a:sy n="95" d="100"/>
        </p:scale>
        <p:origin x="-43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A58102-5D99-A741-8F5E-ED933AA7FB3A}" type="datetimeFigureOut">
              <a:rPr lang="en-US" smtClean="0"/>
              <a:pPr/>
              <a:t>10/14/2013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88720-1B25-9548-98B2-C30CAECB2848}" type="slidenum">
              <a:rPr lang="en-US" smtClean="0"/>
              <a:pPr/>
              <a:t>‹#›</a:t>
            </a:fld>
            <a:endParaRPr lang="en-US"/>
          </a:p>
        </p:txBody>
      </p:sp>
    </p:spTree>
    <p:extLst>
      <p:ext uri="{BB962C8B-B14F-4D97-AF65-F5344CB8AC3E}">
        <p14:creationId xmlns:p14="http://schemas.microsoft.com/office/powerpoint/2010/main" val="1178077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en.wikipedia.org/wiki/Wikipedia:Please_clarify" TargetMode="External"/><Relationship Id="rId3" Type="http://schemas.openxmlformats.org/officeDocument/2006/relationships/hyperlink" Target="http://en.wikipedia.org/wiki/Printing_press" TargetMode="External"/><Relationship Id="rId7" Type="http://schemas.openxmlformats.org/officeDocument/2006/relationships/hyperlink" Target="http://en.wikipedia.org/wiki/Rotary_printing_press#cite_note-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google.com/patents?vid=5199" TargetMode="External"/><Relationship Id="rId5" Type="http://schemas.openxmlformats.org/officeDocument/2006/relationships/hyperlink" Target="http://en.wikipedia.org/wiki/Rotary_printing_press#cite_note-meggs147-0" TargetMode="External"/><Relationship Id="rId4" Type="http://schemas.openxmlformats.org/officeDocument/2006/relationships/hyperlink" Target="http://en.wikipedia.org/wiki/Richard_March_Ho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1F7125A-BAD7-754B-A85F-8B264CEC0760}"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10</a:t>
            </a:fld>
            <a:endParaRPr lang="en-US"/>
          </a:p>
        </p:txBody>
      </p:sp>
    </p:spTree>
    <p:extLst>
      <p:ext uri="{BB962C8B-B14F-4D97-AF65-F5344CB8AC3E}">
        <p14:creationId xmlns:p14="http://schemas.microsoft.com/office/powerpoint/2010/main" val="334536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E08E097-C32F-DE49-AC37-461182668214}" type="slidenum">
              <a:rPr lang="en-US"/>
              <a:pPr/>
              <a:t>11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E1EB21-CA6D-7F4A-839E-61DEE2EB5313}" type="slidenum">
              <a:rPr lang="en-US"/>
              <a:pPr/>
              <a:t>12</a:t>
            </a:fld>
            <a:endParaRPr lang="en-US"/>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13</a:t>
            </a:fld>
            <a:endParaRPr lang="en-US"/>
          </a:p>
        </p:txBody>
      </p:sp>
    </p:spTree>
    <p:extLst>
      <p:ext uri="{BB962C8B-B14F-4D97-AF65-F5344CB8AC3E}">
        <p14:creationId xmlns:p14="http://schemas.microsoft.com/office/powerpoint/2010/main" val="2068765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14</a:t>
            </a:fld>
            <a:endParaRPr lang="en-US"/>
          </a:p>
        </p:txBody>
      </p:sp>
    </p:spTree>
    <p:extLst>
      <p:ext uri="{BB962C8B-B14F-4D97-AF65-F5344CB8AC3E}">
        <p14:creationId xmlns:p14="http://schemas.microsoft.com/office/powerpoint/2010/main" val="2788832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15</a:t>
            </a:fld>
            <a:endParaRPr lang="en-US"/>
          </a:p>
        </p:txBody>
      </p:sp>
    </p:spTree>
    <p:extLst>
      <p:ext uri="{BB962C8B-B14F-4D97-AF65-F5344CB8AC3E}">
        <p14:creationId xmlns:p14="http://schemas.microsoft.com/office/powerpoint/2010/main" val="271784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16</a:t>
            </a:fld>
            <a:endParaRPr lang="en-US"/>
          </a:p>
        </p:txBody>
      </p:sp>
    </p:spTree>
    <p:extLst>
      <p:ext uri="{BB962C8B-B14F-4D97-AF65-F5344CB8AC3E}">
        <p14:creationId xmlns:p14="http://schemas.microsoft.com/office/powerpoint/2010/main" val="560089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17</a:t>
            </a:fld>
            <a:endParaRPr lang="en-US"/>
          </a:p>
        </p:txBody>
      </p:sp>
    </p:spTree>
    <p:extLst>
      <p:ext uri="{BB962C8B-B14F-4D97-AF65-F5344CB8AC3E}">
        <p14:creationId xmlns:p14="http://schemas.microsoft.com/office/powerpoint/2010/main" val="168998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2CF1070-BA62-B048-A7F2-94C6488D05A5}" type="slidenum">
              <a:rPr lang="en-US"/>
              <a:pPr/>
              <a:t>18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84F0A47-72E9-444F-AD5D-1BD6AC263DDB}" type="slidenum">
              <a:rPr lang="en-US"/>
              <a:pPr/>
              <a:t>19</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007BA1D-A3FC-924B-BC04-E067E8357A6E}" type="slidenum">
              <a:rPr lang="en-US">
                <a:latin typeface="Arial" pitchFamily="-108" charset="0"/>
                <a:ea typeface="ＭＳ Ｐゴシック" pitchFamily="-108" charset="-128"/>
                <a:cs typeface="ＭＳ Ｐゴシック" pitchFamily="-108" charset="-128"/>
              </a:rPr>
              <a:pPr/>
              <a:t>2</a:t>
            </a:fld>
            <a:endParaRPr lang="en-US">
              <a:latin typeface="Arial" pitchFamily="-108" charset="0"/>
              <a:ea typeface="ＭＳ Ｐゴシック" pitchFamily="-108" charset="-128"/>
              <a:cs typeface="ＭＳ Ｐゴシック" pitchFamily="-108" charset="-128"/>
            </a:endParaRPr>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20</a:t>
            </a:fld>
            <a:endParaRPr lang="en-US"/>
          </a:p>
        </p:txBody>
      </p:sp>
    </p:spTree>
    <p:extLst>
      <p:ext uri="{BB962C8B-B14F-4D97-AF65-F5344CB8AC3E}">
        <p14:creationId xmlns:p14="http://schemas.microsoft.com/office/powerpoint/2010/main" val="510987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21</a:t>
            </a:fld>
            <a:endParaRPr lang="en-US"/>
          </a:p>
        </p:txBody>
      </p:sp>
    </p:spTree>
    <p:extLst>
      <p:ext uri="{BB962C8B-B14F-4D97-AF65-F5344CB8AC3E}">
        <p14:creationId xmlns:p14="http://schemas.microsoft.com/office/powerpoint/2010/main" val="920233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22</a:t>
            </a:fld>
            <a:endParaRPr lang="en-US"/>
          </a:p>
        </p:txBody>
      </p:sp>
    </p:spTree>
    <p:extLst>
      <p:ext uri="{BB962C8B-B14F-4D97-AF65-F5344CB8AC3E}">
        <p14:creationId xmlns:p14="http://schemas.microsoft.com/office/powerpoint/2010/main" val="3445699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23</a:t>
            </a:fld>
            <a:endParaRPr lang="en-US"/>
          </a:p>
        </p:txBody>
      </p:sp>
    </p:spTree>
    <p:extLst>
      <p:ext uri="{BB962C8B-B14F-4D97-AF65-F5344CB8AC3E}">
        <p14:creationId xmlns:p14="http://schemas.microsoft.com/office/powerpoint/2010/main" val="284931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24</a:t>
            </a:fld>
            <a:endParaRPr lang="en-US"/>
          </a:p>
        </p:txBody>
      </p:sp>
    </p:spTree>
    <p:extLst>
      <p:ext uri="{BB962C8B-B14F-4D97-AF65-F5344CB8AC3E}">
        <p14:creationId xmlns:p14="http://schemas.microsoft.com/office/powerpoint/2010/main" val="416494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25</a:t>
            </a:fld>
            <a:endParaRPr lang="en-US"/>
          </a:p>
        </p:txBody>
      </p:sp>
    </p:spTree>
    <p:extLst>
      <p:ext uri="{BB962C8B-B14F-4D97-AF65-F5344CB8AC3E}">
        <p14:creationId xmlns:p14="http://schemas.microsoft.com/office/powerpoint/2010/main" val="1068755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E142BEB-B989-FD45-9800-2850377FF69E}" type="slidenum">
              <a:rPr lang="en-US"/>
              <a:pPr/>
              <a:t>26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Single page even</a:t>
            </a:r>
            <a:r>
              <a:rPr lang="en-US" baseline="0" dirty="0" smtClean="0">
                <a:latin typeface="Arial" pitchFamily="-105" charset="0"/>
                <a:ea typeface="ＭＳ Ｐゴシック" pitchFamily="-105" charset="-128"/>
                <a:cs typeface="ＭＳ Ｐゴシック" pitchFamily="-105" charset="-128"/>
              </a:rPr>
              <a:t> margins</a:t>
            </a:r>
          </a:p>
          <a:p>
            <a:pPr eaLnBrk="1" hangingPunct="1"/>
            <a:r>
              <a:rPr lang="en-US" baseline="0" dirty="0" smtClean="0">
                <a:latin typeface="Arial" pitchFamily="-105" charset="0"/>
                <a:ea typeface="ＭＳ Ｐゴシック" pitchFamily="-105" charset="-128"/>
                <a:cs typeface="ＭＳ Ｐゴシック" pitchFamily="-105" charset="-128"/>
              </a:rPr>
              <a:t>Square wider inside margins</a:t>
            </a: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27</a:t>
            </a:fld>
            <a:endParaRPr lang="en-US"/>
          </a:p>
        </p:txBody>
      </p:sp>
    </p:spTree>
    <p:extLst>
      <p:ext uri="{BB962C8B-B14F-4D97-AF65-F5344CB8AC3E}">
        <p14:creationId xmlns:p14="http://schemas.microsoft.com/office/powerpoint/2010/main" val="3770312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28</a:t>
            </a:fld>
            <a:endParaRPr lang="en-US"/>
          </a:p>
        </p:txBody>
      </p:sp>
    </p:spTree>
    <p:extLst>
      <p:ext uri="{BB962C8B-B14F-4D97-AF65-F5344CB8AC3E}">
        <p14:creationId xmlns:p14="http://schemas.microsoft.com/office/powerpoint/2010/main" val="144064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9E6F341-7047-BF46-9BDF-2421A895741B}" type="slidenum">
              <a:rPr lang="en-US"/>
              <a:pPr/>
              <a:t>29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smtClean="0">
                <a:latin typeface="Arial" pitchFamily="-105" charset="0"/>
                <a:ea typeface="ＭＳ Ｐゴシック" pitchFamily="-105" charset="-128"/>
                <a:cs typeface="ＭＳ Ｐゴシック" pitchFamily="-105" charset="-128"/>
              </a:rPr>
              <a:t>More flexible</a:t>
            </a:r>
          </a:p>
          <a:p>
            <a:pPr eaLnBrk="1" hangingPunct="1"/>
            <a:r>
              <a:rPr lang="en-US" dirty="0" smtClean="0">
                <a:latin typeface="Arial" pitchFamily="-105" charset="0"/>
                <a:ea typeface="ＭＳ Ｐゴシック" pitchFamily="-105" charset="-128"/>
                <a:cs typeface="ＭＳ Ｐゴシック" pitchFamily="-105" charset="-128"/>
              </a:rPr>
              <a:t>Not all the space has to</a:t>
            </a:r>
            <a:r>
              <a:rPr lang="en-US" baseline="0" dirty="0" smtClean="0">
                <a:latin typeface="Arial" pitchFamily="-105" charset="0"/>
                <a:ea typeface="ＭＳ Ｐゴシック" pitchFamily="-105" charset="-128"/>
                <a:cs typeface="ＭＳ Ｐゴシック" pitchFamily="-105" charset="-128"/>
              </a:rPr>
              <a:t> be filled</a:t>
            </a:r>
          </a:p>
          <a:p>
            <a:pPr eaLnBrk="1" hangingPunct="1"/>
            <a:r>
              <a:rPr lang="en-US" baseline="0" dirty="0" smtClean="0">
                <a:latin typeface="Arial" pitchFamily="-105" charset="0"/>
                <a:ea typeface="ＭＳ Ｐゴシック" pitchFamily="-105" charset="-128"/>
                <a:cs typeface="ＭＳ Ｐゴシック" pitchFamily="-105" charset="-128"/>
              </a:rPr>
              <a:t>Can span more then one column</a:t>
            </a:r>
          </a:p>
          <a:p>
            <a:pPr eaLnBrk="1" hangingPunct="1"/>
            <a:endParaRPr lang="en-US" baseline="0" dirty="0" smtClean="0">
              <a:latin typeface="Arial" pitchFamily="-105" charset="0"/>
              <a:ea typeface="ＭＳ Ｐゴシック" pitchFamily="-105" charset="-128"/>
              <a:cs typeface="ＭＳ Ｐゴシック" pitchFamily="-105" charset="-128"/>
            </a:endParaRP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for captions &amp; images</a:t>
            </a:r>
          </a:p>
          <a:p>
            <a:pPr eaLnBrk="1" hangingPunct="1">
              <a:buFontTx/>
              <a:buChar char="-"/>
            </a:pPr>
            <a:r>
              <a:rPr lang="en-US" baseline="0" dirty="0" smtClean="0">
                <a:latin typeface="Arial" pitchFamily="-105" charset="0"/>
                <a:ea typeface="ＭＳ Ｐゴシック" pitchFamily="-105" charset="-128"/>
                <a:cs typeface="ＭＳ Ｐゴシック" pitchFamily="-105" charset="-128"/>
              </a:rPr>
              <a:t>-one images &amp; text share space</a:t>
            </a:r>
          </a:p>
          <a:p>
            <a:pPr eaLnBrk="1" hangingPunct="1">
              <a:buFontTx/>
              <a:buChar char="-"/>
            </a:pPr>
            <a:endParaRPr lang="en-US" dirty="0">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108" charset="0"/>
                <a:ea typeface="ＭＳ Ｐゴシック" pitchFamily="-108" charset="-128"/>
                <a:cs typeface="ＭＳ Ｐゴシック" pitchFamily="-108" charset="-128"/>
              </a:rPr>
              <a:t>To steam engine – power increased 100 fold. </a:t>
            </a:r>
          </a:p>
          <a:p>
            <a:r>
              <a:rPr lang="en-US" dirty="0" smtClean="0">
                <a:latin typeface="Arial" pitchFamily="-108" charset="0"/>
                <a:ea typeface="ＭＳ Ｐゴシック" pitchFamily="-108" charset="-128"/>
                <a:cs typeface="ＭＳ Ｐゴシック" pitchFamily="-108" charset="-128"/>
              </a:rPr>
              <a:t>City grew, populations, new classes.</a:t>
            </a:r>
          </a:p>
          <a:p>
            <a:r>
              <a:rPr lang="en-US" dirty="0" smtClean="0">
                <a:latin typeface="Arial" pitchFamily="-108" charset="0"/>
                <a:ea typeface="ＭＳ Ｐゴシック" pitchFamily="-108" charset="-128"/>
                <a:cs typeface="ＭＳ Ｐゴシック" pitchFamily="-108" charset="-128"/>
              </a:rPr>
              <a:t>Power shifted from those who owned land to those that produced goods – merchant class – and even a middle class.</a:t>
            </a:r>
          </a:p>
          <a:p>
            <a:r>
              <a:rPr lang="en-US" dirty="0" smtClean="0">
                <a:latin typeface="Arial" pitchFamily="-108" charset="0"/>
                <a:ea typeface="ＭＳ Ｐゴシック" pitchFamily="-108" charset="-128"/>
                <a:cs typeface="ＭＳ Ｐゴシック" pitchFamily="-108" charset="-128"/>
              </a:rPr>
              <a:t>Conditions often depressing and unstable – overall living conditions improved.</a:t>
            </a:r>
          </a:p>
          <a:p>
            <a:r>
              <a:rPr lang="en-US" dirty="0" smtClean="0">
                <a:latin typeface="Arial" pitchFamily="-108" charset="0"/>
                <a:ea typeface="ＭＳ Ｐゴシック" pitchFamily="-108" charset="-128"/>
                <a:cs typeface="ＭＳ Ｐゴシック" pitchFamily="-108" charset="-128"/>
              </a:rPr>
              <a:t>These new technologies could produce goods cheaply &amp; more people could afford them. </a:t>
            </a:r>
          </a:p>
        </p:txBody>
      </p:sp>
      <p:sp>
        <p:nvSpPr>
          <p:cNvPr id="4" name="Slide Number Placeholder 3"/>
          <p:cNvSpPr>
            <a:spLocks noGrp="1"/>
          </p:cNvSpPr>
          <p:nvPr>
            <p:ph type="sldNum" sz="quarter" idx="10"/>
          </p:nvPr>
        </p:nvSpPr>
        <p:spPr/>
        <p:txBody>
          <a:bodyPr/>
          <a:lstStyle/>
          <a:p>
            <a:fld id="{93188720-1B25-9548-98B2-C30CAECB2848}" type="slidenum">
              <a:rPr lang="en-US" smtClean="0"/>
              <a:pPr/>
              <a:t>3</a:t>
            </a:fld>
            <a:endParaRPr lang="en-US"/>
          </a:p>
        </p:txBody>
      </p:sp>
    </p:spTree>
    <p:extLst>
      <p:ext uri="{BB962C8B-B14F-4D97-AF65-F5344CB8AC3E}">
        <p14:creationId xmlns:p14="http://schemas.microsoft.com/office/powerpoint/2010/main" val="98701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30</a:t>
            </a:fld>
            <a:endParaRPr lang="en-US"/>
          </a:p>
        </p:txBody>
      </p:sp>
    </p:spTree>
    <p:extLst>
      <p:ext uri="{BB962C8B-B14F-4D97-AF65-F5344CB8AC3E}">
        <p14:creationId xmlns:p14="http://schemas.microsoft.com/office/powerpoint/2010/main" val="3153694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C98D8AF-0940-8244-B916-F88BF6CC6B0B}" type="slidenum">
              <a:rPr lang="en-US"/>
              <a:pPr/>
              <a:t>31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32</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33</a:t>
            </a:fld>
            <a:endParaRPr lang="en-US"/>
          </a:p>
        </p:txBody>
      </p:sp>
    </p:spTree>
    <p:extLst>
      <p:ext uri="{BB962C8B-B14F-4D97-AF65-F5344CB8AC3E}">
        <p14:creationId xmlns:p14="http://schemas.microsoft.com/office/powerpoint/2010/main" val="439553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8D5920D-AF4D-534B-8960-B06A3BED2330}" type="slidenum">
              <a:rPr lang="en-US"/>
              <a:pPr/>
              <a:t>34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35</a:t>
            </a:fld>
            <a:endParaRPr lang="en-US"/>
          </a:p>
        </p:txBody>
      </p:sp>
    </p:spTree>
    <p:extLst>
      <p:ext uri="{BB962C8B-B14F-4D97-AF65-F5344CB8AC3E}">
        <p14:creationId xmlns:p14="http://schemas.microsoft.com/office/powerpoint/2010/main" val="390522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36</a:t>
            </a:fld>
            <a:endParaRPr lang="en-US"/>
          </a:p>
        </p:txBody>
      </p:sp>
    </p:spTree>
    <p:extLst>
      <p:ext uri="{BB962C8B-B14F-4D97-AF65-F5344CB8AC3E}">
        <p14:creationId xmlns:p14="http://schemas.microsoft.com/office/powerpoint/2010/main" val="11293106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37</a:t>
            </a:fld>
            <a:endParaRPr lang="en-US"/>
          </a:p>
        </p:txBody>
      </p:sp>
    </p:spTree>
    <p:extLst>
      <p:ext uri="{BB962C8B-B14F-4D97-AF65-F5344CB8AC3E}">
        <p14:creationId xmlns:p14="http://schemas.microsoft.com/office/powerpoint/2010/main" val="578686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38</a:t>
            </a:fld>
            <a:endParaRPr lang="en-US"/>
          </a:p>
        </p:txBody>
      </p:sp>
    </p:spTree>
    <p:extLst>
      <p:ext uri="{BB962C8B-B14F-4D97-AF65-F5344CB8AC3E}">
        <p14:creationId xmlns:p14="http://schemas.microsoft.com/office/powerpoint/2010/main" val="89481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39</a:t>
            </a:fld>
            <a:endParaRPr lang="en-US"/>
          </a:p>
        </p:txBody>
      </p:sp>
    </p:spTree>
    <p:extLst>
      <p:ext uri="{BB962C8B-B14F-4D97-AF65-F5344CB8AC3E}">
        <p14:creationId xmlns:p14="http://schemas.microsoft.com/office/powerpoint/2010/main" val="418198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a:t>
            </a:fld>
            <a:endParaRPr lang="en-US"/>
          </a:p>
        </p:txBody>
      </p:sp>
    </p:spTree>
    <p:extLst>
      <p:ext uri="{BB962C8B-B14F-4D97-AF65-F5344CB8AC3E}">
        <p14:creationId xmlns:p14="http://schemas.microsoft.com/office/powerpoint/2010/main" val="814932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C98D8AF-0940-8244-B916-F88BF6CC6B0B}" type="slidenum">
              <a:rPr lang="en-US"/>
              <a:pPr/>
              <a:t>41</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B857660-CAB1-7540-BD7B-3B3018A8DD87}" type="slidenum">
              <a:rPr lang="en-US"/>
              <a:pPr/>
              <a:t>42</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43</a:t>
            </a:fld>
            <a:endParaRPr lang="en-US"/>
          </a:p>
        </p:txBody>
      </p:sp>
    </p:spTree>
    <p:extLst>
      <p:ext uri="{BB962C8B-B14F-4D97-AF65-F5344CB8AC3E}">
        <p14:creationId xmlns:p14="http://schemas.microsoft.com/office/powerpoint/2010/main" val="643685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8D5920D-AF4D-534B-8960-B06A3BED2330}" type="slidenum">
              <a:rPr lang="en-US"/>
              <a:pPr/>
              <a:t>44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05" charset="0"/>
              <a:ea typeface="ＭＳ Ｐゴシック" pitchFamily="-105" charset="-128"/>
              <a:cs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45</a:t>
            </a:fld>
            <a:endParaRPr lang="en-US"/>
          </a:p>
        </p:txBody>
      </p:sp>
    </p:spTree>
    <p:extLst>
      <p:ext uri="{BB962C8B-B14F-4D97-AF65-F5344CB8AC3E}">
        <p14:creationId xmlns:p14="http://schemas.microsoft.com/office/powerpoint/2010/main" val="3207969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46</a:t>
            </a:fld>
            <a:endParaRPr lang="en-US"/>
          </a:p>
        </p:txBody>
      </p:sp>
    </p:spTree>
    <p:extLst>
      <p:ext uri="{BB962C8B-B14F-4D97-AF65-F5344CB8AC3E}">
        <p14:creationId xmlns:p14="http://schemas.microsoft.com/office/powerpoint/2010/main" val="586960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47</a:t>
            </a:fld>
            <a:endParaRPr lang="en-US"/>
          </a:p>
        </p:txBody>
      </p:sp>
    </p:spTree>
    <p:extLst>
      <p:ext uri="{BB962C8B-B14F-4D97-AF65-F5344CB8AC3E}">
        <p14:creationId xmlns:p14="http://schemas.microsoft.com/office/powerpoint/2010/main" val="27965858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88720-1B25-9548-98B2-C30CAECB2848}" type="slidenum">
              <a:rPr lang="en-US" smtClean="0"/>
              <a:pPr/>
              <a:t>48</a:t>
            </a:fld>
            <a:endParaRPr lang="en-US"/>
          </a:p>
        </p:txBody>
      </p:sp>
    </p:spTree>
    <p:extLst>
      <p:ext uri="{BB962C8B-B14F-4D97-AF65-F5344CB8AC3E}">
        <p14:creationId xmlns:p14="http://schemas.microsoft.com/office/powerpoint/2010/main" val="1947144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49</a:t>
            </a:fld>
            <a:endParaRPr lang="en-US"/>
          </a:p>
        </p:txBody>
      </p:sp>
    </p:spTree>
    <p:extLst>
      <p:ext uri="{BB962C8B-B14F-4D97-AF65-F5344CB8AC3E}">
        <p14:creationId xmlns:p14="http://schemas.microsoft.com/office/powerpoint/2010/main" val="271452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5</a:t>
            </a:fld>
            <a:endParaRPr lang="en-US"/>
          </a:p>
        </p:txBody>
      </p:sp>
    </p:spTree>
    <p:extLst>
      <p:ext uri="{BB962C8B-B14F-4D97-AF65-F5344CB8AC3E}">
        <p14:creationId xmlns:p14="http://schemas.microsoft.com/office/powerpoint/2010/main" val="7668042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50</a:t>
            </a:fld>
            <a:endParaRPr lang="en-US"/>
          </a:p>
        </p:txBody>
      </p:sp>
    </p:spTree>
    <p:extLst>
      <p:ext uri="{BB962C8B-B14F-4D97-AF65-F5344CB8AC3E}">
        <p14:creationId xmlns:p14="http://schemas.microsoft.com/office/powerpoint/2010/main" val="1578904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51</a:t>
            </a:fld>
            <a:endParaRPr lang="en-US"/>
          </a:p>
        </p:txBody>
      </p:sp>
    </p:spTree>
    <p:extLst>
      <p:ext uri="{BB962C8B-B14F-4D97-AF65-F5344CB8AC3E}">
        <p14:creationId xmlns:p14="http://schemas.microsoft.com/office/powerpoint/2010/main" val="3668270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093-F029-4359-B54C-C49521D8B3D7}" type="slidenum">
              <a:rPr lang="en-US" smtClean="0"/>
              <a:t>52</a:t>
            </a:fld>
            <a:endParaRPr lang="en-US"/>
          </a:p>
        </p:txBody>
      </p:sp>
    </p:spTree>
    <p:extLst>
      <p:ext uri="{BB962C8B-B14F-4D97-AF65-F5344CB8AC3E}">
        <p14:creationId xmlns:p14="http://schemas.microsoft.com/office/powerpoint/2010/main" val="41989248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53</a:t>
            </a:fld>
            <a:endParaRPr lang="en-US"/>
          </a:p>
        </p:txBody>
      </p:sp>
    </p:spTree>
    <p:extLst>
      <p:ext uri="{BB962C8B-B14F-4D97-AF65-F5344CB8AC3E}">
        <p14:creationId xmlns:p14="http://schemas.microsoft.com/office/powerpoint/2010/main" val="269209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54</a:t>
            </a:fld>
            <a:endParaRPr lang="en-US"/>
          </a:p>
        </p:txBody>
      </p:sp>
    </p:spTree>
    <p:extLst>
      <p:ext uri="{BB962C8B-B14F-4D97-AF65-F5344CB8AC3E}">
        <p14:creationId xmlns:p14="http://schemas.microsoft.com/office/powerpoint/2010/main" val="2889032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55</a:t>
            </a:fld>
            <a:endParaRPr lang="en-US"/>
          </a:p>
        </p:txBody>
      </p:sp>
    </p:spTree>
    <p:extLst>
      <p:ext uri="{BB962C8B-B14F-4D97-AF65-F5344CB8AC3E}">
        <p14:creationId xmlns:p14="http://schemas.microsoft.com/office/powerpoint/2010/main" val="588342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7C19BC-415F-4C8A-8CFC-3101DA3EE50A}" type="slidenum">
              <a:rPr lang="en-US" smtClean="0"/>
              <a:t>56</a:t>
            </a:fld>
            <a:endParaRPr lang="en-US"/>
          </a:p>
        </p:txBody>
      </p:sp>
    </p:spTree>
    <p:extLst>
      <p:ext uri="{BB962C8B-B14F-4D97-AF65-F5344CB8AC3E}">
        <p14:creationId xmlns:p14="http://schemas.microsoft.com/office/powerpoint/2010/main" val="32242465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6C394D-00E6-47AC-B513-4FA118592520}" type="slidenum">
              <a:rPr lang="en-US" smtClean="0"/>
              <a:t>57</a:t>
            </a:fld>
            <a:endParaRPr lang="en-US"/>
          </a:p>
        </p:txBody>
      </p:sp>
    </p:spTree>
    <p:extLst>
      <p:ext uri="{BB962C8B-B14F-4D97-AF65-F5344CB8AC3E}">
        <p14:creationId xmlns:p14="http://schemas.microsoft.com/office/powerpoint/2010/main" val="2988236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43776B3-5473-6E42-A57B-04E0B1E433C1}" type="slidenum">
              <a:rPr lang="en-US">
                <a:latin typeface="Arial" pitchFamily="-108" charset="0"/>
                <a:ea typeface="ＭＳ Ｐゴシック" pitchFamily="-108" charset="-128"/>
                <a:cs typeface="ＭＳ Ｐゴシック" pitchFamily="-108" charset="-128"/>
              </a:rPr>
              <a:pPr/>
              <a:t>58</a:t>
            </a:fld>
            <a:endParaRPr lang="en-US">
              <a:latin typeface="Arial" pitchFamily="-108" charset="0"/>
              <a:ea typeface="ＭＳ Ｐゴシック" pitchFamily="-108" charset="-128"/>
              <a:cs typeface="ＭＳ Ｐゴシック" pitchFamily="-108" charset="-128"/>
            </a:endParaRPr>
          </a:p>
        </p:txBody>
      </p:sp>
      <p:sp>
        <p:nvSpPr>
          <p:cNvPr id="79875" name="Rectangle 2"/>
          <p:cNvSpPr>
            <a:spLocks noGrp="1" noRot="1" noChangeAspect="1" noChangeArrowheads="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6</a:t>
            </a:fld>
            <a:endParaRPr lang="en-US"/>
          </a:p>
        </p:txBody>
      </p:sp>
    </p:spTree>
    <p:extLst>
      <p:ext uri="{BB962C8B-B14F-4D97-AF65-F5344CB8AC3E}">
        <p14:creationId xmlns:p14="http://schemas.microsoft.com/office/powerpoint/2010/main" val="420204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p:spPr>
        <p:txBody>
          <a:bodyPr/>
          <a:lstStyle/>
          <a:p>
            <a:r>
              <a:rPr lang="en-US" smtClean="0">
                <a:latin typeface="Arial" pitchFamily="-108" charset="0"/>
                <a:ea typeface="ＭＳ Ｐゴシック" pitchFamily="-108" charset="-128"/>
                <a:cs typeface="ＭＳ Ｐゴシック" pitchFamily="-108" charset="-128"/>
              </a:rPr>
              <a:t>A </a:t>
            </a:r>
            <a:r>
              <a:rPr lang="en-US" b="1" smtClean="0">
                <a:latin typeface="Arial" pitchFamily="-108" charset="0"/>
                <a:ea typeface="ＭＳ Ｐゴシック" pitchFamily="-108" charset="-128"/>
                <a:cs typeface="ＭＳ Ｐゴシック" pitchFamily="-108" charset="-128"/>
              </a:rPr>
              <a:t>rotary printing press</a:t>
            </a:r>
            <a:r>
              <a:rPr lang="en-US" smtClean="0">
                <a:latin typeface="Arial" pitchFamily="-108" charset="0"/>
                <a:ea typeface="ＭＳ Ｐゴシック" pitchFamily="-108" charset="-128"/>
                <a:cs typeface="ＭＳ Ｐゴシック" pitchFamily="-108" charset="-128"/>
              </a:rPr>
              <a:t> is a </a:t>
            </a:r>
            <a:r>
              <a:rPr lang="en-US" smtClean="0">
                <a:latin typeface="Arial" pitchFamily="-108" charset="0"/>
                <a:ea typeface="ＭＳ Ｐゴシック" pitchFamily="-108" charset="-128"/>
                <a:cs typeface="ＭＳ Ｐゴシック" pitchFamily="-108" charset="-128"/>
                <a:hlinkClick r:id="rId3" tooltip="Printing press"/>
              </a:rPr>
              <a:t>printing press</a:t>
            </a:r>
            <a:r>
              <a:rPr lang="en-US" smtClean="0">
                <a:latin typeface="Arial" pitchFamily="-108" charset="0"/>
                <a:ea typeface="ＭＳ Ｐゴシック" pitchFamily="-108" charset="-128"/>
                <a:cs typeface="ＭＳ Ｐゴシック" pitchFamily="-108" charset="-128"/>
              </a:rPr>
              <a:t> in which the images to be printed are curved around a cylinder. Printing can be done on large number of substrates, including paper, cardboard, and plastic. Substrates can be sheet feed or unwound on a continuous roll through the press to be printed and further modified if required (e.g. die cut, overprint varnished, embossed). Printing presses that use continuous rolls are sometimes referred to as "web presses". Rotary drum printing was invented by </a:t>
            </a:r>
            <a:r>
              <a:rPr lang="en-US" smtClean="0">
                <a:latin typeface="Arial" pitchFamily="-108" charset="0"/>
                <a:ea typeface="ＭＳ Ｐゴシック" pitchFamily="-108" charset="-128"/>
                <a:cs typeface="ＭＳ Ｐゴシック" pitchFamily="-108" charset="-128"/>
                <a:hlinkClick r:id="rId4" tooltip="Richard March Hoe"/>
              </a:rPr>
              <a:t>Richard March Hoe</a:t>
            </a:r>
            <a:r>
              <a:rPr lang="en-US" smtClean="0">
                <a:latin typeface="Arial" pitchFamily="-108" charset="0"/>
                <a:ea typeface="ＭＳ Ｐゴシック" pitchFamily="-108" charset="-128"/>
                <a:cs typeface="ＭＳ Ｐゴシック" pitchFamily="-108" charset="-128"/>
              </a:rPr>
              <a:t> in 1843, perfected in 1846,</a:t>
            </a:r>
            <a:r>
              <a:rPr lang="en-US" baseline="30000" smtClean="0">
                <a:latin typeface="Arial" pitchFamily="-108" charset="0"/>
                <a:ea typeface="ＭＳ Ｐゴシック" pitchFamily="-108" charset="-128"/>
                <a:cs typeface="ＭＳ Ｐゴシック" pitchFamily="-108" charset="-128"/>
                <a:hlinkClick r:id="rId5"/>
              </a:rPr>
              <a:t>[1]</a:t>
            </a:r>
            <a:r>
              <a:rPr lang="en-US" smtClean="0">
                <a:latin typeface="Arial" pitchFamily="-108" charset="0"/>
                <a:ea typeface="ＭＳ Ｐゴシック" pitchFamily="-108" charset="-128"/>
                <a:cs typeface="ＭＳ Ｐゴシック" pitchFamily="-108" charset="-128"/>
              </a:rPr>
              <a:t> and </a:t>
            </a:r>
            <a:r>
              <a:rPr lang="en-US" smtClean="0">
                <a:latin typeface="Arial" pitchFamily="-108" charset="0"/>
                <a:ea typeface="ＭＳ Ｐゴシック" pitchFamily="-108" charset="-128"/>
                <a:cs typeface="ＭＳ Ｐゴシック" pitchFamily="-108" charset="-128"/>
                <a:hlinkClick r:id="rId6"/>
              </a:rPr>
              <a:t>patented</a:t>
            </a:r>
            <a:r>
              <a:rPr lang="en-US" smtClean="0">
                <a:latin typeface="Arial" pitchFamily="-108" charset="0"/>
                <a:ea typeface="ＭＳ Ｐゴシック" pitchFamily="-108" charset="-128"/>
                <a:cs typeface="ＭＳ Ｐゴシック" pitchFamily="-108" charset="-128"/>
              </a:rPr>
              <a:t> in 1847. (Note - Some sources describe Parisian 'Hippolyte Auguste Marinoni', (1823, 7 January 1904) as the inventor of the Rotary printing press.</a:t>
            </a:r>
            <a:r>
              <a:rPr lang="en-US" baseline="30000" smtClean="0">
                <a:latin typeface="Arial" pitchFamily="-108" charset="0"/>
                <a:ea typeface="ＭＳ Ｐゴシック" pitchFamily="-108" charset="-128"/>
                <a:cs typeface="ＭＳ Ｐゴシック" pitchFamily="-108" charset="-128"/>
                <a:hlinkClick r:id="rId7"/>
              </a:rPr>
              <a:t>[2]</a:t>
            </a:r>
            <a:r>
              <a:rPr lang="en-US" smtClean="0">
                <a:latin typeface="Arial" pitchFamily="-108" charset="0"/>
                <a:ea typeface="ＭＳ Ｐゴシック" pitchFamily="-108" charset="-128"/>
                <a:cs typeface="ＭＳ Ｐゴシック" pitchFamily="-108" charset="-128"/>
              </a:rPr>
              <a:t>)</a:t>
            </a:r>
            <a:r>
              <a:rPr lang="en-US" baseline="30000" smtClean="0">
                <a:latin typeface="Arial" pitchFamily="-108" charset="0"/>
                <a:ea typeface="ＭＳ Ｐゴシック" pitchFamily="-108" charset="-128"/>
                <a:cs typeface="ＭＳ Ｐゴシック" pitchFamily="-108" charset="-128"/>
              </a:rPr>
              <a:t>[</a:t>
            </a:r>
            <a:r>
              <a:rPr lang="en-US" i="1" baseline="30000" smtClean="0">
                <a:latin typeface="Arial" pitchFamily="-108" charset="0"/>
                <a:ea typeface="ＭＳ Ｐゴシック" pitchFamily="-108" charset="-128"/>
                <a:cs typeface="ＭＳ Ｐゴシック" pitchFamily="-108" charset="-128"/>
                <a:hlinkClick r:id="rId8" tooltip="Wikipedia:Please clarify"/>
              </a:rPr>
              <a:t>clarification needed</a:t>
            </a:r>
            <a:r>
              <a:rPr lang="en-US" baseline="30000" smtClean="0">
                <a:latin typeface="Arial" pitchFamily="-108" charset="0"/>
                <a:ea typeface="ＭＳ Ｐゴシック" pitchFamily="-108" charset="-128"/>
                <a:cs typeface="ＭＳ Ｐゴシック" pitchFamily="-108" charset="-128"/>
              </a:rPr>
              <a:t>]</a:t>
            </a:r>
            <a:endParaRPr lang="en-US" smtClean="0">
              <a:latin typeface="Arial" pitchFamily="-108" charset="0"/>
              <a:ea typeface="ＭＳ Ｐゴシック" pitchFamily="-108" charset="-128"/>
              <a:cs typeface="ＭＳ Ｐゴシック" pitchFamily="-108" charset="-128"/>
            </a:endParaRPr>
          </a:p>
        </p:txBody>
      </p:sp>
      <p:sp>
        <p:nvSpPr>
          <p:cNvPr id="76804" name="Slide Number Placeholder 3"/>
          <p:cNvSpPr>
            <a:spLocks noGrp="1"/>
          </p:cNvSpPr>
          <p:nvPr>
            <p:ph type="sldNum" sz="quarter" idx="5"/>
          </p:nvPr>
        </p:nvSpPr>
        <p:spPr>
          <a:noFill/>
        </p:spPr>
        <p:txBody>
          <a:bodyPr/>
          <a:lstStyle/>
          <a:p>
            <a:fld id="{1C87B183-1B7D-5C40-BDC3-0002591788C1}" type="slidenum">
              <a:rPr lang="en-US" smtClean="0">
                <a:latin typeface="Arial" pitchFamily="-108" charset="0"/>
                <a:ea typeface="ＭＳ Ｐゴシック" pitchFamily="-108" charset="-128"/>
                <a:cs typeface="ＭＳ Ｐゴシック" pitchFamily="-108" charset="-128"/>
              </a:rPr>
              <a:pPr/>
              <a:t>7</a:t>
            </a:fld>
            <a:endParaRPr lang="en-US" smtClean="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8</a:t>
            </a:fld>
            <a:endParaRPr lang="en-US"/>
          </a:p>
        </p:txBody>
      </p:sp>
    </p:spTree>
    <p:extLst>
      <p:ext uri="{BB962C8B-B14F-4D97-AF65-F5344CB8AC3E}">
        <p14:creationId xmlns:p14="http://schemas.microsoft.com/office/powerpoint/2010/main" val="90612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88720-1B25-9548-98B2-C30CAECB2848}" type="slidenum">
              <a:rPr lang="en-US" smtClean="0"/>
              <a:pPr/>
              <a:t>9</a:t>
            </a:fld>
            <a:endParaRPr lang="en-US"/>
          </a:p>
        </p:txBody>
      </p:sp>
    </p:spTree>
    <p:extLst>
      <p:ext uri="{BB962C8B-B14F-4D97-AF65-F5344CB8AC3E}">
        <p14:creationId xmlns:p14="http://schemas.microsoft.com/office/powerpoint/2010/main" val="263183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424098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276963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68067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33020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2522271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151384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82D7FA5-3ABE-2E49-9F07-E07F08E49BF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16832"/>
            <a:ext cx="3742184" cy="4179168"/>
          </a:xfrm>
        </p:spPr>
        <p:txBody>
          <a:bodyPr/>
          <a:lstStyle>
            <a:lvl1pPr>
              <a:defRPr sz="2000" baseline="0">
                <a:solidFill>
                  <a:schemeClr val="tx1">
                    <a:lumMod val="65000"/>
                    <a:lumOff val="35000"/>
                  </a:schemeClr>
                </a:solidFill>
                <a:latin typeface="Helvetica" pitchFamily="34" charset="0"/>
                <a:cs typeface="Helvetica" pitchFamily="34" charset="0"/>
              </a:defRPr>
            </a:lvl1pPr>
            <a:lvl2pPr>
              <a:defRPr sz="2000" baseline="0">
                <a:solidFill>
                  <a:schemeClr val="tx1">
                    <a:lumMod val="65000"/>
                    <a:lumOff val="35000"/>
                  </a:schemeClr>
                </a:solidFill>
                <a:latin typeface="Helvetica" pitchFamily="34" charset="0"/>
                <a:cs typeface="Helvetica" pitchFamily="34" charset="0"/>
              </a:defRPr>
            </a:lvl2pPr>
            <a:lvl3pPr>
              <a:defRPr sz="2000" baseline="0">
                <a:solidFill>
                  <a:schemeClr val="tx1">
                    <a:lumMod val="65000"/>
                    <a:lumOff val="35000"/>
                  </a:schemeClr>
                </a:solidFill>
                <a:latin typeface="Helvetica" pitchFamily="34" charset="0"/>
                <a:cs typeface="Helvetica" pitchFamily="34" charset="0"/>
              </a:defRPr>
            </a:lvl3pPr>
            <a:lvl4pPr>
              <a:defRPr sz="2000" baseline="0">
                <a:solidFill>
                  <a:schemeClr val="tx1">
                    <a:lumMod val="65000"/>
                    <a:lumOff val="35000"/>
                  </a:schemeClr>
                </a:solidFill>
                <a:latin typeface="Helvetica" pitchFamily="34" charset="0"/>
                <a:cs typeface="Helvetica" pitchFamily="34" charset="0"/>
              </a:defRPr>
            </a:lvl4pPr>
            <a:lvl5pPr>
              <a:defRPr sz="2000" baseline="0">
                <a:solidFill>
                  <a:schemeClr val="tx1">
                    <a:lumMod val="65000"/>
                    <a:lumOff val="35000"/>
                  </a:schemeClr>
                </a:solidFill>
                <a:latin typeface="Helvetica" pitchFamily="34" charset="0"/>
                <a:cs typeface="Helvetica" pitchFamily="34" charset="0"/>
              </a:defRPr>
            </a:lvl5pPr>
          </a:lstStyle>
          <a:p>
            <a:pPr lvl="0"/>
            <a:r>
              <a:rPr lang="de-CH" dirty="0" smtClean="0"/>
              <a:t>Click to edit Master text styles</a:t>
            </a:r>
          </a:p>
          <a:p>
            <a:pPr lvl="1"/>
            <a:r>
              <a:rPr lang="de-CH" dirty="0" smtClean="0"/>
              <a:t>Second level</a:t>
            </a:r>
          </a:p>
          <a:p>
            <a:pPr lvl="2"/>
            <a:r>
              <a:rPr lang="de-CH" dirty="0" smtClean="0"/>
              <a:t>Third level</a:t>
            </a:r>
          </a:p>
          <a:p>
            <a:pPr lvl="3"/>
            <a:r>
              <a:rPr lang="de-CH" dirty="0" smtClean="0"/>
              <a:t>Fourth level</a:t>
            </a:r>
          </a:p>
          <a:p>
            <a:pPr lvl="4"/>
            <a:r>
              <a:rPr lang="de-CH" dirty="0" smtClean="0"/>
              <a:t>Fifth level</a:t>
            </a:r>
            <a:endParaRPr lang="en-US" dirty="0"/>
          </a:p>
        </p:txBody>
      </p:sp>
      <p:sp>
        <p:nvSpPr>
          <p:cNvPr id="4" name="Rectangle 3"/>
          <p:cNvSpPr>
            <a:spLocks noGrp="1" noChangeArrowheads="1"/>
          </p:cNvSpPr>
          <p:nvPr>
            <p:ph type="sldNum" sz="quarter" idx="10"/>
          </p:nvPr>
        </p:nvSpPr>
        <p:spPr>
          <a:xfrm>
            <a:off x="7059613" y="6248400"/>
            <a:ext cx="1905000" cy="457200"/>
          </a:xfrm>
        </p:spPr>
        <p:txBody>
          <a:bodyPr/>
          <a:lstStyle>
            <a:lvl1pPr>
              <a:defRPr sz="3000" b="1">
                <a:solidFill>
                  <a:srgbClr val="FFC000"/>
                </a:solidFill>
              </a:defRPr>
            </a:lvl1pPr>
          </a:lstStyle>
          <a:p>
            <a:fld id="{04AA016D-C646-FA48-9503-060F17791201}" type="slidenum">
              <a:rPr lang="en-US"/>
              <a:pPr/>
              <a:t>‹#›</a:t>
            </a:fld>
            <a:endParaRPr lang="en-US"/>
          </a:p>
        </p:txBody>
      </p:sp>
    </p:spTree>
    <p:extLst>
      <p:ext uri="{BB962C8B-B14F-4D97-AF65-F5344CB8AC3E}">
        <p14:creationId xmlns:p14="http://schemas.microsoft.com/office/powerpoint/2010/main" val="173178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1CB12E11-CEBA-FC45-BD0D-7CD9134C7444}" type="datetimeFigureOut">
              <a:rPr lang="en-US" smtClean="0"/>
              <a:pPr/>
              <a:t>10/14/2013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1E48F-B543-584A-A55C-C08075817E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2.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12E11-CEBA-FC45-BD0D-7CD9134C7444}" type="datetimeFigureOut">
              <a:rPr lang="en-US" smtClean="0"/>
              <a:pPr/>
              <a:t>10/14/2013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1E48F-B543-584A-A55C-C08075817E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7" r:id="rId13"/>
    <p:sldLayoutId id="2147483668" r:id="rId14"/>
    <p:sldLayoutId id="2147483674" r:id="rId15"/>
    <p:sldLayoutId id="2147483680" r:id="rId16"/>
    <p:sldLayoutId id="2147483681" r:id="rId17"/>
    <p:sldLayoutId id="2147483682" r:id="rId18"/>
    <p:sldLayoutId id="2147483683" r:id="rId19"/>
    <p:sldLayoutId id="2147483684" r:id="rId20"/>
    <p:sldLayoutId id="2147483685" r:id="rId21"/>
    <p:sldLayoutId id="2147483686"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15" r:id="rId41"/>
    <p:sldLayoutId id="2147483716" r:id="rId42"/>
    <p:sldLayoutId id="2147483724" r:id="rId43"/>
    <p:sldLayoutId id="2147483725" r:id="rId44"/>
    <p:sldLayoutId id="2147483726" r:id="rId45"/>
    <p:sldLayoutId id="2147483727" r:id="rId46"/>
    <p:sldLayoutId id="2147483728" r:id="rId47"/>
    <p:sldLayoutId id="2147483729" r:id="rId4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9E7AD8A5-828F-4F4F-931D-0D1615DD3F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21" r:id="rId2"/>
    <p:sldLayoutId id="2147483722" r:id="rId3"/>
    <p:sldLayoutId id="2147483723"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upload.wikimedia.org/wikipedia/commons/f/fd/Aplerbecker_H%C3%BCtte2.JPG"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upload.wikimedia.org/wikipedia/commons/8/83/Airacobra_P39_Assembly_LOC_02902u.jpg" TargetMode="External"/><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34D"/>
        </a:solidFill>
        <a:effectLst/>
      </p:bgPr>
    </p:bg>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7543800" y="381000"/>
            <a:ext cx="1219200" cy="1295400"/>
          </a:xfrm>
          <a:prstGeom prst="rect">
            <a:avLst/>
          </a:prstGeom>
          <a:noFill/>
          <a:ln w="57150">
            <a:solidFill>
              <a:schemeClr val="bg1"/>
            </a:solidFill>
            <a:miter lim="800000"/>
            <a:headEnd/>
            <a:tailEnd/>
          </a:ln>
        </p:spPr>
        <p:txBody>
          <a:bodyPr wrap="none" anchor="ctr">
            <a:prstTxWarp prst="textNoShape">
              <a:avLst/>
            </a:prstTxWarp>
          </a:bodyPr>
          <a:lstStyle/>
          <a:p>
            <a:endParaRPr lang="en-US"/>
          </a:p>
        </p:txBody>
      </p:sp>
      <p:sp>
        <p:nvSpPr>
          <p:cNvPr id="15363" name="Text Box 5"/>
          <p:cNvSpPr txBox="1">
            <a:spLocks noChangeArrowheads="1"/>
          </p:cNvSpPr>
          <p:nvPr/>
        </p:nvSpPr>
        <p:spPr bwMode="auto">
          <a:xfrm>
            <a:off x="7543800" y="258763"/>
            <a:ext cx="1219200" cy="1189037"/>
          </a:xfrm>
          <a:prstGeom prst="rect">
            <a:avLst/>
          </a:prstGeom>
          <a:noFill/>
          <a:ln w="9525">
            <a:noFill/>
            <a:miter lim="800000"/>
            <a:headEnd/>
            <a:tailEnd/>
          </a:ln>
        </p:spPr>
        <p:txBody>
          <a:bodyPr>
            <a:prstTxWarp prst="textNoShape">
              <a:avLst/>
            </a:prstTxWarp>
            <a:spAutoFit/>
          </a:bodyPr>
          <a:lstStyle/>
          <a:p>
            <a:pPr>
              <a:spcBef>
                <a:spcPct val="50000"/>
              </a:spcBef>
            </a:pPr>
            <a:r>
              <a:rPr lang="en-US" sz="7200">
                <a:solidFill>
                  <a:schemeClr val="bg1"/>
                </a:solidFill>
                <a:latin typeface="Helvetica Neue" pitchFamily="-105" charset="0"/>
              </a:rPr>
              <a:t>0</a:t>
            </a:r>
            <a:r>
              <a:rPr lang="en-US" sz="7200" b="1">
                <a:solidFill>
                  <a:schemeClr val="bg1"/>
                </a:solidFill>
                <a:latin typeface="Helvetica Neue" pitchFamily="-105" charset="0"/>
              </a:rPr>
              <a:t>7</a:t>
            </a:r>
            <a:endParaRPr lang="en-US"/>
          </a:p>
        </p:txBody>
      </p:sp>
      <p:sp>
        <p:nvSpPr>
          <p:cNvPr id="15364" name="Text Box 7"/>
          <p:cNvSpPr txBox="1">
            <a:spLocks noChangeArrowheads="1"/>
          </p:cNvSpPr>
          <p:nvPr/>
        </p:nvSpPr>
        <p:spPr bwMode="auto">
          <a:xfrm>
            <a:off x="685800" y="5791200"/>
            <a:ext cx="556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t>IAT 102 </a:t>
            </a:r>
            <a:r>
              <a:rPr lang="en-US"/>
              <a:t>Graphic Design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685800" y="1412875"/>
            <a:ext cx="2806700" cy="4824413"/>
          </a:xfrm>
        </p:spPr>
        <p:txBody>
          <a:bodyPr/>
          <a:lstStyle/>
          <a:p>
            <a:r>
              <a:rPr lang="en-US">
                <a:solidFill>
                  <a:srgbClr val="595959"/>
                </a:solidFill>
                <a:latin typeface="Helvetica" pitchFamily="-105" charset="0"/>
                <a:ea typeface="Helvetica" pitchFamily="-105" charset="0"/>
                <a:cs typeface="Helvetica" pitchFamily="-105" charset="0"/>
              </a:rPr>
              <a:t>need for a layout system</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content quickly</a:t>
            </a:r>
          </a:p>
          <a:p>
            <a:endParaRPr lang="en-US">
              <a:solidFill>
                <a:srgbClr val="595959"/>
              </a:solidFill>
              <a:latin typeface="Helvetica" pitchFamily="-105" charset="0"/>
              <a:ea typeface="Helvetica" pitchFamily="-105" charset="0"/>
              <a:cs typeface="Helvetica" pitchFamily="-105" charset="0"/>
            </a:endParaRPr>
          </a:p>
          <a:p>
            <a:r>
              <a:rPr lang="en-US" b="1">
                <a:solidFill>
                  <a:srgbClr val="595959"/>
                </a:solidFill>
                <a:latin typeface="Helvetica" pitchFamily="-105" charset="0"/>
                <a:ea typeface="Helvetica" pitchFamily="-105" charset="0"/>
                <a:cs typeface="Helvetica" pitchFamily="-105" charset="0"/>
              </a:rPr>
              <a:t>Grids </a:t>
            </a:r>
            <a:r>
              <a:rPr lang="en-US">
                <a:solidFill>
                  <a:srgbClr val="595959"/>
                </a:solidFill>
                <a:latin typeface="Helvetica" pitchFamily="-105" charset="0"/>
                <a:ea typeface="Helvetica" pitchFamily="-105" charset="0"/>
                <a:cs typeface="Helvetica" pitchFamily="-105" charset="0"/>
              </a:rPr>
              <a:t>used for structure</a:t>
            </a:r>
          </a:p>
          <a:p>
            <a:endParaRPr lang="en-US">
              <a:solidFill>
                <a:srgbClr val="595959"/>
              </a:solidFill>
              <a:latin typeface="Helvetica" pitchFamily="-105" charset="0"/>
              <a:ea typeface="Helvetica" pitchFamily="-105" charset="0"/>
              <a:cs typeface="Helvetica" pitchFamily="-105" charset="0"/>
            </a:endParaRPr>
          </a:p>
        </p:txBody>
      </p:sp>
      <p:sp>
        <p:nvSpPr>
          <p:cNvPr id="50179" name="Slide Number Placeholder 2"/>
          <p:cNvSpPr>
            <a:spLocks noGrp="1"/>
          </p:cNvSpPr>
          <p:nvPr>
            <p:ph type="sldNum" sz="quarter" idx="10"/>
          </p:nvPr>
        </p:nvSpPr>
        <p:spPr>
          <a:noFill/>
        </p:spPr>
        <p:txBody>
          <a:bodyPr/>
          <a:lstStyle/>
          <a:p>
            <a:fld id="{562BC865-2A47-D74A-B2AE-AF8B7B286BE1}" type="slidenum">
              <a:rPr lang="en-US"/>
              <a:pPr/>
              <a:t>10</a:t>
            </a:fld>
            <a:endParaRPr lang="en-US"/>
          </a:p>
        </p:txBody>
      </p:sp>
      <p:pic>
        <p:nvPicPr>
          <p:cNvPr id="50180" name="Picture 2"/>
          <p:cNvPicPr>
            <a:picLocks noChangeAspect="1" noChangeArrowheads="1"/>
          </p:cNvPicPr>
          <p:nvPr/>
        </p:nvPicPr>
        <p:blipFill>
          <a:blip r:embed="rId3"/>
          <a:srcRect/>
          <a:stretch>
            <a:fillRect/>
          </a:stretch>
        </p:blipFill>
        <p:spPr bwMode="auto">
          <a:xfrm>
            <a:off x="3851275" y="1484313"/>
            <a:ext cx="5041900" cy="3735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srcRect b="49394"/>
          <a:stretch>
            <a:fillRect/>
          </a:stretch>
        </p:blipFill>
        <p:spPr bwMode="auto">
          <a:xfrm>
            <a:off x="323850" y="981075"/>
            <a:ext cx="8655050" cy="2967038"/>
          </a:xfrm>
          <a:prstGeom prst="rect">
            <a:avLst/>
          </a:prstGeom>
          <a:noFill/>
          <a:ln w="9525">
            <a:noFill/>
            <a:miter lim="800000"/>
            <a:headEnd/>
            <a:tailEnd/>
          </a:ln>
        </p:spPr>
      </p:pic>
      <p:sp>
        <p:nvSpPr>
          <p:cNvPr id="8" name="Content Placeholder 7"/>
          <p:cNvSpPr>
            <a:spLocks noGrp="1"/>
          </p:cNvSpPr>
          <p:nvPr>
            <p:ph idx="1"/>
          </p:nvPr>
        </p:nvSpPr>
        <p:spPr>
          <a:xfrm>
            <a:off x="685800" y="4005263"/>
            <a:ext cx="6262688" cy="2592387"/>
          </a:xfrm>
        </p:spPr>
        <p:txBody>
          <a:bodyPr/>
          <a:lstStyle/>
          <a:p>
            <a:pPr>
              <a:spcBef>
                <a:spcPct val="50000"/>
              </a:spcBef>
            </a:pPr>
            <a:r>
              <a:rPr lang="en-US" smtClean="0">
                <a:solidFill>
                  <a:srgbClr val="595959"/>
                </a:solidFill>
                <a:latin typeface="Arial" pitchFamily="-105" charset="0"/>
                <a:ea typeface="Helvetica" pitchFamily="-105" charset="0"/>
                <a:cs typeface="Helvetica" pitchFamily="-105" charset="0"/>
              </a:rPr>
              <a:t>Reusable system</a:t>
            </a:r>
          </a:p>
          <a:p>
            <a:pPr>
              <a:spcBef>
                <a:spcPct val="50000"/>
              </a:spcBef>
            </a:pPr>
            <a:r>
              <a:rPr lang="en-US" smtClean="0">
                <a:solidFill>
                  <a:srgbClr val="595959"/>
                </a:solidFill>
                <a:latin typeface="Arial" pitchFamily="-105" charset="0"/>
                <a:ea typeface="Helvetica" pitchFamily="-105" charset="0"/>
                <a:cs typeface="Helvetica" pitchFamily="-105" charset="0"/>
              </a:rPr>
              <a:t>Quick, generic layout</a:t>
            </a:r>
          </a:p>
          <a:p>
            <a:pPr>
              <a:spcBef>
                <a:spcPct val="50000"/>
              </a:spcBef>
            </a:pPr>
            <a:r>
              <a:rPr lang="en-US" smtClean="0">
                <a:solidFill>
                  <a:srgbClr val="595959"/>
                </a:solidFill>
                <a:latin typeface="Arial" pitchFamily="-105" charset="0"/>
                <a:ea typeface="Helvetica" pitchFamily="-105" charset="0"/>
                <a:cs typeface="Helvetica" pitchFamily="-105" charset="0"/>
              </a:rPr>
              <a:t>Organize content efficiently</a:t>
            </a:r>
          </a:p>
          <a:p>
            <a:pPr>
              <a:spcBef>
                <a:spcPct val="50000"/>
              </a:spcBef>
            </a:pPr>
            <a:r>
              <a:rPr lang="en-US" smtClean="0">
                <a:solidFill>
                  <a:srgbClr val="595959"/>
                </a:solidFill>
                <a:latin typeface="Helvetica" pitchFamily="-105" charset="0"/>
                <a:ea typeface="Helvetica" pitchFamily="-105" charset="0"/>
                <a:cs typeface="Helvetica" pitchFamily="-105" charset="0"/>
              </a:rPr>
              <a:t>saves time on layout</a:t>
            </a:r>
          </a:p>
        </p:txBody>
      </p:sp>
      <p:sp>
        <p:nvSpPr>
          <p:cNvPr id="51204" name="Slide Number Placeholder 5"/>
          <p:cNvSpPr>
            <a:spLocks noGrp="1"/>
          </p:cNvSpPr>
          <p:nvPr>
            <p:ph type="sldNum" sz="quarter" idx="10"/>
          </p:nvPr>
        </p:nvSpPr>
        <p:spPr>
          <a:noFill/>
        </p:spPr>
        <p:txBody>
          <a:bodyPr/>
          <a:lstStyle/>
          <a:p>
            <a:fld id="{972D6DA0-0BC5-2441-86EC-4875D75EDF4B}" type="slidenum">
              <a:rPr lang="en-US"/>
              <a:pPr/>
              <a:t>11</a:t>
            </a:fld>
            <a:endParaRPr lang="en-US"/>
          </a:p>
        </p:txBody>
      </p:sp>
      <p:sp>
        <p:nvSpPr>
          <p:cNvPr id="5" name="Content Placeholder 1"/>
          <p:cNvSpPr txBox="1">
            <a:spLocks/>
          </p:cNvSpPr>
          <p:nvPr/>
        </p:nvSpPr>
        <p:spPr bwMode="auto">
          <a:xfrm>
            <a:off x="539750" y="476250"/>
            <a:ext cx="2808288"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rPr>
              <a:t>Grid as structure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tschichold_typo_mitteilungen.png"/>
          <p:cNvPicPr>
            <a:picLocks noChangeAspect="1"/>
          </p:cNvPicPr>
          <p:nvPr/>
        </p:nvPicPr>
        <p:blipFill>
          <a:blip r:embed="rId3"/>
          <a:srcRect/>
          <a:stretch>
            <a:fillRect/>
          </a:stretch>
        </p:blipFill>
        <p:spPr bwMode="auto">
          <a:xfrm>
            <a:off x="395288" y="476250"/>
            <a:ext cx="4176712" cy="5929313"/>
          </a:xfrm>
          <a:prstGeom prst="rect">
            <a:avLst/>
          </a:prstGeom>
          <a:noFill/>
          <a:ln w="9525">
            <a:noFill/>
            <a:miter lim="800000"/>
            <a:headEnd/>
            <a:tailEnd/>
          </a:ln>
        </p:spPr>
      </p:pic>
      <p:sp>
        <p:nvSpPr>
          <p:cNvPr id="56323" name="Slide Number Placeholder 7"/>
          <p:cNvSpPr>
            <a:spLocks noGrp="1"/>
          </p:cNvSpPr>
          <p:nvPr>
            <p:ph type="sldNum" sz="quarter" idx="10"/>
          </p:nvPr>
        </p:nvSpPr>
        <p:spPr>
          <a:noFill/>
        </p:spPr>
        <p:txBody>
          <a:bodyPr/>
          <a:lstStyle/>
          <a:p>
            <a:fld id="{62C5E5CA-ED42-C541-94A3-15A51E91A1EE}" type="slidenum">
              <a:rPr lang="en-US"/>
              <a:pPr/>
              <a:t>12</a:t>
            </a:fld>
            <a:endParaRPr lang="en-US"/>
          </a:p>
        </p:txBody>
      </p:sp>
      <p:sp>
        <p:nvSpPr>
          <p:cNvPr id="8" name="Content Placeholder 8"/>
          <p:cNvSpPr txBox="1">
            <a:spLocks/>
          </p:cNvSpPr>
          <p:nvPr/>
        </p:nvSpPr>
        <p:spPr bwMode="auto">
          <a:xfrm>
            <a:off x="4791075" y="4652963"/>
            <a:ext cx="3452813"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
        <p:nvSpPr>
          <p:cNvPr id="56325" name="Content Placeholder 9"/>
          <p:cNvSpPr>
            <a:spLocks noGrp="1"/>
          </p:cNvSpPr>
          <p:nvPr>
            <p:ph idx="1"/>
          </p:nvPr>
        </p:nvSpPr>
        <p:spPr>
          <a:xfrm>
            <a:off x="5148263" y="1268413"/>
            <a:ext cx="3741737" cy="4179887"/>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Typography grid</a:t>
            </a:r>
          </a:p>
          <a:p>
            <a:pPr>
              <a:spcBef>
                <a:spcPct val="50000"/>
              </a:spcBef>
            </a:pPr>
            <a:r>
              <a:rPr lang="en-US">
                <a:solidFill>
                  <a:srgbClr val="595959"/>
                </a:solidFill>
                <a:latin typeface="Helvetica" pitchFamily="-105" charset="0"/>
                <a:ea typeface="Helvetica" pitchFamily="-105" charset="0"/>
                <a:cs typeface="Helvetica" pitchFamily="-105" charset="0"/>
              </a:rPr>
              <a:t>Asymmetrical layout</a:t>
            </a:r>
          </a:p>
          <a:p>
            <a:pPr>
              <a:spcBef>
                <a:spcPct val="50000"/>
              </a:spcBef>
            </a:pPr>
            <a:r>
              <a:rPr lang="en-US">
                <a:solidFill>
                  <a:srgbClr val="595959"/>
                </a:solidFill>
                <a:latin typeface="Helvetica" pitchFamily="-105" charset="0"/>
                <a:ea typeface="Helvetica" pitchFamily="-105" charset="0"/>
                <a:cs typeface="Helvetica" pitchFamily="-105" charset="0"/>
              </a:rPr>
              <a:t>Clarity in reading direction</a:t>
            </a:r>
          </a:p>
          <a:p>
            <a:pPr>
              <a:spcBef>
                <a:spcPct val="50000"/>
              </a:spcBef>
            </a:pPr>
            <a:r>
              <a:rPr lang="en-US">
                <a:solidFill>
                  <a:srgbClr val="595959"/>
                </a:solidFill>
                <a:latin typeface="Helvetica" pitchFamily="-105" charset="0"/>
                <a:ea typeface="Helvetica" pitchFamily="-105" charset="0"/>
                <a:cs typeface="Helvetica" pitchFamily="-105" charset="0"/>
              </a:rPr>
              <a:t>Logical order, hierarchy</a:t>
            </a:r>
          </a:p>
          <a:p>
            <a:endParaRPr lang="en-US">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308218117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1"/>
          <p:cNvSpPr>
            <a:spLocks noGrp="1"/>
          </p:cNvSpPr>
          <p:nvPr>
            <p:ph idx="1"/>
          </p:nvPr>
        </p:nvSpPr>
        <p:spPr>
          <a:xfrm>
            <a:off x="5076825" y="1125538"/>
            <a:ext cx="3741738" cy="4178300"/>
          </a:xfrm>
        </p:spPr>
        <p:txBody>
          <a:bodyPr/>
          <a:lstStyle/>
          <a:p>
            <a:pPr>
              <a:spcBef>
                <a:spcPct val="50000"/>
              </a:spcBef>
              <a:buFontTx/>
              <a:buNone/>
            </a:pPr>
            <a:r>
              <a:rPr lang="en-US" b="1">
                <a:solidFill>
                  <a:srgbClr val="595959"/>
                </a:solidFill>
                <a:latin typeface="Helvetica" pitchFamily="-105" charset="0"/>
                <a:ea typeface="Helvetica" pitchFamily="-105" charset="0"/>
                <a:cs typeface="Helvetica" pitchFamily="-105" charset="0"/>
              </a:rPr>
              <a:t>Classical layout was abandoned</a:t>
            </a:r>
          </a:p>
          <a:p>
            <a:pPr>
              <a:spcBef>
                <a:spcPct val="50000"/>
              </a:spcBef>
            </a:pPr>
            <a:r>
              <a:rPr lang="en-US">
                <a:solidFill>
                  <a:srgbClr val="595959"/>
                </a:solidFill>
                <a:latin typeface="Helvetica" pitchFamily="-105" charset="0"/>
                <a:ea typeface="Helvetica" pitchFamily="-105" charset="0"/>
                <a:cs typeface="Helvetica" pitchFamily="-105" charset="0"/>
              </a:rPr>
              <a:t>Centralized format</a:t>
            </a:r>
          </a:p>
          <a:p>
            <a:pPr>
              <a:spcBef>
                <a:spcPct val="50000"/>
              </a:spcBef>
            </a:pPr>
            <a:r>
              <a:rPr lang="en-US">
                <a:solidFill>
                  <a:srgbClr val="595959"/>
                </a:solidFill>
                <a:latin typeface="Helvetica" pitchFamily="-105" charset="0"/>
                <a:ea typeface="Helvetica" pitchFamily="-105" charset="0"/>
                <a:cs typeface="Helvetica" pitchFamily="-105" charset="0"/>
              </a:rPr>
              <a:t>Symmetrical</a:t>
            </a:r>
          </a:p>
          <a:p>
            <a:pPr>
              <a:spcBef>
                <a:spcPct val="50000"/>
              </a:spcBef>
            </a:pPr>
            <a:r>
              <a:rPr lang="en-US">
                <a:solidFill>
                  <a:srgbClr val="595959"/>
                </a:solidFill>
                <a:latin typeface="Helvetica" pitchFamily="-105" charset="0"/>
                <a:ea typeface="Helvetica" pitchFamily="-105" charset="0"/>
                <a:cs typeface="Helvetica" pitchFamily="-105" charset="0"/>
              </a:rPr>
              <a:t>Ornamental typefaces</a:t>
            </a:r>
          </a:p>
          <a:p>
            <a:endParaRPr lang="en-US">
              <a:solidFill>
                <a:srgbClr val="595959"/>
              </a:solidFill>
              <a:latin typeface="Helvetica" pitchFamily="-105" charset="0"/>
              <a:ea typeface="Helvetica" pitchFamily="-105" charset="0"/>
              <a:cs typeface="Helvetica" pitchFamily="-105" charset="0"/>
            </a:endParaRPr>
          </a:p>
        </p:txBody>
      </p:sp>
      <p:sp>
        <p:nvSpPr>
          <p:cNvPr id="55299" name="Slide Number Placeholder 2"/>
          <p:cNvSpPr>
            <a:spLocks noGrp="1"/>
          </p:cNvSpPr>
          <p:nvPr>
            <p:ph type="sldNum" sz="quarter" idx="10"/>
          </p:nvPr>
        </p:nvSpPr>
        <p:spPr>
          <a:noFill/>
        </p:spPr>
        <p:txBody>
          <a:bodyPr/>
          <a:lstStyle/>
          <a:p>
            <a:fld id="{1F5FF4BF-CA1C-6348-853A-4F4C765797DE}" type="slidenum">
              <a:rPr lang="en-US"/>
              <a:pPr/>
              <a:t>13</a:t>
            </a:fld>
            <a:endParaRPr lang="en-US"/>
          </a:p>
        </p:txBody>
      </p:sp>
      <p:pic>
        <p:nvPicPr>
          <p:cNvPr id="55300" name="Picture 4" descr="typo_mitteilungen_1915.png"/>
          <p:cNvPicPr>
            <a:picLocks noChangeAspect="1"/>
          </p:cNvPicPr>
          <p:nvPr/>
        </p:nvPicPr>
        <p:blipFill>
          <a:blip r:embed="rId3"/>
          <a:srcRect/>
          <a:stretch>
            <a:fillRect/>
          </a:stretch>
        </p:blipFill>
        <p:spPr bwMode="auto">
          <a:xfrm>
            <a:off x="539750" y="476250"/>
            <a:ext cx="4248150" cy="5954713"/>
          </a:xfrm>
          <a:prstGeom prst="rect">
            <a:avLst/>
          </a:prstGeom>
          <a:noFill/>
          <a:ln w="9525">
            <a:noFill/>
            <a:miter lim="800000"/>
            <a:headEnd/>
            <a:tailEnd/>
          </a:ln>
        </p:spPr>
      </p:pic>
      <p:sp>
        <p:nvSpPr>
          <p:cNvPr id="5" name="Content Placeholder 8"/>
          <p:cNvSpPr txBox="1">
            <a:spLocks/>
          </p:cNvSpPr>
          <p:nvPr/>
        </p:nvSpPr>
        <p:spPr bwMode="auto">
          <a:xfrm>
            <a:off x="5402263" y="4508500"/>
            <a:ext cx="3741737" cy="1828800"/>
          </a:xfrm>
          <a:prstGeom prst="rect">
            <a:avLst/>
          </a:prstGeom>
          <a:noFill/>
          <a:ln w="9525">
            <a:noFill/>
            <a:miter lim="800000"/>
            <a:headEnd/>
            <a:tailEnd/>
          </a:ln>
        </p:spPr>
        <p:txBody>
          <a:bodyPr>
            <a:prstTxWarp prst="textNoShape">
              <a:avLst/>
            </a:prstTxWarp>
          </a:bodyPr>
          <a:lstStyle/>
          <a:p>
            <a:pPr marL="342900" indent="-342900">
              <a:spcBef>
                <a:spcPct val="50000"/>
              </a:spcBef>
            </a:pPr>
            <a:endParaRPr lang="en-US" sz="2000">
              <a:solidFill>
                <a:srgbClr val="595959"/>
              </a:solidFill>
              <a:latin typeface="Helvetica" pitchFamily="-105" charset="0"/>
              <a:ea typeface="Helvetica" pitchFamily="-105" charset="0"/>
              <a:cs typeface="Helvetica" pitchFamily="-105" charset="0"/>
            </a:endParaRPr>
          </a:p>
        </p:txBody>
      </p:sp>
    </p:spTree>
    <p:extLst>
      <p:ext uri="{BB962C8B-B14F-4D97-AF65-F5344CB8AC3E}">
        <p14:creationId xmlns:p14="http://schemas.microsoft.com/office/powerpoint/2010/main" val="20035619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2"/>
          <p:cNvSpPr>
            <a:spLocks noGrp="1"/>
          </p:cNvSpPr>
          <p:nvPr>
            <p:ph type="sldNum" sz="quarter" idx="10"/>
          </p:nvPr>
        </p:nvSpPr>
        <p:spPr>
          <a:noFill/>
        </p:spPr>
        <p:txBody>
          <a:bodyPr/>
          <a:lstStyle/>
          <a:p>
            <a:fld id="{C18FB585-4092-8D4B-B491-1D519D672F18}" type="slidenum">
              <a:rPr lang="en-US"/>
              <a:pPr/>
              <a:t>14</a:t>
            </a:fld>
            <a:endParaRPr lang="en-US"/>
          </a:p>
        </p:txBody>
      </p:sp>
      <p:pic>
        <p:nvPicPr>
          <p:cNvPr id="41987" name="Picture 2"/>
          <p:cNvPicPr>
            <a:picLocks noChangeAspect="1" noChangeArrowheads="1"/>
          </p:cNvPicPr>
          <p:nvPr/>
        </p:nvPicPr>
        <p:blipFill>
          <a:blip r:embed="rId3"/>
          <a:srcRect l="13345"/>
          <a:stretch>
            <a:fillRect/>
          </a:stretch>
        </p:blipFill>
        <p:spPr bwMode="auto">
          <a:xfrm>
            <a:off x="1187450" y="1916113"/>
            <a:ext cx="6546850" cy="4203700"/>
          </a:xfrm>
          <a:prstGeom prst="rect">
            <a:avLst/>
          </a:prstGeom>
          <a:noFill/>
          <a:ln w="9525">
            <a:noFill/>
            <a:miter lim="800000"/>
            <a:headEnd/>
            <a:tailEnd/>
          </a:ln>
        </p:spPr>
      </p:pic>
      <p:sp>
        <p:nvSpPr>
          <p:cNvPr id="41988" name="Content Placeholder 5"/>
          <p:cNvSpPr txBox="1">
            <a:spLocks/>
          </p:cNvSpPr>
          <p:nvPr/>
        </p:nvSpPr>
        <p:spPr bwMode="auto">
          <a:xfrm>
            <a:off x="1258888" y="549275"/>
            <a:ext cx="6478587" cy="12969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b="1">
                <a:solidFill>
                  <a:srgbClr val="595959"/>
                </a:solidFill>
                <a:latin typeface="Helvetica" pitchFamily="-105" charset="0"/>
                <a:ea typeface="Helvetica" pitchFamily="-105" charset="0"/>
                <a:cs typeface="Helvetica" pitchFamily="-105" charset="0"/>
              </a:rPr>
              <a:t>Page layouts</a:t>
            </a:r>
          </a:p>
          <a:p>
            <a:pPr marL="342900" indent="-342900">
              <a:spcBef>
                <a:spcPct val="20000"/>
              </a:spcBef>
            </a:pPr>
            <a:r>
              <a:rPr lang="en-US" sz="2500">
                <a:solidFill>
                  <a:srgbClr val="595959"/>
                </a:solidFill>
                <a:latin typeface="Helvetica" pitchFamily="-105" charset="0"/>
                <a:ea typeface="Helvetica" pitchFamily="-105" charset="0"/>
                <a:cs typeface="Helvetica" pitchFamily="-105" charset="0"/>
              </a:rPr>
              <a:t>Medieval ages – 18</a:t>
            </a:r>
            <a:r>
              <a:rPr lang="en-US" sz="2500" baseline="30000">
                <a:solidFill>
                  <a:srgbClr val="595959"/>
                </a:solidFill>
                <a:latin typeface="Helvetica" pitchFamily="-105" charset="0"/>
                <a:ea typeface="Helvetica" pitchFamily="-105" charset="0"/>
                <a:cs typeface="Helvetica" pitchFamily="-105" charset="0"/>
              </a:rPr>
              <a:t>th</a:t>
            </a:r>
            <a:r>
              <a:rPr lang="en-US" sz="2500">
                <a:solidFill>
                  <a:srgbClr val="595959"/>
                </a:solidFill>
                <a:latin typeface="Helvetica" pitchFamily="-105" charset="0"/>
                <a:ea typeface="Helvetica" pitchFamily="-105" charset="0"/>
                <a:cs typeface="Helvetica" pitchFamily="-105" charset="0"/>
              </a:rPr>
              <a:t> century</a:t>
            </a:r>
          </a:p>
        </p:txBody>
      </p:sp>
    </p:spTree>
    <p:extLst>
      <p:ext uri="{BB962C8B-B14F-4D97-AF65-F5344CB8AC3E}">
        <p14:creationId xmlns:p14="http://schemas.microsoft.com/office/powerpoint/2010/main" val="173090106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2"/>
          <p:cNvSpPr>
            <a:spLocks noGrp="1"/>
          </p:cNvSpPr>
          <p:nvPr>
            <p:ph type="sldNum" sz="quarter" idx="10"/>
          </p:nvPr>
        </p:nvSpPr>
        <p:spPr>
          <a:noFill/>
        </p:spPr>
        <p:txBody>
          <a:bodyPr/>
          <a:lstStyle/>
          <a:p>
            <a:fld id="{EB95EE35-176F-8542-B22C-263B5E934821}" type="slidenum">
              <a:rPr lang="en-US"/>
              <a:pPr/>
              <a:t>15</a:t>
            </a:fld>
            <a:endParaRPr lang="en-US"/>
          </a:p>
        </p:txBody>
      </p:sp>
      <p:sp>
        <p:nvSpPr>
          <p:cNvPr id="5" name="Content Placeholder 1"/>
          <p:cNvSpPr txBox="1">
            <a:spLocks/>
          </p:cNvSpPr>
          <p:nvPr/>
        </p:nvSpPr>
        <p:spPr bwMode="auto">
          <a:xfrm>
            <a:off x="755650" y="5589588"/>
            <a:ext cx="4460875" cy="1008062"/>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Simple grid</a:t>
            </a:r>
          </a:p>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Centralized composition</a:t>
            </a:r>
          </a:p>
        </p:txBody>
      </p:sp>
      <p:pic>
        <p:nvPicPr>
          <p:cNvPr id="43012" name="Picture 5"/>
          <p:cNvPicPr>
            <a:picLocks noChangeAspect="1" noChangeArrowheads="1"/>
          </p:cNvPicPr>
          <p:nvPr/>
        </p:nvPicPr>
        <p:blipFill>
          <a:blip r:embed="rId3"/>
          <a:srcRect/>
          <a:stretch>
            <a:fillRect/>
          </a:stretch>
        </p:blipFill>
        <p:spPr bwMode="auto">
          <a:xfrm>
            <a:off x="1476375" y="908050"/>
            <a:ext cx="6119813" cy="4395788"/>
          </a:xfrm>
          <a:prstGeom prst="rect">
            <a:avLst/>
          </a:prstGeom>
          <a:noFill/>
          <a:ln w="9525">
            <a:noFill/>
            <a:miter lim="800000"/>
            <a:headEnd/>
            <a:tailEnd/>
          </a:ln>
        </p:spPr>
      </p:pic>
    </p:spTree>
    <p:extLst>
      <p:ext uri="{BB962C8B-B14F-4D97-AF65-F5344CB8AC3E}">
        <p14:creationId xmlns:p14="http://schemas.microsoft.com/office/powerpoint/2010/main" val="117552644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Decorative frames</a:t>
            </a:r>
          </a:p>
        </p:txBody>
      </p:sp>
      <p:sp>
        <p:nvSpPr>
          <p:cNvPr id="44035" name="Slide Number Placeholder 2"/>
          <p:cNvSpPr>
            <a:spLocks noGrp="1"/>
          </p:cNvSpPr>
          <p:nvPr>
            <p:ph type="sldNum" sz="quarter" idx="10"/>
          </p:nvPr>
        </p:nvSpPr>
        <p:spPr>
          <a:noFill/>
        </p:spPr>
        <p:txBody>
          <a:bodyPr/>
          <a:lstStyle/>
          <a:p>
            <a:fld id="{D97E3657-F00D-DE45-852A-61D2CC6F9D51}" type="slidenum">
              <a:rPr lang="en-US"/>
              <a:pPr/>
              <a:t>16</a:t>
            </a:fld>
            <a:endParaRPr lang="en-US"/>
          </a:p>
        </p:txBody>
      </p:sp>
      <p:pic>
        <p:nvPicPr>
          <p:cNvPr id="44036" name="Picture 2"/>
          <p:cNvPicPr>
            <a:picLocks noChangeAspect="1" noChangeArrowheads="1"/>
          </p:cNvPicPr>
          <p:nvPr/>
        </p:nvPicPr>
        <p:blipFill>
          <a:blip r:embed="rId3"/>
          <a:srcRect/>
          <a:stretch>
            <a:fillRect/>
          </a:stretch>
        </p:blipFill>
        <p:spPr bwMode="auto">
          <a:xfrm>
            <a:off x="4643438" y="188913"/>
            <a:ext cx="3756025" cy="5980112"/>
          </a:xfrm>
          <a:prstGeom prst="rect">
            <a:avLst/>
          </a:prstGeom>
          <a:noFill/>
          <a:ln w="9525">
            <a:noFill/>
            <a:miter lim="800000"/>
            <a:headEnd/>
            <a:tailEnd/>
          </a:ln>
        </p:spPr>
      </p:pic>
    </p:spTree>
    <p:extLst>
      <p:ext uri="{BB962C8B-B14F-4D97-AF65-F5344CB8AC3E}">
        <p14:creationId xmlns:p14="http://schemas.microsoft.com/office/powerpoint/2010/main" val="2888261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113"/>
            <a:ext cx="3741738" cy="4179887"/>
          </a:xfrm>
        </p:spPr>
        <p:txBody>
          <a:bodyPr/>
          <a:lstStyle/>
          <a:p>
            <a:r>
              <a:rPr lang="en-US" smtClean="0">
                <a:solidFill>
                  <a:srgbClr val="595959"/>
                </a:solidFill>
                <a:latin typeface="Helvetica" pitchFamily="-105" charset="0"/>
                <a:ea typeface="Helvetica" pitchFamily="-105" charset="0"/>
                <a:cs typeface="Helvetica" pitchFamily="-105" charset="0"/>
              </a:rPr>
              <a:t>Centralized format</a:t>
            </a:r>
          </a:p>
          <a:p>
            <a:endParaRPr lang="en-US" smtClean="0">
              <a:solidFill>
                <a:srgbClr val="595959"/>
              </a:solidFill>
              <a:latin typeface="Helvetica" pitchFamily="-105" charset="0"/>
              <a:ea typeface="Helvetica" pitchFamily="-105" charset="0"/>
              <a:cs typeface="Helvetica" pitchFamily="-105" charset="0"/>
            </a:endParaRPr>
          </a:p>
          <a:p>
            <a:r>
              <a:rPr lang="en-US" smtClean="0">
                <a:solidFill>
                  <a:srgbClr val="595959"/>
                </a:solidFill>
                <a:latin typeface="Helvetica" pitchFamily="-105" charset="0"/>
                <a:ea typeface="Helvetica" pitchFamily="-105" charset="0"/>
                <a:cs typeface="Helvetica" pitchFamily="-105" charset="0"/>
              </a:rPr>
              <a:t>Ornamentation by:</a:t>
            </a:r>
          </a:p>
          <a:p>
            <a:pPr lvl="1"/>
            <a:r>
              <a:rPr lang="en-US" smtClean="0">
                <a:solidFill>
                  <a:srgbClr val="595959"/>
                </a:solidFill>
                <a:latin typeface="Helvetica" pitchFamily="-105" charset="0"/>
                <a:ea typeface="Helvetica" pitchFamily="-105" charset="0"/>
                <a:cs typeface="Helvetica" pitchFamily="-105" charset="0"/>
              </a:rPr>
              <a:t>various typefaces</a:t>
            </a:r>
          </a:p>
          <a:p>
            <a:pPr lvl="1"/>
            <a:r>
              <a:rPr lang="en-US" smtClean="0">
                <a:solidFill>
                  <a:srgbClr val="595959"/>
                </a:solidFill>
                <a:latin typeface="Helvetica" pitchFamily="-105" charset="0"/>
                <a:ea typeface="Helvetica" pitchFamily="-105" charset="0"/>
                <a:cs typeface="Helvetica" pitchFamily="-105" charset="0"/>
              </a:rPr>
              <a:t>Sizes</a:t>
            </a:r>
          </a:p>
        </p:txBody>
      </p:sp>
      <p:sp>
        <p:nvSpPr>
          <p:cNvPr id="45059" name="Slide Number Placeholder 2"/>
          <p:cNvSpPr>
            <a:spLocks noGrp="1"/>
          </p:cNvSpPr>
          <p:nvPr>
            <p:ph type="sldNum" sz="quarter" idx="10"/>
          </p:nvPr>
        </p:nvSpPr>
        <p:spPr>
          <a:noFill/>
        </p:spPr>
        <p:txBody>
          <a:bodyPr/>
          <a:lstStyle/>
          <a:p>
            <a:fld id="{280620A7-FE17-D444-A061-40864E4C4570}" type="slidenum">
              <a:rPr lang="en-US"/>
              <a:pPr/>
              <a:t>17</a:t>
            </a:fld>
            <a:endParaRPr lang="en-US"/>
          </a:p>
        </p:txBody>
      </p:sp>
      <p:pic>
        <p:nvPicPr>
          <p:cNvPr id="45060" name="Picture 2"/>
          <p:cNvPicPr>
            <a:picLocks noChangeAspect="1" noChangeArrowheads="1"/>
          </p:cNvPicPr>
          <p:nvPr/>
        </p:nvPicPr>
        <p:blipFill>
          <a:blip r:embed="rId3"/>
          <a:srcRect/>
          <a:stretch>
            <a:fillRect/>
          </a:stretch>
        </p:blipFill>
        <p:spPr bwMode="auto">
          <a:xfrm>
            <a:off x="5076825" y="476250"/>
            <a:ext cx="3546475" cy="5973763"/>
          </a:xfrm>
          <a:prstGeom prst="rect">
            <a:avLst/>
          </a:prstGeom>
          <a:noFill/>
          <a:ln w="9525">
            <a:noFill/>
            <a:miter lim="800000"/>
            <a:headEnd/>
            <a:tailEnd/>
          </a:ln>
        </p:spPr>
      </p:pic>
    </p:spTree>
    <p:extLst>
      <p:ext uri="{BB962C8B-B14F-4D97-AF65-F5344CB8AC3E}">
        <p14:creationId xmlns:p14="http://schemas.microsoft.com/office/powerpoint/2010/main" val="33985205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8313" y="1628775"/>
            <a:ext cx="2519362" cy="3313113"/>
          </a:xfrm>
          <a:prstGeom prst="rect">
            <a:avLst/>
          </a:prstGeom>
        </p:spPr>
        <p:txBody>
          <a:bodyPr>
            <a:prstTxWarp prst="textNoShape">
              <a:avLst/>
            </a:prstTxWarp>
            <a:normAutofit/>
          </a:bodyPr>
          <a:lstStyle/>
          <a:p>
            <a:pPr marL="342900" indent="-342900">
              <a:spcBef>
                <a:spcPct val="20000"/>
              </a:spcBef>
            </a:pPr>
            <a:endParaRPr lang="en-US" sz="1600"/>
          </a:p>
        </p:txBody>
      </p:sp>
      <p:pic>
        <p:nvPicPr>
          <p:cNvPr id="58371" name="Picture 2"/>
          <p:cNvPicPr>
            <a:picLocks noChangeAspect="1" noChangeArrowheads="1"/>
          </p:cNvPicPr>
          <p:nvPr/>
        </p:nvPicPr>
        <p:blipFill>
          <a:blip r:embed="rId3"/>
          <a:srcRect/>
          <a:stretch>
            <a:fillRect/>
          </a:stretch>
        </p:blipFill>
        <p:spPr bwMode="auto">
          <a:xfrm>
            <a:off x="755650" y="1125538"/>
            <a:ext cx="7840663" cy="4384675"/>
          </a:xfrm>
          <a:prstGeom prst="rect">
            <a:avLst/>
          </a:prstGeom>
          <a:noFill/>
          <a:ln w="9525">
            <a:noFill/>
            <a:miter lim="800000"/>
            <a:headEnd/>
            <a:tailEnd/>
          </a:ln>
        </p:spPr>
      </p:pic>
      <p:sp>
        <p:nvSpPr>
          <p:cNvPr id="8" name="Content Placeholder 7"/>
          <p:cNvSpPr>
            <a:spLocks noGrp="1"/>
          </p:cNvSpPr>
          <p:nvPr>
            <p:ph idx="1"/>
          </p:nvPr>
        </p:nvSpPr>
        <p:spPr>
          <a:xfrm>
            <a:off x="1547813" y="5661025"/>
            <a:ext cx="6767512" cy="792163"/>
          </a:xfrm>
        </p:spPr>
        <p:txBody>
          <a:bodyPr/>
          <a:lstStyle/>
          <a:p>
            <a:r>
              <a:rPr lang="en-US" smtClean="0">
                <a:solidFill>
                  <a:srgbClr val="595959"/>
                </a:solidFill>
                <a:latin typeface="Helvetica" pitchFamily="-105" charset="0"/>
                <a:ea typeface="Helvetica" pitchFamily="-105" charset="0"/>
                <a:cs typeface="Helvetica" pitchFamily="-105" charset="0"/>
              </a:rPr>
              <a:t>Balance + order + consistency</a:t>
            </a:r>
          </a:p>
        </p:txBody>
      </p:sp>
      <p:sp>
        <p:nvSpPr>
          <p:cNvPr id="58373" name="Slide Number Placeholder 6"/>
          <p:cNvSpPr>
            <a:spLocks noGrp="1"/>
          </p:cNvSpPr>
          <p:nvPr>
            <p:ph type="sldNum" sz="quarter" idx="10"/>
          </p:nvPr>
        </p:nvSpPr>
        <p:spPr>
          <a:noFill/>
        </p:spPr>
        <p:txBody>
          <a:bodyPr/>
          <a:lstStyle/>
          <a:p>
            <a:fld id="{A5E5DB84-902B-7540-9457-45D6DBC7D009}" type="slidenum">
              <a:rPr lang="en-US"/>
              <a:pPr/>
              <a:t>18</a:t>
            </a:fld>
            <a:endParaRPr lang="en-US"/>
          </a:p>
        </p:txBody>
      </p:sp>
      <p:sp>
        <p:nvSpPr>
          <p:cNvPr id="9" name="Content Placeholder 7"/>
          <p:cNvSpPr txBox="1">
            <a:spLocks/>
          </p:cNvSpPr>
          <p:nvPr/>
        </p:nvSpPr>
        <p:spPr bwMode="auto">
          <a:xfrm>
            <a:off x="755650" y="260350"/>
            <a:ext cx="5110163" cy="6477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500">
                <a:solidFill>
                  <a:srgbClr val="595959"/>
                </a:solidFill>
              </a:rPr>
              <a:t>Grid uses in </a:t>
            </a:r>
            <a:r>
              <a:rPr lang="en-US" sz="2500" b="1">
                <a:solidFill>
                  <a:srgbClr val="595959"/>
                </a:solidFill>
              </a:rPr>
              <a:t>Composition: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4859338" y="5084763"/>
            <a:ext cx="3313112" cy="1081087"/>
          </a:xfrm>
        </p:spPr>
        <p:txBody>
          <a:bodyPr/>
          <a:lstStyle/>
          <a:p>
            <a:r>
              <a:rPr lang="en-US">
                <a:solidFill>
                  <a:srgbClr val="595959"/>
                </a:solidFill>
                <a:latin typeface="Helvetica" pitchFamily="-105" charset="0"/>
                <a:ea typeface="Helvetica" pitchFamily="-105" charset="0"/>
                <a:cs typeface="Helvetica" pitchFamily="-105" charset="0"/>
              </a:rPr>
              <a:t>Makes it easy to </a:t>
            </a:r>
            <a:r>
              <a:rPr lang="en-US" b="1">
                <a:solidFill>
                  <a:srgbClr val="595959"/>
                </a:solidFill>
                <a:latin typeface="Helvetica" pitchFamily="-105" charset="0"/>
                <a:ea typeface="Helvetica" pitchFamily="-105" charset="0"/>
                <a:cs typeface="Helvetica" pitchFamily="-105" charset="0"/>
              </a:rPr>
              <a:t>read + understand</a:t>
            </a:r>
          </a:p>
          <a:p>
            <a:endParaRPr lang="en-US" b="1">
              <a:solidFill>
                <a:srgbClr val="595959"/>
              </a:solidFill>
              <a:latin typeface="Helvetica" pitchFamily="-105" charset="0"/>
              <a:ea typeface="Helvetica" pitchFamily="-105" charset="0"/>
              <a:cs typeface="Helvetica" pitchFamily="-105" charset="0"/>
            </a:endParaRPr>
          </a:p>
          <a:p>
            <a:endParaRPr lang="en-US" b="1">
              <a:solidFill>
                <a:srgbClr val="595959"/>
              </a:solidFill>
              <a:latin typeface="Helvetica" pitchFamily="-105" charset="0"/>
              <a:ea typeface="Helvetica" pitchFamily="-105" charset="0"/>
              <a:cs typeface="Helvetica" pitchFamily="-105" charset="0"/>
            </a:endParaRPr>
          </a:p>
          <a:p>
            <a:endParaRPr lang="en-US">
              <a:solidFill>
                <a:srgbClr val="595959"/>
              </a:solidFill>
              <a:latin typeface="Helvetica" pitchFamily="-105" charset="0"/>
              <a:ea typeface="Helvetica" pitchFamily="-105" charset="0"/>
              <a:cs typeface="Helvetica" pitchFamily="-105" charset="0"/>
            </a:endParaRPr>
          </a:p>
        </p:txBody>
      </p:sp>
      <p:sp>
        <p:nvSpPr>
          <p:cNvPr id="60419" name="Slide Number Placeholder 5"/>
          <p:cNvSpPr>
            <a:spLocks noGrp="1"/>
          </p:cNvSpPr>
          <p:nvPr>
            <p:ph type="sldNum" sz="quarter" idx="10"/>
          </p:nvPr>
        </p:nvSpPr>
        <p:spPr>
          <a:noFill/>
        </p:spPr>
        <p:txBody>
          <a:bodyPr/>
          <a:lstStyle/>
          <a:p>
            <a:fld id="{74F169A7-D93D-654D-AE2D-D3F99E540A6E}" type="slidenum">
              <a:rPr lang="en-US"/>
              <a:pPr/>
              <a:t>19</a:t>
            </a:fld>
            <a:endParaRPr lang="en-US"/>
          </a:p>
        </p:txBody>
      </p:sp>
      <p:sp>
        <p:nvSpPr>
          <p:cNvPr id="8" name="Content Placeholder 6"/>
          <p:cNvSpPr txBox="1">
            <a:spLocks/>
          </p:cNvSpPr>
          <p:nvPr/>
        </p:nvSpPr>
        <p:spPr bwMode="auto">
          <a:xfrm>
            <a:off x="611188" y="404813"/>
            <a:ext cx="4752975" cy="503237"/>
          </a:xfrm>
          <a:prstGeom prst="rect">
            <a:avLst/>
          </a:prstGeom>
          <a:noFill/>
          <a:ln w="9525">
            <a:noFill/>
            <a:miter lim="800000"/>
            <a:headEnd/>
            <a:tailEnd/>
          </a:ln>
        </p:spPr>
        <p:txBody>
          <a:bodyPr>
            <a:prstTxWarp prst="textNoShape">
              <a:avLst/>
            </a:prstTxWarp>
          </a:bodyPr>
          <a:lstStyle/>
          <a:p>
            <a:pPr marL="342900" indent="-342900">
              <a:spcBef>
                <a:spcPct val="50000"/>
              </a:spcBef>
            </a:pPr>
            <a:r>
              <a:rPr lang="en-US" sz="2500">
                <a:solidFill>
                  <a:srgbClr val="595959"/>
                </a:solidFill>
                <a:latin typeface="Helvetica" pitchFamily="-105" charset="0"/>
                <a:ea typeface="Helvetica" pitchFamily="-105" charset="0"/>
                <a:cs typeface="Helvetica" pitchFamily="-105" charset="0"/>
              </a:rPr>
              <a:t>Grid in presenting </a:t>
            </a:r>
            <a:r>
              <a:rPr lang="en-US" sz="2500" b="1">
                <a:solidFill>
                  <a:srgbClr val="595959"/>
                </a:solidFill>
                <a:latin typeface="Helvetica" pitchFamily="-105" charset="0"/>
                <a:ea typeface="Helvetica" pitchFamily="-105" charset="0"/>
                <a:cs typeface="Helvetica" pitchFamily="-105" charset="0"/>
              </a:rPr>
              <a:t>information</a:t>
            </a:r>
          </a:p>
        </p:txBody>
      </p:sp>
      <p:sp>
        <p:nvSpPr>
          <p:cNvPr id="9" name="Content Placeholder 6"/>
          <p:cNvSpPr txBox="1">
            <a:spLocks/>
          </p:cNvSpPr>
          <p:nvPr/>
        </p:nvSpPr>
        <p:spPr bwMode="auto">
          <a:xfrm flipH="1">
            <a:off x="684213" y="5084763"/>
            <a:ext cx="3167062" cy="1295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Arranges content in </a:t>
            </a:r>
            <a:r>
              <a:rPr lang="en-US" sz="2000" b="1">
                <a:solidFill>
                  <a:srgbClr val="595959"/>
                </a:solidFill>
                <a:latin typeface="Helvetica" pitchFamily="-105" charset="0"/>
                <a:ea typeface="Helvetica" pitchFamily="-105" charset="0"/>
                <a:cs typeface="Helvetica" pitchFamily="-105" charset="0"/>
              </a:rPr>
              <a:t>Clear + logical hierarchy</a:t>
            </a:r>
          </a:p>
        </p:txBody>
      </p:sp>
      <p:pic>
        <p:nvPicPr>
          <p:cNvPr id="60422" name="Picture 5"/>
          <p:cNvPicPr>
            <a:picLocks noChangeAspect="1" noChangeArrowheads="1"/>
          </p:cNvPicPr>
          <p:nvPr/>
        </p:nvPicPr>
        <p:blipFill>
          <a:blip r:embed="rId3"/>
          <a:srcRect/>
          <a:stretch>
            <a:fillRect/>
          </a:stretch>
        </p:blipFill>
        <p:spPr bwMode="auto">
          <a:xfrm>
            <a:off x="684213" y="1341438"/>
            <a:ext cx="3671887" cy="3671887"/>
          </a:xfrm>
          <a:prstGeom prst="rect">
            <a:avLst/>
          </a:prstGeom>
          <a:noFill/>
          <a:ln w="9525">
            <a:noFill/>
            <a:miter lim="800000"/>
            <a:headEnd/>
            <a:tailEnd/>
          </a:ln>
        </p:spPr>
      </p:pic>
      <p:pic>
        <p:nvPicPr>
          <p:cNvPr id="60423" name="Picture 6"/>
          <p:cNvPicPr>
            <a:picLocks noChangeAspect="1" noChangeArrowheads="1"/>
          </p:cNvPicPr>
          <p:nvPr/>
        </p:nvPicPr>
        <p:blipFill>
          <a:blip r:embed="rId4"/>
          <a:srcRect/>
          <a:stretch>
            <a:fillRect/>
          </a:stretch>
        </p:blipFill>
        <p:spPr bwMode="auto">
          <a:xfrm>
            <a:off x="4859338" y="1341438"/>
            <a:ext cx="3673475" cy="360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90600" y="1225550"/>
            <a:ext cx="3048000" cy="366713"/>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en-US" sz="1800" b="1"/>
              <a:t>Pre- Victorian Era</a:t>
            </a:r>
            <a:r>
              <a:rPr lang="en-US"/>
              <a:t> </a:t>
            </a:r>
          </a:p>
        </p:txBody>
      </p:sp>
      <p:sp>
        <p:nvSpPr>
          <p:cNvPr id="20483" name="Text Box 6"/>
          <p:cNvSpPr txBox="1">
            <a:spLocks noChangeArrowheads="1"/>
          </p:cNvSpPr>
          <p:nvPr/>
        </p:nvSpPr>
        <p:spPr bwMode="auto">
          <a:xfrm>
            <a:off x="1295400" y="5715000"/>
            <a:ext cx="6629400" cy="304800"/>
          </a:xfrm>
          <a:prstGeom prst="rect">
            <a:avLst/>
          </a:prstGeom>
          <a:noFill/>
          <a:ln w="9525">
            <a:noFill/>
            <a:miter lim="800000"/>
            <a:headEnd/>
            <a:tailEnd/>
          </a:ln>
        </p:spPr>
        <p:txBody>
          <a:bodyPr anchor="ctr">
            <a:prstTxWarp prst="textNoShape">
              <a:avLst/>
            </a:prstTxWarp>
            <a:spAutoFit/>
          </a:bodyPr>
          <a:lstStyle/>
          <a:p>
            <a:pPr>
              <a:spcBef>
                <a:spcPct val="50000"/>
              </a:spcBef>
            </a:pPr>
            <a:r>
              <a:rPr lang="en-US" sz="1400"/>
              <a:t>Agrarian society (agriculture) that relied on animal and human power for energy</a:t>
            </a:r>
            <a:endParaRPr lang="en-US"/>
          </a:p>
        </p:txBody>
      </p:sp>
      <p:pic>
        <p:nvPicPr>
          <p:cNvPr id="20484" name="Picture 8" descr="agarian"/>
          <p:cNvPicPr>
            <a:picLocks noChangeAspect="1" noChangeArrowheads="1"/>
          </p:cNvPicPr>
          <p:nvPr/>
        </p:nvPicPr>
        <p:blipFill>
          <a:blip r:embed="rId3"/>
          <a:srcRect/>
          <a:stretch>
            <a:fillRect/>
          </a:stretch>
        </p:blipFill>
        <p:spPr bwMode="auto">
          <a:xfrm>
            <a:off x="1763713" y="1943100"/>
            <a:ext cx="5551487" cy="369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SWITCHBOARD RUG"/>
          <p:cNvPicPr>
            <a:picLocks noChangeAspect="1" noChangeArrowheads="1"/>
          </p:cNvPicPr>
          <p:nvPr/>
        </p:nvPicPr>
        <p:blipFill>
          <a:blip r:embed="rId3"/>
          <a:srcRect/>
          <a:stretch>
            <a:fillRect/>
          </a:stretch>
        </p:blipFill>
        <p:spPr bwMode="auto">
          <a:xfrm>
            <a:off x="4859338" y="476250"/>
            <a:ext cx="3600450" cy="6003925"/>
          </a:xfrm>
          <a:prstGeom prst="rect">
            <a:avLst/>
          </a:prstGeom>
          <a:noFill/>
          <a:ln w="9525">
            <a:noFill/>
            <a:miter lim="800000"/>
            <a:headEnd/>
            <a:tailEnd/>
          </a:ln>
        </p:spPr>
      </p:pic>
      <p:sp>
        <p:nvSpPr>
          <p:cNvPr id="7" name="Content Placeholder 6"/>
          <p:cNvSpPr>
            <a:spLocks noGrp="1"/>
          </p:cNvSpPr>
          <p:nvPr>
            <p:ph idx="1"/>
          </p:nvPr>
        </p:nvSpPr>
        <p:spPr>
          <a:xfrm>
            <a:off x="395288" y="5876925"/>
            <a:ext cx="3741737" cy="647700"/>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Grid influenced art movements</a:t>
            </a:r>
          </a:p>
        </p:txBody>
      </p:sp>
      <p:sp>
        <p:nvSpPr>
          <p:cNvPr id="65540" name="Slide Number Placeholder 5"/>
          <p:cNvSpPr>
            <a:spLocks noGrp="1"/>
          </p:cNvSpPr>
          <p:nvPr>
            <p:ph type="sldNum" sz="quarter" idx="10"/>
          </p:nvPr>
        </p:nvSpPr>
        <p:spPr>
          <a:noFill/>
        </p:spPr>
        <p:txBody>
          <a:bodyPr/>
          <a:lstStyle/>
          <a:p>
            <a:fld id="{CD8B7F7F-BB93-8C45-8439-74C2500038A7}" type="slidenum">
              <a:rPr lang="en-US"/>
              <a:pPr/>
              <a:t>20</a:t>
            </a:fld>
            <a:endParaRPr lang="en-US"/>
          </a:p>
        </p:txBody>
      </p:sp>
      <p:pic>
        <p:nvPicPr>
          <p:cNvPr id="65541" name="Picture 4" descr="malevich2.jpg"/>
          <p:cNvPicPr>
            <a:picLocks noChangeAspect="1"/>
          </p:cNvPicPr>
          <p:nvPr/>
        </p:nvPicPr>
        <p:blipFill>
          <a:blip r:embed="rId4"/>
          <a:srcRect/>
          <a:stretch>
            <a:fillRect/>
          </a:stretch>
        </p:blipFill>
        <p:spPr bwMode="auto">
          <a:xfrm>
            <a:off x="468313" y="476250"/>
            <a:ext cx="2519362" cy="2447925"/>
          </a:xfrm>
          <a:prstGeom prst="rect">
            <a:avLst/>
          </a:prstGeom>
          <a:noFill/>
          <a:ln w="9525">
            <a:noFill/>
            <a:miter lim="800000"/>
            <a:headEnd/>
            <a:tailEnd/>
          </a:ln>
        </p:spPr>
      </p:pic>
      <p:pic>
        <p:nvPicPr>
          <p:cNvPr id="65542" name="Picture 2"/>
          <p:cNvPicPr>
            <a:picLocks noChangeAspect="1" noChangeArrowheads="1"/>
          </p:cNvPicPr>
          <p:nvPr/>
        </p:nvPicPr>
        <p:blipFill>
          <a:blip r:embed="rId5"/>
          <a:srcRect/>
          <a:stretch>
            <a:fillRect/>
          </a:stretch>
        </p:blipFill>
        <p:spPr bwMode="auto">
          <a:xfrm>
            <a:off x="468313" y="3357563"/>
            <a:ext cx="3455987" cy="223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srcRect l="18941" r="17534" b="18391"/>
          <a:stretch>
            <a:fillRect/>
          </a:stretch>
        </p:blipFill>
        <p:spPr bwMode="auto">
          <a:xfrm>
            <a:off x="4356100" y="260350"/>
            <a:ext cx="3965575" cy="5668963"/>
          </a:xfrm>
          <a:prstGeom prst="rect">
            <a:avLst/>
          </a:prstGeom>
          <a:noFill/>
          <a:ln w="9525">
            <a:noFill/>
            <a:miter lim="800000"/>
            <a:headEnd/>
            <a:tailEnd/>
          </a:ln>
        </p:spPr>
      </p:pic>
      <p:sp>
        <p:nvSpPr>
          <p:cNvPr id="66563" name="Content Placeholder 2"/>
          <p:cNvSpPr>
            <a:spLocks noGrp="1"/>
          </p:cNvSpPr>
          <p:nvPr>
            <p:ph idx="1"/>
          </p:nvPr>
        </p:nvSpPr>
        <p:spPr>
          <a:xfrm>
            <a:off x="685800" y="765175"/>
            <a:ext cx="3309938" cy="5330825"/>
          </a:xfrm>
        </p:spPr>
        <p:txBody>
          <a:bodyPr/>
          <a:lstStyle/>
          <a:p>
            <a:pPr>
              <a:buFontTx/>
              <a:buNone/>
            </a:pPr>
            <a:r>
              <a:rPr lang="en-US">
                <a:solidFill>
                  <a:srgbClr val="595959"/>
                </a:solidFill>
                <a:latin typeface="Helvetica" pitchFamily="-105" charset="0"/>
                <a:ea typeface="Helvetica" pitchFamily="-105" charset="0"/>
                <a:cs typeface="Helvetica" pitchFamily="-105" charset="0"/>
              </a:rPr>
              <a:t>Modular grid used in architecture:</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produce quick, generic layouts</a:t>
            </a:r>
          </a:p>
          <a:p>
            <a:pPr>
              <a:buFontTx/>
              <a:buNone/>
            </a:pPr>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Mass-housing for people after WW2</a:t>
            </a:r>
          </a:p>
          <a:p>
            <a:pPr>
              <a:buFontTx/>
              <a:buNone/>
            </a:pPr>
            <a:endParaRPr lang="en-US">
              <a:solidFill>
                <a:srgbClr val="595959"/>
              </a:solidFill>
              <a:latin typeface="Helvetica" pitchFamily="-105" charset="0"/>
              <a:ea typeface="Helvetica" pitchFamily="-105" charset="0"/>
              <a:cs typeface="Helvetica" pitchFamily="-105" charset="0"/>
            </a:endParaRPr>
          </a:p>
        </p:txBody>
      </p:sp>
      <p:sp>
        <p:nvSpPr>
          <p:cNvPr id="66564" name="Slide Number Placeholder 5"/>
          <p:cNvSpPr>
            <a:spLocks noGrp="1"/>
          </p:cNvSpPr>
          <p:nvPr>
            <p:ph type="sldNum" sz="quarter" idx="10"/>
          </p:nvPr>
        </p:nvSpPr>
        <p:spPr>
          <a:noFill/>
        </p:spPr>
        <p:txBody>
          <a:bodyPr/>
          <a:lstStyle/>
          <a:p>
            <a:fld id="{BB5903D7-B41D-7C44-B2FE-8166CB4AA6DF}" type="slidenum">
              <a:rPr lang="en-US"/>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8"/>
          <p:cNvSpPr>
            <a:spLocks noGrp="1"/>
          </p:cNvSpPr>
          <p:nvPr>
            <p:ph type="sldNum" sz="quarter" idx="10"/>
          </p:nvPr>
        </p:nvSpPr>
        <p:spPr>
          <a:noFill/>
        </p:spPr>
        <p:txBody>
          <a:bodyPr/>
          <a:lstStyle/>
          <a:p>
            <a:fld id="{6F37AB34-2B5F-E04B-8451-229C8A453E5B}" type="slidenum">
              <a:rPr lang="en-US"/>
              <a:pPr/>
              <a:t>22</a:t>
            </a:fld>
            <a:endParaRPr lang="en-US"/>
          </a:p>
        </p:txBody>
      </p:sp>
      <p:pic>
        <p:nvPicPr>
          <p:cNvPr id="67587" name="Picture 2"/>
          <p:cNvPicPr>
            <a:picLocks noChangeAspect="1" noChangeArrowheads="1"/>
          </p:cNvPicPr>
          <p:nvPr/>
        </p:nvPicPr>
        <p:blipFill>
          <a:blip r:embed="rId3">
            <a:grayscl/>
          </a:blip>
          <a:srcRect/>
          <a:stretch>
            <a:fillRect/>
          </a:stretch>
        </p:blipFill>
        <p:spPr bwMode="auto">
          <a:xfrm>
            <a:off x="0" y="0"/>
            <a:ext cx="9144000" cy="6858000"/>
          </a:xfrm>
          <a:prstGeom prst="rect">
            <a:avLst/>
          </a:prstGeom>
          <a:noFill/>
          <a:ln w="9525">
            <a:noFill/>
            <a:miter lim="800000"/>
            <a:headEnd/>
            <a:tailEnd/>
          </a:ln>
        </p:spPr>
      </p:pic>
      <p:sp>
        <p:nvSpPr>
          <p:cNvPr id="67588" name="Content Placeholder 5"/>
          <p:cNvSpPr>
            <a:spLocks noGrp="1"/>
          </p:cNvSpPr>
          <p:nvPr>
            <p:ph idx="1"/>
          </p:nvPr>
        </p:nvSpPr>
        <p:spPr>
          <a:xfrm>
            <a:off x="6084888" y="260350"/>
            <a:ext cx="3059112" cy="1512888"/>
          </a:xfrm>
          <a:solidFill>
            <a:schemeClr val="bg1"/>
          </a:solidFill>
        </p:spPr>
        <p:txBody>
          <a:bodyPr/>
          <a:lstStyle/>
          <a:p>
            <a:r>
              <a:rPr lang="en-US">
                <a:solidFill>
                  <a:srgbClr val="595959"/>
                </a:solidFill>
                <a:latin typeface="Arial" pitchFamily="-105" charset="0"/>
                <a:ea typeface="Helvetica" pitchFamily="-105" charset="0"/>
                <a:cs typeface="Helvetica" pitchFamily="-105" charset="0"/>
              </a:rPr>
              <a:t>Prefabricated blocks</a:t>
            </a:r>
          </a:p>
          <a:p>
            <a:endParaRPr lang="en-US">
              <a:solidFill>
                <a:srgbClr val="595959"/>
              </a:solidFill>
              <a:latin typeface="Arial" pitchFamily="-105" charset="0"/>
              <a:ea typeface="Helvetica" pitchFamily="-105" charset="0"/>
              <a:cs typeface="Helvetica" pitchFamily="-105" charset="0"/>
            </a:endParaRPr>
          </a:p>
          <a:p>
            <a:r>
              <a:rPr lang="en-US">
                <a:solidFill>
                  <a:srgbClr val="595959"/>
                </a:solidFill>
                <a:latin typeface="Arial" pitchFamily="-105" charset="0"/>
                <a:ea typeface="Helvetica" pitchFamily="-105" charset="0"/>
                <a:cs typeface="Helvetica" pitchFamily="-105" charset="0"/>
              </a:rPr>
              <a:t>Fast layout like lego houses</a:t>
            </a:r>
          </a:p>
          <a:p>
            <a:endParaRPr lang="en-US">
              <a:solidFill>
                <a:srgbClr val="595959"/>
              </a:solidFill>
              <a:latin typeface="Helvetica" pitchFamily="-105" charset="0"/>
              <a:ea typeface="Helvetica" pitchFamily="-105" charset="0"/>
              <a:cs typeface="Helvetica" pitchFamily="-105"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8611" name="Slide Number Placeholder 7"/>
          <p:cNvSpPr>
            <a:spLocks noGrp="1"/>
          </p:cNvSpPr>
          <p:nvPr>
            <p:ph type="sldNum" sz="quarter" idx="10"/>
          </p:nvPr>
        </p:nvSpPr>
        <p:spPr>
          <a:noFill/>
        </p:spPr>
        <p:txBody>
          <a:bodyPr/>
          <a:lstStyle/>
          <a:p>
            <a:fld id="{CB19F455-7BC7-3841-9E2E-0D98FBD9CD0F}" type="slidenum">
              <a:rPr lang="en-US"/>
              <a:pPr/>
              <a:t>23</a:t>
            </a:fld>
            <a:endParaRPr lang="en-US"/>
          </a:p>
        </p:txBody>
      </p:sp>
      <p:pic>
        <p:nvPicPr>
          <p:cNvPr id="6861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3" name="Content Placeholder 5"/>
          <p:cNvSpPr txBox="1">
            <a:spLocks/>
          </p:cNvSpPr>
          <p:nvPr/>
        </p:nvSpPr>
        <p:spPr bwMode="auto">
          <a:xfrm>
            <a:off x="6516688" y="3716338"/>
            <a:ext cx="2266950" cy="2520950"/>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b="1">
                <a:solidFill>
                  <a:srgbClr val="595959"/>
                </a:solidFill>
                <a:ea typeface="Helvetica" pitchFamily="-105" charset="0"/>
                <a:cs typeface="Helvetica" pitchFamily="-105" charset="0"/>
              </a:rPr>
              <a:t>Problems</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Very generic</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Repetitive</a:t>
            </a:r>
          </a:p>
          <a:p>
            <a:pPr marL="342900" indent="-342900">
              <a:spcBef>
                <a:spcPct val="20000"/>
              </a:spcBef>
              <a:buFont typeface="Arial" pitchFamily="-105" charset="0"/>
              <a:buChar char="•"/>
            </a:pPr>
            <a:r>
              <a:rPr lang="en-US" sz="2000">
                <a:solidFill>
                  <a:srgbClr val="595959"/>
                </a:solidFill>
                <a:ea typeface="Helvetica" pitchFamily="-105" charset="0"/>
                <a:cs typeface="Helvetica" pitchFamily="-105" charset="0"/>
              </a:rPr>
              <a:t>Didn’t consider varying human needs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7313" y="333375"/>
            <a:ext cx="4032250" cy="503238"/>
          </a:xfrm>
        </p:spPr>
        <p:txBody>
          <a:bodyPr/>
          <a:lstStyle/>
          <a:p>
            <a:pPr>
              <a:buFontTx/>
              <a:buNone/>
            </a:pPr>
            <a:r>
              <a:rPr lang="en-US" sz="2500" smtClean="0">
                <a:solidFill>
                  <a:srgbClr val="595959"/>
                </a:solidFill>
                <a:latin typeface="Helvetica" pitchFamily="-105" charset="0"/>
                <a:ea typeface="Helvetica" pitchFamily="-105" charset="0"/>
                <a:cs typeface="Helvetica" pitchFamily="-105" charset="0"/>
              </a:rPr>
              <a:t>Grid in web design</a:t>
            </a:r>
          </a:p>
        </p:txBody>
      </p:sp>
      <p:sp>
        <p:nvSpPr>
          <p:cNvPr id="69635" name="Slide Number Placeholder 2"/>
          <p:cNvSpPr>
            <a:spLocks noGrp="1"/>
          </p:cNvSpPr>
          <p:nvPr>
            <p:ph type="sldNum" sz="quarter" idx="10"/>
          </p:nvPr>
        </p:nvSpPr>
        <p:spPr>
          <a:noFill/>
        </p:spPr>
        <p:txBody>
          <a:bodyPr/>
          <a:lstStyle/>
          <a:p>
            <a:fld id="{47698FC8-C6F0-5446-B780-9E6C0E2222FD}" type="slidenum">
              <a:rPr lang="en-US"/>
              <a:pPr/>
              <a:t>24</a:t>
            </a:fld>
            <a:endParaRPr lang="en-US"/>
          </a:p>
        </p:txBody>
      </p:sp>
      <p:pic>
        <p:nvPicPr>
          <p:cNvPr id="69636" name="Picture 3"/>
          <p:cNvPicPr>
            <a:picLocks noChangeAspect="1" noChangeArrowheads="1"/>
          </p:cNvPicPr>
          <p:nvPr/>
        </p:nvPicPr>
        <p:blipFill>
          <a:blip r:embed="rId3"/>
          <a:srcRect/>
          <a:stretch>
            <a:fillRect/>
          </a:stretch>
        </p:blipFill>
        <p:spPr bwMode="auto">
          <a:xfrm>
            <a:off x="611188" y="908050"/>
            <a:ext cx="7921625" cy="5281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5"/>
          <p:cNvSpPr>
            <a:spLocks noGrp="1"/>
          </p:cNvSpPr>
          <p:nvPr>
            <p:ph idx="1"/>
          </p:nvPr>
        </p:nvSpPr>
        <p:spPr>
          <a:xfrm>
            <a:off x="2700338" y="3284538"/>
            <a:ext cx="4173537" cy="576262"/>
          </a:xfrm>
        </p:spPr>
        <p:txBody>
          <a:bodyPr/>
          <a:lstStyle/>
          <a:p>
            <a:pPr>
              <a:buFontTx/>
              <a:buNone/>
            </a:pPr>
            <a:r>
              <a:rPr lang="de-CH" sz="2500" b="1">
                <a:solidFill>
                  <a:srgbClr val="595959"/>
                </a:solidFill>
                <a:latin typeface="Helvetica" pitchFamily="-105" charset="0"/>
                <a:ea typeface="Helvetica" pitchFamily="-105" charset="0"/>
                <a:cs typeface="Helvetica" pitchFamily="-105" charset="0"/>
              </a:rPr>
              <a:t>Grid types</a:t>
            </a:r>
            <a:endParaRPr lang="en-US" sz="2500" b="1">
              <a:solidFill>
                <a:srgbClr val="595959"/>
              </a:solidFill>
              <a:latin typeface="Helvetica" pitchFamily="-105" charset="0"/>
              <a:ea typeface="Helvetica" pitchFamily="-105" charset="0"/>
              <a:cs typeface="Helvetica" pitchFamily="-105" charset="0"/>
            </a:endParaRPr>
          </a:p>
          <a:p>
            <a:endParaRPr lang="en-US" sz="2500" b="1">
              <a:solidFill>
                <a:srgbClr val="595959"/>
              </a:solidFill>
              <a:latin typeface="Helvetica" pitchFamily="-105" charset="0"/>
              <a:ea typeface="Helvetica" pitchFamily="-105" charset="0"/>
              <a:cs typeface="Helvetica" pitchFamily="-105" charset="0"/>
            </a:endParaRPr>
          </a:p>
        </p:txBody>
      </p:sp>
      <p:sp>
        <p:nvSpPr>
          <p:cNvPr id="70659" name="Slide Number Placeholder 4"/>
          <p:cNvSpPr>
            <a:spLocks noGrp="1"/>
          </p:cNvSpPr>
          <p:nvPr>
            <p:ph type="sldNum" sz="quarter" idx="10"/>
          </p:nvPr>
        </p:nvSpPr>
        <p:spPr>
          <a:noFill/>
        </p:spPr>
        <p:txBody>
          <a:bodyPr/>
          <a:lstStyle/>
          <a:p>
            <a:fld id="{9D0ED188-BE61-F84F-978E-AFB958690B23}" type="slidenum">
              <a:rPr lang="en-US"/>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single1"/>
          <p:cNvPicPr>
            <a:picLocks noChangeAspect="1" noChangeArrowheads="1"/>
          </p:cNvPicPr>
          <p:nvPr/>
        </p:nvPicPr>
        <p:blipFill>
          <a:blip r:embed="rId3"/>
          <a:srcRect/>
          <a:stretch>
            <a:fillRect/>
          </a:stretch>
        </p:blipFill>
        <p:spPr bwMode="auto">
          <a:xfrm>
            <a:off x="1066800" y="1524000"/>
            <a:ext cx="3208338" cy="3997325"/>
          </a:xfrm>
          <a:prstGeom prst="rect">
            <a:avLst/>
          </a:prstGeom>
          <a:noFill/>
          <a:ln w="9525">
            <a:noFill/>
            <a:miter lim="800000"/>
            <a:headEnd/>
            <a:tailEnd/>
          </a:ln>
        </p:spPr>
      </p:pic>
      <p:pic>
        <p:nvPicPr>
          <p:cNvPr id="71683" name="Picture 3" descr="single2"/>
          <p:cNvPicPr>
            <a:picLocks noChangeAspect="1" noChangeArrowheads="1"/>
          </p:cNvPicPr>
          <p:nvPr/>
        </p:nvPicPr>
        <p:blipFill>
          <a:blip r:embed="rId4"/>
          <a:srcRect/>
          <a:stretch>
            <a:fillRect/>
          </a:stretch>
        </p:blipFill>
        <p:spPr bwMode="auto">
          <a:xfrm>
            <a:off x="5105400" y="1676400"/>
            <a:ext cx="3190875" cy="3675063"/>
          </a:xfrm>
          <a:prstGeom prst="rect">
            <a:avLst/>
          </a:prstGeom>
          <a:noFill/>
          <a:ln w="9525">
            <a:noFill/>
            <a:miter lim="800000"/>
            <a:headEnd/>
            <a:tailEnd/>
          </a:ln>
        </p:spPr>
      </p:pic>
      <p:sp>
        <p:nvSpPr>
          <p:cNvPr id="71684" name="Text Box 4"/>
          <p:cNvSpPr txBox="1">
            <a:spLocks noChangeArrowheads="1"/>
          </p:cNvSpPr>
          <p:nvPr/>
        </p:nvSpPr>
        <p:spPr bwMode="auto">
          <a:xfrm>
            <a:off x="1331913" y="692150"/>
            <a:ext cx="3887787" cy="477838"/>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1. single-column grid </a:t>
            </a:r>
            <a:endParaRPr lang="en-US" sz="2500"/>
          </a:p>
        </p:txBody>
      </p:sp>
      <p:sp>
        <p:nvSpPr>
          <p:cNvPr id="71685" name="Content Placeholder 9"/>
          <p:cNvSpPr>
            <a:spLocks noGrp="1"/>
          </p:cNvSpPr>
          <p:nvPr>
            <p:ph idx="1"/>
          </p:nvPr>
        </p:nvSpPr>
        <p:spPr>
          <a:xfrm>
            <a:off x="1403350" y="5516563"/>
            <a:ext cx="5830888" cy="1011237"/>
          </a:xfrm>
        </p:spPr>
        <p:txBody>
          <a:bodyPr/>
          <a:lstStyle/>
          <a:p>
            <a:r>
              <a:rPr lang="en-US">
                <a:solidFill>
                  <a:srgbClr val="595959"/>
                </a:solidFill>
                <a:latin typeface="Helvetica" pitchFamily="-105" charset="0"/>
                <a:ea typeface="Helvetica" pitchFamily="-105" charset="0"/>
                <a:cs typeface="Helvetica" pitchFamily="-105" charset="0"/>
              </a:rPr>
              <a:t>Most common page design: letters, books</a:t>
            </a:r>
          </a:p>
          <a:p>
            <a:r>
              <a:rPr lang="en-US">
                <a:solidFill>
                  <a:srgbClr val="595959"/>
                </a:solidFill>
                <a:latin typeface="Helvetica" pitchFamily="-105" charset="0"/>
                <a:ea typeface="Helvetica" pitchFamily="-105" charset="0"/>
                <a:cs typeface="Helvetica" pitchFamily="-105" charset="0"/>
              </a:rPr>
              <a:t>Default layout in current word processors</a:t>
            </a:r>
          </a:p>
          <a:p>
            <a:endParaRPr lang="en-US">
              <a:solidFill>
                <a:srgbClr val="595959"/>
              </a:solidFill>
              <a:latin typeface="Helvetica" pitchFamily="-105" charset="0"/>
              <a:ea typeface="Helvetica" pitchFamily="-105" charset="0"/>
              <a:cs typeface="Helvetica" pitchFamily="-105" charset="0"/>
            </a:endParaRPr>
          </a:p>
        </p:txBody>
      </p:sp>
      <p:sp>
        <p:nvSpPr>
          <p:cNvPr id="71686" name="Slide Number Placeholder 7"/>
          <p:cNvSpPr>
            <a:spLocks noGrp="1"/>
          </p:cNvSpPr>
          <p:nvPr>
            <p:ph type="sldNum" sz="quarter" idx="10"/>
          </p:nvPr>
        </p:nvSpPr>
        <p:spPr>
          <a:noFill/>
        </p:spPr>
        <p:txBody>
          <a:bodyPr/>
          <a:lstStyle/>
          <a:p>
            <a:fld id="{60E4FB02-4B72-D242-86BD-717BBDC7B62D}" type="slidenum">
              <a:rPr lang="en-US"/>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4"/>
          <p:cNvPicPr>
            <a:picLocks noChangeAspect="1" noChangeArrowheads="1"/>
          </p:cNvPicPr>
          <p:nvPr/>
        </p:nvPicPr>
        <p:blipFill>
          <a:blip r:embed="rId3">
            <a:lum bright="-10000"/>
          </a:blip>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70021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438308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0" y="5732463"/>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3735" name="Rectangle 4"/>
          <p:cNvSpPr>
            <a:spLocks noChangeArrowheads="1"/>
          </p:cNvSpPr>
          <p:nvPr/>
        </p:nvSpPr>
        <p:spPr bwMode="auto">
          <a:xfrm>
            <a:off x="142875" y="214313"/>
            <a:ext cx="2773363" cy="338137"/>
          </a:xfrm>
          <a:prstGeom prst="rect">
            <a:avLst/>
          </a:prstGeom>
          <a:noFill/>
          <a:ln w="9525">
            <a:noFill/>
            <a:miter lim="800000"/>
            <a:headEnd/>
            <a:tailEnd/>
          </a:ln>
        </p:spPr>
        <p:txBody>
          <a:bodyPr wrap="none">
            <a:prstTxWarp prst="textNoShape">
              <a:avLst/>
            </a:prstTxWarp>
            <a:spAutoFit/>
          </a:bodyPr>
          <a:lstStyle/>
          <a:p>
            <a:pPr>
              <a:buFont typeface="Arial" pitchFamily="-105" charset="0"/>
              <a:buChar char="•"/>
            </a:pPr>
            <a:r>
              <a:rPr lang="en-US" sz="1600"/>
              <a:t>Single-column grid in books</a:t>
            </a:r>
          </a:p>
        </p:txBody>
      </p: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3737" name="Slide Number Placeholder 9"/>
          <p:cNvSpPr>
            <a:spLocks noGrp="1"/>
          </p:cNvSpPr>
          <p:nvPr>
            <p:ph type="sldNum" sz="quarter" idx="10"/>
          </p:nvPr>
        </p:nvSpPr>
        <p:spPr>
          <a:noFill/>
        </p:spPr>
        <p:txBody>
          <a:bodyPr/>
          <a:lstStyle/>
          <a:p>
            <a:fld id="{1B9908BE-573F-E64D-8B30-ADD2E030434A}" type="slidenum">
              <a:rPr lang="en-US"/>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ten-sprea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cxnSp>
        <p:nvCxnSpPr>
          <p:cNvPr id="3" name="Straight Connector 2"/>
          <p:cNvCxnSpPr/>
          <p:nvPr/>
        </p:nvCxnSpPr>
        <p:spPr>
          <a:xfrm rot="10800000">
            <a:off x="0" y="141287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2312987"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63817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179388" y="5876925"/>
            <a:ext cx="9144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1143000" y="3429000"/>
            <a:ext cx="6858000" cy="0"/>
          </a:xfrm>
          <a:prstGeom prst="line">
            <a:avLst/>
          </a:prstGeom>
          <a:ln w="31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4761" name="Slide Number Placeholder 9"/>
          <p:cNvSpPr>
            <a:spLocks noGrp="1"/>
          </p:cNvSpPr>
          <p:nvPr>
            <p:ph type="sldNum" sz="quarter" idx="10"/>
          </p:nvPr>
        </p:nvSpPr>
        <p:spPr>
          <a:noFill/>
        </p:spPr>
        <p:txBody>
          <a:bodyPr/>
          <a:lstStyle/>
          <a:p>
            <a:fld id="{8749B009-C222-9C40-BA53-FC4DA3AC55FE}" type="slidenum">
              <a:rPr lang="en-US"/>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multi1"/>
          <p:cNvPicPr>
            <a:picLocks noChangeAspect="1" noChangeArrowheads="1"/>
          </p:cNvPicPr>
          <p:nvPr/>
        </p:nvPicPr>
        <p:blipFill>
          <a:blip r:embed="rId3"/>
          <a:srcRect/>
          <a:stretch>
            <a:fillRect/>
          </a:stretch>
        </p:blipFill>
        <p:spPr bwMode="auto">
          <a:xfrm>
            <a:off x="1066800" y="1196975"/>
            <a:ext cx="3190875" cy="3913188"/>
          </a:xfrm>
          <a:prstGeom prst="rect">
            <a:avLst/>
          </a:prstGeom>
          <a:noFill/>
          <a:ln w="9525">
            <a:noFill/>
            <a:miter lim="800000"/>
            <a:headEnd/>
            <a:tailEnd/>
          </a:ln>
        </p:spPr>
      </p:pic>
      <p:pic>
        <p:nvPicPr>
          <p:cNvPr id="75779" name="Picture 3" descr="multi2"/>
          <p:cNvPicPr>
            <a:picLocks noChangeAspect="1" noChangeArrowheads="1"/>
          </p:cNvPicPr>
          <p:nvPr/>
        </p:nvPicPr>
        <p:blipFill>
          <a:blip r:embed="rId4"/>
          <a:srcRect/>
          <a:stretch>
            <a:fillRect/>
          </a:stretch>
        </p:blipFill>
        <p:spPr bwMode="auto">
          <a:xfrm>
            <a:off x="4953000" y="1268413"/>
            <a:ext cx="3181350" cy="3905250"/>
          </a:xfrm>
          <a:prstGeom prst="rect">
            <a:avLst/>
          </a:prstGeom>
          <a:noFill/>
          <a:ln w="9525">
            <a:noFill/>
            <a:miter lim="800000"/>
            <a:headEnd/>
            <a:tailEnd/>
          </a:ln>
        </p:spPr>
      </p:pic>
      <p:sp>
        <p:nvSpPr>
          <p:cNvPr id="75780" name="Text Box 5"/>
          <p:cNvSpPr txBox="1">
            <a:spLocks noChangeArrowheads="1"/>
          </p:cNvSpPr>
          <p:nvPr/>
        </p:nvSpPr>
        <p:spPr bwMode="auto">
          <a:xfrm>
            <a:off x="1187450" y="404813"/>
            <a:ext cx="4321175"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2. multi-column grid </a:t>
            </a:r>
            <a:endParaRPr lang="en-US" sz="2500"/>
          </a:p>
        </p:txBody>
      </p:sp>
      <p:cxnSp>
        <p:nvCxnSpPr>
          <p:cNvPr id="6" name="Straight Connector 5"/>
          <p:cNvCxnSpPr/>
          <p:nvPr/>
        </p:nvCxnSpPr>
        <p:spPr>
          <a:xfrm rot="16200000" flipH="1">
            <a:off x="4465638" y="2819400"/>
            <a:ext cx="2357438"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597525" y="3678238"/>
            <a:ext cx="366713"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5322094" y="367744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5322888" y="2890838"/>
            <a:ext cx="2357437" cy="158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6454776" y="3749675"/>
            <a:ext cx="366712" cy="274637"/>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6179344" y="3748882"/>
            <a:ext cx="357187"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5858669" y="3283744"/>
            <a:ext cx="314325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7383462" y="4535488"/>
            <a:ext cx="366713" cy="27463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108031" y="4534694"/>
            <a:ext cx="357188" cy="28575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790" name="Content Placeholder 18"/>
          <p:cNvSpPr>
            <a:spLocks noGrp="1"/>
          </p:cNvSpPr>
          <p:nvPr>
            <p:ph idx="1"/>
          </p:nvPr>
        </p:nvSpPr>
        <p:spPr>
          <a:xfrm>
            <a:off x="685800" y="5299075"/>
            <a:ext cx="7415213" cy="938213"/>
          </a:xfrm>
        </p:spPr>
        <p:txBody>
          <a:bodyPr/>
          <a:lstStyle/>
          <a:p>
            <a:r>
              <a:rPr lang="en-US">
                <a:solidFill>
                  <a:srgbClr val="595959"/>
                </a:solidFill>
                <a:latin typeface="Helvetica" pitchFamily="-105" charset="0"/>
                <a:ea typeface="Helvetica" pitchFamily="-105" charset="0"/>
                <a:cs typeface="Helvetica" pitchFamily="-105" charset="0"/>
              </a:rPr>
              <a:t>Divide space into vertical bands.</a:t>
            </a:r>
          </a:p>
          <a:p>
            <a:r>
              <a:rPr lang="en-US">
                <a:solidFill>
                  <a:srgbClr val="595959"/>
                </a:solidFill>
                <a:latin typeface="Helvetica" pitchFamily="-105" charset="0"/>
                <a:ea typeface="Helvetica" pitchFamily="-105" charset="0"/>
                <a:cs typeface="Helvetica" pitchFamily="-105" charset="0"/>
              </a:rPr>
              <a:t>Read text in a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5791" name="Slide Number Placeholder 16"/>
          <p:cNvSpPr>
            <a:spLocks noGrp="1"/>
          </p:cNvSpPr>
          <p:nvPr>
            <p:ph type="sldNum" sz="quarter" idx="10"/>
          </p:nvPr>
        </p:nvSpPr>
        <p:spPr>
          <a:noFill/>
        </p:spPr>
        <p:txBody>
          <a:bodyPr/>
          <a:lstStyle/>
          <a:p>
            <a:fld id="{C6156462-AE17-BE4C-857F-C1CB43C83761}" type="slidenum">
              <a:rPr lang="en-US"/>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le:Aplerbecker Hütte2.JPG">
            <a:hlinkClick r:id="rId3"/>
          </p:cNvPr>
          <p:cNvPicPr>
            <a:picLocks noChangeAspect="1" noChangeArrowheads="1"/>
          </p:cNvPicPr>
          <p:nvPr/>
        </p:nvPicPr>
        <p:blipFill>
          <a:blip r:embed="rId4"/>
          <a:srcRect/>
          <a:stretch>
            <a:fillRect/>
          </a:stretch>
        </p:blipFill>
        <p:spPr bwMode="auto">
          <a:xfrm>
            <a:off x="539750" y="333375"/>
            <a:ext cx="8226425" cy="4535488"/>
          </a:xfrm>
          <a:prstGeom prst="rect">
            <a:avLst/>
          </a:prstGeom>
          <a:noFill/>
          <a:ln w="9525">
            <a:noFill/>
            <a:miter lim="800000"/>
            <a:headEnd/>
            <a:tailEnd/>
          </a:ln>
        </p:spPr>
      </p:pic>
      <p:sp>
        <p:nvSpPr>
          <p:cNvPr id="46083" name="Content Placeholder 9"/>
          <p:cNvSpPr>
            <a:spLocks noGrp="1"/>
          </p:cNvSpPr>
          <p:nvPr>
            <p:ph idx="1"/>
          </p:nvPr>
        </p:nvSpPr>
        <p:spPr>
          <a:xfrm>
            <a:off x="685800" y="5013325"/>
            <a:ext cx="7558088" cy="1439863"/>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the </a:t>
            </a:r>
            <a:r>
              <a:rPr lang="en-US" dirty="0">
                <a:solidFill>
                  <a:srgbClr val="595959"/>
                </a:solidFill>
                <a:latin typeface="Helvetica" pitchFamily="-105" charset="0"/>
                <a:ea typeface="Helvetica" pitchFamily="-105" charset="0"/>
                <a:cs typeface="Helvetica" pitchFamily="-105" charset="0"/>
              </a:rPr>
              <a:t>industrial </a:t>
            </a:r>
            <a:r>
              <a:rPr lang="en-US" dirty="0" smtClean="0">
                <a:solidFill>
                  <a:srgbClr val="595959"/>
                </a:solidFill>
                <a:latin typeface="Helvetica" pitchFamily="-105" charset="0"/>
                <a:ea typeface="Helvetica" pitchFamily="-105" charset="0"/>
                <a:cs typeface="Helvetica" pitchFamily="-105" charset="0"/>
              </a:rPr>
              <a:t>revolution </a:t>
            </a:r>
            <a:r>
              <a:rPr lang="en-US" dirty="0"/>
              <a:t>between 1760 - </a:t>
            </a:r>
            <a:r>
              <a:rPr lang="en-US" dirty="0" smtClean="0"/>
              <a:t>1840</a:t>
            </a:r>
            <a:endParaRPr lang="en-US" dirty="0" smtClean="0">
              <a:solidFill>
                <a:srgbClr val="595959"/>
              </a:solidFill>
              <a:latin typeface="Helvetica" pitchFamily="-105" charset="0"/>
              <a:ea typeface="Helvetica" pitchFamily="-105" charset="0"/>
              <a:cs typeface="Helvetica" pitchFamily="-105" charset="0"/>
            </a:endParaRPr>
          </a:p>
          <a:p>
            <a:r>
              <a:rPr lang="en-US" b="1" dirty="0"/>
              <a:t>Shift</a:t>
            </a:r>
            <a:r>
              <a:rPr lang="en-US" dirty="0"/>
              <a:t> from agricultural society to an industrial society powered by the </a:t>
            </a:r>
            <a:r>
              <a:rPr lang="en-US" b="1" dirty="0">
                <a:solidFill>
                  <a:srgbClr val="FE6639"/>
                </a:solidFill>
              </a:rPr>
              <a:t>steam </a:t>
            </a:r>
            <a:r>
              <a:rPr lang="en-US" b="1" dirty="0" smtClean="0">
                <a:solidFill>
                  <a:srgbClr val="FE6639"/>
                </a:solidFill>
              </a:rPr>
              <a:t>engine</a:t>
            </a:r>
            <a:endParaRPr lang="en-US" dirty="0">
              <a:solidFill>
                <a:srgbClr val="595959"/>
              </a:solidFill>
              <a:latin typeface="Helvetica" pitchFamily="-105" charset="0"/>
              <a:ea typeface="Helvetica" pitchFamily="-105" charset="0"/>
              <a:cs typeface="Helvetica" pitchFamily="-105" charset="0"/>
            </a:endParaRPr>
          </a:p>
        </p:txBody>
      </p:sp>
      <p:sp>
        <p:nvSpPr>
          <p:cNvPr id="46084" name="Slide Number Placeholder 5"/>
          <p:cNvSpPr>
            <a:spLocks noGrp="1"/>
          </p:cNvSpPr>
          <p:nvPr>
            <p:ph type="sldNum" sz="quarter" idx="10"/>
          </p:nvPr>
        </p:nvSpPr>
        <p:spPr>
          <a:noFill/>
        </p:spPr>
        <p:txBody>
          <a:bodyPr/>
          <a:lstStyle/>
          <a:p>
            <a:fld id="{79CB1CFF-355D-2548-B98F-72E65245AB28}" type="slidenum">
              <a:rPr lang="en-US"/>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rds.yahoo.com/_ylt=A0S020xqCr9MnUIAMGCjzbkF/SIG=11raa5ng6/EXP=1287674858/**http%3a/www.cityofpt.us/images/page1.gif"/>
          <p:cNvPicPr>
            <a:picLocks noChangeAspect="1" noChangeArrowheads="1"/>
          </p:cNvPicPr>
          <p:nvPr/>
        </p:nvPicPr>
        <p:blipFill>
          <a:blip r:embed="rId3"/>
          <a:srcRect/>
          <a:stretch>
            <a:fillRect/>
          </a:stretch>
        </p:blipFill>
        <p:spPr bwMode="auto">
          <a:xfrm>
            <a:off x="4140200" y="260350"/>
            <a:ext cx="4321175" cy="6011863"/>
          </a:xfrm>
          <a:prstGeom prst="rect">
            <a:avLst/>
          </a:prstGeom>
          <a:noFill/>
          <a:ln w="9525">
            <a:noFill/>
            <a:miter lim="800000"/>
            <a:headEnd/>
            <a:tailEnd/>
          </a:ln>
        </p:spPr>
      </p:pic>
      <p:sp>
        <p:nvSpPr>
          <p:cNvPr id="77827" name="Content Placeholder 7"/>
          <p:cNvSpPr>
            <a:spLocks noGrp="1"/>
          </p:cNvSpPr>
          <p:nvPr>
            <p:ph idx="1"/>
          </p:nvPr>
        </p:nvSpPr>
        <p:spPr>
          <a:xfrm>
            <a:off x="685800" y="1196975"/>
            <a:ext cx="3309938" cy="4899025"/>
          </a:xfrm>
        </p:spPr>
        <p:txBody>
          <a:bodyPr/>
          <a:lstStyle/>
          <a:p>
            <a:r>
              <a:rPr lang="en-US">
                <a:solidFill>
                  <a:srgbClr val="595959"/>
                </a:solidFill>
                <a:latin typeface="Helvetica" pitchFamily="-105" charset="0"/>
                <a:ea typeface="Helvetica" pitchFamily="-105" charset="0"/>
                <a:cs typeface="Helvetica" pitchFamily="-105" charset="0"/>
              </a:rPr>
              <a:t>Most common in magazines and news papers.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Insert many elements (text, images, ads, etc)</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Divide information into smaller chunks</a:t>
            </a:r>
          </a:p>
          <a:p>
            <a:endParaRPr lang="en-US">
              <a:solidFill>
                <a:srgbClr val="595959"/>
              </a:solidFill>
              <a:latin typeface="Helvetica" pitchFamily="-105" charset="0"/>
              <a:ea typeface="Helvetica" pitchFamily="-105" charset="0"/>
              <a:cs typeface="Helvetica" pitchFamily="-105" charset="0"/>
            </a:endParaRPr>
          </a:p>
          <a:p>
            <a:r>
              <a:rPr lang="en-US">
                <a:solidFill>
                  <a:srgbClr val="595959"/>
                </a:solidFill>
                <a:latin typeface="Helvetica" pitchFamily="-105" charset="0"/>
                <a:ea typeface="Helvetica" pitchFamily="-105" charset="0"/>
                <a:cs typeface="Helvetica" pitchFamily="-105" charset="0"/>
              </a:rPr>
              <a:t>Read in linear way from top to bottom</a:t>
            </a:r>
          </a:p>
          <a:p>
            <a:endParaRPr lang="en-US">
              <a:solidFill>
                <a:srgbClr val="595959"/>
              </a:solidFill>
              <a:latin typeface="Helvetica" pitchFamily="-105" charset="0"/>
              <a:ea typeface="Helvetica" pitchFamily="-105" charset="0"/>
              <a:cs typeface="Helvetica" pitchFamily="-105" charset="0"/>
            </a:endParaRPr>
          </a:p>
        </p:txBody>
      </p:sp>
      <p:sp>
        <p:nvSpPr>
          <p:cNvPr id="77828" name="Slide Number Placeholder 5"/>
          <p:cNvSpPr>
            <a:spLocks noGrp="1"/>
          </p:cNvSpPr>
          <p:nvPr>
            <p:ph type="sldNum" sz="quarter" idx="10"/>
          </p:nvPr>
        </p:nvSpPr>
        <p:spPr>
          <a:noFill/>
        </p:spPr>
        <p:txBody>
          <a:bodyPr/>
          <a:lstStyle/>
          <a:p>
            <a:fld id="{B23A2633-7BF4-D449-AD54-6F03DF596325}" type="slidenum">
              <a:rPr lang="en-US"/>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lti3"/>
          <p:cNvPicPr>
            <a:picLocks noChangeAspect="1" noChangeArrowheads="1"/>
          </p:cNvPicPr>
          <p:nvPr/>
        </p:nvPicPr>
        <p:blipFill>
          <a:blip r:embed="rId3">
            <a:lum contrast="-20000"/>
          </a:blip>
          <a:srcRect/>
          <a:stretch>
            <a:fillRect/>
          </a:stretch>
        </p:blipFill>
        <p:spPr bwMode="auto">
          <a:xfrm>
            <a:off x="914400" y="1239838"/>
            <a:ext cx="7304088" cy="4349750"/>
          </a:xfrm>
          <a:prstGeom prst="rect">
            <a:avLst/>
          </a:prstGeom>
          <a:noFill/>
          <a:ln w="9525">
            <a:noFill/>
            <a:miter lim="800000"/>
            <a:headEnd/>
            <a:tailEnd/>
          </a:ln>
        </p:spPr>
      </p:pic>
      <p:sp>
        <p:nvSpPr>
          <p:cNvPr id="5" name="Content Placeholder 2"/>
          <p:cNvSpPr txBox="1">
            <a:spLocks/>
          </p:cNvSpPr>
          <p:nvPr/>
        </p:nvSpPr>
        <p:spPr>
          <a:xfrm>
            <a:off x="1258888" y="692150"/>
            <a:ext cx="2809875" cy="433388"/>
          </a:xfrm>
          <a:prstGeom prst="rect">
            <a:avLst/>
          </a:prstGeom>
        </p:spPr>
        <p:txBody>
          <a:bodyPr>
            <a:prstTxWarp prst="textNoShape">
              <a:avLst/>
            </a:prstTxWarp>
          </a:bodyPr>
          <a:lstStyle/>
          <a:p>
            <a:pPr marL="342900" indent="-342900">
              <a:spcBef>
                <a:spcPct val="20000"/>
              </a:spcBef>
            </a:pPr>
            <a:r>
              <a:rPr lang="en-US" sz="1600"/>
              <a:t>Inserting lateral divisions</a:t>
            </a:r>
          </a:p>
        </p:txBody>
      </p:sp>
      <p:sp>
        <p:nvSpPr>
          <p:cNvPr id="4" name="Content Placeholder 2"/>
          <p:cNvSpPr txBox="1">
            <a:spLocks/>
          </p:cNvSpPr>
          <p:nvPr/>
        </p:nvSpPr>
        <p:spPr>
          <a:xfrm>
            <a:off x="-1331913" y="7316788"/>
            <a:ext cx="6500813" cy="714375"/>
          </a:xfrm>
          <a:prstGeom prst="rect">
            <a:avLst/>
          </a:prstGeom>
        </p:spPr>
        <p:txBody>
          <a:bodyPr>
            <a:prstTxWarp prst="textNoShape">
              <a:avLst/>
            </a:prstTxWarp>
          </a:bodyPr>
          <a:lstStyle/>
          <a:p>
            <a:pPr marL="342900" indent="-342900">
              <a:spcBef>
                <a:spcPct val="20000"/>
              </a:spcBef>
            </a:pPr>
            <a:endParaRPr lang="en-US" sz="1600"/>
          </a:p>
        </p:txBody>
      </p:sp>
      <p:sp>
        <p:nvSpPr>
          <p:cNvPr id="84997" name="Content Placeholder 9"/>
          <p:cNvSpPr>
            <a:spLocks noGrp="1"/>
          </p:cNvSpPr>
          <p:nvPr>
            <p:ph idx="1"/>
          </p:nvPr>
        </p:nvSpPr>
        <p:spPr>
          <a:xfrm>
            <a:off x="1333500" y="5657850"/>
            <a:ext cx="6478588" cy="1084263"/>
          </a:xfrm>
        </p:spPr>
        <p:txBody>
          <a:bodyPr>
            <a:normAutofit lnSpcReduction="10000"/>
          </a:bodyPr>
          <a:lstStyle/>
          <a:p>
            <a:r>
              <a:rPr lang="en-US">
                <a:solidFill>
                  <a:srgbClr val="595959"/>
                </a:solidFill>
                <a:latin typeface="Arial" pitchFamily="-105" charset="0"/>
                <a:ea typeface="Helvetica" pitchFamily="-105" charset="0"/>
                <a:cs typeface="Helvetica" pitchFamily="-105" charset="0"/>
              </a:rPr>
              <a:t>Lateral divisions</a:t>
            </a:r>
          </a:p>
          <a:p>
            <a:r>
              <a:rPr lang="en-US">
                <a:solidFill>
                  <a:srgbClr val="595959"/>
                </a:solidFill>
                <a:latin typeface="Arial" pitchFamily="-105" charset="0"/>
                <a:ea typeface="Helvetica" pitchFamily="-105" charset="0"/>
                <a:cs typeface="Helvetica" pitchFamily="-105" charset="0"/>
              </a:rPr>
              <a:t>occupied by specific content</a:t>
            </a:r>
          </a:p>
          <a:p>
            <a:r>
              <a:rPr lang="en-US">
                <a:solidFill>
                  <a:srgbClr val="595959"/>
                </a:solidFill>
                <a:latin typeface="Arial" pitchFamily="-105" charset="0"/>
                <a:ea typeface="Helvetica" pitchFamily="-105" charset="0"/>
                <a:cs typeface="Helvetica" pitchFamily="-105" charset="0"/>
              </a:rPr>
              <a:t>i.e. images and captions</a:t>
            </a:r>
          </a:p>
          <a:p>
            <a:endParaRPr lang="en-US">
              <a:solidFill>
                <a:srgbClr val="595959"/>
              </a:solidFill>
              <a:latin typeface="Helvetica" pitchFamily="-105" charset="0"/>
              <a:ea typeface="Helvetica" pitchFamily="-105" charset="0"/>
              <a:cs typeface="Helvetica" pitchFamily="-105" charset="0"/>
            </a:endParaRPr>
          </a:p>
        </p:txBody>
      </p:sp>
      <p:sp>
        <p:nvSpPr>
          <p:cNvPr id="84998" name="Slide Number Placeholder 7"/>
          <p:cNvSpPr>
            <a:spLocks noGrp="1"/>
          </p:cNvSpPr>
          <p:nvPr>
            <p:ph type="sldNum" sz="quarter" idx="10"/>
          </p:nvPr>
        </p:nvSpPr>
        <p:spPr>
          <a:noFill/>
        </p:spPr>
        <p:txBody>
          <a:bodyPr/>
          <a:lstStyle/>
          <a:p>
            <a:fld id="{DB9D7031-1B00-9D44-8CFA-22DAE109D01B}" type="slidenum">
              <a:rPr lang="en-US"/>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odular1"/>
          <p:cNvPicPr>
            <a:picLocks noChangeAspect="1" noChangeArrowheads="1"/>
          </p:cNvPicPr>
          <p:nvPr/>
        </p:nvPicPr>
        <p:blipFill>
          <a:blip r:embed="rId3"/>
          <a:srcRect/>
          <a:stretch>
            <a:fillRect/>
          </a:stretch>
        </p:blipFill>
        <p:spPr bwMode="auto">
          <a:xfrm>
            <a:off x="990600" y="1268413"/>
            <a:ext cx="3227388" cy="3851275"/>
          </a:xfrm>
          <a:prstGeom prst="rect">
            <a:avLst/>
          </a:prstGeom>
          <a:noFill/>
          <a:ln w="9525">
            <a:noFill/>
            <a:miter lim="800000"/>
            <a:headEnd/>
            <a:tailEnd/>
          </a:ln>
        </p:spPr>
      </p:pic>
      <p:pic>
        <p:nvPicPr>
          <p:cNvPr id="79875" name="Picture 4" descr="modular2"/>
          <p:cNvPicPr>
            <a:picLocks noChangeAspect="1" noChangeArrowheads="1"/>
          </p:cNvPicPr>
          <p:nvPr/>
        </p:nvPicPr>
        <p:blipFill>
          <a:blip r:embed="rId4"/>
          <a:srcRect/>
          <a:stretch>
            <a:fillRect/>
          </a:stretch>
        </p:blipFill>
        <p:spPr bwMode="auto">
          <a:xfrm>
            <a:off x="4953000" y="1341438"/>
            <a:ext cx="3235325" cy="3835400"/>
          </a:xfrm>
          <a:prstGeom prst="rect">
            <a:avLst/>
          </a:prstGeom>
          <a:noFill/>
          <a:ln w="9525">
            <a:noFill/>
            <a:miter lim="800000"/>
            <a:headEnd/>
            <a:tailEnd/>
          </a:ln>
        </p:spPr>
      </p:pic>
      <p:sp>
        <p:nvSpPr>
          <p:cNvPr id="79876" name="Text Box 5"/>
          <p:cNvSpPr txBox="1">
            <a:spLocks noChangeArrowheads="1"/>
          </p:cNvSpPr>
          <p:nvPr/>
        </p:nvSpPr>
        <p:spPr bwMode="auto">
          <a:xfrm>
            <a:off x="1187450" y="549275"/>
            <a:ext cx="2952750"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3. modular grid </a:t>
            </a:r>
            <a:endParaRPr lang="en-US" sz="2500"/>
          </a:p>
        </p:txBody>
      </p:sp>
      <p:sp>
        <p:nvSpPr>
          <p:cNvPr id="79877" name="Content Placeholder 9"/>
          <p:cNvSpPr>
            <a:spLocks noGrp="1"/>
          </p:cNvSpPr>
          <p:nvPr>
            <p:ph idx="1"/>
          </p:nvPr>
        </p:nvSpPr>
        <p:spPr>
          <a:xfrm>
            <a:off x="1117600" y="5227786"/>
            <a:ext cx="3309938" cy="1225550"/>
          </a:xfrm>
        </p:spPr>
        <p:txBody>
          <a:bodyPr/>
          <a:lstStyle/>
          <a:p>
            <a:r>
              <a:rPr lang="en-US" dirty="0">
                <a:solidFill>
                  <a:srgbClr val="595959"/>
                </a:solidFill>
                <a:latin typeface="Helvetica" pitchFamily="-105" charset="0"/>
                <a:ea typeface="Helvetica" pitchFamily="-105" charset="0"/>
                <a:cs typeface="Helvetica" pitchFamily="-105" charset="0"/>
              </a:rPr>
              <a:t>uniform vertical and horizontal division</a:t>
            </a:r>
          </a:p>
          <a:p>
            <a:r>
              <a:rPr lang="en-US" dirty="0">
                <a:solidFill>
                  <a:srgbClr val="595959"/>
                </a:solidFill>
                <a:latin typeface="Helvetica" pitchFamily="-105" charset="0"/>
                <a:ea typeface="Helvetica" pitchFamily="-105" charset="0"/>
                <a:cs typeface="Helvetica" pitchFamily="-105" charset="0"/>
              </a:rPr>
              <a:t>More complex layout</a:t>
            </a:r>
          </a:p>
          <a:p>
            <a:pPr>
              <a:buFontTx/>
              <a:buNone/>
            </a:pPr>
            <a:endParaRPr lang="en-US" dirty="0">
              <a:solidFill>
                <a:srgbClr val="595959"/>
              </a:solidFill>
              <a:latin typeface="Helvetica" pitchFamily="-105" charset="0"/>
              <a:ea typeface="Helvetica" pitchFamily="-105" charset="0"/>
              <a:cs typeface="Helvetica" pitchFamily="-105" charset="0"/>
            </a:endParaRPr>
          </a:p>
        </p:txBody>
      </p:sp>
      <p:sp>
        <p:nvSpPr>
          <p:cNvPr id="79878" name="Slide Number Placeholder 7"/>
          <p:cNvSpPr>
            <a:spLocks noGrp="1"/>
          </p:cNvSpPr>
          <p:nvPr>
            <p:ph type="sldNum" sz="quarter" idx="10"/>
          </p:nvPr>
        </p:nvSpPr>
        <p:spPr>
          <a:noFill/>
        </p:spPr>
        <p:txBody>
          <a:bodyPr/>
          <a:lstStyle/>
          <a:p>
            <a:fld id="{82944853-9EBC-E14B-8E46-9BD8CC3DB7F7}" type="slidenum">
              <a:rPr lang="en-US"/>
              <a:pPr/>
              <a:t>34</a:t>
            </a:fld>
            <a:endParaRPr lang="en-US"/>
          </a:p>
        </p:txBody>
      </p:sp>
      <p:sp>
        <p:nvSpPr>
          <p:cNvPr id="7" name="Content Placeholder 9"/>
          <p:cNvSpPr txBox="1">
            <a:spLocks/>
          </p:cNvSpPr>
          <p:nvPr/>
        </p:nvSpPr>
        <p:spPr bwMode="auto">
          <a:xfrm>
            <a:off x="4859338" y="5157192"/>
            <a:ext cx="3384550" cy="1370012"/>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dirty="0">
                <a:solidFill>
                  <a:srgbClr val="595959"/>
                </a:solidFill>
                <a:latin typeface="Helvetica" pitchFamily="-105" charset="0"/>
                <a:ea typeface="Helvetica" pitchFamily="-105" charset="0"/>
                <a:cs typeface="Helvetica" pitchFamily="-105" charset="0"/>
              </a:rPr>
              <a:t>Allows content to be read in many different orders</a:t>
            </a:r>
          </a:p>
          <a:p>
            <a:pPr marL="342900" indent="-342900">
              <a:spcBef>
                <a:spcPct val="20000"/>
              </a:spcBef>
              <a:buFontTx/>
              <a:buChar char="•"/>
            </a:pPr>
            <a:r>
              <a:rPr lang="en-US" sz="2000" dirty="0">
                <a:solidFill>
                  <a:srgbClr val="595959"/>
                </a:solidFill>
                <a:latin typeface="Helvetica" pitchFamily="-105" charset="0"/>
                <a:ea typeface="Helvetica" pitchFamily="-105" charset="0"/>
                <a:cs typeface="Helvetica" pitchFamily="-105" charset="0"/>
              </a:rPr>
              <a:t>Flexibility in layout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684213" y="1268413"/>
            <a:ext cx="7740650" cy="4471987"/>
          </a:xfrm>
          <a:prstGeom prst="rect">
            <a:avLst/>
          </a:prstGeom>
          <a:noFill/>
          <a:ln w="9525">
            <a:noFill/>
            <a:miter lim="800000"/>
            <a:headEnd/>
            <a:tailEnd/>
          </a:ln>
        </p:spPr>
      </p:pic>
      <p:sp>
        <p:nvSpPr>
          <p:cNvPr id="81923" name="Text Box 3"/>
          <p:cNvSpPr txBox="1">
            <a:spLocks noChangeArrowheads="1"/>
          </p:cNvSpPr>
          <p:nvPr/>
        </p:nvSpPr>
        <p:spPr bwMode="auto">
          <a:xfrm>
            <a:off x="7315200" y="6096000"/>
            <a:ext cx="1600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modular grid </a:t>
            </a:r>
            <a:endParaRPr lang="en-US"/>
          </a:p>
        </p:txBody>
      </p:sp>
      <p:sp>
        <p:nvSpPr>
          <p:cNvPr id="81924" name="Slide Number Placeholder 5"/>
          <p:cNvSpPr>
            <a:spLocks noGrp="1"/>
          </p:cNvSpPr>
          <p:nvPr>
            <p:ph type="sldNum" sz="quarter" idx="10"/>
          </p:nvPr>
        </p:nvSpPr>
        <p:spPr>
          <a:noFill/>
        </p:spPr>
        <p:txBody>
          <a:bodyPr/>
          <a:lstStyle/>
          <a:p>
            <a:fld id="{EAD9BD3A-F2AB-2546-A05B-D00AC36B9D8A}" type="slidenum">
              <a:rPr lang="en-US"/>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2467" name="Slide Number Placeholder 5"/>
          <p:cNvSpPr>
            <a:spLocks noGrp="1"/>
          </p:cNvSpPr>
          <p:nvPr>
            <p:ph type="sldNum" sz="quarter" idx="10"/>
          </p:nvPr>
        </p:nvSpPr>
        <p:spPr>
          <a:noFill/>
        </p:spPr>
        <p:txBody>
          <a:bodyPr/>
          <a:lstStyle/>
          <a:p>
            <a:fld id="{A5023A6E-9654-6149-A2D3-E1717D8BB4C8}" type="slidenum">
              <a:rPr lang="en-US"/>
              <a:pPr/>
              <a:t>36</a:t>
            </a:fld>
            <a:endParaRPr lang="en-US"/>
          </a:p>
        </p:txBody>
      </p:sp>
      <p:sp>
        <p:nvSpPr>
          <p:cNvPr id="6" name="Content Placeholder 6"/>
          <p:cNvSpPr txBox="1">
            <a:spLocks/>
          </p:cNvSpPr>
          <p:nvPr/>
        </p:nvSpPr>
        <p:spPr bwMode="auto">
          <a:xfrm>
            <a:off x="5003800" y="981075"/>
            <a:ext cx="2736850" cy="1008063"/>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Breaks content into smaller segments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3"/>
          <a:srcRect/>
          <a:stretch>
            <a:fillRect/>
          </a:stretch>
        </p:blipFill>
        <p:spPr bwMode="auto">
          <a:xfrm>
            <a:off x="0" y="0"/>
            <a:ext cx="9163050" cy="6877050"/>
          </a:xfrm>
          <a:prstGeom prst="rect">
            <a:avLst/>
          </a:prstGeom>
          <a:noFill/>
          <a:ln w="9525">
            <a:noFill/>
            <a:miter lim="800000"/>
            <a:headEnd/>
            <a:tailEnd/>
          </a:ln>
        </p:spPr>
      </p:pic>
      <p:sp>
        <p:nvSpPr>
          <p:cNvPr id="63491" name="Oval 2"/>
          <p:cNvSpPr>
            <a:spLocks noChangeArrowheads="1"/>
          </p:cNvSpPr>
          <p:nvPr/>
        </p:nvSpPr>
        <p:spPr bwMode="auto">
          <a:xfrm>
            <a:off x="642938" y="2286000"/>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2" name="Oval 3"/>
          <p:cNvSpPr>
            <a:spLocks noChangeArrowheads="1"/>
          </p:cNvSpPr>
          <p:nvPr/>
        </p:nvSpPr>
        <p:spPr bwMode="auto">
          <a:xfrm>
            <a:off x="2428875" y="214313"/>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3" name="Oval 4"/>
          <p:cNvSpPr>
            <a:spLocks noChangeArrowheads="1"/>
          </p:cNvSpPr>
          <p:nvPr/>
        </p:nvSpPr>
        <p:spPr bwMode="auto">
          <a:xfrm>
            <a:off x="2500313" y="2357438"/>
            <a:ext cx="1214437"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4" name="Oval 5"/>
          <p:cNvSpPr>
            <a:spLocks noChangeArrowheads="1"/>
          </p:cNvSpPr>
          <p:nvPr/>
        </p:nvSpPr>
        <p:spPr bwMode="auto">
          <a:xfrm>
            <a:off x="2357438" y="4357688"/>
            <a:ext cx="2000250" cy="2214562"/>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5" name="Oval 6"/>
          <p:cNvSpPr>
            <a:spLocks noChangeArrowheads="1"/>
          </p:cNvSpPr>
          <p:nvPr/>
        </p:nvSpPr>
        <p:spPr bwMode="auto">
          <a:xfrm>
            <a:off x="4572000" y="4429125"/>
            <a:ext cx="2000250" cy="2214563"/>
          </a:xfrm>
          <a:prstGeom prst="ellipse">
            <a:avLst/>
          </a:prstGeom>
          <a:noFill/>
          <a:ln w="76200">
            <a:solidFill>
              <a:srgbClr val="FF0000"/>
            </a:solidFill>
            <a:round/>
            <a:headEnd/>
            <a:tailEnd/>
          </a:ln>
        </p:spPr>
        <p:txBody>
          <a:bodyPr>
            <a:prstTxWarp prst="textNoShape">
              <a:avLst/>
            </a:prstTxWarp>
          </a:bodyPr>
          <a:lstStyle/>
          <a:p>
            <a:endParaRPr lang="en-US"/>
          </a:p>
        </p:txBody>
      </p:sp>
      <p:sp>
        <p:nvSpPr>
          <p:cNvPr id="63497" name="Slide Number Placeholder 10"/>
          <p:cNvSpPr>
            <a:spLocks noGrp="1"/>
          </p:cNvSpPr>
          <p:nvPr>
            <p:ph type="sldNum" sz="quarter" idx="10"/>
          </p:nvPr>
        </p:nvSpPr>
        <p:spPr>
          <a:noFill/>
        </p:spPr>
        <p:txBody>
          <a:bodyPr/>
          <a:lstStyle/>
          <a:p>
            <a:fld id="{FFD3FDD1-57C2-4D4B-91DD-6567015C65A0}" type="slidenum">
              <a:rPr lang="en-US"/>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3"/>
          <a:srcRect/>
          <a:stretch>
            <a:fillRect/>
          </a:stretch>
        </p:blipFill>
        <p:spPr bwMode="auto">
          <a:xfrm>
            <a:off x="19018" y="-19050"/>
            <a:ext cx="9163050" cy="6877050"/>
          </a:xfrm>
          <a:prstGeom prst="rect">
            <a:avLst/>
          </a:prstGeom>
          <a:noFill/>
          <a:ln w="9525">
            <a:noFill/>
            <a:miter lim="800000"/>
            <a:headEnd/>
            <a:tailEnd/>
          </a:ln>
        </p:spPr>
      </p:pic>
      <p:sp>
        <p:nvSpPr>
          <p:cNvPr id="64515" name="Rectangle 3"/>
          <p:cNvSpPr>
            <a:spLocks noChangeArrowheads="1"/>
          </p:cNvSpPr>
          <p:nvPr/>
        </p:nvSpPr>
        <p:spPr bwMode="auto">
          <a:xfrm>
            <a:off x="1143000" y="2286000"/>
            <a:ext cx="3000375" cy="214313"/>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6" name="Rectangle 4"/>
          <p:cNvSpPr>
            <a:spLocks noChangeArrowheads="1"/>
          </p:cNvSpPr>
          <p:nvPr/>
        </p:nvSpPr>
        <p:spPr bwMode="auto">
          <a:xfrm>
            <a:off x="1143000" y="4357688"/>
            <a:ext cx="3000375" cy="214312"/>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7" name="Rectangle 5"/>
          <p:cNvSpPr>
            <a:spLocks noChangeArrowheads="1"/>
          </p:cNvSpPr>
          <p:nvPr/>
        </p:nvSpPr>
        <p:spPr bwMode="auto">
          <a:xfrm rot="5400000">
            <a:off x="-764381" y="3307556"/>
            <a:ext cx="6858000" cy="242888"/>
          </a:xfrm>
          <a:prstGeom prst="rect">
            <a:avLst/>
          </a:prstGeom>
          <a:solidFill>
            <a:srgbClr val="FF0000"/>
          </a:solidFill>
          <a:ln w="9525">
            <a:noFill/>
            <a:round/>
            <a:headEnd/>
            <a:tailEnd/>
          </a:ln>
        </p:spPr>
        <p:txBody>
          <a:bodyPr>
            <a:prstTxWarp prst="textNoShape">
              <a:avLst/>
            </a:prstTxWarp>
          </a:bodyPr>
          <a:lstStyle/>
          <a:p>
            <a:endParaRPr lang="en-US"/>
          </a:p>
        </p:txBody>
      </p:sp>
      <p:sp>
        <p:nvSpPr>
          <p:cNvPr id="64518" name="Rectangle 4"/>
          <p:cNvSpPr>
            <a:spLocks noChangeArrowheads="1"/>
          </p:cNvSpPr>
          <p:nvPr/>
        </p:nvSpPr>
        <p:spPr bwMode="auto">
          <a:xfrm>
            <a:off x="2000250" y="221456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19" name="Rectangle 4"/>
          <p:cNvSpPr>
            <a:spLocks noChangeArrowheads="1"/>
          </p:cNvSpPr>
          <p:nvPr/>
        </p:nvSpPr>
        <p:spPr bwMode="auto">
          <a:xfrm>
            <a:off x="1928813" y="4286250"/>
            <a:ext cx="1357312" cy="338138"/>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0" name="Rectangle 4"/>
          <p:cNvSpPr>
            <a:spLocks noChangeArrowheads="1"/>
          </p:cNvSpPr>
          <p:nvPr/>
        </p:nvSpPr>
        <p:spPr bwMode="auto">
          <a:xfrm rot="-5400000">
            <a:off x="1990725" y="1081088"/>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1" name="Rectangle 4"/>
          <p:cNvSpPr>
            <a:spLocks noChangeArrowheads="1"/>
          </p:cNvSpPr>
          <p:nvPr/>
        </p:nvSpPr>
        <p:spPr bwMode="auto">
          <a:xfrm rot="-5400000">
            <a:off x="1990726" y="3295650"/>
            <a:ext cx="1357312"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64522" name="Rectangle 4"/>
          <p:cNvSpPr>
            <a:spLocks noChangeArrowheads="1"/>
          </p:cNvSpPr>
          <p:nvPr/>
        </p:nvSpPr>
        <p:spPr bwMode="auto">
          <a:xfrm rot="-5400000">
            <a:off x="1990725" y="5510213"/>
            <a:ext cx="1357313" cy="338137"/>
          </a:xfrm>
          <a:prstGeom prst="rect">
            <a:avLst/>
          </a:prstGeom>
          <a:noFill/>
          <a:ln w="9525">
            <a:noFill/>
            <a:miter lim="800000"/>
            <a:headEnd/>
            <a:tailEnd/>
          </a:ln>
        </p:spPr>
        <p:txBody>
          <a:bodyPr>
            <a:prstTxWarp prst="textNoShape">
              <a:avLst/>
            </a:prstTxWarp>
            <a:spAutoFit/>
          </a:bodyPr>
          <a:lstStyle/>
          <a:p>
            <a:r>
              <a:rPr lang="en-US" sz="1600"/>
              <a:t>Wide gutter</a:t>
            </a:r>
          </a:p>
        </p:txBody>
      </p:sp>
      <p:sp>
        <p:nvSpPr>
          <p:cNvPr id="16" name="Content Placeholder 15"/>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64524" name="Slide Number Placeholder 13"/>
          <p:cNvSpPr>
            <a:spLocks noGrp="1"/>
          </p:cNvSpPr>
          <p:nvPr>
            <p:ph type="sldNum" sz="quarter" idx="10"/>
          </p:nvPr>
        </p:nvSpPr>
        <p:spPr>
          <a:noFill/>
        </p:spPr>
        <p:txBody>
          <a:bodyPr/>
          <a:lstStyle/>
          <a:p>
            <a:fld id="{C9806633-63C3-3B41-85C1-0CE8158236AF}" type="slidenum">
              <a:rPr lang="en-US"/>
              <a:pPr/>
              <a:t>38</a:t>
            </a:fld>
            <a:endParaRPr lang="en-US"/>
          </a:p>
        </p:txBody>
      </p:sp>
      <p:sp>
        <p:nvSpPr>
          <p:cNvPr id="14" name="Content Placeholder 6"/>
          <p:cNvSpPr txBox="1">
            <a:spLocks/>
          </p:cNvSpPr>
          <p:nvPr/>
        </p:nvSpPr>
        <p:spPr bwMode="auto">
          <a:xfrm>
            <a:off x="5364163" y="836613"/>
            <a:ext cx="2736850" cy="1512887"/>
          </a:xfrm>
          <a:prstGeom prst="rect">
            <a:avLst/>
          </a:prstGeom>
          <a:solidFill>
            <a:schemeClr val="bg1"/>
          </a:solid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Segments visually separated by increasing gutter size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5"/>
          <p:cNvSpPr>
            <a:spLocks noGrp="1"/>
          </p:cNvSpPr>
          <p:nvPr>
            <p:ph idx="1"/>
          </p:nvPr>
        </p:nvSpPr>
        <p:spPr>
          <a:xfrm>
            <a:off x="2700338" y="3284538"/>
            <a:ext cx="4173537" cy="576262"/>
          </a:xfrm>
        </p:spPr>
        <p:txBody>
          <a:bodyPr/>
          <a:lstStyle/>
          <a:p>
            <a:pPr>
              <a:buFontTx/>
              <a:buNone/>
            </a:pPr>
            <a:r>
              <a:rPr lang="de-CH" sz="2500" b="1">
                <a:solidFill>
                  <a:srgbClr val="595959"/>
                </a:solidFill>
                <a:latin typeface="Helvetica" pitchFamily="-105" charset="0"/>
                <a:ea typeface="Helvetica" pitchFamily="-105" charset="0"/>
                <a:cs typeface="Helvetica" pitchFamily="-105" charset="0"/>
              </a:rPr>
              <a:t>Grid types</a:t>
            </a:r>
            <a:endParaRPr lang="en-US" sz="2500" b="1">
              <a:solidFill>
                <a:srgbClr val="595959"/>
              </a:solidFill>
              <a:latin typeface="Helvetica" pitchFamily="-105" charset="0"/>
              <a:ea typeface="Helvetica" pitchFamily="-105" charset="0"/>
              <a:cs typeface="Helvetica" pitchFamily="-105" charset="0"/>
            </a:endParaRPr>
          </a:p>
          <a:p>
            <a:endParaRPr lang="en-US" sz="2500" b="1">
              <a:solidFill>
                <a:srgbClr val="595959"/>
              </a:solidFill>
              <a:latin typeface="Helvetica" pitchFamily="-105" charset="0"/>
              <a:ea typeface="Helvetica" pitchFamily="-105" charset="0"/>
              <a:cs typeface="Helvetica" pitchFamily="-105" charset="0"/>
            </a:endParaRPr>
          </a:p>
        </p:txBody>
      </p:sp>
      <p:sp>
        <p:nvSpPr>
          <p:cNvPr id="70659" name="Slide Number Placeholder 4"/>
          <p:cNvSpPr>
            <a:spLocks noGrp="1"/>
          </p:cNvSpPr>
          <p:nvPr>
            <p:ph type="sldNum" sz="quarter" idx="10"/>
          </p:nvPr>
        </p:nvSpPr>
        <p:spPr>
          <a:noFill/>
        </p:spPr>
        <p:txBody>
          <a:bodyPr/>
          <a:lstStyle/>
          <a:p>
            <a:fld id="{9D0ED188-BE61-F84F-978E-AFB958690B23}" type="slidenum">
              <a:rPr lang="en-US"/>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1258888" y="765175"/>
            <a:ext cx="6324600" cy="4032250"/>
          </a:xfrm>
          <a:prstGeom prst="rect">
            <a:avLst/>
          </a:prstGeom>
          <a:noFill/>
          <a:ln w="9525">
            <a:noFill/>
            <a:miter lim="800000"/>
            <a:headEnd/>
            <a:tailEnd/>
          </a:ln>
        </p:spPr>
      </p:pic>
      <p:sp>
        <p:nvSpPr>
          <p:cNvPr id="8" name="Content Placeholder 7"/>
          <p:cNvSpPr>
            <a:spLocks noGrp="1"/>
          </p:cNvSpPr>
          <p:nvPr>
            <p:ph idx="1"/>
          </p:nvPr>
        </p:nvSpPr>
        <p:spPr>
          <a:xfrm>
            <a:off x="971550" y="5084763"/>
            <a:ext cx="6910388" cy="1439862"/>
          </a:xfrm>
        </p:spPr>
        <p:txBody>
          <a:bodyPr/>
          <a:lstStyle/>
          <a:p>
            <a:pPr>
              <a:spcBef>
                <a:spcPct val="50000"/>
              </a:spcBef>
            </a:pPr>
            <a:r>
              <a:rPr lang="en-US" dirty="0" smtClean="0">
                <a:solidFill>
                  <a:srgbClr val="595959"/>
                </a:solidFill>
                <a:latin typeface="Helvetica" pitchFamily="-105" charset="0"/>
                <a:ea typeface="Helvetica" pitchFamily="-105" charset="0"/>
                <a:cs typeface="Helvetica" pitchFamily="-105" charset="0"/>
              </a:rPr>
              <a:t>introduced </a:t>
            </a:r>
            <a:r>
              <a:rPr lang="en-US" b="1" dirty="0" smtClean="0">
                <a:solidFill>
                  <a:srgbClr val="595959"/>
                </a:solidFill>
                <a:latin typeface="Helvetica" pitchFamily="-105" charset="0"/>
                <a:ea typeface="Helvetica" pitchFamily="-105" charset="0"/>
                <a:cs typeface="Helvetica" pitchFamily="-105" charset="0"/>
              </a:rPr>
              <a:t>machine</a:t>
            </a:r>
            <a:r>
              <a:rPr lang="en-US" dirty="0" smtClean="0">
                <a:solidFill>
                  <a:srgbClr val="595959"/>
                </a:solidFill>
                <a:latin typeface="Helvetica" pitchFamily="-105" charset="0"/>
                <a:ea typeface="Helvetica" pitchFamily="-105" charset="0"/>
                <a:cs typeface="Helvetica" pitchFamily="-105" charset="0"/>
              </a:rPr>
              <a:t> into everyday life</a:t>
            </a:r>
          </a:p>
          <a:p>
            <a:pPr>
              <a:spcBef>
                <a:spcPct val="50000"/>
              </a:spcBef>
            </a:pPr>
            <a:r>
              <a:rPr lang="en-US" dirty="0" smtClean="0">
                <a:solidFill>
                  <a:srgbClr val="595959"/>
                </a:solidFill>
                <a:latin typeface="Helvetica" pitchFamily="-105" charset="0"/>
                <a:ea typeface="Helvetica" pitchFamily="-105" charset="0"/>
                <a:cs typeface="Helvetica" pitchFamily="-105" charset="0"/>
              </a:rPr>
              <a:t>Increase mass production</a:t>
            </a:r>
          </a:p>
          <a:p>
            <a:pPr>
              <a:spcBef>
                <a:spcPct val="50000"/>
              </a:spcBef>
            </a:pPr>
            <a:r>
              <a:rPr lang="en-US" dirty="0">
                <a:solidFill>
                  <a:srgbClr val="595959"/>
                </a:solidFill>
                <a:latin typeface="Helvetica" pitchFamily="-105" charset="0"/>
                <a:ea typeface="Helvetica" pitchFamily="-105" charset="0"/>
                <a:cs typeface="Helvetica" pitchFamily="-105" charset="0"/>
              </a:rPr>
              <a:t>production of large amounts of standardized products</a:t>
            </a:r>
          </a:p>
          <a:p>
            <a:pPr>
              <a:spcBef>
                <a:spcPct val="50000"/>
              </a:spcBef>
            </a:pPr>
            <a:endParaRPr lang="en-US" dirty="0" smtClean="0">
              <a:solidFill>
                <a:srgbClr val="595959"/>
              </a:solidFill>
              <a:latin typeface="Helvetica" pitchFamily="-105" charset="0"/>
              <a:ea typeface="Helvetica" pitchFamily="-105" charset="0"/>
              <a:cs typeface="Helvetica" pitchFamily="-105" charset="0"/>
            </a:endParaRPr>
          </a:p>
        </p:txBody>
      </p:sp>
      <p:sp>
        <p:nvSpPr>
          <p:cNvPr id="47108" name="Slide Number Placeholder 5"/>
          <p:cNvSpPr>
            <a:spLocks noGrp="1"/>
          </p:cNvSpPr>
          <p:nvPr>
            <p:ph type="sldNum" sz="quarter" idx="10"/>
          </p:nvPr>
        </p:nvSpPr>
        <p:spPr>
          <a:noFill/>
        </p:spPr>
        <p:txBody>
          <a:bodyPr/>
          <a:lstStyle/>
          <a:p>
            <a:fld id="{E2C7F115-5407-BB42-87EB-913B2970F5F9}" type="slidenum">
              <a:rPr lang="en-US"/>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noChangeArrowheads="1"/>
          </p:cNvPicPr>
          <p:nvPr/>
        </p:nvPicPr>
        <p:blipFill>
          <a:blip r:embed="rId3"/>
          <a:srcRect/>
          <a:stretch>
            <a:fillRect/>
          </a:stretch>
        </p:blipFill>
        <p:spPr bwMode="auto">
          <a:xfrm>
            <a:off x="0" y="0"/>
            <a:ext cx="9172575" cy="6858000"/>
          </a:xfrm>
          <a:prstGeom prst="rect">
            <a:avLst/>
          </a:prstGeom>
          <a:noFill/>
          <a:ln w="9525">
            <a:noFill/>
            <a:miter lim="800000"/>
            <a:headEnd/>
            <a:tailEnd/>
          </a:ln>
        </p:spPr>
      </p:pic>
      <p:cxnSp>
        <p:nvCxnSpPr>
          <p:cNvPr id="3" name="Straight Connector 2"/>
          <p:cNvCxnSpPr/>
          <p:nvPr/>
        </p:nvCxnSpPr>
        <p:spPr>
          <a:xfrm rot="10800000">
            <a:off x="4859338" y="2997200"/>
            <a:ext cx="4284662"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rot="5400000">
            <a:off x="1430338"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a:off x="3375025"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4859338" y="6524625"/>
            <a:ext cx="4284662" cy="730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230563"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175250" y="3429000"/>
            <a:ext cx="68580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idx="1"/>
          </p:nvPr>
        </p:nvSpPr>
        <p:spPr>
          <a:xfrm>
            <a:off x="685800" y="1916113"/>
            <a:ext cx="3741738" cy="4179887"/>
          </a:xfrm>
        </p:spPr>
        <p:txBody>
          <a:bodyPr/>
          <a:lstStyle/>
          <a:p>
            <a:endParaRPr lang="en-US">
              <a:solidFill>
                <a:srgbClr val="595959"/>
              </a:solidFill>
              <a:latin typeface="Helvetica" pitchFamily="-105" charset="0"/>
              <a:ea typeface="Helvetica" pitchFamily="-105" charset="0"/>
              <a:cs typeface="Helvetica" pitchFamily="-105" charset="0"/>
            </a:endParaRPr>
          </a:p>
        </p:txBody>
      </p:sp>
      <p:sp>
        <p:nvSpPr>
          <p:cNvPr id="78858" name="Slide Number Placeholder 10"/>
          <p:cNvSpPr>
            <a:spLocks noGrp="1"/>
          </p:cNvSpPr>
          <p:nvPr>
            <p:ph type="sldNum" sz="quarter" idx="10"/>
          </p:nvPr>
        </p:nvSpPr>
        <p:spPr>
          <a:noFill/>
        </p:spPr>
        <p:txBody>
          <a:bodyPr/>
          <a:lstStyle/>
          <a:p>
            <a:fld id="{D04C7AF8-6F01-E74B-A247-F92337182A98}" type="slidenum">
              <a:rPr lang="en-US"/>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multi3"/>
          <p:cNvPicPr>
            <a:picLocks noChangeAspect="1" noChangeArrowheads="1"/>
          </p:cNvPicPr>
          <p:nvPr/>
        </p:nvPicPr>
        <p:blipFill>
          <a:blip r:embed="rId3">
            <a:lum contrast="-20000"/>
          </a:blip>
          <a:srcRect/>
          <a:stretch>
            <a:fillRect/>
          </a:stretch>
        </p:blipFill>
        <p:spPr bwMode="auto">
          <a:xfrm>
            <a:off x="914400" y="1239838"/>
            <a:ext cx="7304088" cy="4349750"/>
          </a:xfrm>
          <a:prstGeom prst="rect">
            <a:avLst/>
          </a:prstGeom>
          <a:noFill/>
          <a:ln w="9525">
            <a:noFill/>
            <a:miter lim="800000"/>
            <a:headEnd/>
            <a:tailEnd/>
          </a:ln>
        </p:spPr>
      </p:pic>
      <p:sp>
        <p:nvSpPr>
          <p:cNvPr id="5" name="Content Placeholder 2"/>
          <p:cNvSpPr txBox="1">
            <a:spLocks/>
          </p:cNvSpPr>
          <p:nvPr/>
        </p:nvSpPr>
        <p:spPr>
          <a:xfrm>
            <a:off x="1258888" y="692150"/>
            <a:ext cx="2809875" cy="433388"/>
          </a:xfrm>
          <a:prstGeom prst="rect">
            <a:avLst/>
          </a:prstGeom>
        </p:spPr>
        <p:txBody>
          <a:bodyPr>
            <a:prstTxWarp prst="textNoShape">
              <a:avLst/>
            </a:prstTxWarp>
          </a:bodyPr>
          <a:lstStyle/>
          <a:p>
            <a:pPr marL="342900" indent="-342900">
              <a:spcBef>
                <a:spcPct val="20000"/>
              </a:spcBef>
            </a:pPr>
            <a:r>
              <a:rPr lang="en-US" sz="1600"/>
              <a:t>Inserting lateral divisions</a:t>
            </a:r>
          </a:p>
        </p:txBody>
      </p:sp>
      <p:sp>
        <p:nvSpPr>
          <p:cNvPr id="4" name="Content Placeholder 2"/>
          <p:cNvSpPr txBox="1">
            <a:spLocks/>
          </p:cNvSpPr>
          <p:nvPr/>
        </p:nvSpPr>
        <p:spPr>
          <a:xfrm>
            <a:off x="-1331913" y="7316788"/>
            <a:ext cx="6500813" cy="714375"/>
          </a:xfrm>
          <a:prstGeom prst="rect">
            <a:avLst/>
          </a:prstGeom>
        </p:spPr>
        <p:txBody>
          <a:bodyPr>
            <a:prstTxWarp prst="textNoShape">
              <a:avLst/>
            </a:prstTxWarp>
          </a:bodyPr>
          <a:lstStyle/>
          <a:p>
            <a:pPr marL="342900" indent="-342900">
              <a:spcBef>
                <a:spcPct val="20000"/>
              </a:spcBef>
            </a:pPr>
            <a:endParaRPr lang="en-US" sz="1600"/>
          </a:p>
        </p:txBody>
      </p:sp>
      <p:sp>
        <p:nvSpPr>
          <p:cNvPr id="84997" name="Content Placeholder 9"/>
          <p:cNvSpPr>
            <a:spLocks noGrp="1"/>
          </p:cNvSpPr>
          <p:nvPr>
            <p:ph idx="1"/>
          </p:nvPr>
        </p:nvSpPr>
        <p:spPr>
          <a:xfrm>
            <a:off x="1333500" y="5657850"/>
            <a:ext cx="6478588" cy="1084263"/>
          </a:xfrm>
        </p:spPr>
        <p:txBody>
          <a:bodyPr>
            <a:normAutofit lnSpcReduction="10000"/>
          </a:bodyPr>
          <a:lstStyle/>
          <a:p>
            <a:r>
              <a:rPr lang="en-US">
                <a:solidFill>
                  <a:srgbClr val="595959"/>
                </a:solidFill>
                <a:latin typeface="Arial" pitchFamily="-105" charset="0"/>
                <a:ea typeface="Helvetica" pitchFamily="-105" charset="0"/>
                <a:cs typeface="Helvetica" pitchFamily="-105" charset="0"/>
              </a:rPr>
              <a:t>Lateral divisions</a:t>
            </a:r>
          </a:p>
          <a:p>
            <a:r>
              <a:rPr lang="en-US">
                <a:solidFill>
                  <a:srgbClr val="595959"/>
                </a:solidFill>
                <a:latin typeface="Arial" pitchFamily="-105" charset="0"/>
                <a:ea typeface="Helvetica" pitchFamily="-105" charset="0"/>
                <a:cs typeface="Helvetica" pitchFamily="-105" charset="0"/>
              </a:rPr>
              <a:t>occupied by specific content</a:t>
            </a:r>
          </a:p>
          <a:p>
            <a:r>
              <a:rPr lang="en-US">
                <a:solidFill>
                  <a:srgbClr val="595959"/>
                </a:solidFill>
                <a:latin typeface="Arial" pitchFamily="-105" charset="0"/>
                <a:ea typeface="Helvetica" pitchFamily="-105" charset="0"/>
                <a:cs typeface="Helvetica" pitchFamily="-105" charset="0"/>
              </a:rPr>
              <a:t>i.e. images and captions</a:t>
            </a:r>
          </a:p>
          <a:p>
            <a:endParaRPr lang="en-US">
              <a:solidFill>
                <a:srgbClr val="595959"/>
              </a:solidFill>
              <a:latin typeface="Helvetica" pitchFamily="-105" charset="0"/>
              <a:ea typeface="Helvetica" pitchFamily="-105" charset="0"/>
              <a:cs typeface="Helvetica" pitchFamily="-105" charset="0"/>
            </a:endParaRPr>
          </a:p>
        </p:txBody>
      </p:sp>
      <p:sp>
        <p:nvSpPr>
          <p:cNvPr id="84998" name="Slide Number Placeholder 7"/>
          <p:cNvSpPr>
            <a:spLocks noGrp="1"/>
          </p:cNvSpPr>
          <p:nvPr>
            <p:ph type="sldNum" sz="quarter" idx="10"/>
          </p:nvPr>
        </p:nvSpPr>
        <p:spPr>
          <a:noFill/>
        </p:spPr>
        <p:txBody>
          <a:bodyPr/>
          <a:lstStyle/>
          <a:p>
            <a:fld id="{DB9D7031-1B00-9D44-8CFA-22DAE109D01B}" type="slidenum">
              <a:rPr lang="en-US"/>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tgrids5"/>
          <p:cNvPicPr>
            <a:picLocks noChangeAspect="1" noChangeArrowheads="1"/>
          </p:cNvPicPr>
          <p:nvPr/>
        </p:nvPicPr>
        <p:blipFill>
          <a:blip r:embed="rId3"/>
          <a:srcRect/>
          <a:stretch>
            <a:fillRect/>
          </a:stretch>
        </p:blipFill>
        <p:spPr bwMode="auto">
          <a:xfrm>
            <a:off x="2268538" y="333375"/>
            <a:ext cx="4319587" cy="5507038"/>
          </a:xfrm>
          <a:prstGeom prst="rect">
            <a:avLst/>
          </a:prstGeom>
          <a:noFill/>
          <a:ln w="9525">
            <a:noFill/>
            <a:miter lim="800000"/>
            <a:headEnd/>
            <a:tailEnd/>
          </a:ln>
        </p:spPr>
      </p:pic>
      <p:sp>
        <p:nvSpPr>
          <p:cNvPr id="3" name="Content Placeholder 2"/>
          <p:cNvSpPr txBox="1">
            <a:spLocks/>
          </p:cNvSpPr>
          <p:nvPr/>
        </p:nvSpPr>
        <p:spPr>
          <a:xfrm>
            <a:off x="1714500" y="6092825"/>
            <a:ext cx="6286500" cy="431800"/>
          </a:xfrm>
          <a:prstGeom prst="rect">
            <a:avLst/>
          </a:prstGeom>
        </p:spPr>
        <p:txBody>
          <a:bodyPr>
            <a:prstTxWarp prst="textNoShape">
              <a:avLst/>
            </a:prstTxWarp>
          </a:bodyPr>
          <a:lstStyle/>
          <a:p>
            <a:pPr marL="342900" indent="-342900">
              <a:spcBef>
                <a:spcPct val="20000"/>
              </a:spcBef>
            </a:pPr>
            <a:endParaRPr lang="en-US" sz="1600"/>
          </a:p>
        </p:txBody>
      </p:sp>
      <p:sp>
        <p:nvSpPr>
          <p:cNvPr id="87044" name="Content Placeholder 7"/>
          <p:cNvSpPr>
            <a:spLocks noGrp="1"/>
          </p:cNvSpPr>
          <p:nvPr>
            <p:ph idx="1"/>
          </p:nvPr>
        </p:nvSpPr>
        <p:spPr>
          <a:xfrm>
            <a:off x="1116013" y="6021388"/>
            <a:ext cx="6405562" cy="434975"/>
          </a:xfrm>
        </p:spPr>
        <p:txBody>
          <a:bodyPr/>
          <a:lstStyle/>
          <a:p>
            <a:r>
              <a:rPr lang="en-US">
                <a:solidFill>
                  <a:srgbClr val="595959"/>
                </a:solidFill>
                <a:latin typeface="Arial" pitchFamily="-105" charset="0"/>
                <a:ea typeface="Helvetica" pitchFamily="-105" charset="0"/>
                <a:cs typeface="Helvetica" pitchFamily="-105" charset="0"/>
              </a:rPr>
              <a:t>A lateral division is inserted for images at the bottom</a:t>
            </a:r>
          </a:p>
          <a:p>
            <a:endParaRPr lang="en-US">
              <a:solidFill>
                <a:srgbClr val="595959"/>
              </a:solidFill>
              <a:latin typeface="Helvetica" pitchFamily="-105" charset="0"/>
              <a:ea typeface="Helvetica" pitchFamily="-105" charset="0"/>
              <a:cs typeface="Helvetica" pitchFamily="-105" charset="0"/>
            </a:endParaRPr>
          </a:p>
        </p:txBody>
      </p:sp>
      <p:sp>
        <p:nvSpPr>
          <p:cNvPr id="87045" name="Slide Number Placeholder 5"/>
          <p:cNvSpPr>
            <a:spLocks noGrp="1"/>
          </p:cNvSpPr>
          <p:nvPr>
            <p:ph type="sldNum" sz="quarter" idx="10"/>
          </p:nvPr>
        </p:nvSpPr>
        <p:spPr>
          <a:noFill/>
        </p:spPr>
        <p:txBody>
          <a:bodyPr/>
          <a:lstStyle/>
          <a:p>
            <a:fld id="{8616DEF8-A5E4-E742-A999-F7ED113A1C56}" type="slidenum">
              <a:rPr lang="en-US"/>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00113" y="674688"/>
            <a:ext cx="7319962" cy="5491162"/>
          </a:xfrm>
          <a:prstGeom prst="rect">
            <a:avLst/>
          </a:prstGeom>
          <a:noFill/>
          <a:ln w="9525">
            <a:noFill/>
            <a:miter lim="800000"/>
            <a:headEnd/>
            <a:tailEnd/>
          </a:ln>
        </p:spPr>
      </p:pic>
      <p:sp>
        <p:nvSpPr>
          <p:cNvPr id="3" name="Content Placeholder 2"/>
          <p:cNvSpPr txBox="1">
            <a:spLocks/>
          </p:cNvSpPr>
          <p:nvPr/>
        </p:nvSpPr>
        <p:spPr>
          <a:xfrm>
            <a:off x="1000125" y="6211888"/>
            <a:ext cx="7143750" cy="431800"/>
          </a:xfrm>
          <a:prstGeom prst="rect">
            <a:avLst/>
          </a:prstGeom>
        </p:spPr>
        <p:txBody>
          <a:bodyPr>
            <a:prstTxWarp prst="textNoShape">
              <a:avLst/>
            </a:prstTxWarp>
          </a:bodyPr>
          <a:lstStyle/>
          <a:p>
            <a:pPr marL="342900" indent="-342900">
              <a:spcBef>
                <a:spcPct val="20000"/>
              </a:spcBef>
            </a:pPr>
            <a:r>
              <a:rPr lang="en-US" sz="1600"/>
              <a:t>The lateral division at the bottom depicts the progress of time in this time-line</a:t>
            </a:r>
          </a:p>
        </p:txBody>
      </p:sp>
      <p:sp>
        <p:nvSpPr>
          <p:cNvPr id="90117" name="Slide Number Placeholder 5"/>
          <p:cNvSpPr>
            <a:spLocks noGrp="1"/>
          </p:cNvSpPr>
          <p:nvPr>
            <p:ph type="sldNum" sz="quarter" idx="10"/>
          </p:nvPr>
        </p:nvSpPr>
        <p:spPr>
          <a:noFill/>
        </p:spPr>
        <p:txBody>
          <a:bodyPr/>
          <a:lstStyle/>
          <a:p>
            <a:fld id="{92EF0955-394F-8E48-A57C-E4408B616F1B}" type="slidenum">
              <a:rPr lang="en-US"/>
              <a:pPr/>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modular1"/>
          <p:cNvPicPr>
            <a:picLocks noChangeAspect="1" noChangeArrowheads="1"/>
          </p:cNvPicPr>
          <p:nvPr/>
        </p:nvPicPr>
        <p:blipFill>
          <a:blip r:embed="rId3"/>
          <a:srcRect/>
          <a:stretch>
            <a:fillRect/>
          </a:stretch>
        </p:blipFill>
        <p:spPr bwMode="auto">
          <a:xfrm>
            <a:off x="990600" y="1268413"/>
            <a:ext cx="3227388" cy="3851275"/>
          </a:xfrm>
          <a:prstGeom prst="rect">
            <a:avLst/>
          </a:prstGeom>
          <a:noFill/>
          <a:ln w="9525">
            <a:noFill/>
            <a:miter lim="800000"/>
            <a:headEnd/>
            <a:tailEnd/>
          </a:ln>
        </p:spPr>
      </p:pic>
      <p:pic>
        <p:nvPicPr>
          <p:cNvPr id="79875" name="Picture 4" descr="modular2"/>
          <p:cNvPicPr>
            <a:picLocks noChangeAspect="1" noChangeArrowheads="1"/>
          </p:cNvPicPr>
          <p:nvPr/>
        </p:nvPicPr>
        <p:blipFill>
          <a:blip r:embed="rId4"/>
          <a:srcRect/>
          <a:stretch>
            <a:fillRect/>
          </a:stretch>
        </p:blipFill>
        <p:spPr bwMode="auto">
          <a:xfrm>
            <a:off x="4953000" y="1341438"/>
            <a:ext cx="3235325" cy="3835400"/>
          </a:xfrm>
          <a:prstGeom prst="rect">
            <a:avLst/>
          </a:prstGeom>
          <a:noFill/>
          <a:ln w="9525">
            <a:noFill/>
            <a:miter lim="800000"/>
            <a:headEnd/>
            <a:tailEnd/>
          </a:ln>
        </p:spPr>
      </p:pic>
      <p:sp>
        <p:nvSpPr>
          <p:cNvPr id="79876" name="Text Box 5"/>
          <p:cNvSpPr txBox="1">
            <a:spLocks noChangeArrowheads="1"/>
          </p:cNvSpPr>
          <p:nvPr/>
        </p:nvSpPr>
        <p:spPr bwMode="auto">
          <a:xfrm>
            <a:off x="1187450" y="549275"/>
            <a:ext cx="2952750" cy="476250"/>
          </a:xfrm>
          <a:prstGeom prst="rect">
            <a:avLst/>
          </a:prstGeom>
          <a:noFill/>
          <a:ln w="9525">
            <a:noFill/>
            <a:miter lim="800000"/>
            <a:headEnd/>
            <a:tailEnd/>
          </a:ln>
        </p:spPr>
        <p:txBody>
          <a:bodyPr>
            <a:prstTxWarp prst="textNoShape">
              <a:avLst/>
            </a:prstTxWarp>
            <a:spAutoFit/>
          </a:bodyPr>
          <a:lstStyle/>
          <a:p>
            <a:pPr>
              <a:spcBef>
                <a:spcPct val="50000"/>
              </a:spcBef>
            </a:pPr>
            <a:r>
              <a:rPr lang="en-US" sz="2500" b="1"/>
              <a:t>3. modular grid </a:t>
            </a:r>
            <a:endParaRPr lang="en-US" sz="2500"/>
          </a:p>
        </p:txBody>
      </p:sp>
      <p:sp>
        <p:nvSpPr>
          <p:cNvPr id="79877" name="Content Placeholder 9"/>
          <p:cNvSpPr>
            <a:spLocks noGrp="1"/>
          </p:cNvSpPr>
          <p:nvPr>
            <p:ph idx="1"/>
          </p:nvPr>
        </p:nvSpPr>
        <p:spPr>
          <a:xfrm>
            <a:off x="1117600" y="5156200"/>
            <a:ext cx="3309938" cy="1225550"/>
          </a:xfrm>
        </p:spPr>
        <p:txBody>
          <a:bodyPr/>
          <a:lstStyle/>
          <a:p>
            <a:r>
              <a:rPr lang="en-US">
                <a:solidFill>
                  <a:srgbClr val="595959"/>
                </a:solidFill>
                <a:latin typeface="Helvetica" pitchFamily="-105" charset="0"/>
                <a:ea typeface="Helvetica" pitchFamily="-105" charset="0"/>
                <a:cs typeface="Helvetica" pitchFamily="-105" charset="0"/>
              </a:rPr>
              <a:t>uniform vertical and horizontal division</a:t>
            </a:r>
          </a:p>
          <a:p>
            <a:r>
              <a:rPr lang="en-US">
                <a:solidFill>
                  <a:srgbClr val="595959"/>
                </a:solidFill>
                <a:latin typeface="Helvetica" pitchFamily="-105" charset="0"/>
                <a:ea typeface="Helvetica" pitchFamily="-105" charset="0"/>
                <a:cs typeface="Helvetica" pitchFamily="-105" charset="0"/>
              </a:rPr>
              <a:t>More complex layout</a:t>
            </a:r>
          </a:p>
          <a:p>
            <a:pPr>
              <a:buFontTx/>
              <a:buNone/>
            </a:pPr>
            <a:endParaRPr lang="en-US">
              <a:solidFill>
                <a:srgbClr val="595959"/>
              </a:solidFill>
              <a:latin typeface="Helvetica" pitchFamily="-105" charset="0"/>
              <a:ea typeface="Helvetica" pitchFamily="-105" charset="0"/>
              <a:cs typeface="Helvetica" pitchFamily="-105" charset="0"/>
            </a:endParaRPr>
          </a:p>
        </p:txBody>
      </p:sp>
      <p:sp>
        <p:nvSpPr>
          <p:cNvPr id="79878" name="Slide Number Placeholder 7"/>
          <p:cNvSpPr>
            <a:spLocks noGrp="1"/>
          </p:cNvSpPr>
          <p:nvPr>
            <p:ph type="sldNum" sz="quarter" idx="10"/>
          </p:nvPr>
        </p:nvSpPr>
        <p:spPr>
          <a:noFill/>
        </p:spPr>
        <p:txBody>
          <a:bodyPr/>
          <a:lstStyle/>
          <a:p>
            <a:fld id="{82944853-9EBC-E14B-8E46-9BD8CC3DB7F7}" type="slidenum">
              <a:rPr lang="en-US"/>
              <a:pPr/>
              <a:t>44</a:t>
            </a:fld>
            <a:endParaRPr lang="en-US"/>
          </a:p>
        </p:txBody>
      </p:sp>
      <p:sp>
        <p:nvSpPr>
          <p:cNvPr id="7" name="Content Placeholder 9"/>
          <p:cNvSpPr txBox="1">
            <a:spLocks/>
          </p:cNvSpPr>
          <p:nvPr/>
        </p:nvSpPr>
        <p:spPr bwMode="auto">
          <a:xfrm>
            <a:off x="4859338" y="5011738"/>
            <a:ext cx="3384550" cy="1370012"/>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Allows content to be read in many different orders</a:t>
            </a:r>
          </a:p>
          <a:p>
            <a:pPr marL="342900" indent="-342900">
              <a:spcBef>
                <a:spcPct val="20000"/>
              </a:spcBef>
              <a:buFontTx/>
              <a:buChar char="•"/>
            </a:pPr>
            <a:r>
              <a:rPr lang="en-US" sz="2000">
                <a:solidFill>
                  <a:srgbClr val="595959"/>
                </a:solidFill>
                <a:latin typeface="Helvetica" pitchFamily="-105" charset="0"/>
                <a:ea typeface="Helvetica" pitchFamily="-105" charset="0"/>
                <a:cs typeface="Helvetica" pitchFamily="-105" charset="0"/>
              </a:rPr>
              <a:t>Flexibility in layout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684213" y="1268413"/>
            <a:ext cx="7740650" cy="4471987"/>
          </a:xfrm>
          <a:prstGeom prst="rect">
            <a:avLst/>
          </a:prstGeom>
          <a:noFill/>
          <a:ln w="9525">
            <a:noFill/>
            <a:miter lim="800000"/>
            <a:headEnd/>
            <a:tailEnd/>
          </a:ln>
        </p:spPr>
      </p:pic>
      <p:sp>
        <p:nvSpPr>
          <p:cNvPr id="81923" name="Text Box 3"/>
          <p:cNvSpPr txBox="1">
            <a:spLocks noChangeArrowheads="1"/>
          </p:cNvSpPr>
          <p:nvPr/>
        </p:nvSpPr>
        <p:spPr bwMode="auto">
          <a:xfrm>
            <a:off x="7315200" y="6096000"/>
            <a:ext cx="1600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modular grid </a:t>
            </a:r>
            <a:endParaRPr lang="en-US"/>
          </a:p>
        </p:txBody>
      </p:sp>
      <p:sp>
        <p:nvSpPr>
          <p:cNvPr id="81924" name="Slide Number Placeholder 5"/>
          <p:cNvSpPr>
            <a:spLocks noGrp="1"/>
          </p:cNvSpPr>
          <p:nvPr>
            <p:ph type="sldNum" sz="quarter" idx="10"/>
          </p:nvPr>
        </p:nvSpPr>
        <p:spPr>
          <a:noFill/>
        </p:spPr>
        <p:txBody>
          <a:bodyPr/>
          <a:lstStyle/>
          <a:p>
            <a:fld id="{EAD9BD3A-F2AB-2546-A05B-D00AC36B9D8A}" type="slidenum">
              <a:rPr lang="en-US"/>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1047750"/>
            <a:ext cx="6350000" cy="47625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553995" y="381000"/>
            <a:ext cx="8056605" cy="62103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16832"/>
            <a:ext cx="5614392" cy="4179168"/>
          </a:xfrm>
        </p:spPr>
        <p:txBody>
          <a:bodyPr>
            <a:normAutofit lnSpcReduction="10000"/>
          </a:bodyPr>
          <a:lstStyle/>
          <a:p>
            <a:r>
              <a:rPr lang="en-US" dirty="0" smtClean="0"/>
              <a:t>Assignment 2 </a:t>
            </a:r>
          </a:p>
          <a:p>
            <a:pPr lvl="1"/>
            <a:r>
              <a:rPr lang="en-US" dirty="0" smtClean="0"/>
              <a:t>2 page magazine spread</a:t>
            </a:r>
          </a:p>
          <a:p>
            <a:pPr lvl="1"/>
            <a:r>
              <a:rPr lang="en-US" dirty="0" smtClean="0"/>
              <a:t>Use modular grid </a:t>
            </a:r>
          </a:p>
          <a:p>
            <a:pPr lvl="1"/>
            <a:r>
              <a:rPr lang="en-US" dirty="0" smtClean="0"/>
              <a:t>Asymmetrical layout</a:t>
            </a:r>
          </a:p>
          <a:p>
            <a:pPr lvl="1"/>
            <a:r>
              <a:rPr lang="en-US" dirty="0" smtClean="0"/>
              <a:t>Clear hierarchy, balance and consistency</a:t>
            </a:r>
          </a:p>
          <a:p>
            <a:pPr lvl="1"/>
            <a:r>
              <a:rPr lang="en-US" dirty="0" smtClean="0"/>
              <a:t>Style suits content</a:t>
            </a:r>
          </a:p>
          <a:p>
            <a:pPr lvl="1"/>
            <a:r>
              <a:rPr lang="en-US" dirty="0" smtClean="0"/>
              <a:t>You decide on magazine type. </a:t>
            </a:r>
          </a:p>
          <a:p>
            <a:pPr lvl="1"/>
            <a:r>
              <a:rPr lang="en-US" dirty="0" smtClean="0"/>
              <a:t>Images may be taken from the internet as long as they do not have any text or design elements (such as bars or lines).</a:t>
            </a:r>
          </a:p>
          <a:p>
            <a:pPr lvl="1"/>
            <a:r>
              <a:rPr lang="en-US" dirty="0" smtClean="0"/>
              <a:t>Images must be edited to seamlessly coordinate with overall design. </a:t>
            </a:r>
            <a:endParaRPr lang="en-US" dirty="0"/>
          </a:p>
          <a:p>
            <a:pPr lvl="1"/>
            <a:endParaRPr lang="en-US" dirty="0" smtClean="0"/>
          </a:p>
        </p:txBody>
      </p:sp>
    </p:spTree>
    <p:extLst>
      <p:ext uri="{BB962C8B-B14F-4D97-AF65-F5344CB8AC3E}">
        <p14:creationId xmlns:p14="http://schemas.microsoft.com/office/powerpoint/2010/main" val="2400256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14.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30020"/>
          </a:xfrm>
          <a:prstGeom prst="rect">
            <a:avLst/>
          </a:prstGeom>
        </p:spPr>
      </p:pic>
    </p:spTree>
    <p:extLst>
      <p:ext uri="{BB962C8B-B14F-4D97-AF65-F5344CB8AC3E}">
        <p14:creationId xmlns:p14="http://schemas.microsoft.com/office/powerpoint/2010/main" val="826914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7" descr="File:Airacobra P39 Assembly LOC 02902u.jpg">
            <a:hlinkClick r:id="rId3"/>
          </p:cNvPr>
          <p:cNvPicPr>
            <a:picLocks noChangeAspect="1" noChangeArrowheads="1"/>
          </p:cNvPicPr>
          <p:nvPr/>
        </p:nvPicPr>
        <p:blipFill>
          <a:blip r:embed="rId4"/>
          <a:srcRect/>
          <a:stretch>
            <a:fillRect/>
          </a:stretch>
        </p:blipFill>
        <p:spPr bwMode="auto">
          <a:xfrm>
            <a:off x="4427538" y="333375"/>
            <a:ext cx="4033837" cy="3671888"/>
          </a:xfrm>
          <a:prstGeom prst="rect">
            <a:avLst/>
          </a:prstGeom>
          <a:noFill/>
          <a:ln w="9525">
            <a:noFill/>
            <a:miter lim="800000"/>
            <a:headEnd/>
            <a:tailEnd/>
          </a:ln>
        </p:spPr>
      </p:pic>
      <p:sp>
        <p:nvSpPr>
          <p:cNvPr id="9" name="Content Placeholder 8"/>
          <p:cNvSpPr>
            <a:spLocks noGrp="1"/>
          </p:cNvSpPr>
          <p:nvPr>
            <p:ph idx="1"/>
          </p:nvPr>
        </p:nvSpPr>
        <p:spPr>
          <a:xfrm>
            <a:off x="4356100" y="4221163"/>
            <a:ext cx="4103688" cy="2232025"/>
          </a:xfrm>
        </p:spPr>
        <p:txBody>
          <a:bodyPr/>
          <a:lstStyle/>
          <a:p>
            <a:pPr>
              <a:spcBef>
                <a:spcPct val="50000"/>
              </a:spcBef>
              <a:buFontTx/>
              <a:buNone/>
            </a:pPr>
            <a:r>
              <a:rPr lang="en-US" smtClean="0">
                <a:solidFill>
                  <a:srgbClr val="595959"/>
                </a:solidFill>
                <a:latin typeface="Helvetica" pitchFamily="-105" charset="0"/>
                <a:ea typeface="Helvetica" pitchFamily="-105" charset="0"/>
                <a:cs typeface="Helvetica" pitchFamily="-105" charset="0"/>
              </a:rPr>
              <a:t>20</a:t>
            </a:r>
            <a:r>
              <a:rPr lang="en-US" baseline="30000" smtClean="0">
                <a:solidFill>
                  <a:srgbClr val="595959"/>
                </a:solidFill>
                <a:latin typeface="Helvetica" pitchFamily="-105" charset="0"/>
                <a:ea typeface="Helvetica" pitchFamily="-105" charset="0"/>
                <a:cs typeface="Helvetica" pitchFamily="-105" charset="0"/>
              </a:rPr>
              <a:t>th</a:t>
            </a:r>
            <a:r>
              <a:rPr lang="en-US" smtClean="0">
                <a:solidFill>
                  <a:srgbClr val="595959"/>
                </a:solidFill>
                <a:latin typeface="Helvetica" pitchFamily="-105" charset="0"/>
                <a:ea typeface="Helvetica" pitchFamily="-105" charset="0"/>
                <a:cs typeface="Helvetica" pitchFamily="-105" charset="0"/>
              </a:rPr>
              <a:t> century</a:t>
            </a:r>
          </a:p>
          <a:p>
            <a:pPr>
              <a:spcBef>
                <a:spcPct val="50000"/>
              </a:spcBef>
            </a:pPr>
            <a:r>
              <a:rPr lang="en-US" smtClean="0">
                <a:solidFill>
                  <a:srgbClr val="595959"/>
                </a:solidFill>
                <a:latin typeface="Helvetica" pitchFamily="-105" charset="0"/>
                <a:ea typeface="Helvetica" pitchFamily="-105" charset="0"/>
                <a:cs typeface="Helvetica" pitchFamily="-105" charset="0"/>
              </a:rPr>
              <a:t>Publications were produced in massive quantities</a:t>
            </a:r>
          </a:p>
        </p:txBody>
      </p:sp>
      <p:sp>
        <p:nvSpPr>
          <p:cNvPr id="48132" name="Slide Number Placeholder 7"/>
          <p:cNvSpPr>
            <a:spLocks noGrp="1"/>
          </p:cNvSpPr>
          <p:nvPr>
            <p:ph type="sldNum" sz="quarter" idx="10"/>
          </p:nvPr>
        </p:nvSpPr>
        <p:spPr>
          <a:noFill/>
        </p:spPr>
        <p:txBody>
          <a:bodyPr/>
          <a:lstStyle/>
          <a:p>
            <a:fld id="{D4D87206-44E1-8141-8F0B-EDB4D59E7C55}" type="slidenum">
              <a:rPr lang="en-US"/>
              <a:pPr/>
              <a:t>5</a:t>
            </a:fld>
            <a:endParaRPr lang="en-US"/>
          </a:p>
        </p:txBody>
      </p:sp>
      <p:pic>
        <p:nvPicPr>
          <p:cNvPr id="48133" name="Picture 1026" descr="last3"/>
          <p:cNvPicPr>
            <a:picLocks noChangeAspect="1" noChangeArrowheads="1"/>
          </p:cNvPicPr>
          <p:nvPr/>
        </p:nvPicPr>
        <p:blipFill>
          <a:blip r:embed="rId5"/>
          <a:srcRect/>
          <a:stretch>
            <a:fillRect/>
          </a:stretch>
        </p:blipFill>
        <p:spPr bwMode="auto">
          <a:xfrm>
            <a:off x="684213" y="333375"/>
            <a:ext cx="3382962" cy="3743325"/>
          </a:xfrm>
          <a:prstGeom prst="rect">
            <a:avLst/>
          </a:prstGeom>
          <a:noFill/>
          <a:ln w="9525">
            <a:noFill/>
            <a:miter lim="800000"/>
            <a:headEnd/>
            <a:tailEnd/>
          </a:ln>
        </p:spPr>
      </p:pic>
      <p:sp>
        <p:nvSpPr>
          <p:cNvPr id="13" name="Content Placeholder 9"/>
          <p:cNvSpPr txBox="1">
            <a:spLocks/>
          </p:cNvSpPr>
          <p:nvPr/>
        </p:nvSpPr>
        <p:spPr bwMode="auto">
          <a:xfrm>
            <a:off x="684213" y="4292600"/>
            <a:ext cx="3309937" cy="1944688"/>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a:solidFill>
                  <a:srgbClr val="595959"/>
                </a:solidFill>
                <a:latin typeface="Helvetica" pitchFamily="-105" charset="0"/>
                <a:ea typeface="Helvetica" pitchFamily="-105" charset="0"/>
                <a:cs typeface="Helvetica" pitchFamily="-105" charset="0"/>
              </a:rPr>
              <a:t>Past:</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Limited production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Hand-written</a:t>
            </a:r>
          </a:p>
          <a:p>
            <a:pPr marL="342900" indent="-342900">
              <a:spcBef>
                <a:spcPct val="20000"/>
              </a:spcBef>
              <a:buFont typeface="Arial" pitchFamily="-105" charset="0"/>
              <a:buChar char="•"/>
            </a:pPr>
            <a:r>
              <a:rPr lang="en-US" sz="2000">
                <a:solidFill>
                  <a:srgbClr val="595959"/>
                </a:solidFill>
                <a:latin typeface="Helvetica" pitchFamily="-105" charset="0"/>
                <a:ea typeface="Helvetica" pitchFamily="-105" charset="0"/>
                <a:cs typeface="Helvetica" pitchFamily="-105" charset="0"/>
              </a:rPr>
              <a:t>Machine operated by humans</a:t>
            </a:r>
          </a:p>
        </p:txBody>
      </p:sp>
    </p:spTree>
    <p:extLst>
      <p:ext uri="{BB962C8B-B14F-4D97-AF65-F5344CB8AC3E}">
        <p14:creationId xmlns:p14="http://schemas.microsoft.com/office/powerpoint/2010/main" val="210399255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快照 2011-07-05 下午03.03.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924939"/>
          </a:xfrm>
          <a:prstGeom prst="rect">
            <a:avLst/>
          </a:prstGeom>
        </p:spPr>
      </p:pic>
    </p:spTree>
    <p:extLst>
      <p:ext uri="{BB962C8B-B14F-4D97-AF65-F5344CB8AC3E}">
        <p14:creationId xmlns:p14="http://schemas.microsoft.com/office/powerpoint/2010/main" val="1662616840"/>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快照 2011-07-05 下午03.1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412"/>
            <a:ext cx="9144000" cy="5860026"/>
          </a:xfrm>
          <a:prstGeom prst="rect">
            <a:avLst/>
          </a:prstGeom>
        </p:spPr>
      </p:pic>
      <p:sp>
        <p:nvSpPr>
          <p:cNvPr id="5" name="矩形 4"/>
          <p:cNvSpPr/>
          <p:nvPr/>
        </p:nvSpPr>
        <p:spPr>
          <a:xfrm>
            <a:off x="0" y="495300"/>
            <a:ext cx="9144000" cy="58600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91484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屏幕快照 2011-07-05 下午03.1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2600"/>
            <a:ext cx="9144000" cy="5879690"/>
          </a:xfrm>
          <a:prstGeom prst="rect">
            <a:avLst/>
          </a:prstGeom>
        </p:spPr>
      </p:pic>
      <p:sp>
        <p:nvSpPr>
          <p:cNvPr id="9" name="矩形 8"/>
          <p:cNvSpPr/>
          <p:nvPr/>
        </p:nvSpPr>
        <p:spPr>
          <a:xfrm>
            <a:off x="0" y="482600"/>
            <a:ext cx="9144000" cy="587969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003035432"/>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pPr eaLnBrk="1" hangingPunct="1"/>
            <a:r>
              <a:rPr lang="en-US" altLang="zh-TW" smtClean="0"/>
              <a:t>Final Draft</a:t>
            </a:r>
          </a:p>
        </p:txBody>
      </p:sp>
      <p:pic>
        <p:nvPicPr>
          <p:cNvPr id="81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085850"/>
            <a:ext cx="89344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69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endParaRPr lang="zh-TW" altLang="en-US" smtClean="0"/>
          </a:p>
        </p:txBody>
      </p:sp>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04813"/>
            <a:ext cx="920115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540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pPr eaLnBrk="1" hangingPunct="1"/>
            <a:r>
              <a:rPr lang="en-US" altLang="zh-TW" smtClean="0"/>
              <a:t>Final Draft</a:t>
            </a:r>
            <a:endParaRPr lang="zh-TW" altLang="en-US" smtClean="0"/>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076325"/>
            <a:ext cx="88868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522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79"/>
            <a:ext cx="8965223" cy="58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763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a:t>
            </a:r>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4499992" y="1196752"/>
            <a:ext cx="4320480" cy="2808312"/>
          </a:xfrm>
          <a:prstGeom prst="rect">
            <a:avLst/>
          </a:prstGeom>
          <a:noFill/>
          <a:ln w="9525">
            <a:noFill/>
            <a:miter lim="800000"/>
            <a:headEnd/>
            <a:tailEnd/>
          </a:ln>
        </p:spPr>
      </p:pic>
      <p:pic>
        <p:nvPicPr>
          <p:cNvPr id="5" name="Content Placeholder 2"/>
          <p:cNvPicPr>
            <a:picLocks noChangeAspect="1" noChangeArrowheads="1"/>
          </p:cNvPicPr>
          <p:nvPr/>
        </p:nvPicPr>
        <p:blipFill>
          <a:blip r:embed="rId4" cstate="print"/>
          <a:srcRect/>
          <a:stretch>
            <a:fillRect/>
          </a:stretch>
        </p:blipFill>
        <p:spPr bwMode="auto">
          <a:xfrm>
            <a:off x="179512" y="1196752"/>
            <a:ext cx="4327848" cy="280831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411760" y="4197300"/>
            <a:ext cx="4104456" cy="2660700"/>
          </a:xfrm>
          <a:prstGeom prst="rect">
            <a:avLst/>
          </a:prstGeom>
          <a:noFill/>
          <a:ln w="9525">
            <a:noFill/>
            <a:miter lim="800000"/>
            <a:headEnd/>
            <a:tailEnd/>
          </a:ln>
        </p:spPr>
      </p:pic>
    </p:spTree>
    <p:extLst>
      <p:ext uri="{BB962C8B-B14F-4D97-AF65-F5344CB8AC3E}">
        <p14:creationId xmlns:p14="http://schemas.microsoft.com/office/powerpoint/2010/main" val="1737823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343400" y="3048000"/>
            <a:ext cx="685800" cy="519113"/>
          </a:xfrm>
          <a:prstGeom prst="rect">
            <a:avLst/>
          </a:prstGeom>
          <a:noFill/>
          <a:ln w="9525">
            <a:noFill/>
            <a:miter lim="800000"/>
            <a:headEnd/>
            <a:tailEnd/>
          </a:ln>
        </p:spPr>
        <p:txBody>
          <a:bodyPr>
            <a:prstTxWarp prst="textNoShape">
              <a:avLst/>
            </a:prstTxWarp>
            <a:spAutoFit/>
          </a:bodyPr>
          <a:lstStyle/>
          <a:p>
            <a:pPr>
              <a:spcBef>
                <a:spcPct val="50000"/>
              </a:spcBef>
            </a:pPr>
            <a:r>
              <a:rPr lang="en-US" sz="2800" i="1"/>
              <a:t>fin</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p:cNvPicPr>
          <p:nvPr/>
        </p:nvPicPr>
        <p:blipFill>
          <a:blip r:embed="rId3"/>
          <a:srcRect/>
          <a:stretch>
            <a:fillRect/>
          </a:stretch>
        </p:blipFill>
        <p:spPr bwMode="auto">
          <a:xfrm>
            <a:off x="3124200" y="2133600"/>
            <a:ext cx="2603500" cy="3111500"/>
          </a:xfrm>
          <a:prstGeom prst="rect">
            <a:avLst/>
          </a:prstGeom>
          <a:noFill/>
          <a:ln w="9525">
            <a:noFill/>
            <a:miter lim="800000"/>
            <a:headEnd/>
            <a:tailEnd/>
          </a:ln>
        </p:spPr>
      </p:pic>
      <p:sp>
        <p:nvSpPr>
          <p:cNvPr id="74755" name="Text Box 1028"/>
          <p:cNvSpPr txBox="1">
            <a:spLocks noChangeArrowheads="1"/>
          </p:cNvSpPr>
          <p:nvPr/>
        </p:nvSpPr>
        <p:spPr bwMode="auto">
          <a:xfrm>
            <a:off x="609600" y="847725"/>
            <a:ext cx="8077200" cy="523875"/>
          </a:xfrm>
          <a:prstGeom prst="rect">
            <a:avLst/>
          </a:prstGeom>
          <a:noFill/>
          <a:ln w="9525">
            <a:noFill/>
            <a:miter lim="800000"/>
            <a:headEnd/>
            <a:tailEnd/>
          </a:ln>
        </p:spPr>
        <p:txBody>
          <a:bodyPr>
            <a:prstTxWarp prst="textNoShape">
              <a:avLst/>
            </a:prstTxWarp>
            <a:spAutoFit/>
          </a:bodyPr>
          <a:lstStyle/>
          <a:p>
            <a:r>
              <a:rPr lang="en-US" sz="1400" b="1"/>
              <a:t>Linotype </a:t>
            </a:r>
            <a:r>
              <a:rPr lang="en-US" sz="1400"/>
              <a:t>gave skilled typesetters the ability to create four to seven lines of type a minute</a:t>
            </a:r>
            <a:r>
              <a:rPr lang="en-CA" sz="1400"/>
              <a:t>.</a:t>
            </a:r>
            <a:r>
              <a:rPr lang="en-US" sz="1400"/>
              <a:t/>
            </a:r>
            <a:br>
              <a:rPr lang="en-US" sz="1400"/>
            </a:br>
            <a:endParaRPr lang="en-US" sz="1400"/>
          </a:p>
          <a:p>
            <a:endParaRPr lang="en-US"/>
          </a:p>
        </p:txBody>
      </p:sp>
    </p:spTree>
    <p:extLst>
      <p:ext uri="{BB962C8B-B14F-4D97-AF65-F5344CB8AC3E}">
        <p14:creationId xmlns:p14="http://schemas.microsoft.com/office/powerpoint/2010/main" val="371382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85800" y="5715000"/>
            <a:ext cx="7848600" cy="461963"/>
          </a:xfrm>
          <a:prstGeom prst="rect">
            <a:avLst/>
          </a:prstGeom>
          <a:noFill/>
          <a:ln w="9525">
            <a:noFill/>
            <a:miter lim="800000"/>
            <a:headEnd/>
            <a:tailEnd/>
          </a:ln>
        </p:spPr>
        <p:txBody>
          <a:bodyPr>
            <a:prstTxWarp prst="textNoShape">
              <a:avLst/>
            </a:prstTxWarp>
            <a:spAutoFit/>
          </a:bodyPr>
          <a:lstStyle/>
          <a:p>
            <a:r>
              <a:rPr lang="en-US" sz="1200"/>
              <a:t>Rotary steam presses (steam 1814, rotary 1868) replaced hand- operated ones, doing the same job in 16 per cent of the time; photo-engraving took over from handmade printing plates. </a:t>
            </a:r>
          </a:p>
        </p:txBody>
      </p:sp>
      <p:pic>
        <p:nvPicPr>
          <p:cNvPr id="75779" name="Picture 4"/>
          <p:cNvPicPr>
            <a:picLocks noChangeAspect="1"/>
          </p:cNvPicPr>
          <p:nvPr/>
        </p:nvPicPr>
        <p:blipFill>
          <a:blip r:embed="rId3"/>
          <a:srcRect/>
          <a:stretch>
            <a:fillRect/>
          </a:stretch>
        </p:blipFill>
        <p:spPr bwMode="auto">
          <a:xfrm>
            <a:off x="2286000" y="1752600"/>
            <a:ext cx="4038600" cy="3276600"/>
          </a:xfrm>
          <a:prstGeom prst="rect">
            <a:avLst/>
          </a:prstGeom>
          <a:noFill/>
          <a:ln w="9525">
            <a:noFill/>
            <a:miter lim="800000"/>
            <a:headEnd/>
            <a:tailEnd/>
          </a:ln>
        </p:spPr>
      </p:pic>
    </p:spTree>
    <p:extLst>
      <p:ext uri="{BB962C8B-B14F-4D97-AF65-F5344CB8AC3E}">
        <p14:creationId xmlns:p14="http://schemas.microsoft.com/office/powerpoint/2010/main" val="266479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027"/>
          <p:cNvSpPr txBox="1">
            <a:spLocks noChangeArrowheads="1"/>
          </p:cNvSpPr>
          <p:nvPr/>
        </p:nvSpPr>
        <p:spPr bwMode="auto">
          <a:xfrm>
            <a:off x="2514600" y="2362200"/>
            <a:ext cx="35052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age of mass communication had arrived.</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2"/>
          <p:cNvSpPr>
            <a:spLocks noGrp="1"/>
          </p:cNvSpPr>
          <p:nvPr>
            <p:ph type="sldNum" sz="quarter" idx="10"/>
          </p:nvPr>
        </p:nvSpPr>
        <p:spPr>
          <a:noFill/>
        </p:spPr>
        <p:txBody>
          <a:bodyPr/>
          <a:lstStyle/>
          <a:p>
            <a:fld id="{3726FEEE-3E27-6E4E-99F2-8E338D5AB634}" type="slidenum">
              <a:rPr lang="en-US"/>
              <a:pPr/>
              <a:t>9</a:t>
            </a:fld>
            <a:endParaRPr lang="en-US"/>
          </a:p>
        </p:txBody>
      </p:sp>
      <p:pic>
        <p:nvPicPr>
          <p:cNvPr id="49155" name="Picture 2"/>
          <p:cNvPicPr>
            <a:picLocks noChangeAspect="1" noChangeArrowheads="1"/>
          </p:cNvPicPr>
          <p:nvPr/>
        </p:nvPicPr>
        <p:blipFill>
          <a:blip r:embed="rId3"/>
          <a:srcRect/>
          <a:stretch>
            <a:fillRect/>
          </a:stretch>
        </p:blipFill>
        <p:spPr bwMode="auto">
          <a:xfrm>
            <a:off x="755650" y="549275"/>
            <a:ext cx="7056438" cy="4732338"/>
          </a:xfrm>
          <a:prstGeom prst="rect">
            <a:avLst/>
          </a:prstGeom>
          <a:noFill/>
          <a:ln w="9525">
            <a:noFill/>
            <a:miter lim="800000"/>
            <a:headEnd/>
            <a:tailEnd/>
          </a:ln>
        </p:spPr>
      </p:pic>
      <p:sp>
        <p:nvSpPr>
          <p:cNvPr id="7" name="Content Placeholder 7"/>
          <p:cNvSpPr>
            <a:spLocks noGrp="1"/>
          </p:cNvSpPr>
          <p:nvPr>
            <p:ph idx="1"/>
          </p:nvPr>
        </p:nvSpPr>
        <p:spPr>
          <a:xfrm>
            <a:off x="684213" y="5516563"/>
            <a:ext cx="7126287" cy="792162"/>
          </a:xfrm>
        </p:spPr>
        <p:txBody>
          <a:bodyPr/>
          <a:lstStyle/>
          <a:p>
            <a:pPr>
              <a:spcBef>
                <a:spcPct val="50000"/>
              </a:spcBef>
            </a:pPr>
            <a:r>
              <a:rPr lang="en-US" smtClean="0">
                <a:solidFill>
                  <a:srgbClr val="595959"/>
                </a:solidFill>
                <a:latin typeface="Helvetica" pitchFamily="-105" charset="0"/>
                <a:ea typeface="Helvetica" pitchFamily="-105" charset="0"/>
                <a:cs typeface="Helvetica" pitchFamily="-105" charset="0"/>
              </a:rPr>
              <a:t>magazines and newspapers and other periodic publications required a </a:t>
            </a:r>
            <a:r>
              <a:rPr lang="en-US" b="1" smtClean="0">
                <a:solidFill>
                  <a:srgbClr val="595959"/>
                </a:solidFill>
                <a:latin typeface="Helvetica" pitchFamily="-105" charset="0"/>
                <a:ea typeface="Helvetica" pitchFamily="-105" charset="0"/>
                <a:cs typeface="Helvetica" pitchFamily="-105" charset="0"/>
              </a:rPr>
              <a:t>standard - quick layouts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TotalTime>
  <Words>923</Words>
  <Application>Microsoft Office PowerPoint</Application>
  <PresentationFormat>On-screen Show (4:3)</PresentationFormat>
  <Paragraphs>239</Paragraphs>
  <Slides>58</Slides>
  <Notes>58</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Office Theme</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Draft</vt:lpstr>
      <vt:lpstr>PowerPoint Presentation</vt:lpstr>
      <vt:lpstr>Final Draft</vt:lpstr>
      <vt:lpstr>PowerPoint Presentation</vt:lpstr>
      <vt:lpstr>Final</vt:lpstr>
      <vt:lpstr>PowerPoint Presentation</vt:lpstr>
    </vt:vector>
  </TitlesOfParts>
  <Company>sfu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Clements-Vivian</dc:creator>
  <cp:lastModifiedBy>Susan Clements-Vivian</cp:lastModifiedBy>
  <cp:revision>15</cp:revision>
  <dcterms:created xsi:type="dcterms:W3CDTF">2011-06-13T19:01:55Z</dcterms:created>
  <dcterms:modified xsi:type="dcterms:W3CDTF">2013-10-14T15:49:34Z</dcterms:modified>
</cp:coreProperties>
</file>