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3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4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23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42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4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49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55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120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C8CBF-ED7C-49FC-BFF1-CC4346FA24E7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56E5B-3DD4-4D31-B1E9-A591E710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01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ashingmagazine.com/2009/08/26/vital-tips-for-effective-logo-design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mashingmagazine.com/2009/08/26/vital-tips-for-effective-logo-design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Brain Storming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reading “logo design love”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323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Mind-mapping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Mind-mapping is particularly useful in the design profession </a:t>
            </a:r>
          </a:p>
          <a:p>
            <a:r>
              <a:rPr lang="en-US" dirty="0" smtClean="0"/>
              <a:t>because it’s very effective for working through these important </a:t>
            </a:r>
          </a:p>
          <a:p>
            <a:r>
              <a:rPr lang="en-US" dirty="0" smtClean="0"/>
              <a:t>steps of the design process:</a:t>
            </a:r>
          </a:p>
          <a:p>
            <a:pPr lvl="1"/>
            <a:r>
              <a:rPr lang="en-US" dirty="0" smtClean="0"/>
              <a:t>Collecting your thoughts</a:t>
            </a:r>
          </a:p>
          <a:p>
            <a:pPr lvl="1"/>
            <a:r>
              <a:rPr lang="en-US" dirty="0" smtClean="0"/>
              <a:t>Generating ideas</a:t>
            </a:r>
          </a:p>
          <a:p>
            <a:pPr lvl="1"/>
            <a:r>
              <a:rPr lang="en-US" dirty="0" smtClean="0"/>
              <a:t>Getting into a creative groove</a:t>
            </a:r>
          </a:p>
          <a:p>
            <a:pPr lvl="1"/>
            <a:r>
              <a:rPr lang="en-US" dirty="0" smtClean="0"/>
              <a:t>Associating words with images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671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75" y="1285875"/>
            <a:ext cx="6191250" cy="42862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26529" y="6045798"/>
            <a:ext cx="7138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Don’t edit yourself put down all ideas.  Highlight the good ones as you go.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5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8963" y="1619193"/>
            <a:ext cx="6194073" cy="40541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26529" y="6045797"/>
            <a:ext cx="6907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Sketch out your ideas, even the far fetched ones.  These should be quick, remember these are not finished works.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476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442" y="1747221"/>
            <a:ext cx="7177144" cy="358857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104094" y="6010400"/>
            <a:ext cx="3815379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>
                <a:hlinkClick r:id="rId3"/>
              </a:rPr>
              <a:t>http://www.smashingmagazine.com/2009/08/26/vital-tips-for-effective-logo-design/</a:t>
            </a:r>
            <a:endParaRPr lang="en-US" sz="11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122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104094" y="6010400"/>
            <a:ext cx="3815379" cy="702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>
                <a:hlinkClick r:id="rId2"/>
              </a:rPr>
              <a:t>http://www.smashingmagazine.com/2009/08/26/vital-tips-for-effective-logo-design/</a:t>
            </a:r>
            <a:endParaRPr lang="en-US" sz="1100" dirty="0" smtClean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3048000" y="255183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US" b="1" i="0" dirty="0" smtClean="0">
                <a:solidFill>
                  <a:srgbClr val="333333"/>
                </a:solidFill>
                <a:effectLst/>
                <a:latin typeface="Proxima Nova Bold"/>
              </a:rPr>
              <a:t>Ask yourself, is your logo still effective if it is printed…</a:t>
            </a:r>
            <a:endParaRPr lang="en-US" b="0" i="0" dirty="0" smtClean="0">
              <a:solidFill>
                <a:srgbClr val="333333"/>
              </a:solidFill>
              <a:effectLst/>
              <a:latin typeface="Proxima Nova Regular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333333"/>
                </a:solidFill>
                <a:effectLst/>
                <a:latin typeface="Proxima Nova Regular"/>
              </a:rPr>
              <a:t>In one color?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333333"/>
                </a:solidFill>
                <a:effectLst/>
                <a:latin typeface="Proxima Nova Regular"/>
              </a:rPr>
              <a:t>In reverse color (i.e. light logo on dark background)?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333333"/>
                </a:solidFill>
                <a:effectLst/>
                <a:latin typeface="Proxima Nova Regular"/>
              </a:rPr>
              <a:t>The size of a postage stamp?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b="0" i="0" dirty="0" smtClean="0">
                <a:solidFill>
                  <a:srgbClr val="333333"/>
                </a:solidFill>
                <a:effectLst/>
                <a:latin typeface="Proxima Nova Regular"/>
              </a:rPr>
              <a:t>As large as a billboard?</a:t>
            </a:r>
            <a:endParaRPr lang="en-US" b="0" i="0" dirty="0">
              <a:solidFill>
                <a:srgbClr val="333333"/>
              </a:solidFill>
              <a:effectLst/>
              <a:latin typeface="Proxima Nova Regular"/>
            </a:endParaRPr>
          </a:p>
        </p:txBody>
      </p:sp>
    </p:spTree>
    <p:extLst>
      <p:ext uri="{BB962C8B-B14F-4D97-AF65-F5344CB8AC3E}">
        <p14:creationId xmlns:p14="http://schemas.microsoft.com/office/powerpoint/2010/main" val="578287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3763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137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Proxima Nova Bold</vt:lpstr>
      <vt:lpstr>Proxima Nova Regular</vt:lpstr>
      <vt:lpstr>Office Theme</vt:lpstr>
      <vt:lpstr>Brain Storming</vt:lpstr>
      <vt:lpstr>Mind-mapping </vt:lpstr>
      <vt:lpstr>PowerPoint Presentation</vt:lpstr>
      <vt:lpstr>Sketch </vt:lpstr>
      <vt:lpstr>PowerPoint Presentation</vt:lpstr>
      <vt:lpstr>PowerPoint Presentation</vt:lpstr>
      <vt:lpstr>PowerPoint Presentation</vt:lpstr>
    </vt:vector>
  </TitlesOfParts>
  <Company>Simon Fraser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 Storming</dc:title>
  <dc:creator>Susan Clements-Vivian</dc:creator>
  <cp:lastModifiedBy>Susan Clements-Vivian</cp:lastModifiedBy>
  <cp:revision>2</cp:revision>
  <dcterms:created xsi:type="dcterms:W3CDTF">2014-09-15T15:02:58Z</dcterms:created>
  <dcterms:modified xsi:type="dcterms:W3CDTF">2014-09-15T15:12:09Z</dcterms:modified>
</cp:coreProperties>
</file>