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mPRSettings.xml" ContentType="application/vnd.ms-powerpoint.pmPRSetting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2"/>
  </p:notesMasterIdLst>
  <p:sldIdLst>
    <p:sldId id="256" r:id="rId2"/>
    <p:sldId id="260" r:id="rId3"/>
    <p:sldId id="261" r:id="rId4"/>
    <p:sldId id="262" r:id="rId5"/>
    <p:sldId id="263" r:id="rId6"/>
    <p:sldId id="267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7" r:id="rId18"/>
    <p:sldId id="275" r:id="rId19"/>
    <p:sldId id="276" r:id="rId20"/>
    <p:sldId id="278" r:id="rId21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EC3877-545A-0942-AE7F-7EC923470675}">
          <p14:sldIdLst>
            <p14:sldId id="256"/>
            <p14:sldId id="260"/>
            <p14:sldId id="261"/>
            <p14:sldId id="262"/>
            <p14:sldId id="263"/>
            <p14:sldId id="267"/>
            <p14:sldId id="264"/>
            <p14:sldId id="265"/>
            <p14:sldId id="266"/>
            <p14:sldId id="268"/>
            <p14:sldId id="269"/>
            <p14:sldId id="270"/>
            <p14:sldId id="271"/>
            <p14:sldId id="272"/>
            <p14:sldId id="273"/>
            <p14:sldId id="274"/>
            <p14:sldId id="277"/>
            <p14:sldId id="275"/>
            <p14:sldId id="276"/>
            <p14:sldId id="278"/>
          </p14:sldIdLst>
        </p14:section>
      </p14:sectionLst>
    </p:ext>
  </p:extLst>
</p:presentation>
</file>

<file path=ppt/pmPRSettings.xml>      �  <?xml version="1.0" encoding="UTF-8"?>
<!DOCTYPE plist PUBLIC "-//Apple Computer//DTD PLIST 1.0//EN" "http://www.apple.com/DTDs/PropertyList-1.0.dtd">
<plist version="1.0">
<dict>
	<key>com.apple.print.PageFormat.PMHorizontalRes</key>
	<dict>
		<key>com.apple.print.ticket.creator</key>
		<string>com.apple.printingmanager</string>
		<key>com.apple.print.ticket.itemArray</key>
		<array>
			<dict>
				<key>com.apple.print.PageFormat.PMHorizontalRes</key>
				<real>72</real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com.apple.print.PageFormat.PMOrientation</key>
	<dict>
		<key>com.apple.print.ticket.creator</key>
		<string>com.apple.printingmanager</string>
		<key>com.apple.print.ticket.itemArray</key>
		<array>
			<dict>
				<key>com.apple.print.PageFormat.PMOrientation</key>
				<integer>1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com.apple.print.PageFormat.PMScaling</key>
	<dict>
		<key>com.apple.print.ticket.creator</key>
		<string>com.apple.printingmanager</string>
		<key>com.apple.print.ticket.itemArray</key>
		<array>
			<dict>
				<key>com.apple.print.PageFormat.PMScaling</key>
				<real>1</real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com.apple.print.PageFormat.PMVerticalRes</key>
	<dict>
		<key>com.apple.print.ticket.creator</key>
		<string>com.apple.printingmanager</string>
		<key>com.apple.print.ticket.itemArray</key>
		<array>
			<dict>
				<key>com.apple.print.PageFormat.PMVerticalRes</key>
				<real>72</real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com.apple.print.PageFormat.PMVerticalScaling</key>
	<dict>
		<key>com.apple.print.ticket.creator</key>
		<string>com.apple.printingmanager</string>
		<key>com.apple.print.ticket.itemArray</key>
		<array>
			<dict>
				<key>com.apple.print.PageFormat.PMVerticalScaling</key>
				<real>1</real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com.apple.print.subTicket.paper_info_ticket</key>
	<dict>
		<key>com.apple.print.PageFormat.PMAdjustedPageRect</key>
		<dict>
			<key>com.apple.print.ticket.creator</key>
			<string>com.apple.printingmanager</string>
			<key>com.apple.print.ticket.itemArray</key>
			<array>
				<dict>
					<key>com.apple.print.PageFormat.PMAdjustedPageRect</key>
					<array>
						<real>0.0</real>
						<real>0.0</real>
						<real>734</real>
						<real>576</real>
					</array>
					<key>com.apple.print.ticket.client</key>
					<string>com.apple.printingmanager</string>
					<key>com.apple.print.ticket.modDate</key>
					<date>2007-10-03T21:10:00Z</date>
					<key>com.apple.print.ticket.stateFlag</key>
					<integer>0</integer>
				</dict>
			</array>
		</dict>
		<key>com.apple.print.PageFormat.PMAdjustedPaperRect</key>
		<dict>
			<key>com.apple.print.ticket.creator</key>
			<string>com.apple.printingmanager</string>
			<key>com.apple.print.ticket.itemArray</key>
			<array>
				<dict>
					<key>com.apple.print.PageFormat.PMAdjustedPaperRect</key>
					<array>
						<real>-18</real>
						<real>-18</real>
						<real>774</real>
						<real>594</real>
					</array>
					<key>com.apple.print.ticket.client</key>
					<string>com.apple.printingmanager</string>
					<key>com.apple.print.ticket.modDate</key>
					<date>2007-10-03T21:10:00Z</date>
					<key>com.apple.print.ticket.stateFlag</key>
					<integer>0</integer>
				</dict>
			</array>
		</dict>
		<key>com.apple.print.PaperInfo.PMPaperName</key>
		<dict>
			<key>com.apple.print.ticket.creator</key>
			<string>com.apple.print.pm.PostScript</string>
			<key>com.apple.print.ticket.itemArray</key>
			<array>
				<dict>
					<key>com.apple.print.PaperInfo.PMPaperName</key>
					<string>na-letter</string>
					<key>com.apple.print.ticket.client</key>
					<string>com.apple.print.pm.PostScript</string>
					<key>com.apple.print.ticket.modDate</key>
					<date>2003-07-01T17:49:36Z</date>
					<key>com.apple.print.ticket.stateFlag</key>
					<integer>1</integer>
				</dict>
			</array>
		</dict>
		<key>com.apple.print.PaperInfo.PMUnadjustedPageRect</key>
		<dict>
			<key>com.apple.print.ticket.creator</key>
			<string>com.apple.print.pm.PostScript</string>
			<key>com.apple.print.ticket.itemArray</key>
			<array>
				<dict>
					<key>com.apple.print.PaperInfo.PMUnadjustedPageRect</key>
					<array>
						<real>0.0</real>
						<real>0.0</real>
						<real>734</real>
						<real>576</real>
					</array>
					<key>com.apple.print.ticket.client</key>
					<string>com.apple.printingmanager</string>
					<key>com.apple.print.ticket.modDate</key>
					<date>2007-10-03T21:10:00Z</date>
					<key>com.apple.print.ticket.stateFlag</key>
					<integer>0</integer>
				</dict>
			</array>
		</dict>
		<key>com.apple.print.PaperInfo.PMUnadjustedPaperRect</key>
		<dict>
			<key>com.apple.print.ticket.creator</key>
			<string>com.apple.print.pm.PostScript</string>
			<key>com.apple.print.ticket.itemArray</key>
			<array>
				<dict>
					<key>com.apple.print.PaperInfo.PMUnadjustedPaperRect</key>
					<array>
						<real>-18</real>
						<real>-18</real>
						<real>774</real>
						<real>594</real>
					</array>
					<key>com.apple.print.ticket.client</key>
					<string>com.apple.printingmanager</string>
					<key>com.apple.print.ticket.modDate</key>
					<date>2007-10-03T21:10:00Z</date>
					<key>com.apple.print.ticket.stateFlag</key>
					<integer>0</integer>
				</dict>
			</array>
		</dict>
		<key>com.apple.print.PaperInfo.ppd.PMPaperName</key>
		<dict>
			<key>com.apple.print.ticket.creator</key>
			<string>com.apple.print.pm.PostScript</string>
			<key>com.apple.print.ticket.itemArray</key>
			<array>
				<dict>
					<key>com.apple.print.PaperInfo.ppd.PMPaperName</key>
					<string>US Letter</string>
					<key>com.apple.print.ticket.client</key>
					<string>com.apple.print.pm.PostScript</string>
					<key>com.apple.print.ticket.modDate</key>
					<date>2003-07-01T17:49:36Z</date>
					<key>com.apple.print.ticket.stateFlag</key>
					<integer>1</integer>
				</dict>
			</array>
		</dict>
		<key>com.apple.print.ticket.APIVersion</key>
		<string>00.20</string>
		<key>com.apple.print.ticket.privateLock</key>
		<false/>
		<key>com.apple.print.ticket.type</key>
		<string>com.apple.print.PaperInfoTicket</string>
	</dict>
	<key>com.apple.print.ticket.APIVersion</key>
	<string>00.20</string>
	<key>com.apple.print.ticket.privateLock</key>
	<false/>
	<key>com.apple.print.ticket.type</key>
	<string>com.apple.print.PageFormatTicket</string>
</dict>
</plist>
   &  <?xml version="1.0" encoding="UTF-8"?>
<!DOCTYPE plist PUBLIC "-//Apple Computer//DTD PLIST 1.0//EN" "http://www.apple.com/DTDs/PropertyList-1.0.dtd">
<plist version="1.0">
<dict>
	<key>com.apple.print.DocumentTicket.PMSpoolFormat</key>
	<dict>
		<key>com.apple.print.ticket.creator</key>
		<string>com.apple.printingmanager</string>
		<key>com.apple.print.ticket.itemArray</key>
		<array>
			<dict>
				<key>com.apple.print.DocumentTicket.PMSpoolFormat</key>
				<string>application/pdf</string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com.apple.print.PrintSettings.PMColorMatchingMode</key>
	<dict>
		<key>com.apple.print.ticket.creator</key>
		<string>com.apple.printingmanager</string>
		<key>com.apple.print.ticket.itemArray</key>
		<array>
			<dict>
				<key>com.apple.print.PrintSettings.PMColorMatchingMode</key>
				<integer>0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com.apple.print.PrintSettings.PMColorSyncProfileID</key>
	<dict>
		<key>com.apple.print.ticket.creator</key>
		<string>com.apple.printingmanager</string>
		<key>com.apple.print.ticket.itemArray</key>
		<array>
			<dict>
				<key>com.apple.print.PrintSettings.PMColorSyncProfileID</key>
				<integer>1294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com.apple.print.PrintSettings.PMCopies</key>
	<dict>
		<key>com.apple.print.ticket.creator</key>
		<string>com.apple.printingmanager</string>
		<key>com.apple.print.ticket.itemArray</key>
		<array>
			<dict>
				<key>com.apple.print.PrintSettings.PMCopies</key>
				<integer>1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com.apple.print.PrintSettings.PMCopyCollate</key>
	<dict>
		<key>com.apple.print.ticket.creator</key>
		<string>com.apple.printingmanager</string>
		<key>com.apple.print.ticket.itemArray</key>
		<array>
			<dict>
				<key>com.apple.print.PrintSettings.PMCopyCollate</key>
				<true/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com.apple.print.PrintSettings.PMFirstPage</key>
	<dict>
		<key>com.apple.print.ticket.creator</key>
		<string>com.apple.printingmanager</string>
		<key>com.apple.print.ticket.itemArray</key>
		<array>
			<dict>
				<key>com.apple.print.PrintSettings.PMFirstPage</key>
				<integer>1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com.apple.print.PrintSettings.PMLastPage</key>
	<dict>
		<key>com.apple.print.ticket.creator</key>
		<string>com.apple.printingmanager</string>
		<key>com.apple.print.ticket.itemArray</key>
		<array>
			<dict>
				<key>com.apple.print.PrintSettings.PMLastPage</key>
				<integer>2147483647</integer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com.apple.print.PrintSettings.PMPageRange</key>
	<dict>
		<key>com.apple.print.ticket.creator</key>
		<string>com.apple.printingmanager</string>
		<key>com.apple.print.ticket.itemArray</key>
		<array>
			<dict>
				<key>com.apple.print.PrintSettings.PMPageRange</key>
				<array>
					<integer>1</integer>
					<integer>2147483647</integer>
				</array>
				<key>com.apple.print.ticket.client</key>
				<string>com.apple.printingmanager</string>
				<key>com.apple.print.ticket.modDate</key>
				<date>2007-10-03T21:10:00Z</date>
				<key>com.apple.print.ticket.stateFlag</key>
				<integer>0</integer>
			</dict>
		</array>
	</dict>
	<key>com.apple.print.ticket.APIVersion</key>
	<string>00.20</string>
	<key>com.apple.print.ticket.privateLock</key>
	<false/>
	<key>com.apple.print.ticket.type</key>
	<string>com.apple.print.PrintSettingsTicket</string>
</dict>
</plist>
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51" autoAdjust="0"/>
    <p:restoredTop sz="50570" autoAdjust="0"/>
  </p:normalViewPr>
  <p:slideViewPr>
    <p:cSldViewPr>
      <p:cViewPr>
        <p:scale>
          <a:sx n="76" d="100"/>
          <a:sy n="76" d="100"/>
        </p:scale>
        <p:origin x="-1880" y="-184"/>
      </p:cViewPr>
      <p:guideLst>
        <p:guide orient="horz" pos="1524"/>
        <p:guide pos="2208"/>
      </p:guideLst>
    </p:cSldViewPr>
  </p:slideViewPr>
  <p:outlineViewPr>
    <p:cViewPr>
      <p:scale>
        <a:sx n="33" d="100"/>
        <a:sy n="33" d="100"/>
      </p:scale>
      <p:origin x="0" y="30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54" Type="http://schemas.openxmlformats.org/officeDocument/2006/relationships/pmPRSettings" Target="pmPRSetting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A8ADFD5B-A66C-449C-B6E8-FB716D07777D}" type="datetimeFigureOut">
              <a:rPr lang="en-US" smtClean="0"/>
              <a:pPr/>
              <a:t>2014-04-13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8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</a:t>
            </a:r>
            <a:r>
              <a:rPr lang="en-US" baseline="0" dirty="0" smtClean="0"/>
              <a:t> slide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49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84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of core</a:t>
            </a:r>
            <a:r>
              <a:rPr lang="en-US" baseline="0" dirty="0" smtClean="0"/>
              <a:t> concepts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5D3BF3-D352-46FC-8343-31F56E6730E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64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>
              <a:buNone/>
              <a:defRPr sz="28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 algn="ctr"/>
            <a:endParaRPr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algn="r"/>
            <a:endParaRPr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2E0A0-C266-4798-8C8F-B9F91E9DA37E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>
              <a:defRPr cap="all" baseline="0"/>
            </a:lvl1pPr>
          </a:lstStyle>
          <a:p>
            <a:r>
              <a:rPr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/>
              <a:pPr/>
              <a:t>2014-04-13</a:t>
            </a:fld>
            <a:endParaRPr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sz="1400" b="1">
                <a:solidFill>
                  <a:srgbClr val="FFFFFF"/>
                </a:solidFill>
              </a:rPr>
              <a:pPr algn="ctr"/>
              <a:t>‹#›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/>
              <a:pPr/>
              <a:t>2014-04-13</a:t>
            </a:fld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 algn="ctr"/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/>
              <a:pPr/>
              <a:t>2014-04-13</a:t>
            </a:fld>
            <a:endParaRPr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sz="1400" b="1">
                <a:solidFill>
                  <a:srgbClr val="FFFFFF"/>
                </a:solidFill>
              </a:rPr>
              <a:pPr algn="ctr"/>
              <a:t>‹#›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>
              <a:defRPr/>
            </a:lvl1pPr>
          </a:lstStyle>
          <a:p>
            <a:r>
              <a:rPr dirty="0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/>
              <a:pPr/>
              <a:t>2014-04-13</a:t>
            </a:fld>
            <a:endParaRPr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 algn="ctr"/>
            <a:fld id="{8F82E0A0-C266-4798-8C8F-B9F91E9DA37E}" type="slidenum">
              <a:rPr sz="1400" b="1">
                <a:solidFill>
                  <a:srgbClr val="FFFFFF"/>
                </a:solidFill>
              </a:rPr>
              <a:pPr algn="ctr"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tx2">
              <a:lumMod val="20000"/>
              <a:lumOff val="80000"/>
            </a:schemeClr>
          </a:solidFill>
        </p:spPr>
        <p:txBody>
          <a:bodyPr rtlCol="0" anchor="ctr"/>
          <a:lstStyle>
            <a:lvl1pPr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/>
              <a:pPr/>
              <a:t>2014-04-13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/>
              <a:pPr/>
              <a:t>2014-04-13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>
              <a:buNone/>
              <a:defRPr sz="4200" b="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/>
              <a:pPr/>
              <a:t>2014-04-13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3200"/>
            </a:lvl1pPr>
          </a:lstStyle>
          <a:p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E4606EA6-EFEA-4C30-9264-4F9291A5780D}" type="datetime1">
              <a:rPr lang="en-US"/>
              <a:pPr/>
              <a:t>2014-04-13</a:t>
            </a:fld>
            <a:endParaRPr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pPr algn="ctr"/>
            <a:fld id="{8F82E0A0-C266-4798-8C8F-B9F91E9DA37E}" type="slidenum">
              <a:rPr sz="2800" b="1">
                <a:solidFill>
                  <a:srgbClr val="FFFFFF"/>
                </a:solidFill>
              </a:rPr>
              <a:pPr algn="ctr"/>
              <a:t>‹#›</a:t>
            </a:fld>
            <a:endParaRPr sz="28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 smtClean="0"/>
              <a:t>Seclevelond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E4606EA6-EFEA-4C30-9264-4F9291A5780D}" type="datetime1">
              <a:rPr lang="en-US"/>
              <a:pPr/>
              <a:t>2014-04-13</a:t>
            </a:fld>
            <a:endParaRPr sz="140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algn="r"/>
            <a:endParaRPr sz="140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590550" y="1123950"/>
            <a:ext cx="8553450" cy="1714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pPr algn="ctr"/>
            <a:endParaRPr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2800" b="0" i="0" kern="1200" cap="all" spc="300">
          <a:solidFill>
            <a:schemeClr val="tx2"/>
          </a:solidFill>
          <a:latin typeface="Adobe Garamond Pro"/>
          <a:ea typeface="+mj-ea"/>
          <a:cs typeface="Adobe Garamond Pro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sz="2900" b="0" i="0" kern="1200" spc="300">
          <a:solidFill>
            <a:schemeClr val="tx1"/>
          </a:solidFill>
          <a:latin typeface="Arial"/>
          <a:ea typeface="+mn-ea"/>
          <a:cs typeface="Arial"/>
        </a:defRPr>
      </a:lvl1pPr>
      <a:lvl2pPr marL="640080" indent="-274320" algn="l" rtl="0" eaLnBrk="1" latinLnBrk="0" hangingPunct="1">
        <a:spcBef>
          <a:spcPts val="550"/>
        </a:spcBef>
        <a:buClr>
          <a:schemeClr val="tx2">
            <a:lumMod val="60000"/>
            <a:lumOff val="40000"/>
          </a:schemeClr>
        </a:buClr>
        <a:buSzPct val="70000"/>
        <a:buFont typeface="Wingdings 2"/>
        <a:buChar char=""/>
        <a:defRPr sz="2000" b="0" i="0" kern="1200" spc="300" smtClean="0">
          <a:solidFill>
            <a:schemeClr val="tx1"/>
          </a:solidFill>
          <a:latin typeface="Arial"/>
          <a:ea typeface="+mn-ea"/>
          <a:cs typeface="Arial"/>
        </a:defRPr>
      </a:lvl2pPr>
      <a:lvl3pPr marL="914400" indent="-228600" algn="l" rtl="0" eaLnBrk="1" latinLnBrk="0" hangingPunct="1">
        <a:spcBef>
          <a:spcPts val="500"/>
        </a:spcBef>
        <a:buClr>
          <a:schemeClr val="tx2">
            <a:lumMod val="60000"/>
            <a:lumOff val="40000"/>
          </a:schemeClr>
        </a:buClr>
        <a:buSzPct val="75000"/>
        <a:buFont typeface="Wingdings"/>
        <a:buChar char=""/>
        <a:defRPr sz="1800" b="0" i="0" kern="1200" spc="300">
          <a:solidFill>
            <a:schemeClr val="tx1"/>
          </a:solidFill>
          <a:latin typeface="Arial"/>
          <a:ea typeface="+mn-ea"/>
          <a:cs typeface="Arial"/>
        </a:defRPr>
      </a:lvl3pPr>
      <a:lvl4pPr marL="1371600" indent="-228600" algn="l" rtl="0" eaLnBrk="1" latinLnBrk="0" hangingPunct="1">
        <a:spcBef>
          <a:spcPts val="400"/>
        </a:spcBef>
        <a:buClr>
          <a:schemeClr val="tx2">
            <a:lumMod val="60000"/>
            <a:lumOff val="40000"/>
          </a:schemeClr>
        </a:buClr>
        <a:buSzPct val="75000"/>
        <a:buFont typeface="Wingdings"/>
        <a:buChar char=""/>
        <a:defRPr sz="1600" b="0" i="0" kern="1200" spc="300">
          <a:solidFill>
            <a:schemeClr val="tx1"/>
          </a:solidFill>
          <a:latin typeface="Arial"/>
          <a:ea typeface="+mn-ea"/>
          <a:cs typeface="Arial"/>
        </a:defRPr>
      </a:lvl4pPr>
      <a:lvl5pPr marL="1828800" indent="-228600" algn="l" rtl="0" eaLnBrk="1" latinLnBrk="0" hangingPunct="1">
        <a:spcBef>
          <a:spcPts val="400"/>
        </a:spcBef>
        <a:buClr>
          <a:schemeClr val="tx2">
            <a:lumMod val="60000"/>
            <a:lumOff val="40000"/>
          </a:schemeClr>
        </a:buClr>
        <a:buSzPct val="65000"/>
        <a:buFont typeface="Wingdings"/>
        <a:buChar char=""/>
        <a:defRPr sz="1400" b="0" i="0" kern="1200" spc="300">
          <a:solidFill>
            <a:schemeClr val="tx1"/>
          </a:solidFill>
          <a:latin typeface="Arial"/>
          <a:ea typeface="+mn-ea"/>
          <a:cs typeface="Arial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4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708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383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62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49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64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1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9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56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86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7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57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8575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27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82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0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79400"/>
            <a:ext cx="81407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090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0"/>
    </mc:Choice>
    <mc:Fallback>
      <p:transition xmlns:p14="http://schemas.microsoft.com/office/powerpoint/2010/main" spd="slow" advClick="0" advTm="20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Widescreen Presentation.potx</Template>
  <TotalTime>0</TotalTime>
  <Words>11</Words>
  <Application>Microsoft Macintosh PowerPoint</Application>
  <PresentationFormat>On-screen Show (16:9)</PresentationFormat>
  <Paragraphs>7</Paragraphs>
  <Slides>20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Widescreen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cp:lastPrinted>2009-11-09T17:14:23Z</cp:lastPrinted>
  <dcterms:created xsi:type="dcterms:W3CDTF">2012-03-28T01:46:51Z</dcterms:created>
  <dcterms:modified xsi:type="dcterms:W3CDTF">2014-04-15T15:18:42Z</dcterms:modified>
  <cp:category/>
</cp:coreProperties>
</file>