
<file path=[Content_Types].xml><?xml version="1.0" encoding="utf-8"?>
<Types xmlns="http://schemas.openxmlformats.org/package/2006/content-types">
  <Default Extension="xml" ContentType="application/xml"/>
  <Default Extension="wmf" ContentType="image/x-wmf"/>
  <Default Extension="jpeg" ContentType="image/jpeg"/>
  <Default Extension="rels" ContentType="application/vnd.openxmlformats-package.relationships+xml"/>
  <Default Extension="emf" ContentType="image/x-emf"/>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49" r:id="rId2"/>
  </p:sldMasterIdLst>
  <p:notesMasterIdLst>
    <p:notesMasterId r:id="rId29"/>
  </p:notesMasterIdLst>
  <p:sldIdLst>
    <p:sldId id="256" r:id="rId3"/>
    <p:sldId id="257" r:id="rId4"/>
    <p:sldId id="259" r:id="rId5"/>
    <p:sldId id="260" r:id="rId6"/>
    <p:sldId id="261" r:id="rId7"/>
    <p:sldId id="263" r:id="rId8"/>
    <p:sldId id="264" r:id="rId9"/>
    <p:sldId id="265" r:id="rId10"/>
    <p:sldId id="266" r:id="rId11"/>
    <p:sldId id="267" r:id="rId12"/>
    <p:sldId id="269" r:id="rId13"/>
    <p:sldId id="270" r:id="rId14"/>
    <p:sldId id="271" r:id="rId15"/>
    <p:sldId id="272" r:id="rId16"/>
    <p:sldId id="273" r:id="rId17"/>
    <p:sldId id="274" r:id="rId18"/>
    <p:sldId id="284" r:id="rId19"/>
    <p:sldId id="285" r:id="rId20"/>
    <p:sldId id="275" r:id="rId21"/>
    <p:sldId id="278" r:id="rId22"/>
    <p:sldId id="277" r:id="rId23"/>
    <p:sldId id="279" r:id="rId24"/>
    <p:sldId id="280" r:id="rId25"/>
    <p:sldId id="281" r:id="rId26"/>
    <p:sldId id="282" r:id="rId27"/>
    <p:sldId id="283" r:id="rId28"/>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5"/>
    <a:srgbClr val="FF9900"/>
    <a:srgbClr val="FF0000"/>
    <a:srgbClr val="D979C7"/>
    <a:srgbClr val="ECC3B2"/>
    <a:srgbClr val="DDDDDD"/>
    <a:srgbClr val="00FF00"/>
    <a:srgbClr val="FFFF6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205" autoAdjust="0"/>
    <p:restoredTop sz="87363" autoAdjust="0"/>
  </p:normalViewPr>
  <p:slideViewPr>
    <p:cSldViewPr>
      <p:cViewPr varScale="1">
        <p:scale>
          <a:sx n="75" d="100"/>
          <a:sy n="75" d="100"/>
        </p:scale>
        <p:origin x="-888" y="-10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30" Type="http://schemas.openxmlformats.org/officeDocument/2006/relationships/printerSettings" Target="printerSettings/printerSettings1.bin"/><Relationship Id="rId31" Type="http://schemas.openxmlformats.org/officeDocument/2006/relationships/presProps" Target="presProps.xml"/><Relationship Id="rId32" Type="http://schemas.openxmlformats.org/officeDocument/2006/relationships/viewProps" Target="viewProps.xml"/><Relationship Id="rId9" Type="http://schemas.openxmlformats.org/officeDocument/2006/relationships/slide" Target="slides/slide7.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33" Type="http://schemas.openxmlformats.org/officeDocument/2006/relationships/theme" Target="theme/theme1.xml"/><Relationship Id="rId34" Type="http://schemas.openxmlformats.org/officeDocument/2006/relationships/tableStyles" Target="tableStyle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a:ea typeface="ＭＳ Ｐゴシック" pitchFamily="48" charset="-128"/>
              </a:defRPr>
            </a:lvl1pPr>
          </a:lstStyle>
          <a:p>
            <a:pPr>
              <a:defRPr/>
            </a:pPr>
            <a:endParaRPr lang="en-US"/>
          </a:p>
        </p:txBody>
      </p:sp>
      <p:sp>
        <p:nvSpPr>
          <p:cNvPr id="3075"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ea typeface="ＭＳ Ｐゴシック" pitchFamily="48" charset="-128"/>
              </a:defRPr>
            </a:lvl1pPr>
          </a:lstStyle>
          <a:p>
            <a:pPr>
              <a:defRPr/>
            </a:pPr>
            <a:endParaRPr lang="en-US"/>
          </a:p>
        </p:txBody>
      </p:sp>
      <p:sp>
        <p:nvSpPr>
          <p:cNvPr id="2458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ea typeface="ＭＳ Ｐゴシック" pitchFamily="48" charset="-128"/>
              </a:defRPr>
            </a:lvl1pPr>
          </a:lstStyle>
          <a:p>
            <a:pPr>
              <a:defRPr/>
            </a:pPr>
            <a:endParaRPr lang="en-US"/>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ea typeface="ＭＳ Ｐゴシック" pitchFamily="48" charset="-128"/>
              </a:defRPr>
            </a:lvl1pPr>
          </a:lstStyle>
          <a:p>
            <a:pPr>
              <a:defRPr/>
            </a:pPr>
            <a:fld id="{95413835-558B-4102-A024-40ED73683EDD}" type="slidenum">
              <a:rPr lang="en-US"/>
              <a:pPr>
                <a:defRPr/>
              </a:pPr>
              <a:t>‹#›</a:t>
            </a:fld>
            <a:endParaRPr lang="en-US"/>
          </a:p>
        </p:txBody>
      </p:sp>
    </p:spTree>
    <p:extLst>
      <p:ext uri="{BB962C8B-B14F-4D97-AF65-F5344CB8AC3E}">
        <p14:creationId xmlns:p14="http://schemas.microsoft.com/office/powerpoint/2010/main" val="151274872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48"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48"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48"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48"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48"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76C4ACCC-B7B0-4060-845F-7119494CA77F}" type="slidenum">
              <a:rPr lang="en-US" smtClean="0">
                <a:ea typeface="ＭＳ Ｐゴシック" pitchFamily="1" charset="-128"/>
              </a:rPr>
              <a:pPr/>
              <a:t>1</a:t>
            </a:fld>
            <a:endParaRPr lang="en-US" smtClean="0">
              <a:ea typeface="ＭＳ Ｐゴシック" pitchFamily="1" charset="-128"/>
            </a:endParaRPr>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r>
              <a:rPr lang="en-US" smtClean="0">
                <a:ea typeface="ＭＳ Ｐゴシック" pitchFamily="1" charset="-128"/>
              </a:rPr>
              <a:t>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Rot="1" noChangeAspect="1" noChangeArrowheads="1" noTextEdit="1"/>
          </p:cNvSpPr>
          <p:nvPr>
            <p:ph type="sldImg"/>
          </p:nvPr>
        </p:nvSpPr>
        <p:spPr>
          <a:ln/>
        </p:spPr>
      </p:sp>
      <p:sp>
        <p:nvSpPr>
          <p:cNvPr id="89091" name="Rectangle 3"/>
          <p:cNvSpPr>
            <a:spLocks noGrp="1" noChangeArrowheads="1"/>
          </p:cNvSpPr>
          <p:nvPr>
            <p:ph type="body" idx="1"/>
          </p:nvPr>
        </p:nvSpPr>
        <p:spPr>
          <a:noFill/>
          <a:ln/>
        </p:spPr>
        <p:txBody>
          <a:bodyPr/>
          <a:lstStyle/>
          <a:p>
            <a:endParaRPr lang="en-US" smtClean="0">
              <a:ea typeface="ＭＳ Ｐゴシック" pitchFamily="1"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a:noFill/>
          <a:ln/>
        </p:spPr>
        <p:txBody>
          <a:bodyPr/>
          <a:lstStyle/>
          <a:p>
            <a:endParaRPr lang="en-US" smtClean="0">
              <a:ea typeface="ＭＳ Ｐゴシック" pitchFamily="1"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Rot="1" noChangeAspect="1" noChangeArrowheads="1" noTextEdit="1"/>
          </p:cNvSpPr>
          <p:nvPr>
            <p:ph type="sldImg"/>
          </p:nvPr>
        </p:nvSpPr>
        <p:spPr>
          <a:ln/>
        </p:spPr>
      </p:sp>
      <p:sp>
        <p:nvSpPr>
          <p:cNvPr id="95235" name="Rectangle 3"/>
          <p:cNvSpPr>
            <a:spLocks noGrp="1" noChangeArrowheads="1"/>
          </p:cNvSpPr>
          <p:nvPr>
            <p:ph type="body" idx="1"/>
          </p:nvPr>
        </p:nvSpPr>
        <p:spPr>
          <a:noFill/>
          <a:ln/>
        </p:spPr>
        <p:txBody>
          <a:bodyPr/>
          <a:lstStyle/>
          <a:p>
            <a:endParaRPr lang="en-US" smtClean="0">
              <a:ea typeface="ＭＳ Ｐゴシック" pitchFamily="1"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a:noFill/>
          <a:ln/>
        </p:spPr>
        <p:txBody>
          <a:bodyPr/>
          <a:lstStyle/>
          <a:p>
            <a:endParaRPr lang="en-US" smtClean="0">
              <a:ea typeface="ＭＳ Ｐゴシック" pitchFamily="1"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Rot="1" noChangeAspect="1" noChangeArrowheads="1" noTextEdit="1"/>
          </p:cNvSpPr>
          <p:nvPr>
            <p:ph type="sldImg"/>
          </p:nvPr>
        </p:nvSpPr>
        <p:spPr>
          <a:ln/>
        </p:spPr>
      </p:sp>
      <p:sp>
        <p:nvSpPr>
          <p:cNvPr id="101379" name="Rectangle 3"/>
          <p:cNvSpPr>
            <a:spLocks noGrp="1" noChangeArrowheads="1"/>
          </p:cNvSpPr>
          <p:nvPr>
            <p:ph type="body" idx="1"/>
          </p:nvPr>
        </p:nvSpPr>
        <p:spPr>
          <a:noFill/>
          <a:ln/>
        </p:spPr>
        <p:txBody>
          <a:bodyPr/>
          <a:lstStyle/>
          <a:p>
            <a:endParaRPr lang="en-US" smtClean="0">
              <a:ea typeface="ＭＳ Ｐゴシック" pitchFamily="1"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Rot="1" noChangeAspect="1" noChangeArrowheads="1" noTextEdit="1"/>
          </p:cNvSpPr>
          <p:nvPr>
            <p:ph type="sldImg"/>
          </p:nvPr>
        </p:nvSpPr>
        <p:spPr>
          <a:ln/>
        </p:spPr>
      </p:sp>
      <p:sp>
        <p:nvSpPr>
          <p:cNvPr id="103427" name="Rectangle 3"/>
          <p:cNvSpPr>
            <a:spLocks noGrp="1" noChangeArrowheads="1"/>
          </p:cNvSpPr>
          <p:nvPr>
            <p:ph type="body" idx="1"/>
          </p:nvPr>
        </p:nvSpPr>
        <p:spPr>
          <a:noFill/>
          <a:ln/>
        </p:spPr>
        <p:txBody>
          <a:bodyPr/>
          <a:lstStyle/>
          <a:p>
            <a:endParaRPr lang="en-US" smtClean="0">
              <a:ea typeface="ＭＳ Ｐゴシック" pitchFamily="1"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Rot="1" noChangeAspect="1" noChangeArrowheads="1" noTextEdit="1"/>
          </p:cNvSpPr>
          <p:nvPr>
            <p:ph type="sldImg"/>
          </p:nvPr>
        </p:nvSpPr>
        <p:spPr>
          <a:ln/>
        </p:spPr>
      </p:sp>
      <p:sp>
        <p:nvSpPr>
          <p:cNvPr id="105475" name="Rectangle 3"/>
          <p:cNvSpPr>
            <a:spLocks noGrp="1" noChangeArrowheads="1"/>
          </p:cNvSpPr>
          <p:nvPr>
            <p:ph type="body" idx="1"/>
          </p:nvPr>
        </p:nvSpPr>
        <p:spPr>
          <a:noFill/>
          <a:ln/>
        </p:spPr>
        <p:txBody>
          <a:bodyPr/>
          <a:lstStyle/>
          <a:p>
            <a:endParaRPr lang="en-US" smtClean="0">
              <a:ea typeface="ＭＳ Ｐゴシック" pitchFamily="1"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Rot="1" noChangeAspect="1" noChangeArrowheads="1" noTextEdit="1"/>
          </p:cNvSpPr>
          <p:nvPr>
            <p:ph type="sldImg"/>
          </p:nvPr>
        </p:nvSpPr>
        <p:spPr>
          <a:ln/>
        </p:spPr>
      </p:sp>
      <p:sp>
        <p:nvSpPr>
          <p:cNvPr id="125955" name="Rectangle 3"/>
          <p:cNvSpPr>
            <a:spLocks noGrp="1" noChangeArrowheads="1"/>
          </p:cNvSpPr>
          <p:nvPr>
            <p:ph type="body" idx="1"/>
          </p:nvPr>
        </p:nvSpPr>
        <p:spPr>
          <a:noFill/>
          <a:ln/>
        </p:spPr>
        <p:txBody>
          <a:bodyPr/>
          <a:lstStyle/>
          <a:p>
            <a:endParaRPr lang="en-US" smtClean="0">
              <a:ea typeface="ＭＳ Ｐゴシック" pitchFamily="1"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Rot="1" noChangeAspect="1" noChangeArrowheads="1" noTextEdit="1"/>
          </p:cNvSpPr>
          <p:nvPr>
            <p:ph type="sldImg"/>
          </p:nvPr>
        </p:nvSpPr>
        <p:spPr>
          <a:ln/>
        </p:spPr>
      </p:sp>
      <p:sp>
        <p:nvSpPr>
          <p:cNvPr id="128003" name="Rectangle 3"/>
          <p:cNvSpPr>
            <a:spLocks noGrp="1" noChangeArrowheads="1"/>
          </p:cNvSpPr>
          <p:nvPr>
            <p:ph type="body" idx="1"/>
          </p:nvPr>
        </p:nvSpPr>
        <p:spPr>
          <a:noFill/>
          <a:ln/>
        </p:spPr>
        <p:txBody>
          <a:bodyPr/>
          <a:lstStyle/>
          <a:p>
            <a:endParaRPr lang="en-US" smtClean="0">
              <a:ea typeface="ＭＳ Ｐゴシック" pitchFamily="1"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ChangeArrowheads="1" noTextEdit="1"/>
          </p:cNvSpPr>
          <p:nvPr>
            <p:ph type="sldImg"/>
          </p:nvPr>
        </p:nvSpPr>
        <p:spPr>
          <a:ln/>
        </p:spPr>
      </p:sp>
      <p:sp>
        <p:nvSpPr>
          <p:cNvPr id="107523" name="Rectangle 3"/>
          <p:cNvSpPr>
            <a:spLocks noGrp="1" noChangeArrowheads="1"/>
          </p:cNvSpPr>
          <p:nvPr>
            <p:ph type="body" idx="1"/>
          </p:nvPr>
        </p:nvSpPr>
        <p:spPr>
          <a:noFill/>
          <a:ln/>
        </p:spPr>
        <p:txBody>
          <a:bodyPr/>
          <a:lstStyle/>
          <a:p>
            <a:endParaRPr lang="en-US" smtClean="0">
              <a:ea typeface="ＭＳ Ｐゴシック" pitchFamily="1"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68ED217E-9783-4B9A-8D69-4AAB08B122CC}" type="slidenum">
              <a:rPr lang="en-US" smtClean="0">
                <a:ea typeface="ＭＳ Ｐゴシック" pitchFamily="1" charset="-128"/>
              </a:rPr>
              <a:pPr/>
              <a:t>2</a:t>
            </a:fld>
            <a:endParaRPr lang="en-US" smtClean="0">
              <a:ea typeface="ＭＳ Ｐゴシック" pitchFamily="1" charset="-128"/>
            </a:endParaRPr>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en-US" smtClean="0">
              <a:ea typeface="ＭＳ Ｐゴシック" pitchFamily="1"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Rot="1" noChangeAspect="1" noChangeArrowheads="1" noTextEdit="1"/>
          </p:cNvSpPr>
          <p:nvPr>
            <p:ph type="sldImg"/>
          </p:nvPr>
        </p:nvSpPr>
        <p:spPr>
          <a:ln/>
        </p:spPr>
      </p:sp>
      <p:sp>
        <p:nvSpPr>
          <p:cNvPr id="113667" name="Rectangle 3"/>
          <p:cNvSpPr>
            <a:spLocks noGrp="1" noChangeArrowheads="1"/>
          </p:cNvSpPr>
          <p:nvPr>
            <p:ph type="body" idx="1"/>
          </p:nvPr>
        </p:nvSpPr>
        <p:spPr>
          <a:noFill/>
          <a:ln/>
        </p:spPr>
        <p:txBody>
          <a:bodyPr/>
          <a:lstStyle/>
          <a:p>
            <a:endParaRPr lang="en-US" smtClean="0">
              <a:ea typeface="ＭＳ Ｐゴシック" pitchFamily="1"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Rot="1" noChangeAspect="1" noChangeArrowheads="1" noTextEdit="1"/>
          </p:cNvSpPr>
          <p:nvPr>
            <p:ph type="sldImg"/>
          </p:nvPr>
        </p:nvSpPr>
        <p:spPr>
          <a:ln/>
        </p:spPr>
      </p:sp>
      <p:sp>
        <p:nvSpPr>
          <p:cNvPr id="111619" name="Rectangle 3"/>
          <p:cNvSpPr>
            <a:spLocks noGrp="1" noChangeArrowheads="1"/>
          </p:cNvSpPr>
          <p:nvPr>
            <p:ph type="body" idx="1"/>
          </p:nvPr>
        </p:nvSpPr>
        <p:spPr>
          <a:noFill/>
          <a:ln/>
        </p:spPr>
        <p:txBody>
          <a:bodyPr/>
          <a:lstStyle/>
          <a:p>
            <a:endParaRPr lang="en-US" smtClean="0">
              <a:ea typeface="ＭＳ Ｐゴシック" pitchFamily="1" charset="-128"/>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Rot="1" noChangeAspect="1" noChangeArrowheads="1" noTextEdit="1"/>
          </p:cNvSpPr>
          <p:nvPr>
            <p:ph type="sldImg"/>
          </p:nvPr>
        </p:nvSpPr>
        <p:spPr>
          <a:ln/>
        </p:spPr>
      </p:sp>
      <p:sp>
        <p:nvSpPr>
          <p:cNvPr id="115715" name="Rectangle 3"/>
          <p:cNvSpPr>
            <a:spLocks noGrp="1" noChangeArrowheads="1"/>
          </p:cNvSpPr>
          <p:nvPr>
            <p:ph type="body" idx="1"/>
          </p:nvPr>
        </p:nvSpPr>
        <p:spPr>
          <a:noFill/>
          <a:ln/>
        </p:spPr>
        <p:txBody>
          <a:bodyPr/>
          <a:lstStyle/>
          <a:p>
            <a:endParaRPr lang="en-US" smtClean="0">
              <a:ea typeface="ＭＳ Ｐゴシック" pitchFamily="1" charset="-128"/>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Rot="1" noChangeAspect="1" noChangeArrowheads="1" noTextEdit="1"/>
          </p:cNvSpPr>
          <p:nvPr>
            <p:ph type="sldImg"/>
          </p:nvPr>
        </p:nvSpPr>
        <p:spPr>
          <a:ln/>
        </p:spPr>
      </p:sp>
      <p:sp>
        <p:nvSpPr>
          <p:cNvPr id="117763" name="Rectangle 3"/>
          <p:cNvSpPr>
            <a:spLocks noGrp="1" noChangeArrowheads="1"/>
          </p:cNvSpPr>
          <p:nvPr>
            <p:ph type="body" idx="1"/>
          </p:nvPr>
        </p:nvSpPr>
        <p:spPr>
          <a:noFill/>
          <a:ln/>
        </p:spPr>
        <p:txBody>
          <a:bodyPr/>
          <a:lstStyle/>
          <a:p>
            <a:endParaRPr lang="en-US" smtClean="0">
              <a:ea typeface="ＭＳ Ｐゴシック" pitchFamily="1" charset="-128"/>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Rot="1" noChangeAspect="1" noChangeArrowheads="1" noTextEdit="1"/>
          </p:cNvSpPr>
          <p:nvPr>
            <p:ph type="sldImg"/>
          </p:nvPr>
        </p:nvSpPr>
        <p:spPr>
          <a:ln/>
        </p:spPr>
      </p:sp>
      <p:sp>
        <p:nvSpPr>
          <p:cNvPr id="119811" name="Rectangle 3"/>
          <p:cNvSpPr>
            <a:spLocks noGrp="1" noChangeArrowheads="1"/>
          </p:cNvSpPr>
          <p:nvPr>
            <p:ph type="body" idx="1"/>
          </p:nvPr>
        </p:nvSpPr>
        <p:spPr>
          <a:noFill/>
          <a:ln/>
        </p:spPr>
        <p:txBody>
          <a:bodyPr/>
          <a:lstStyle/>
          <a:p>
            <a:endParaRPr lang="en-US" smtClean="0">
              <a:ea typeface="ＭＳ Ｐゴシック" pitchFamily="1" charset="-128"/>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Rot="1" noChangeAspect="1" noChangeArrowheads="1" noTextEdit="1"/>
          </p:cNvSpPr>
          <p:nvPr>
            <p:ph type="sldImg"/>
          </p:nvPr>
        </p:nvSpPr>
        <p:spPr>
          <a:ln/>
        </p:spPr>
      </p:sp>
      <p:sp>
        <p:nvSpPr>
          <p:cNvPr id="121859" name="Rectangle 3"/>
          <p:cNvSpPr>
            <a:spLocks noGrp="1" noChangeArrowheads="1"/>
          </p:cNvSpPr>
          <p:nvPr>
            <p:ph type="body" idx="1"/>
          </p:nvPr>
        </p:nvSpPr>
        <p:spPr>
          <a:noFill/>
          <a:ln/>
        </p:spPr>
        <p:txBody>
          <a:bodyPr/>
          <a:lstStyle/>
          <a:p>
            <a:endParaRPr lang="en-US" smtClean="0">
              <a:ea typeface="ＭＳ Ｐゴシック" pitchFamily="1" charset="-128"/>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Rot="1" noChangeAspect="1" noChangeArrowheads="1" noTextEdit="1"/>
          </p:cNvSpPr>
          <p:nvPr>
            <p:ph type="sldImg"/>
          </p:nvPr>
        </p:nvSpPr>
        <p:spPr>
          <a:ln/>
        </p:spPr>
      </p:sp>
      <p:sp>
        <p:nvSpPr>
          <p:cNvPr id="123907" name="Rectangle 3"/>
          <p:cNvSpPr>
            <a:spLocks noGrp="1" noChangeArrowheads="1"/>
          </p:cNvSpPr>
          <p:nvPr>
            <p:ph type="body" idx="1"/>
          </p:nvPr>
        </p:nvSpPr>
        <p:spPr>
          <a:noFill/>
          <a:ln/>
        </p:spPr>
        <p:txBody>
          <a:bodyPr/>
          <a:lstStyle/>
          <a:p>
            <a:endParaRPr lang="en-US" smtClean="0">
              <a:ea typeface="ＭＳ Ｐゴシック" pitchFamily="1"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a:noFill/>
          <a:ln/>
        </p:spPr>
        <p:txBody>
          <a:bodyPr/>
          <a:lstStyle/>
          <a:p>
            <a:endParaRPr lang="en-US" smtClean="0">
              <a:ea typeface="ＭＳ Ｐゴシック" pitchFamily="1"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p:spPr>
        <p:txBody>
          <a:bodyPr/>
          <a:lstStyle/>
          <a:p>
            <a:endParaRPr lang="en-US" smtClean="0">
              <a:ea typeface="ＭＳ Ｐゴシック" pitchFamily="1"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a:noFill/>
          <a:ln/>
        </p:spPr>
        <p:txBody>
          <a:bodyPr/>
          <a:lstStyle/>
          <a:p>
            <a:endParaRPr lang="en-US" smtClean="0">
              <a:ea typeface="ＭＳ Ｐゴシック" pitchFamily="1"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a:noFill/>
          <a:ln/>
        </p:spPr>
        <p:txBody>
          <a:bodyPr/>
          <a:lstStyle/>
          <a:p>
            <a:endParaRPr lang="en-US" smtClean="0">
              <a:ea typeface="ＭＳ Ｐゴシック" pitchFamily="1"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a:noFill/>
          <a:ln/>
        </p:spPr>
        <p:txBody>
          <a:bodyPr/>
          <a:lstStyle/>
          <a:p>
            <a:endParaRPr lang="en-US" smtClean="0">
              <a:ea typeface="ＭＳ Ｐゴシック" pitchFamily="1"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a:noFill/>
          <a:ln/>
        </p:spPr>
        <p:txBody>
          <a:bodyPr/>
          <a:lstStyle/>
          <a:p>
            <a:endParaRPr lang="en-US" smtClean="0">
              <a:ea typeface="ＭＳ Ｐゴシック" pitchFamily="1"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a:noFill/>
          <a:ln/>
        </p:spPr>
        <p:txBody>
          <a:bodyPr/>
          <a:lstStyle/>
          <a:p>
            <a:endParaRPr lang="en-US" smtClean="0">
              <a:ea typeface="ＭＳ Ｐゴシック" pitchFamily="1"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CA"/>
          </a:p>
        </p:txBody>
      </p:sp>
      <p:sp>
        <p:nvSpPr>
          <p:cNvPr id="4" name="Rectangle 4"/>
          <p:cNvSpPr>
            <a:spLocks noGrp="1" noChangeArrowheads="1"/>
          </p:cNvSpPr>
          <p:nvPr>
            <p:ph type="dt" sz="half" idx="10"/>
          </p:nvPr>
        </p:nvSpPr>
        <p:spPr>
          <a:ln/>
        </p:spPr>
        <p:txBody>
          <a:bodyPr/>
          <a:lstStyle>
            <a:lvl1pPr>
              <a:defRPr/>
            </a:lvl1pPr>
          </a:lstStyle>
          <a:p>
            <a:r>
              <a:rPr lang="en-US" dirty="0" smtClean="0"/>
              <a:t>Feb 10, 2017</a:t>
            </a:r>
            <a:endParaRPr lang="en-US" dirty="0"/>
          </a:p>
        </p:txBody>
      </p:sp>
      <p:sp>
        <p:nvSpPr>
          <p:cNvPr id="5" name="Rectangle 5"/>
          <p:cNvSpPr>
            <a:spLocks noGrp="1" noChangeArrowheads="1"/>
          </p:cNvSpPr>
          <p:nvPr>
            <p:ph type="ftr" sz="quarter" idx="11"/>
          </p:nvPr>
        </p:nvSpPr>
        <p:spPr>
          <a:ln/>
        </p:spPr>
        <p:txBody>
          <a:bodyPr/>
          <a:lstStyle>
            <a:lvl1pPr>
              <a:defRPr/>
            </a:lvl1pPr>
          </a:lstStyle>
          <a:p>
            <a:r>
              <a:rPr lang="en-US"/>
              <a:t>IAT 355</a:t>
            </a:r>
          </a:p>
        </p:txBody>
      </p:sp>
      <p:sp>
        <p:nvSpPr>
          <p:cNvPr id="6" name="Rectangle 6"/>
          <p:cNvSpPr>
            <a:spLocks noGrp="1" noChangeArrowheads="1"/>
          </p:cNvSpPr>
          <p:nvPr>
            <p:ph type="sldNum" sz="quarter" idx="12"/>
          </p:nvPr>
        </p:nvSpPr>
        <p:spPr>
          <a:ln/>
        </p:spPr>
        <p:txBody>
          <a:bodyPr/>
          <a:lstStyle>
            <a:lvl1pPr>
              <a:defRPr/>
            </a:lvl1pPr>
          </a:lstStyle>
          <a:p>
            <a:pPr>
              <a:defRPr/>
            </a:pPr>
            <a:fld id="{063F4A87-9658-4F99-A90A-3F5DFC4D857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Rectangle 4"/>
          <p:cNvSpPr>
            <a:spLocks noGrp="1" noChangeArrowheads="1"/>
          </p:cNvSpPr>
          <p:nvPr>
            <p:ph type="dt" sz="half" idx="10"/>
          </p:nvPr>
        </p:nvSpPr>
        <p:spPr>
          <a:ln/>
        </p:spPr>
        <p:txBody>
          <a:bodyPr/>
          <a:lstStyle>
            <a:lvl1pPr>
              <a:defRPr/>
            </a:lvl1pPr>
          </a:lstStyle>
          <a:p>
            <a:r>
              <a:rPr lang="en-US" dirty="0" smtClean="0"/>
              <a:t>Feb 10, 2017</a:t>
            </a:r>
            <a:endParaRPr lang="en-US" dirty="0"/>
          </a:p>
        </p:txBody>
      </p:sp>
      <p:sp>
        <p:nvSpPr>
          <p:cNvPr id="5" name="Rectangle 5"/>
          <p:cNvSpPr>
            <a:spLocks noGrp="1" noChangeArrowheads="1"/>
          </p:cNvSpPr>
          <p:nvPr>
            <p:ph type="ftr" sz="quarter" idx="11"/>
          </p:nvPr>
        </p:nvSpPr>
        <p:spPr>
          <a:ln/>
        </p:spPr>
        <p:txBody>
          <a:bodyPr/>
          <a:lstStyle>
            <a:lvl1pPr>
              <a:defRPr/>
            </a:lvl1pPr>
          </a:lstStyle>
          <a:p>
            <a:r>
              <a:rPr lang="en-US"/>
              <a:t>IAT 355</a:t>
            </a:r>
          </a:p>
        </p:txBody>
      </p:sp>
      <p:sp>
        <p:nvSpPr>
          <p:cNvPr id="6" name="Rectangle 6"/>
          <p:cNvSpPr>
            <a:spLocks noGrp="1" noChangeArrowheads="1"/>
          </p:cNvSpPr>
          <p:nvPr>
            <p:ph type="sldNum" sz="quarter" idx="12"/>
          </p:nvPr>
        </p:nvSpPr>
        <p:spPr>
          <a:ln/>
        </p:spPr>
        <p:txBody>
          <a:bodyPr/>
          <a:lstStyle>
            <a:lvl1pPr>
              <a:defRPr/>
            </a:lvl1pPr>
          </a:lstStyle>
          <a:p>
            <a:pPr>
              <a:defRPr/>
            </a:pPr>
            <a:fld id="{54B8300B-AD63-4B95-AFBC-C7C9014FC7A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Rectangle 4"/>
          <p:cNvSpPr>
            <a:spLocks noGrp="1" noChangeArrowheads="1"/>
          </p:cNvSpPr>
          <p:nvPr>
            <p:ph type="dt" sz="half" idx="10"/>
          </p:nvPr>
        </p:nvSpPr>
        <p:spPr>
          <a:ln/>
        </p:spPr>
        <p:txBody>
          <a:bodyPr/>
          <a:lstStyle>
            <a:lvl1pPr>
              <a:defRPr/>
            </a:lvl1pPr>
          </a:lstStyle>
          <a:p>
            <a:r>
              <a:rPr lang="en-US" dirty="0" smtClean="0"/>
              <a:t>Feb 10, 2017</a:t>
            </a:r>
            <a:endParaRPr lang="en-US" dirty="0"/>
          </a:p>
        </p:txBody>
      </p:sp>
      <p:sp>
        <p:nvSpPr>
          <p:cNvPr id="5" name="Rectangle 5"/>
          <p:cNvSpPr>
            <a:spLocks noGrp="1" noChangeArrowheads="1"/>
          </p:cNvSpPr>
          <p:nvPr>
            <p:ph type="ftr" sz="quarter" idx="11"/>
          </p:nvPr>
        </p:nvSpPr>
        <p:spPr>
          <a:ln/>
        </p:spPr>
        <p:txBody>
          <a:bodyPr/>
          <a:lstStyle>
            <a:lvl1pPr>
              <a:defRPr/>
            </a:lvl1pPr>
          </a:lstStyle>
          <a:p>
            <a:r>
              <a:rPr lang="en-US"/>
              <a:t>IAT 355</a:t>
            </a:r>
          </a:p>
        </p:txBody>
      </p:sp>
      <p:sp>
        <p:nvSpPr>
          <p:cNvPr id="6" name="Rectangle 6"/>
          <p:cNvSpPr>
            <a:spLocks noGrp="1" noChangeArrowheads="1"/>
          </p:cNvSpPr>
          <p:nvPr>
            <p:ph type="sldNum" sz="quarter" idx="12"/>
          </p:nvPr>
        </p:nvSpPr>
        <p:spPr>
          <a:ln/>
        </p:spPr>
        <p:txBody>
          <a:bodyPr/>
          <a:lstStyle>
            <a:lvl1pPr>
              <a:defRPr/>
            </a:lvl1pPr>
          </a:lstStyle>
          <a:p>
            <a:pPr>
              <a:defRPr/>
            </a:pPr>
            <a:fld id="{B8D27B43-3BDF-4A91-A7F7-11D2A8597644}"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CA"/>
          </a:p>
        </p:txBody>
      </p:sp>
      <p:sp>
        <p:nvSpPr>
          <p:cNvPr id="4" name="Rectangle 4"/>
          <p:cNvSpPr>
            <a:spLocks noGrp="1" noChangeArrowheads="1"/>
          </p:cNvSpPr>
          <p:nvPr>
            <p:ph type="dt" sz="half" idx="10"/>
          </p:nvPr>
        </p:nvSpPr>
        <p:spPr>
          <a:ln/>
        </p:spPr>
        <p:txBody>
          <a:bodyPr/>
          <a:lstStyle>
            <a:lvl1pPr>
              <a:defRPr/>
            </a:lvl1pPr>
          </a:lstStyle>
          <a:p>
            <a:r>
              <a:rPr lang="en-US" dirty="0" smtClean="0"/>
              <a:t>Feb 10, 2017</a:t>
            </a:r>
            <a:endParaRPr lang="en-US" dirty="0">
              <a:latin typeface="Comic Sans MS" pitchFamily="66" charset="0"/>
            </a:endParaRPr>
          </a:p>
        </p:txBody>
      </p:sp>
      <p:sp>
        <p:nvSpPr>
          <p:cNvPr id="5" name="Rectangle 5"/>
          <p:cNvSpPr>
            <a:spLocks noGrp="1" noChangeArrowheads="1"/>
          </p:cNvSpPr>
          <p:nvPr>
            <p:ph type="ftr" sz="quarter" idx="11"/>
          </p:nvPr>
        </p:nvSpPr>
        <p:spPr>
          <a:ln/>
        </p:spPr>
        <p:txBody>
          <a:bodyPr/>
          <a:lstStyle>
            <a:lvl1pPr>
              <a:defRPr/>
            </a:lvl1pPr>
          </a:lstStyle>
          <a:p>
            <a:r>
              <a:rPr lang="en-US"/>
              <a:t>IAT 355</a:t>
            </a:r>
            <a:endParaRPr lang="en-US">
              <a:latin typeface="Comic Sans MS" pitchFamily="66" charset="0"/>
            </a:endParaRPr>
          </a:p>
        </p:txBody>
      </p:sp>
      <p:sp>
        <p:nvSpPr>
          <p:cNvPr id="6" name="Rectangle 6"/>
          <p:cNvSpPr>
            <a:spLocks noGrp="1" noChangeArrowheads="1"/>
          </p:cNvSpPr>
          <p:nvPr>
            <p:ph type="sldNum" sz="quarter" idx="12"/>
          </p:nvPr>
        </p:nvSpPr>
        <p:spPr>
          <a:ln/>
        </p:spPr>
        <p:txBody>
          <a:bodyPr/>
          <a:lstStyle>
            <a:lvl1pPr>
              <a:defRPr/>
            </a:lvl1pPr>
          </a:lstStyle>
          <a:p>
            <a:pPr>
              <a:defRPr/>
            </a:pPr>
            <a:fld id="{90BBAD2E-F668-46C7-B9B6-24E5763AFC36}" type="slidenum">
              <a:rPr lang="en-US"/>
              <a:pPr>
                <a:defRPr/>
              </a:pPr>
              <a:t>‹#›</a:t>
            </a:fld>
            <a:endParaRPr lang="en-US">
              <a:latin typeface="Comic Sans MS" pitchFamily="66"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Rectangle 4"/>
          <p:cNvSpPr>
            <a:spLocks noGrp="1" noChangeArrowheads="1"/>
          </p:cNvSpPr>
          <p:nvPr>
            <p:ph type="dt" sz="half" idx="10"/>
          </p:nvPr>
        </p:nvSpPr>
        <p:spPr>
          <a:ln/>
        </p:spPr>
        <p:txBody>
          <a:bodyPr/>
          <a:lstStyle>
            <a:lvl1pPr>
              <a:defRPr/>
            </a:lvl1pPr>
          </a:lstStyle>
          <a:p>
            <a:r>
              <a:rPr lang="en-US" dirty="0" smtClean="0"/>
              <a:t>Feb 10, 2017</a:t>
            </a:r>
            <a:endParaRPr lang="en-US" dirty="0">
              <a:latin typeface="Comic Sans MS" pitchFamily="66" charset="0"/>
            </a:endParaRPr>
          </a:p>
        </p:txBody>
      </p:sp>
      <p:sp>
        <p:nvSpPr>
          <p:cNvPr id="5" name="Rectangle 5"/>
          <p:cNvSpPr>
            <a:spLocks noGrp="1" noChangeArrowheads="1"/>
          </p:cNvSpPr>
          <p:nvPr>
            <p:ph type="ftr" sz="quarter" idx="11"/>
          </p:nvPr>
        </p:nvSpPr>
        <p:spPr>
          <a:ln/>
        </p:spPr>
        <p:txBody>
          <a:bodyPr/>
          <a:lstStyle>
            <a:lvl1pPr>
              <a:defRPr/>
            </a:lvl1pPr>
          </a:lstStyle>
          <a:p>
            <a:r>
              <a:rPr lang="en-US"/>
              <a:t>IAT 355</a:t>
            </a:r>
            <a:endParaRPr lang="en-US">
              <a:latin typeface="Comic Sans MS" pitchFamily="66" charset="0"/>
            </a:endParaRPr>
          </a:p>
        </p:txBody>
      </p:sp>
      <p:sp>
        <p:nvSpPr>
          <p:cNvPr id="6" name="Rectangle 6"/>
          <p:cNvSpPr>
            <a:spLocks noGrp="1" noChangeArrowheads="1"/>
          </p:cNvSpPr>
          <p:nvPr>
            <p:ph type="sldNum" sz="quarter" idx="12"/>
          </p:nvPr>
        </p:nvSpPr>
        <p:spPr>
          <a:ln/>
        </p:spPr>
        <p:txBody>
          <a:bodyPr/>
          <a:lstStyle>
            <a:lvl1pPr>
              <a:defRPr/>
            </a:lvl1pPr>
          </a:lstStyle>
          <a:p>
            <a:pPr>
              <a:defRPr/>
            </a:pPr>
            <a:fld id="{683EB13C-FAD7-401C-82FC-4867DE74E0C2}" type="slidenum">
              <a:rPr lang="en-US"/>
              <a:pPr>
                <a:defRPr/>
              </a:pPr>
              <a:t>‹#›</a:t>
            </a:fld>
            <a:endParaRPr lang="en-US">
              <a:latin typeface="Comic Sans MS" pitchFamily="66"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r>
              <a:rPr lang="en-US" dirty="0" smtClean="0"/>
              <a:t>Feb 10, 2017</a:t>
            </a:r>
            <a:endParaRPr lang="en-US" dirty="0">
              <a:latin typeface="Comic Sans MS" pitchFamily="66" charset="0"/>
            </a:endParaRPr>
          </a:p>
        </p:txBody>
      </p:sp>
      <p:sp>
        <p:nvSpPr>
          <p:cNvPr id="5" name="Rectangle 5"/>
          <p:cNvSpPr>
            <a:spLocks noGrp="1" noChangeArrowheads="1"/>
          </p:cNvSpPr>
          <p:nvPr>
            <p:ph type="ftr" sz="quarter" idx="11"/>
          </p:nvPr>
        </p:nvSpPr>
        <p:spPr>
          <a:ln/>
        </p:spPr>
        <p:txBody>
          <a:bodyPr/>
          <a:lstStyle>
            <a:lvl1pPr>
              <a:defRPr/>
            </a:lvl1pPr>
          </a:lstStyle>
          <a:p>
            <a:r>
              <a:rPr lang="en-US"/>
              <a:t>IAT 355</a:t>
            </a:r>
            <a:endParaRPr lang="en-US">
              <a:latin typeface="Comic Sans MS" pitchFamily="66" charset="0"/>
            </a:endParaRPr>
          </a:p>
        </p:txBody>
      </p:sp>
      <p:sp>
        <p:nvSpPr>
          <p:cNvPr id="6" name="Rectangle 6"/>
          <p:cNvSpPr>
            <a:spLocks noGrp="1" noChangeArrowheads="1"/>
          </p:cNvSpPr>
          <p:nvPr>
            <p:ph type="sldNum" sz="quarter" idx="12"/>
          </p:nvPr>
        </p:nvSpPr>
        <p:spPr>
          <a:ln/>
        </p:spPr>
        <p:txBody>
          <a:bodyPr/>
          <a:lstStyle>
            <a:lvl1pPr>
              <a:defRPr/>
            </a:lvl1pPr>
          </a:lstStyle>
          <a:p>
            <a:pPr>
              <a:defRPr/>
            </a:pPr>
            <a:fld id="{16150623-B34B-4FEE-92B8-46A85F10B00C}" type="slidenum">
              <a:rPr lang="en-US"/>
              <a:pPr>
                <a:defRPr/>
              </a:pPr>
              <a:t>‹#›</a:t>
            </a:fld>
            <a:endParaRPr lang="en-US">
              <a:latin typeface="Comic Sans MS" pitchFamily="66"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885950"/>
            <a:ext cx="4013200" cy="4171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22800" y="1885950"/>
            <a:ext cx="4013200" cy="4171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Rectangle 4"/>
          <p:cNvSpPr>
            <a:spLocks noGrp="1" noChangeArrowheads="1"/>
          </p:cNvSpPr>
          <p:nvPr>
            <p:ph type="dt" sz="half" idx="10"/>
          </p:nvPr>
        </p:nvSpPr>
        <p:spPr>
          <a:ln/>
        </p:spPr>
        <p:txBody>
          <a:bodyPr/>
          <a:lstStyle>
            <a:lvl1pPr>
              <a:defRPr/>
            </a:lvl1pPr>
          </a:lstStyle>
          <a:p>
            <a:r>
              <a:rPr lang="en-US" dirty="0" smtClean="0"/>
              <a:t>Feb 10, 2017</a:t>
            </a:r>
            <a:endParaRPr lang="en-US" dirty="0">
              <a:latin typeface="Comic Sans MS" pitchFamily="66" charset="0"/>
            </a:endParaRPr>
          </a:p>
        </p:txBody>
      </p:sp>
      <p:sp>
        <p:nvSpPr>
          <p:cNvPr id="6" name="Rectangle 5"/>
          <p:cNvSpPr>
            <a:spLocks noGrp="1" noChangeArrowheads="1"/>
          </p:cNvSpPr>
          <p:nvPr>
            <p:ph type="ftr" sz="quarter" idx="11"/>
          </p:nvPr>
        </p:nvSpPr>
        <p:spPr>
          <a:ln/>
        </p:spPr>
        <p:txBody>
          <a:bodyPr/>
          <a:lstStyle>
            <a:lvl1pPr>
              <a:defRPr/>
            </a:lvl1pPr>
          </a:lstStyle>
          <a:p>
            <a:r>
              <a:rPr lang="en-US"/>
              <a:t>IAT 355</a:t>
            </a:r>
            <a:endParaRPr lang="en-US">
              <a:latin typeface="Comic Sans MS" pitchFamily="66" charset="0"/>
            </a:endParaRPr>
          </a:p>
        </p:txBody>
      </p:sp>
      <p:sp>
        <p:nvSpPr>
          <p:cNvPr id="7" name="Rectangle 6"/>
          <p:cNvSpPr>
            <a:spLocks noGrp="1" noChangeArrowheads="1"/>
          </p:cNvSpPr>
          <p:nvPr>
            <p:ph type="sldNum" sz="quarter" idx="12"/>
          </p:nvPr>
        </p:nvSpPr>
        <p:spPr>
          <a:ln/>
        </p:spPr>
        <p:txBody>
          <a:bodyPr/>
          <a:lstStyle>
            <a:lvl1pPr>
              <a:defRPr/>
            </a:lvl1pPr>
          </a:lstStyle>
          <a:p>
            <a:pPr>
              <a:defRPr/>
            </a:pPr>
            <a:fld id="{4CD42DFD-6CF5-47C6-AAD9-D366100DED6B}" type="slidenum">
              <a:rPr lang="en-US"/>
              <a:pPr>
                <a:defRPr/>
              </a:pPr>
              <a:t>‹#›</a:t>
            </a:fld>
            <a:endParaRPr lang="en-US">
              <a:latin typeface="Comic Sans MS" pitchFamily="66"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Rectangle 4"/>
          <p:cNvSpPr>
            <a:spLocks noGrp="1" noChangeArrowheads="1"/>
          </p:cNvSpPr>
          <p:nvPr>
            <p:ph type="dt" sz="half" idx="10"/>
          </p:nvPr>
        </p:nvSpPr>
        <p:spPr>
          <a:ln/>
        </p:spPr>
        <p:txBody>
          <a:bodyPr/>
          <a:lstStyle>
            <a:lvl1pPr>
              <a:defRPr/>
            </a:lvl1pPr>
          </a:lstStyle>
          <a:p>
            <a:r>
              <a:rPr lang="en-US" dirty="0" smtClean="0"/>
              <a:t>Feb 10, 2017</a:t>
            </a:r>
            <a:endParaRPr lang="en-US" dirty="0">
              <a:latin typeface="Comic Sans MS" pitchFamily="66" charset="0"/>
            </a:endParaRPr>
          </a:p>
        </p:txBody>
      </p:sp>
      <p:sp>
        <p:nvSpPr>
          <p:cNvPr id="8" name="Rectangle 5"/>
          <p:cNvSpPr>
            <a:spLocks noGrp="1" noChangeArrowheads="1"/>
          </p:cNvSpPr>
          <p:nvPr>
            <p:ph type="ftr" sz="quarter" idx="11"/>
          </p:nvPr>
        </p:nvSpPr>
        <p:spPr>
          <a:ln/>
        </p:spPr>
        <p:txBody>
          <a:bodyPr/>
          <a:lstStyle>
            <a:lvl1pPr>
              <a:defRPr/>
            </a:lvl1pPr>
          </a:lstStyle>
          <a:p>
            <a:r>
              <a:rPr lang="en-US"/>
              <a:t>IAT 355</a:t>
            </a:r>
            <a:endParaRPr lang="en-US">
              <a:latin typeface="Comic Sans MS" pitchFamily="66" charset="0"/>
            </a:endParaRPr>
          </a:p>
        </p:txBody>
      </p:sp>
      <p:sp>
        <p:nvSpPr>
          <p:cNvPr id="9" name="Rectangle 6"/>
          <p:cNvSpPr>
            <a:spLocks noGrp="1" noChangeArrowheads="1"/>
          </p:cNvSpPr>
          <p:nvPr>
            <p:ph type="sldNum" sz="quarter" idx="12"/>
          </p:nvPr>
        </p:nvSpPr>
        <p:spPr>
          <a:ln/>
        </p:spPr>
        <p:txBody>
          <a:bodyPr/>
          <a:lstStyle>
            <a:lvl1pPr>
              <a:defRPr/>
            </a:lvl1pPr>
          </a:lstStyle>
          <a:p>
            <a:pPr>
              <a:defRPr/>
            </a:pPr>
            <a:fld id="{CDC41163-88FC-4D5F-9986-BF68A21DCEA4}" type="slidenum">
              <a:rPr lang="en-US"/>
              <a:pPr>
                <a:defRPr/>
              </a:pPr>
              <a:t>‹#›</a:t>
            </a:fld>
            <a:endParaRPr lang="en-US">
              <a:latin typeface="Comic Sans MS" pitchFamily="66"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Rectangle 4"/>
          <p:cNvSpPr>
            <a:spLocks noGrp="1" noChangeArrowheads="1"/>
          </p:cNvSpPr>
          <p:nvPr>
            <p:ph type="dt" sz="half" idx="10"/>
          </p:nvPr>
        </p:nvSpPr>
        <p:spPr>
          <a:ln/>
        </p:spPr>
        <p:txBody>
          <a:bodyPr/>
          <a:lstStyle>
            <a:lvl1pPr>
              <a:defRPr/>
            </a:lvl1pPr>
          </a:lstStyle>
          <a:p>
            <a:r>
              <a:rPr lang="en-US" dirty="0" smtClean="0"/>
              <a:t>Feb 10, 2017</a:t>
            </a:r>
            <a:endParaRPr lang="en-US" dirty="0">
              <a:latin typeface="Comic Sans MS" pitchFamily="66" charset="0"/>
            </a:endParaRPr>
          </a:p>
        </p:txBody>
      </p:sp>
      <p:sp>
        <p:nvSpPr>
          <p:cNvPr id="4" name="Rectangle 5"/>
          <p:cNvSpPr>
            <a:spLocks noGrp="1" noChangeArrowheads="1"/>
          </p:cNvSpPr>
          <p:nvPr>
            <p:ph type="ftr" sz="quarter" idx="11"/>
          </p:nvPr>
        </p:nvSpPr>
        <p:spPr>
          <a:ln/>
        </p:spPr>
        <p:txBody>
          <a:bodyPr/>
          <a:lstStyle>
            <a:lvl1pPr>
              <a:defRPr/>
            </a:lvl1pPr>
          </a:lstStyle>
          <a:p>
            <a:r>
              <a:rPr lang="en-US"/>
              <a:t>IAT 355</a:t>
            </a:r>
            <a:endParaRPr lang="en-US">
              <a:latin typeface="Comic Sans MS" pitchFamily="66" charset="0"/>
            </a:endParaRPr>
          </a:p>
        </p:txBody>
      </p:sp>
      <p:sp>
        <p:nvSpPr>
          <p:cNvPr id="5" name="Rectangle 6"/>
          <p:cNvSpPr>
            <a:spLocks noGrp="1" noChangeArrowheads="1"/>
          </p:cNvSpPr>
          <p:nvPr>
            <p:ph type="sldNum" sz="quarter" idx="12"/>
          </p:nvPr>
        </p:nvSpPr>
        <p:spPr>
          <a:ln/>
        </p:spPr>
        <p:txBody>
          <a:bodyPr/>
          <a:lstStyle>
            <a:lvl1pPr>
              <a:defRPr/>
            </a:lvl1pPr>
          </a:lstStyle>
          <a:p>
            <a:pPr>
              <a:defRPr/>
            </a:pPr>
            <a:fld id="{51F7BE9C-7FAA-44B2-8956-605246C238C9}" type="slidenum">
              <a:rPr lang="en-US"/>
              <a:pPr>
                <a:defRPr/>
              </a:pPr>
              <a:t>‹#›</a:t>
            </a:fld>
            <a:endParaRPr lang="en-US">
              <a:latin typeface="Comic Sans MS" pitchFamily="66"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r>
              <a:rPr lang="en-US" dirty="0" smtClean="0"/>
              <a:t>Feb 10, 2017</a:t>
            </a:r>
            <a:endParaRPr lang="en-US" dirty="0">
              <a:latin typeface="Comic Sans MS" pitchFamily="66" charset="0"/>
            </a:endParaRPr>
          </a:p>
        </p:txBody>
      </p:sp>
      <p:sp>
        <p:nvSpPr>
          <p:cNvPr id="3" name="Rectangle 5"/>
          <p:cNvSpPr>
            <a:spLocks noGrp="1" noChangeArrowheads="1"/>
          </p:cNvSpPr>
          <p:nvPr>
            <p:ph type="ftr" sz="quarter" idx="11"/>
          </p:nvPr>
        </p:nvSpPr>
        <p:spPr>
          <a:ln/>
        </p:spPr>
        <p:txBody>
          <a:bodyPr/>
          <a:lstStyle>
            <a:lvl1pPr>
              <a:defRPr/>
            </a:lvl1pPr>
          </a:lstStyle>
          <a:p>
            <a:r>
              <a:rPr lang="en-US"/>
              <a:t>IAT 355</a:t>
            </a:r>
            <a:endParaRPr lang="en-US">
              <a:latin typeface="Comic Sans MS" pitchFamily="66" charset="0"/>
            </a:endParaRPr>
          </a:p>
        </p:txBody>
      </p:sp>
      <p:sp>
        <p:nvSpPr>
          <p:cNvPr id="4" name="Rectangle 6"/>
          <p:cNvSpPr>
            <a:spLocks noGrp="1" noChangeArrowheads="1"/>
          </p:cNvSpPr>
          <p:nvPr>
            <p:ph type="sldNum" sz="quarter" idx="12"/>
          </p:nvPr>
        </p:nvSpPr>
        <p:spPr>
          <a:ln/>
        </p:spPr>
        <p:txBody>
          <a:bodyPr/>
          <a:lstStyle>
            <a:lvl1pPr>
              <a:defRPr/>
            </a:lvl1pPr>
          </a:lstStyle>
          <a:p>
            <a:pPr>
              <a:defRPr/>
            </a:pPr>
            <a:fld id="{7B94E290-2EA5-45A3-A859-D2653311569D}" type="slidenum">
              <a:rPr lang="en-US"/>
              <a:pPr>
                <a:defRPr/>
              </a:pPr>
              <a:t>‹#›</a:t>
            </a:fld>
            <a:endParaRPr lang="en-US">
              <a:latin typeface="Comic Sans MS" pitchFamily="66" charset="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r>
              <a:rPr lang="en-US" dirty="0" smtClean="0"/>
              <a:t>Feb 10, 2017</a:t>
            </a:r>
            <a:endParaRPr lang="en-US" dirty="0">
              <a:latin typeface="Comic Sans MS" pitchFamily="66" charset="0"/>
            </a:endParaRPr>
          </a:p>
        </p:txBody>
      </p:sp>
      <p:sp>
        <p:nvSpPr>
          <p:cNvPr id="6" name="Rectangle 5"/>
          <p:cNvSpPr>
            <a:spLocks noGrp="1" noChangeArrowheads="1"/>
          </p:cNvSpPr>
          <p:nvPr>
            <p:ph type="ftr" sz="quarter" idx="11"/>
          </p:nvPr>
        </p:nvSpPr>
        <p:spPr>
          <a:ln/>
        </p:spPr>
        <p:txBody>
          <a:bodyPr/>
          <a:lstStyle>
            <a:lvl1pPr>
              <a:defRPr/>
            </a:lvl1pPr>
          </a:lstStyle>
          <a:p>
            <a:r>
              <a:rPr lang="en-US"/>
              <a:t>IAT 355</a:t>
            </a:r>
            <a:endParaRPr lang="en-US">
              <a:latin typeface="Comic Sans MS" pitchFamily="66" charset="0"/>
            </a:endParaRPr>
          </a:p>
        </p:txBody>
      </p:sp>
      <p:sp>
        <p:nvSpPr>
          <p:cNvPr id="7" name="Rectangle 6"/>
          <p:cNvSpPr>
            <a:spLocks noGrp="1" noChangeArrowheads="1"/>
          </p:cNvSpPr>
          <p:nvPr>
            <p:ph type="sldNum" sz="quarter" idx="12"/>
          </p:nvPr>
        </p:nvSpPr>
        <p:spPr>
          <a:ln/>
        </p:spPr>
        <p:txBody>
          <a:bodyPr/>
          <a:lstStyle>
            <a:lvl1pPr>
              <a:defRPr/>
            </a:lvl1pPr>
          </a:lstStyle>
          <a:p>
            <a:pPr>
              <a:defRPr/>
            </a:pPr>
            <a:fld id="{347315B9-6B42-4DF9-ADEB-29CFBA836FE2}" type="slidenum">
              <a:rPr lang="en-US"/>
              <a:pPr>
                <a:defRPr/>
              </a:pPr>
              <a:t>‹#›</a:t>
            </a:fld>
            <a:endParaRPr lang="en-US">
              <a:latin typeface="Comic Sans MS" pitchFamily="66"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Rectangle 4"/>
          <p:cNvSpPr>
            <a:spLocks noGrp="1" noChangeArrowheads="1"/>
          </p:cNvSpPr>
          <p:nvPr>
            <p:ph type="dt" sz="half" idx="10"/>
          </p:nvPr>
        </p:nvSpPr>
        <p:spPr>
          <a:ln/>
        </p:spPr>
        <p:txBody>
          <a:bodyPr/>
          <a:lstStyle>
            <a:lvl1pPr>
              <a:defRPr/>
            </a:lvl1pPr>
          </a:lstStyle>
          <a:p>
            <a:r>
              <a:rPr lang="en-US" dirty="0" smtClean="0"/>
              <a:t>Feb 10, 2017</a:t>
            </a:r>
            <a:endParaRPr lang="en-US" dirty="0"/>
          </a:p>
        </p:txBody>
      </p:sp>
      <p:sp>
        <p:nvSpPr>
          <p:cNvPr id="5" name="Rectangle 5"/>
          <p:cNvSpPr>
            <a:spLocks noGrp="1" noChangeArrowheads="1"/>
          </p:cNvSpPr>
          <p:nvPr>
            <p:ph type="ftr" sz="quarter" idx="11"/>
          </p:nvPr>
        </p:nvSpPr>
        <p:spPr>
          <a:ln/>
        </p:spPr>
        <p:txBody>
          <a:bodyPr/>
          <a:lstStyle>
            <a:lvl1pPr>
              <a:defRPr/>
            </a:lvl1pPr>
          </a:lstStyle>
          <a:p>
            <a:r>
              <a:rPr lang="en-US"/>
              <a:t>IAT 355</a:t>
            </a:r>
          </a:p>
        </p:txBody>
      </p:sp>
      <p:sp>
        <p:nvSpPr>
          <p:cNvPr id="6" name="Rectangle 6"/>
          <p:cNvSpPr>
            <a:spLocks noGrp="1" noChangeArrowheads="1"/>
          </p:cNvSpPr>
          <p:nvPr>
            <p:ph type="sldNum" sz="quarter" idx="12"/>
          </p:nvPr>
        </p:nvSpPr>
        <p:spPr>
          <a:ln/>
        </p:spPr>
        <p:txBody>
          <a:bodyPr/>
          <a:lstStyle>
            <a:lvl1pPr>
              <a:defRPr/>
            </a:lvl1pPr>
          </a:lstStyle>
          <a:p>
            <a:pPr>
              <a:defRPr/>
            </a:pPr>
            <a:fld id="{413470CB-5246-490C-98F5-FB9CBC6E25F3}"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r>
              <a:rPr lang="en-US" dirty="0" smtClean="0"/>
              <a:t>Feb 10, 2017</a:t>
            </a:r>
            <a:endParaRPr lang="en-US" dirty="0">
              <a:latin typeface="Comic Sans MS" pitchFamily="66" charset="0"/>
            </a:endParaRPr>
          </a:p>
        </p:txBody>
      </p:sp>
      <p:sp>
        <p:nvSpPr>
          <p:cNvPr id="6" name="Rectangle 5"/>
          <p:cNvSpPr>
            <a:spLocks noGrp="1" noChangeArrowheads="1"/>
          </p:cNvSpPr>
          <p:nvPr>
            <p:ph type="ftr" sz="quarter" idx="11"/>
          </p:nvPr>
        </p:nvSpPr>
        <p:spPr>
          <a:ln/>
        </p:spPr>
        <p:txBody>
          <a:bodyPr/>
          <a:lstStyle>
            <a:lvl1pPr>
              <a:defRPr/>
            </a:lvl1pPr>
          </a:lstStyle>
          <a:p>
            <a:r>
              <a:rPr lang="en-US"/>
              <a:t>IAT 355</a:t>
            </a:r>
            <a:endParaRPr lang="en-US">
              <a:latin typeface="Comic Sans MS" pitchFamily="66" charset="0"/>
            </a:endParaRPr>
          </a:p>
        </p:txBody>
      </p:sp>
      <p:sp>
        <p:nvSpPr>
          <p:cNvPr id="7" name="Rectangle 6"/>
          <p:cNvSpPr>
            <a:spLocks noGrp="1" noChangeArrowheads="1"/>
          </p:cNvSpPr>
          <p:nvPr>
            <p:ph type="sldNum" sz="quarter" idx="12"/>
          </p:nvPr>
        </p:nvSpPr>
        <p:spPr>
          <a:ln/>
        </p:spPr>
        <p:txBody>
          <a:bodyPr/>
          <a:lstStyle>
            <a:lvl1pPr>
              <a:defRPr/>
            </a:lvl1pPr>
          </a:lstStyle>
          <a:p>
            <a:pPr>
              <a:defRPr/>
            </a:pPr>
            <a:fld id="{E13F18F7-72B9-4D97-B026-96FA85F013A8}" type="slidenum">
              <a:rPr lang="en-US"/>
              <a:pPr>
                <a:defRPr/>
              </a:pPr>
              <a:t>‹#›</a:t>
            </a:fld>
            <a:endParaRPr lang="en-US">
              <a:latin typeface="Comic Sans MS" pitchFamily="66" charset="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Rectangle 4"/>
          <p:cNvSpPr>
            <a:spLocks noGrp="1" noChangeArrowheads="1"/>
          </p:cNvSpPr>
          <p:nvPr>
            <p:ph type="dt" sz="half" idx="10"/>
          </p:nvPr>
        </p:nvSpPr>
        <p:spPr>
          <a:ln/>
        </p:spPr>
        <p:txBody>
          <a:bodyPr/>
          <a:lstStyle>
            <a:lvl1pPr>
              <a:defRPr/>
            </a:lvl1pPr>
          </a:lstStyle>
          <a:p>
            <a:r>
              <a:rPr lang="en-US" dirty="0" smtClean="0"/>
              <a:t>Feb 10, 2017</a:t>
            </a:r>
            <a:endParaRPr lang="en-US" dirty="0">
              <a:latin typeface="Comic Sans MS" pitchFamily="66" charset="0"/>
            </a:endParaRPr>
          </a:p>
        </p:txBody>
      </p:sp>
      <p:sp>
        <p:nvSpPr>
          <p:cNvPr id="5" name="Rectangle 5"/>
          <p:cNvSpPr>
            <a:spLocks noGrp="1" noChangeArrowheads="1"/>
          </p:cNvSpPr>
          <p:nvPr>
            <p:ph type="ftr" sz="quarter" idx="11"/>
          </p:nvPr>
        </p:nvSpPr>
        <p:spPr>
          <a:ln/>
        </p:spPr>
        <p:txBody>
          <a:bodyPr/>
          <a:lstStyle>
            <a:lvl1pPr>
              <a:defRPr/>
            </a:lvl1pPr>
          </a:lstStyle>
          <a:p>
            <a:r>
              <a:rPr lang="en-US"/>
              <a:t>IAT 355</a:t>
            </a:r>
            <a:endParaRPr lang="en-US">
              <a:latin typeface="Comic Sans MS" pitchFamily="66" charset="0"/>
            </a:endParaRPr>
          </a:p>
        </p:txBody>
      </p:sp>
      <p:sp>
        <p:nvSpPr>
          <p:cNvPr id="6" name="Rectangle 6"/>
          <p:cNvSpPr>
            <a:spLocks noGrp="1" noChangeArrowheads="1"/>
          </p:cNvSpPr>
          <p:nvPr>
            <p:ph type="sldNum" sz="quarter" idx="12"/>
          </p:nvPr>
        </p:nvSpPr>
        <p:spPr>
          <a:ln/>
        </p:spPr>
        <p:txBody>
          <a:bodyPr/>
          <a:lstStyle>
            <a:lvl1pPr>
              <a:defRPr/>
            </a:lvl1pPr>
          </a:lstStyle>
          <a:p>
            <a:pPr>
              <a:defRPr/>
            </a:pPr>
            <a:fld id="{10119476-3EC5-4043-BB6A-4E2C0C36A451}" type="slidenum">
              <a:rPr lang="en-US"/>
              <a:pPr>
                <a:defRPr/>
              </a:pPr>
              <a:t>‹#›</a:t>
            </a:fld>
            <a:endParaRPr lang="en-US">
              <a:latin typeface="Comic Sans MS" pitchFamily="66" charset="0"/>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8600" y="228600"/>
            <a:ext cx="2057400" cy="5829300"/>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06400" y="228600"/>
            <a:ext cx="6019800" cy="5829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Rectangle 4"/>
          <p:cNvSpPr>
            <a:spLocks noGrp="1" noChangeArrowheads="1"/>
          </p:cNvSpPr>
          <p:nvPr>
            <p:ph type="dt" sz="half" idx="10"/>
          </p:nvPr>
        </p:nvSpPr>
        <p:spPr>
          <a:ln/>
        </p:spPr>
        <p:txBody>
          <a:bodyPr/>
          <a:lstStyle>
            <a:lvl1pPr>
              <a:defRPr/>
            </a:lvl1pPr>
          </a:lstStyle>
          <a:p>
            <a:r>
              <a:rPr lang="en-US" dirty="0" smtClean="0"/>
              <a:t>Feb 10, 2017</a:t>
            </a:r>
            <a:endParaRPr lang="en-US" dirty="0">
              <a:latin typeface="Comic Sans MS" pitchFamily="66" charset="0"/>
            </a:endParaRPr>
          </a:p>
        </p:txBody>
      </p:sp>
      <p:sp>
        <p:nvSpPr>
          <p:cNvPr id="5" name="Rectangle 5"/>
          <p:cNvSpPr>
            <a:spLocks noGrp="1" noChangeArrowheads="1"/>
          </p:cNvSpPr>
          <p:nvPr>
            <p:ph type="ftr" sz="quarter" idx="11"/>
          </p:nvPr>
        </p:nvSpPr>
        <p:spPr>
          <a:ln/>
        </p:spPr>
        <p:txBody>
          <a:bodyPr/>
          <a:lstStyle>
            <a:lvl1pPr>
              <a:defRPr/>
            </a:lvl1pPr>
          </a:lstStyle>
          <a:p>
            <a:r>
              <a:rPr lang="en-US"/>
              <a:t>IAT 355</a:t>
            </a:r>
            <a:endParaRPr lang="en-US">
              <a:latin typeface="Comic Sans MS" pitchFamily="66" charset="0"/>
            </a:endParaRPr>
          </a:p>
        </p:txBody>
      </p:sp>
      <p:sp>
        <p:nvSpPr>
          <p:cNvPr id="6" name="Rectangle 6"/>
          <p:cNvSpPr>
            <a:spLocks noGrp="1" noChangeArrowheads="1"/>
          </p:cNvSpPr>
          <p:nvPr>
            <p:ph type="sldNum" sz="quarter" idx="12"/>
          </p:nvPr>
        </p:nvSpPr>
        <p:spPr>
          <a:ln/>
        </p:spPr>
        <p:txBody>
          <a:bodyPr/>
          <a:lstStyle>
            <a:lvl1pPr>
              <a:defRPr/>
            </a:lvl1pPr>
          </a:lstStyle>
          <a:p>
            <a:pPr>
              <a:defRPr/>
            </a:pPr>
            <a:fld id="{B9915760-E7CF-4AC8-8D50-70D69BDFDC1F}" type="slidenum">
              <a:rPr lang="en-US"/>
              <a:pPr>
                <a:defRPr/>
              </a:pPr>
              <a:t>‹#›</a:t>
            </a:fld>
            <a:endParaRPr lang="en-US">
              <a:latin typeface="Comic Sans MS" pitchFamily="66"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r>
              <a:rPr lang="en-US" dirty="0" smtClean="0"/>
              <a:t>Feb 10, 2017</a:t>
            </a:r>
            <a:endParaRPr lang="en-US" dirty="0"/>
          </a:p>
        </p:txBody>
      </p:sp>
      <p:sp>
        <p:nvSpPr>
          <p:cNvPr id="5" name="Rectangle 5"/>
          <p:cNvSpPr>
            <a:spLocks noGrp="1" noChangeArrowheads="1"/>
          </p:cNvSpPr>
          <p:nvPr>
            <p:ph type="ftr" sz="quarter" idx="11"/>
          </p:nvPr>
        </p:nvSpPr>
        <p:spPr>
          <a:ln/>
        </p:spPr>
        <p:txBody>
          <a:bodyPr/>
          <a:lstStyle>
            <a:lvl1pPr>
              <a:defRPr/>
            </a:lvl1pPr>
          </a:lstStyle>
          <a:p>
            <a:r>
              <a:rPr lang="en-US"/>
              <a:t>IAT 355</a:t>
            </a:r>
          </a:p>
        </p:txBody>
      </p:sp>
      <p:sp>
        <p:nvSpPr>
          <p:cNvPr id="6" name="Rectangle 6"/>
          <p:cNvSpPr>
            <a:spLocks noGrp="1" noChangeArrowheads="1"/>
          </p:cNvSpPr>
          <p:nvPr>
            <p:ph type="sldNum" sz="quarter" idx="12"/>
          </p:nvPr>
        </p:nvSpPr>
        <p:spPr>
          <a:ln/>
        </p:spPr>
        <p:txBody>
          <a:bodyPr/>
          <a:lstStyle>
            <a:lvl1pPr>
              <a:defRPr/>
            </a:lvl1pPr>
          </a:lstStyle>
          <a:p>
            <a:pPr>
              <a:defRPr/>
            </a:pPr>
            <a:fld id="{1E48C41B-00FE-47DE-8D6B-86ECE9EC9A30}"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Rectangle 4"/>
          <p:cNvSpPr>
            <a:spLocks noGrp="1" noChangeArrowheads="1"/>
          </p:cNvSpPr>
          <p:nvPr>
            <p:ph type="dt" sz="half" idx="10"/>
          </p:nvPr>
        </p:nvSpPr>
        <p:spPr>
          <a:ln/>
        </p:spPr>
        <p:txBody>
          <a:bodyPr/>
          <a:lstStyle>
            <a:lvl1pPr>
              <a:defRPr/>
            </a:lvl1pPr>
          </a:lstStyle>
          <a:p>
            <a:r>
              <a:rPr lang="en-US" dirty="0" smtClean="0"/>
              <a:t>Feb 10, 2017</a:t>
            </a:r>
            <a:endParaRPr lang="en-US" dirty="0"/>
          </a:p>
        </p:txBody>
      </p:sp>
      <p:sp>
        <p:nvSpPr>
          <p:cNvPr id="6" name="Rectangle 5"/>
          <p:cNvSpPr>
            <a:spLocks noGrp="1" noChangeArrowheads="1"/>
          </p:cNvSpPr>
          <p:nvPr>
            <p:ph type="ftr" sz="quarter" idx="11"/>
          </p:nvPr>
        </p:nvSpPr>
        <p:spPr>
          <a:ln/>
        </p:spPr>
        <p:txBody>
          <a:bodyPr/>
          <a:lstStyle>
            <a:lvl1pPr>
              <a:defRPr/>
            </a:lvl1pPr>
          </a:lstStyle>
          <a:p>
            <a:r>
              <a:rPr lang="en-US"/>
              <a:t>IAT 355</a:t>
            </a:r>
          </a:p>
        </p:txBody>
      </p:sp>
      <p:sp>
        <p:nvSpPr>
          <p:cNvPr id="7" name="Rectangle 6"/>
          <p:cNvSpPr>
            <a:spLocks noGrp="1" noChangeArrowheads="1"/>
          </p:cNvSpPr>
          <p:nvPr>
            <p:ph type="sldNum" sz="quarter" idx="12"/>
          </p:nvPr>
        </p:nvSpPr>
        <p:spPr>
          <a:ln/>
        </p:spPr>
        <p:txBody>
          <a:bodyPr/>
          <a:lstStyle>
            <a:lvl1pPr>
              <a:defRPr/>
            </a:lvl1pPr>
          </a:lstStyle>
          <a:p>
            <a:pPr>
              <a:defRPr/>
            </a:pPr>
            <a:fld id="{239F50AA-B81B-42B4-8374-7B63F014902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Rectangle 4"/>
          <p:cNvSpPr>
            <a:spLocks noGrp="1" noChangeArrowheads="1"/>
          </p:cNvSpPr>
          <p:nvPr>
            <p:ph type="dt" sz="half" idx="10"/>
          </p:nvPr>
        </p:nvSpPr>
        <p:spPr>
          <a:ln/>
        </p:spPr>
        <p:txBody>
          <a:bodyPr/>
          <a:lstStyle>
            <a:lvl1pPr>
              <a:defRPr/>
            </a:lvl1pPr>
          </a:lstStyle>
          <a:p>
            <a:r>
              <a:rPr lang="en-US" dirty="0" smtClean="0"/>
              <a:t>Feb 10, 2017</a:t>
            </a:r>
            <a:endParaRPr lang="en-US" dirty="0"/>
          </a:p>
        </p:txBody>
      </p:sp>
      <p:sp>
        <p:nvSpPr>
          <p:cNvPr id="8" name="Rectangle 5"/>
          <p:cNvSpPr>
            <a:spLocks noGrp="1" noChangeArrowheads="1"/>
          </p:cNvSpPr>
          <p:nvPr>
            <p:ph type="ftr" sz="quarter" idx="11"/>
          </p:nvPr>
        </p:nvSpPr>
        <p:spPr>
          <a:ln/>
        </p:spPr>
        <p:txBody>
          <a:bodyPr/>
          <a:lstStyle>
            <a:lvl1pPr>
              <a:defRPr/>
            </a:lvl1pPr>
          </a:lstStyle>
          <a:p>
            <a:r>
              <a:rPr lang="en-US"/>
              <a:t>IAT 355</a:t>
            </a:r>
          </a:p>
        </p:txBody>
      </p:sp>
      <p:sp>
        <p:nvSpPr>
          <p:cNvPr id="9" name="Rectangle 6"/>
          <p:cNvSpPr>
            <a:spLocks noGrp="1" noChangeArrowheads="1"/>
          </p:cNvSpPr>
          <p:nvPr>
            <p:ph type="sldNum" sz="quarter" idx="12"/>
          </p:nvPr>
        </p:nvSpPr>
        <p:spPr>
          <a:ln/>
        </p:spPr>
        <p:txBody>
          <a:bodyPr/>
          <a:lstStyle>
            <a:lvl1pPr>
              <a:defRPr/>
            </a:lvl1pPr>
          </a:lstStyle>
          <a:p>
            <a:pPr>
              <a:defRPr/>
            </a:pPr>
            <a:fld id="{43299A18-A8E5-4B4A-BC4E-889E3042366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Rectangle 4"/>
          <p:cNvSpPr>
            <a:spLocks noGrp="1" noChangeArrowheads="1"/>
          </p:cNvSpPr>
          <p:nvPr>
            <p:ph type="dt" sz="half" idx="10"/>
          </p:nvPr>
        </p:nvSpPr>
        <p:spPr>
          <a:ln/>
        </p:spPr>
        <p:txBody>
          <a:bodyPr/>
          <a:lstStyle>
            <a:lvl1pPr>
              <a:defRPr/>
            </a:lvl1pPr>
          </a:lstStyle>
          <a:p>
            <a:r>
              <a:rPr lang="en-US" dirty="0" smtClean="0"/>
              <a:t>Feb 10, 2017</a:t>
            </a:r>
            <a:endParaRPr lang="en-US" dirty="0"/>
          </a:p>
        </p:txBody>
      </p:sp>
      <p:sp>
        <p:nvSpPr>
          <p:cNvPr id="4" name="Rectangle 5"/>
          <p:cNvSpPr>
            <a:spLocks noGrp="1" noChangeArrowheads="1"/>
          </p:cNvSpPr>
          <p:nvPr>
            <p:ph type="ftr" sz="quarter" idx="11"/>
          </p:nvPr>
        </p:nvSpPr>
        <p:spPr>
          <a:ln/>
        </p:spPr>
        <p:txBody>
          <a:bodyPr/>
          <a:lstStyle>
            <a:lvl1pPr>
              <a:defRPr/>
            </a:lvl1pPr>
          </a:lstStyle>
          <a:p>
            <a:r>
              <a:rPr lang="en-US"/>
              <a:t>IAT 355</a:t>
            </a:r>
          </a:p>
        </p:txBody>
      </p:sp>
      <p:sp>
        <p:nvSpPr>
          <p:cNvPr id="5" name="Rectangle 6"/>
          <p:cNvSpPr>
            <a:spLocks noGrp="1" noChangeArrowheads="1"/>
          </p:cNvSpPr>
          <p:nvPr>
            <p:ph type="sldNum" sz="quarter" idx="12"/>
          </p:nvPr>
        </p:nvSpPr>
        <p:spPr>
          <a:ln/>
        </p:spPr>
        <p:txBody>
          <a:bodyPr/>
          <a:lstStyle>
            <a:lvl1pPr>
              <a:defRPr/>
            </a:lvl1pPr>
          </a:lstStyle>
          <a:p>
            <a:pPr>
              <a:defRPr/>
            </a:pPr>
            <a:fld id="{0F47F1D7-F67F-417E-AA47-9D5B0DF2261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r>
              <a:rPr lang="en-US" dirty="0" smtClean="0"/>
              <a:t>Feb 10, 2017</a:t>
            </a:r>
            <a:endParaRPr lang="en-US" dirty="0"/>
          </a:p>
        </p:txBody>
      </p:sp>
      <p:sp>
        <p:nvSpPr>
          <p:cNvPr id="3" name="Rectangle 5"/>
          <p:cNvSpPr>
            <a:spLocks noGrp="1" noChangeArrowheads="1"/>
          </p:cNvSpPr>
          <p:nvPr>
            <p:ph type="ftr" sz="quarter" idx="11"/>
          </p:nvPr>
        </p:nvSpPr>
        <p:spPr>
          <a:ln/>
        </p:spPr>
        <p:txBody>
          <a:bodyPr/>
          <a:lstStyle>
            <a:lvl1pPr>
              <a:defRPr/>
            </a:lvl1pPr>
          </a:lstStyle>
          <a:p>
            <a:r>
              <a:rPr lang="en-US"/>
              <a:t>IAT 355</a:t>
            </a:r>
          </a:p>
        </p:txBody>
      </p:sp>
      <p:sp>
        <p:nvSpPr>
          <p:cNvPr id="4" name="Rectangle 6"/>
          <p:cNvSpPr>
            <a:spLocks noGrp="1" noChangeArrowheads="1"/>
          </p:cNvSpPr>
          <p:nvPr>
            <p:ph type="sldNum" sz="quarter" idx="12"/>
          </p:nvPr>
        </p:nvSpPr>
        <p:spPr>
          <a:ln/>
        </p:spPr>
        <p:txBody>
          <a:bodyPr/>
          <a:lstStyle>
            <a:lvl1pPr>
              <a:defRPr/>
            </a:lvl1pPr>
          </a:lstStyle>
          <a:p>
            <a:pPr>
              <a:defRPr/>
            </a:pPr>
            <a:fld id="{F44B8E8F-8980-4CD2-A322-4649BC5471C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r>
              <a:rPr lang="en-US" dirty="0" smtClean="0"/>
              <a:t>Feb 10, 2017</a:t>
            </a:r>
            <a:endParaRPr lang="en-US" dirty="0"/>
          </a:p>
        </p:txBody>
      </p:sp>
      <p:sp>
        <p:nvSpPr>
          <p:cNvPr id="6" name="Rectangle 5"/>
          <p:cNvSpPr>
            <a:spLocks noGrp="1" noChangeArrowheads="1"/>
          </p:cNvSpPr>
          <p:nvPr>
            <p:ph type="ftr" sz="quarter" idx="11"/>
          </p:nvPr>
        </p:nvSpPr>
        <p:spPr>
          <a:ln/>
        </p:spPr>
        <p:txBody>
          <a:bodyPr/>
          <a:lstStyle>
            <a:lvl1pPr>
              <a:defRPr/>
            </a:lvl1pPr>
          </a:lstStyle>
          <a:p>
            <a:r>
              <a:rPr lang="en-US"/>
              <a:t>IAT 355</a:t>
            </a:r>
          </a:p>
        </p:txBody>
      </p:sp>
      <p:sp>
        <p:nvSpPr>
          <p:cNvPr id="7" name="Rectangle 6"/>
          <p:cNvSpPr>
            <a:spLocks noGrp="1" noChangeArrowheads="1"/>
          </p:cNvSpPr>
          <p:nvPr>
            <p:ph type="sldNum" sz="quarter" idx="12"/>
          </p:nvPr>
        </p:nvSpPr>
        <p:spPr>
          <a:ln/>
        </p:spPr>
        <p:txBody>
          <a:bodyPr/>
          <a:lstStyle>
            <a:lvl1pPr>
              <a:defRPr/>
            </a:lvl1pPr>
          </a:lstStyle>
          <a:p>
            <a:pPr>
              <a:defRPr/>
            </a:pPr>
            <a:fld id="{A50877C9-E3FA-4D09-8081-1088CA3A8436}"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r>
              <a:rPr lang="en-US" dirty="0" smtClean="0"/>
              <a:t>Feb 10, 2017</a:t>
            </a:r>
            <a:endParaRPr lang="en-US" dirty="0"/>
          </a:p>
        </p:txBody>
      </p:sp>
      <p:sp>
        <p:nvSpPr>
          <p:cNvPr id="6" name="Rectangle 5"/>
          <p:cNvSpPr>
            <a:spLocks noGrp="1" noChangeArrowheads="1"/>
          </p:cNvSpPr>
          <p:nvPr>
            <p:ph type="ftr" sz="quarter" idx="11"/>
          </p:nvPr>
        </p:nvSpPr>
        <p:spPr>
          <a:ln/>
        </p:spPr>
        <p:txBody>
          <a:bodyPr/>
          <a:lstStyle>
            <a:lvl1pPr>
              <a:defRPr/>
            </a:lvl1pPr>
          </a:lstStyle>
          <a:p>
            <a:r>
              <a:rPr lang="en-US"/>
              <a:t>IAT 355</a:t>
            </a:r>
          </a:p>
        </p:txBody>
      </p:sp>
      <p:sp>
        <p:nvSpPr>
          <p:cNvPr id="7" name="Rectangle 6"/>
          <p:cNvSpPr>
            <a:spLocks noGrp="1" noChangeArrowheads="1"/>
          </p:cNvSpPr>
          <p:nvPr>
            <p:ph type="sldNum" sz="quarter" idx="12"/>
          </p:nvPr>
        </p:nvSpPr>
        <p:spPr>
          <a:ln/>
        </p:spPr>
        <p:txBody>
          <a:bodyPr/>
          <a:lstStyle>
            <a:lvl1pPr>
              <a:defRPr/>
            </a:lvl1pPr>
          </a:lstStyle>
          <a:p>
            <a:pPr>
              <a:defRPr/>
            </a:pPr>
            <a:fld id="{9342D411-607F-4728-86AF-BF12817C5185}"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a:lvl1pPr>
          </a:lstStyle>
          <a:p>
            <a:r>
              <a:rPr lang="en-US" dirty="0" smtClean="0"/>
              <a:t>Feb 10, 2017</a:t>
            </a:r>
            <a:endParaRPr lang="en-US" dirty="0"/>
          </a:p>
        </p:txBody>
      </p:sp>
      <p:sp>
        <p:nvSpPr>
          <p:cNvPr id="1029" name="Rectangle 5"/>
          <p:cNvSpPr>
            <a:spLocks noGrp="1" noChangeArrowheads="1"/>
          </p:cNvSpPr>
          <p:nvPr>
            <p:ph type="ftr" sz="quarter" idx="3"/>
          </p:nvPr>
        </p:nvSpPr>
        <p:spPr bwMode="auto">
          <a:xfrm>
            <a:off x="3132138" y="6237288"/>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a:lvl1pPr>
          </a:lstStyle>
          <a:p>
            <a:r>
              <a:rPr lang="en-US"/>
              <a:t>IAT 355</a:t>
            </a: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a:ea typeface="ＭＳ Ｐゴシック" pitchFamily="48" charset="-128"/>
              </a:defRPr>
            </a:lvl1pPr>
          </a:lstStyle>
          <a:p>
            <a:pPr>
              <a:defRPr/>
            </a:pPr>
            <a:fld id="{0DF6733D-BE08-41CD-B7C4-6E79F5B8F00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hdr="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Arial" charset="0"/>
          <a:ea typeface="ＭＳ Ｐゴシック" pitchFamily="48" charset="-128"/>
        </a:defRPr>
      </a:lvl2pPr>
      <a:lvl3pPr algn="l" rtl="0" eaLnBrk="0" fontAlgn="base" hangingPunct="0">
        <a:spcBef>
          <a:spcPct val="0"/>
        </a:spcBef>
        <a:spcAft>
          <a:spcPct val="0"/>
        </a:spcAft>
        <a:defRPr sz="4400">
          <a:solidFill>
            <a:schemeClr val="tx2"/>
          </a:solidFill>
          <a:latin typeface="Arial" charset="0"/>
          <a:ea typeface="ＭＳ Ｐゴシック" pitchFamily="48" charset="-128"/>
        </a:defRPr>
      </a:lvl3pPr>
      <a:lvl4pPr algn="l" rtl="0" eaLnBrk="0" fontAlgn="base" hangingPunct="0">
        <a:spcBef>
          <a:spcPct val="0"/>
        </a:spcBef>
        <a:spcAft>
          <a:spcPct val="0"/>
        </a:spcAft>
        <a:defRPr sz="4400">
          <a:solidFill>
            <a:schemeClr val="tx2"/>
          </a:solidFill>
          <a:latin typeface="Arial" charset="0"/>
          <a:ea typeface="ＭＳ Ｐゴシック" pitchFamily="48" charset="-128"/>
        </a:defRPr>
      </a:lvl4pPr>
      <a:lvl5pPr algn="l" rtl="0" eaLnBrk="0" fontAlgn="base" hangingPunct="0">
        <a:spcBef>
          <a:spcPct val="0"/>
        </a:spcBef>
        <a:spcAft>
          <a:spcPct val="0"/>
        </a:spcAft>
        <a:defRPr sz="4400">
          <a:solidFill>
            <a:schemeClr val="tx2"/>
          </a:solidFill>
          <a:latin typeface="Arial" charset="0"/>
          <a:ea typeface="ＭＳ Ｐゴシック" pitchFamily="48" charset="-128"/>
        </a:defRPr>
      </a:lvl5pPr>
      <a:lvl6pPr marL="457200" algn="l" rtl="0" fontAlgn="base">
        <a:spcBef>
          <a:spcPct val="0"/>
        </a:spcBef>
        <a:spcAft>
          <a:spcPct val="0"/>
        </a:spcAft>
        <a:defRPr sz="4400">
          <a:solidFill>
            <a:schemeClr val="tx2"/>
          </a:solidFill>
          <a:latin typeface="Arial" charset="0"/>
          <a:ea typeface="ＭＳ Ｐゴシック" pitchFamily="48" charset="-128"/>
        </a:defRPr>
      </a:lvl6pPr>
      <a:lvl7pPr marL="914400" algn="l" rtl="0" fontAlgn="base">
        <a:spcBef>
          <a:spcPct val="0"/>
        </a:spcBef>
        <a:spcAft>
          <a:spcPct val="0"/>
        </a:spcAft>
        <a:defRPr sz="4400">
          <a:solidFill>
            <a:schemeClr val="tx2"/>
          </a:solidFill>
          <a:latin typeface="Arial" charset="0"/>
          <a:ea typeface="ＭＳ Ｐゴシック" pitchFamily="48" charset="-128"/>
        </a:defRPr>
      </a:lvl7pPr>
      <a:lvl8pPr marL="1371600" algn="l" rtl="0" fontAlgn="base">
        <a:spcBef>
          <a:spcPct val="0"/>
        </a:spcBef>
        <a:spcAft>
          <a:spcPct val="0"/>
        </a:spcAft>
        <a:defRPr sz="4400">
          <a:solidFill>
            <a:schemeClr val="tx2"/>
          </a:solidFill>
          <a:latin typeface="Arial" charset="0"/>
          <a:ea typeface="ＭＳ Ｐゴシック" pitchFamily="48" charset="-128"/>
        </a:defRPr>
      </a:lvl8pPr>
      <a:lvl9pPr marL="1828800" algn="l" rtl="0" fontAlgn="base">
        <a:spcBef>
          <a:spcPct val="0"/>
        </a:spcBef>
        <a:spcAft>
          <a:spcPct val="0"/>
        </a:spcAft>
        <a:defRPr sz="4400">
          <a:solidFill>
            <a:schemeClr val="tx2"/>
          </a:solidFill>
          <a:latin typeface="Arial" charset="0"/>
          <a:ea typeface="ＭＳ Ｐゴシック" pitchFamily="48"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a:outerShdw dist="107763" dir="2700000" algn="ctr" rotWithShape="0">
            <a:srgbClr val="000000"/>
          </a:outerShdw>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06400" y="228600"/>
            <a:ext cx="77724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457200" y="1885950"/>
            <a:ext cx="8178800" cy="41719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220" name="Rectangle 4"/>
          <p:cNvSpPr>
            <a:spLocks noGrp="1" noChangeArrowheads="1"/>
          </p:cNvSpPr>
          <p:nvPr>
            <p:ph type="dt" sz="half" idx="2"/>
          </p:nvPr>
        </p:nvSpPr>
        <p:spPr bwMode="auto">
          <a:xfrm>
            <a:off x="431800" y="6229350"/>
            <a:ext cx="2463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spcBef>
                <a:spcPct val="50000"/>
              </a:spcBef>
              <a:defRPr sz="1400">
                <a:solidFill>
                  <a:schemeClr val="bg2"/>
                </a:solidFill>
                <a:latin typeface="Tahoma" charset="0"/>
              </a:defRPr>
            </a:lvl1pPr>
          </a:lstStyle>
          <a:p>
            <a:r>
              <a:rPr lang="en-US" dirty="0" smtClean="0"/>
              <a:t>Feb 10, 2017</a:t>
            </a:r>
            <a:endParaRPr lang="en-US" dirty="0">
              <a:latin typeface="Comic Sans MS" pitchFamily="66" charset="0"/>
            </a:endParaRPr>
          </a:p>
        </p:txBody>
      </p:sp>
      <p:sp>
        <p:nvSpPr>
          <p:cNvPr id="9221" name="Rectangle 5"/>
          <p:cNvSpPr>
            <a:spLocks noGrp="1" noChangeArrowheads="1"/>
          </p:cNvSpPr>
          <p:nvPr>
            <p:ph type="ftr" sz="quarter" idx="3"/>
          </p:nvPr>
        </p:nvSpPr>
        <p:spPr bwMode="auto">
          <a:xfrm>
            <a:off x="3124200" y="6229350"/>
            <a:ext cx="28956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ctr">
              <a:spcBef>
                <a:spcPct val="50000"/>
              </a:spcBef>
              <a:defRPr sz="1400">
                <a:solidFill>
                  <a:schemeClr val="bg2"/>
                </a:solidFill>
                <a:latin typeface="Tahoma" charset="0"/>
              </a:defRPr>
            </a:lvl1pPr>
          </a:lstStyle>
          <a:p>
            <a:r>
              <a:rPr lang="en-US"/>
              <a:t>IAT 355</a:t>
            </a:r>
            <a:endParaRPr lang="en-US">
              <a:latin typeface="Comic Sans MS" pitchFamily="66" charset="0"/>
            </a:endParaRPr>
          </a:p>
        </p:txBody>
      </p:sp>
      <p:sp>
        <p:nvSpPr>
          <p:cNvPr id="9222" name="Rectangle 6"/>
          <p:cNvSpPr>
            <a:spLocks noGrp="1" noChangeArrowheads="1"/>
          </p:cNvSpPr>
          <p:nvPr>
            <p:ph type="sldNum" sz="quarter" idx="4"/>
          </p:nvPr>
        </p:nvSpPr>
        <p:spPr bwMode="auto">
          <a:xfrm>
            <a:off x="6731000" y="6229350"/>
            <a:ext cx="19050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spcBef>
                <a:spcPct val="50000"/>
              </a:spcBef>
              <a:defRPr sz="1400">
                <a:solidFill>
                  <a:schemeClr val="bg2"/>
                </a:solidFill>
                <a:latin typeface="+mn-lt"/>
                <a:ea typeface="ＭＳ Ｐゴシック" pitchFamily="48" charset="-128"/>
              </a:defRPr>
            </a:lvl1pPr>
          </a:lstStyle>
          <a:p>
            <a:pPr>
              <a:defRPr/>
            </a:pPr>
            <a:fld id="{B1E19596-9961-4DBA-87AC-BC68BFF1EDC7}" type="slidenum">
              <a:rPr lang="en-US"/>
              <a:pPr>
                <a:defRPr/>
              </a:pPr>
              <a:t>‹#›</a:t>
            </a:fld>
            <a:endParaRPr lang="en-US">
              <a:latin typeface="Comic Sans MS" pitchFamily="66"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rtl="0" eaLnBrk="0" fontAlgn="base" hangingPunct="0">
        <a:spcBef>
          <a:spcPct val="0"/>
        </a:spcBef>
        <a:spcAft>
          <a:spcPct val="0"/>
        </a:spcAft>
        <a:defRPr kumimoji="1" sz="4000">
          <a:solidFill>
            <a:schemeClr val="tx2"/>
          </a:solidFill>
          <a:latin typeface="+mj-lt"/>
          <a:ea typeface="+mj-ea"/>
          <a:cs typeface="+mj-cs"/>
        </a:defRPr>
      </a:lvl1pPr>
      <a:lvl2pPr algn="l" rtl="0" eaLnBrk="0" fontAlgn="base" hangingPunct="0">
        <a:spcBef>
          <a:spcPct val="0"/>
        </a:spcBef>
        <a:spcAft>
          <a:spcPct val="0"/>
        </a:spcAft>
        <a:defRPr kumimoji="1" sz="4000">
          <a:solidFill>
            <a:schemeClr val="tx2"/>
          </a:solidFill>
          <a:latin typeface="Arial Black" pitchFamily="34" charset="0"/>
        </a:defRPr>
      </a:lvl2pPr>
      <a:lvl3pPr algn="l" rtl="0" eaLnBrk="0" fontAlgn="base" hangingPunct="0">
        <a:spcBef>
          <a:spcPct val="0"/>
        </a:spcBef>
        <a:spcAft>
          <a:spcPct val="0"/>
        </a:spcAft>
        <a:defRPr kumimoji="1" sz="4000">
          <a:solidFill>
            <a:schemeClr val="tx2"/>
          </a:solidFill>
          <a:latin typeface="Arial Black" pitchFamily="34" charset="0"/>
        </a:defRPr>
      </a:lvl3pPr>
      <a:lvl4pPr algn="l" rtl="0" eaLnBrk="0" fontAlgn="base" hangingPunct="0">
        <a:spcBef>
          <a:spcPct val="0"/>
        </a:spcBef>
        <a:spcAft>
          <a:spcPct val="0"/>
        </a:spcAft>
        <a:defRPr kumimoji="1" sz="4000">
          <a:solidFill>
            <a:schemeClr val="tx2"/>
          </a:solidFill>
          <a:latin typeface="Arial Black" pitchFamily="34" charset="0"/>
        </a:defRPr>
      </a:lvl4pPr>
      <a:lvl5pPr algn="l" rtl="0" eaLnBrk="0" fontAlgn="base" hangingPunct="0">
        <a:spcBef>
          <a:spcPct val="0"/>
        </a:spcBef>
        <a:spcAft>
          <a:spcPct val="0"/>
        </a:spcAft>
        <a:defRPr kumimoji="1" sz="4000">
          <a:solidFill>
            <a:schemeClr val="tx2"/>
          </a:solidFill>
          <a:latin typeface="Arial Black" pitchFamily="34" charset="0"/>
        </a:defRPr>
      </a:lvl5pPr>
      <a:lvl6pPr marL="457200" algn="l" rtl="0" fontAlgn="base">
        <a:spcBef>
          <a:spcPct val="0"/>
        </a:spcBef>
        <a:spcAft>
          <a:spcPct val="0"/>
        </a:spcAft>
        <a:defRPr kumimoji="1" sz="4000">
          <a:solidFill>
            <a:schemeClr val="tx2"/>
          </a:solidFill>
          <a:latin typeface="Arial Black" pitchFamily="34" charset="0"/>
        </a:defRPr>
      </a:lvl6pPr>
      <a:lvl7pPr marL="914400" algn="l" rtl="0" fontAlgn="base">
        <a:spcBef>
          <a:spcPct val="0"/>
        </a:spcBef>
        <a:spcAft>
          <a:spcPct val="0"/>
        </a:spcAft>
        <a:defRPr kumimoji="1" sz="4000">
          <a:solidFill>
            <a:schemeClr val="tx2"/>
          </a:solidFill>
          <a:latin typeface="Arial Black" pitchFamily="34" charset="0"/>
        </a:defRPr>
      </a:lvl7pPr>
      <a:lvl8pPr marL="1371600" algn="l" rtl="0" fontAlgn="base">
        <a:spcBef>
          <a:spcPct val="0"/>
        </a:spcBef>
        <a:spcAft>
          <a:spcPct val="0"/>
        </a:spcAft>
        <a:defRPr kumimoji="1" sz="4000">
          <a:solidFill>
            <a:schemeClr val="tx2"/>
          </a:solidFill>
          <a:latin typeface="Arial Black" pitchFamily="34" charset="0"/>
        </a:defRPr>
      </a:lvl8pPr>
      <a:lvl9pPr marL="1828800" algn="l" rtl="0" fontAlgn="base">
        <a:spcBef>
          <a:spcPct val="0"/>
        </a:spcBef>
        <a:spcAft>
          <a:spcPct val="0"/>
        </a:spcAft>
        <a:defRPr kumimoji="1" sz="4000">
          <a:solidFill>
            <a:schemeClr val="tx2"/>
          </a:solidFill>
          <a:latin typeface="Arial Black" pitchFamily="34" charset="0"/>
        </a:defRPr>
      </a:lvl9pPr>
    </p:titleStyle>
    <p:bodyStyle>
      <a:lvl1pPr marL="342900" indent="-342900" algn="l" rtl="0" eaLnBrk="0" fontAlgn="base" hangingPunct="0">
        <a:spcBef>
          <a:spcPct val="20000"/>
        </a:spcBef>
        <a:spcAft>
          <a:spcPct val="0"/>
        </a:spcAft>
        <a:buClr>
          <a:srgbClr val="827300"/>
        </a:buClr>
        <a:buSzPct val="70000"/>
        <a:buFont typeface="Marlett" pitchFamily="2" charset="2"/>
        <a:buChar char="g"/>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827300"/>
        </a:buClr>
        <a:buChar char="–"/>
        <a:defRPr kumimoji="1" sz="2800">
          <a:solidFill>
            <a:schemeClr val="tx1"/>
          </a:solidFill>
          <a:latin typeface="+mn-lt"/>
        </a:defRPr>
      </a:lvl2pPr>
      <a:lvl3pPr marL="1143000" indent="-228600" algn="l" rtl="0" eaLnBrk="0" fontAlgn="base" hangingPunct="0">
        <a:spcBef>
          <a:spcPct val="20000"/>
        </a:spcBef>
        <a:spcAft>
          <a:spcPct val="0"/>
        </a:spcAft>
        <a:buClr>
          <a:srgbClr val="827300"/>
        </a:buClr>
        <a:buChar char="•"/>
        <a:defRPr kumimoji="1" sz="2400">
          <a:solidFill>
            <a:schemeClr val="tx1"/>
          </a:solidFill>
          <a:latin typeface="+mn-lt"/>
        </a:defRPr>
      </a:lvl3pPr>
      <a:lvl4pPr marL="1600200" indent="-228600" algn="l" rtl="0" eaLnBrk="0" fontAlgn="base" hangingPunct="0">
        <a:spcBef>
          <a:spcPct val="20000"/>
        </a:spcBef>
        <a:spcAft>
          <a:spcPct val="0"/>
        </a:spcAft>
        <a:buClr>
          <a:srgbClr val="827300"/>
        </a:buClr>
        <a:buChar char="–"/>
        <a:defRPr kumimoji="1" sz="2000">
          <a:solidFill>
            <a:schemeClr val="tx1"/>
          </a:solidFill>
          <a:latin typeface="+mn-lt"/>
        </a:defRPr>
      </a:lvl4pPr>
      <a:lvl5pPr marL="2057400" indent="-228600" algn="l" rtl="0" eaLnBrk="0" fontAlgn="base" hangingPunct="0">
        <a:spcBef>
          <a:spcPct val="20000"/>
        </a:spcBef>
        <a:spcAft>
          <a:spcPct val="0"/>
        </a:spcAft>
        <a:buClr>
          <a:srgbClr val="827300"/>
        </a:buClr>
        <a:buChar char="•"/>
        <a:defRPr kumimoji="1" sz="2000">
          <a:solidFill>
            <a:schemeClr val="tx1"/>
          </a:solidFill>
          <a:latin typeface="+mn-lt"/>
        </a:defRPr>
      </a:lvl5pPr>
      <a:lvl6pPr marL="2514600" indent="-228600" algn="l" rtl="0" fontAlgn="base">
        <a:spcBef>
          <a:spcPct val="20000"/>
        </a:spcBef>
        <a:spcAft>
          <a:spcPct val="0"/>
        </a:spcAft>
        <a:buClr>
          <a:srgbClr val="827300"/>
        </a:buClr>
        <a:buChar char="•"/>
        <a:defRPr kumimoji="1" sz="2000">
          <a:solidFill>
            <a:schemeClr val="tx1"/>
          </a:solidFill>
          <a:latin typeface="+mn-lt"/>
        </a:defRPr>
      </a:lvl6pPr>
      <a:lvl7pPr marL="2971800" indent="-228600" algn="l" rtl="0" fontAlgn="base">
        <a:spcBef>
          <a:spcPct val="20000"/>
        </a:spcBef>
        <a:spcAft>
          <a:spcPct val="0"/>
        </a:spcAft>
        <a:buClr>
          <a:srgbClr val="827300"/>
        </a:buClr>
        <a:buChar char="•"/>
        <a:defRPr kumimoji="1" sz="2000">
          <a:solidFill>
            <a:schemeClr val="tx1"/>
          </a:solidFill>
          <a:latin typeface="+mn-lt"/>
        </a:defRPr>
      </a:lvl7pPr>
      <a:lvl8pPr marL="3429000" indent="-228600" algn="l" rtl="0" fontAlgn="base">
        <a:spcBef>
          <a:spcPct val="20000"/>
        </a:spcBef>
        <a:spcAft>
          <a:spcPct val="0"/>
        </a:spcAft>
        <a:buClr>
          <a:srgbClr val="827300"/>
        </a:buClr>
        <a:buChar char="•"/>
        <a:defRPr kumimoji="1" sz="2000">
          <a:solidFill>
            <a:schemeClr val="tx1"/>
          </a:solidFill>
          <a:latin typeface="+mn-lt"/>
        </a:defRPr>
      </a:lvl8pPr>
      <a:lvl9pPr marL="3886200" indent="-228600" algn="l" rtl="0" fontAlgn="base">
        <a:spcBef>
          <a:spcPct val="20000"/>
        </a:spcBef>
        <a:spcAft>
          <a:spcPct val="0"/>
        </a:spcAft>
        <a:buClr>
          <a:srgbClr val="827300"/>
        </a:buClr>
        <a:buChar char="•"/>
        <a:defRPr kumimoji="1"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8.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9.e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10.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11.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12.w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13.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14.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 Id="rId3" Type="http://schemas.openxmlformats.org/officeDocument/2006/relationships/image" Target="../media/image15.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 Id="rId3" Type="http://schemas.openxmlformats.org/officeDocument/2006/relationships/image" Target="../media/image16.w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 Id="rId3" Type="http://schemas.openxmlformats.org/officeDocument/2006/relationships/image" Target="../media/image17.w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 Id="rId3" Type="http://schemas.openxmlformats.org/officeDocument/2006/relationships/image" Target="../media/image18.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3.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5.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6.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7.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5"/>
          <p:cNvSpPr>
            <a:spLocks noGrp="1" noChangeArrowheads="1"/>
          </p:cNvSpPr>
          <p:nvPr>
            <p:ph type="ftr" sz="quarter" idx="11"/>
          </p:nvPr>
        </p:nvSpPr>
        <p:spPr>
          <a:ln/>
        </p:spPr>
        <p:txBody>
          <a:bodyPr/>
          <a:lstStyle/>
          <a:p>
            <a:r>
              <a:rPr lang="en-US"/>
              <a:t>IAT 355</a:t>
            </a:r>
          </a:p>
        </p:txBody>
      </p:sp>
      <p:sp>
        <p:nvSpPr>
          <p:cNvPr id="9" name="Rectangle 6"/>
          <p:cNvSpPr>
            <a:spLocks noGrp="1" noChangeArrowheads="1"/>
          </p:cNvSpPr>
          <p:nvPr>
            <p:ph type="sldNum" sz="quarter" idx="12"/>
          </p:nvPr>
        </p:nvSpPr>
        <p:spPr>
          <a:ln/>
        </p:spPr>
        <p:txBody>
          <a:bodyPr/>
          <a:lstStyle/>
          <a:p>
            <a:pPr>
              <a:defRPr/>
            </a:pPr>
            <a:fld id="{D6032196-3D3F-4164-93B8-3567DE94A1A7}" type="slidenum">
              <a:rPr lang="en-US"/>
              <a:pPr>
                <a:defRPr/>
              </a:pPr>
              <a:t>1</a:t>
            </a:fld>
            <a:endParaRPr lang="en-US"/>
          </a:p>
        </p:txBody>
      </p:sp>
      <p:sp>
        <p:nvSpPr>
          <p:cNvPr id="3074" name="Footer Placeholder 4"/>
          <p:cNvSpPr txBox="1">
            <a:spLocks noGrp="1"/>
          </p:cNvSpPr>
          <p:nvPr/>
        </p:nvSpPr>
        <p:spPr bwMode="auto">
          <a:xfrm>
            <a:off x="3132138" y="6237288"/>
            <a:ext cx="2895600" cy="457200"/>
          </a:xfrm>
          <a:prstGeom prst="rect">
            <a:avLst/>
          </a:prstGeom>
          <a:noFill/>
          <a:ln w="9525">
            <a:noFill/>
            <a:miter lim="800000"/>
            <a:headEnd/>
            <a:tailEnd/>
          </a:ln>
        </p:spPr>
        <p:txBody>
          <a:bodyPr/>
          <a:lstStyle/>
          <a:p>
            <a:pPr algn="ctr"/>
            <a:r>
              <a:rPr lang="en-US" sz="1400"/>
              <a:t>IAT 355</a:t>
            </a:r>
          </a:p>
        </p:txBody>
      </p:sp>
      <p:sp>
        <p:nvSpPr>
          <p:cNvPr id="3075" name="Slide Number Placeholder 5"/>
          <p:cNvSpPr txBox="1">
            <a:spLocks noGrp="1"/>
          </p:cNvSpPr>
          <p:nvPr/>
        </p:nvSpPr>
        <p:spPr bwMode="auto">
          <a:xfrm>
            <a:off x="6553200" y="6248400"/>
            <a:ext cx="1905000" cy="457200"/>
          </a:xfrm>
          <a:prstGeom prst="rect">
            <a:avLst/>
          </a:prstGeom>
          <a:noFill/>
          <a:ln w="9525">
            <a:noFill/>
            <a:miter lim="800000"/>
            <a:headEnd/>
            <a:tailEnd/>
          </a:ln>
        </p:spPr>
        <p:txBody>
          <a:bodyPr/>
          <a:lstStyle/>
          <a:p>
            <a:pPr algn="r"/>
            <a:fld id="{76FB8D0E-B02E-41C0-869A-C3323413B0BB}" type="slidenum">
              <a:rPr lang="en-US" sz="1400"/>
              <a:pPr algn="r"/>
              <a:t>1</a:t>
            </a:fld>
            <a:endParaRPr lang="en-US" sz="1400"/>
          </a:p>
        </p:txBody>
      </p:sp>
      <p:sp>
        <p:nvSpPr>
          <p:cNvPr id="3076" name="Rectangle 3"/>
          <p:cNvSpPr>
            <a:spLocks noGrp="1" noChangeArrowheads="1"/>
          </p:cNvSpPr>
          <p:nvPr>
            <p:ph type="subTitle" idx="1"/>
          </p:nvPr>
        </p:nvSpPr>
        <p:spPr>
          <a:xfrm>
            <a:off x="900113" y="1828800"/>
            <a:ext cx="7343775" cy="1447800"/>
          </a:xfrm>
        </p:spPr>
        <p:txBody>
          <a:bodyPr/>
          <a:lstStyle/>
          <a:p>
            <a:pPr eaLnBrk="1" hangingPunct="1"/>
            <a:r>
              <a:rPr lang="en-US" dirty="0" smtClean="0">
                <a:solidFill>
                  <a:srgbClr val="212121"/>
                </a:solidFill>
              </a:rPr>
              <a:t>IAT 355</a:t>
            </a:r>
          </a:p>
          <a:p>
            <a:pPr eaLnBrk="1" hangingPunct="1"/>
            <a:r>
              <a:rPr lang="en-US" dirty="0" smtClean="0">
                <a:solidFill>
                  <a:srgbClr val="212121"/>
                </a:solidFill>
              </a:rPr>
              <a:t>Scent, or</a:t>
            </a:r>
          </a:p>
          <a:p>
            <a:pPr eaLnBrk="1" hangingPunct="1"/>
            <a:r>
              <a:rPr lang="en-US" dirty="0" smtClean="0">
                <a:solidFill>
                  <a:srgbClr val="212121"/>
                </a:solidFill>
              </a:rPr>
              <a:t>Interaction &amp; Navigation</a:t>
            </a:r>
          </a:p>
        </p:txBody>
      </p:sp>
      <p:sp>
        <p:nvSpPr>
          <p:cNvPr id="3077" name="Rectangle 4"/>
          <p:cNvSpPr>
            <a:spLocks noChangeArrowheads="1"/>
          </p:cNvSpPr>
          <p:nvPr/>
        </p:nvSpPr>
        <p:spPr bwMode="auto">
          <a:xfrm>
            <a:off x="228600" y="5562600"/>
            <a:ext cx="8915400" cy="990600"/>
          </a:xfrm>
          <a:prstGeom prst="rect">
            <a:avLst/>
          </a:prstGeom>
          <a:noFill/>
          <a:ln w="9525">
            <a:noFill/>
            <a:miter lim="800000"/>
            <a:headEnd/>
            <a:tailEnd/>
          </a:ln>
        </p:spPr>
        <p:txBody>
          <a:bodyPr/>
          <a:lstStyle/>
          <a:p>
            <a:pPr eaLnBrk="1" hangingPunct="1">
              <a:spcBef>
                <a:spcPct val="20000"/>
              </a:spcBef>
            </a:pPr>
            <a:r>
              <a:rPr lang="en-US" sz="1400">
                <a:solidFill>
                  <a:srgbClr val="464646"/>
                </a:solidFill>
              </a:rPr>
              <a:t>______________________________________________________________________________________</a:t>
            </a:r>
            <a:br>
              <a:rPr lang="en-US" sz="1400">
                <a:solidFill>
                  <a:srgbClr val="464646"/>
                </a:solidFill>
              </a:rPr>
            </a:br>
            <a:r>
              <a:rPr lang="en-US" sz="1400">
                <a:solidFill>
                  <a:srgbClr val="464646"/>
                </a:solidFill>
              </a:rPr>
              <a:t/>
            </a:r>
            <a:br>
              <a:rPr lang="en-US" sz="1400">
                <a:solidFill>
                  <a:srgbClr val="464646"/>
                </a:solidFill>
              </a:rPr>
            </a:br>
            <a:r>
              <a:rPr lang="en-US" sz="1400">
                <a:solidFill>
                  <a:srgbClr val="464646"/>
                </a:solidFill>
              </a:rPr>
              <a:t>                                                     </a:t>
            </a:r>
            <a:r>
              <a:rPr lang="en-US" sz="1200">
                <a:solidFill>
                  <a:srgbClr val="212121"/>
                </a:solidFill>
              </a:rPr>
              <a:t>SCHOOL OF INTERACTIVE ARTS + TECHNOLOGY [SIAT]  |  WWW.SIAT.SFU.CA</a:t>
            </a:r>
            <a:endParaRPr lang="en-US" sz="1400">
              <a:solidFill>
                <a:srgbClr val="464646"/>
              </a:solidFill>
            </a:endParaRPr>
          </a:p>
        </p:txBody>
      </p:sp>
      <p:pic>
        <p:nvPicPr>
          <p:cNvPr id="3078" name="Picture 8" descr="siat_logo"/>
          <p:cNvPicPr>
            <a:picLocks noChangeAspect="1" noChangeArrowheads="1"/>
          </p:cNvPicPr>
          <p:nvPr/>
        </p:nvPicPr>
        <p:blipFill>
          <a:blip r:embed="rId3" cstate="print"/>
          <a:srcRect/>
          <a:stretch>
            <a:fillRect/>
          </a:stretch>
        </p:blipFill>
        <p:spPr bwMode="auto">
          <a:xfrm>
            <a:off x="304800" y="5867400"/>
            <a:ext cx="2514600" cy="574675"/>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dt" sz="half" idx="10"/>
          </p:nvPr>
        </p:nvSpPr>
        <p:spPr>
          <a:ln/>
        </p:spPr>
        <p:txBody>
          <a:bodyPr/>
          <a:lstStyle/>
          <a:p>
            <a:r>
              <a:rPr lang="en-US" dirty="0" smtClean="0"/>
              <a:t>Feb 10, 2017</a:t>
            </a:r>
            <a:endParaRPr lang="en-US" dirty="0"/>
          </a:p>
        </p:txBody>
      </p:sp>
      <p:sp>
        <p:nvSpPr>
          <p:cNvPr id="5" name="Rectangle 5"/>
          <p:cNvSpPr>
            <a:spLocks noGrp="1" noChangeArrowheads="1"/>
          </p:cNvSpPr>
          <p:nvPr>
            <p:ph type="ftr" sz="quarter" idx="11"/>
          </p:nvPr>
        </p:nvSpPr>
        <p:spPr>
          <a:ln/>
        </p:spPr>
        <p:txBody>
          <a:bodyPr/>
          <a:lstStyle/>
          <a:p>
            <a:r>
              <a:rPr lang="en-US"/>
              <a:t>IAT 355</a:t>
            </a:r>
          </a:p>
        </p:txBody>
      </p:sp>
      <p:sp>
        <p:nvSpPr>
          <p:cNvPr id="6" name="Rectangle 6"/>
          <p:cNvSpPr>
            <a:spLocks noGrp="1" noChangeArrowheads="1"/>
          </p:cNvSpPr>
          <p:nvPr>
            <p:ph type="sldNum" sz="quarter" idx="12"/>
          </p:nvPr>
        </p:nvSpPr>
        <p:spPr>
          <a:ln/>
        </p:spPr>
        <p:txBody>
          <a:bodyPr/>
          <a:lstStyle/>
          <a:p>
            <a:pPr>
              <a:defRPr/>
            </a:pPr>
            <a:fld id="{DD287B78-1D57-4590-BDC0-722FA3222B29}" type="slidenum">
              <a:rPr lang="en-US"/>
              <a:pPr>
                <a:defRPr/>
              </a:pPr>
              <a:t>10</a:t>
            </a:fld>
            <a:endParaRPr lang="en-US"/>
          </a:p>
        </p:txBody>
      </p:sp>
      <p:sp>
        <p:nvSpPr>
          <p:cNvPr id="88066" name="Rectangle 2"/>
          <p:cNvSpPr>
            <a:spLocks noGrp="1" noChangeArrowheads="1"/>
          </p:cNvSpPr>
          <p:nvPr>
            <p:ph type="title"/>
          </p:nvPr>
        </p:nvSpPr>
        <p:spPr/>
        <p:txBody>
          <a:bodyPr/>
          <a:lstStyle/>
          <a:p>
            <a:r>
              <a:rPr lang="en-US" smtClean="0"/>
              <a:t>Navigation Questions</a:t>
            </a:r>
          </a:p>
        </p:txBody>
      </p:sp>
      <p:sp>
        <p:nvSpPr>
          <p:cNvPr id="88067" name="Rectangle 3"/>
          <p:cNvSpPr>
            <a:spLocks noGrp="1" noChangeArrowheads="1"/>
          </p:cNvSpPr>
          <p:nvPr>
            <p:ph type="body" idx="1"/>
          </p:nvPr>
        </p:nvSpPr>
        <p:spPr/>
        <p:txBody>
          <a:bodyPr/>
          <a:lstStyle/>
          <a:p>
            <a:r>
              <a:rPr lang="en-US" dirty="0" smtClean="0"/>
              <a:t>Where am I?</a:t>
            </a:r>
          </a:p>
          <a:p>
            <a:r>
              <a:rPr lang="en-US" dirty="0" smtClean="0"/>
              <a:t>Where can I go?</a:t>
            </a:r>
          </a:p>
          <a:p>
            <a:r>
              <a:rPr lang="en-US" dirty="0" smtClean="0"/>
              <a:t>How do I get there?</a:t>
            </a:r>
          </a:p>
          <a:p>
            <a:r>
              <a:rPr lang="en-US" dirty="0" smtClean="0"/>
              <a:t>What lies beyond?</a:t>
            </a:r>
          </a:p>
          <a:p>
            <a:r>
              <a:rPr lang="en-US" dirty="0" smtClean="0"/>
              <a:t>Where can I </a:t>
            </a:r>
            <a:r>
              <a:rPr lang="en-US" b="1" dirty="0" smtClean="0"/>
              <a:t>usefully</a:t>
            </a:r>
            <a:r>
              <a:rPr lang="en-US" dirty="0" smtClean="0"/>
              <a:t> go?</a:t>
            </a:r>
          </a:p>
          <a:p>
            <a:r>
              <a:rPr lang="en-US" dirty="0" smtClean="0">
                <a:solidFill>
                  <a:schemeClr val="accent2"/>
                </a:solidFill>
              </a:rPr>
              <a:t>Where have I been?</a:t>
            </a:r>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dt" sz="half" idx="10"/>
          </p:nvPr>
        </p:nvSpPr>
        <p:spPr>
          <a:ln/>
        </p:spPr>
        <p:txBody>
          <a:bodyPr/>
          <a:lstStyle/>
          <a:p>
            <a:r>
              <a:rPr lang="en-US" dirty="0" smtClean="0"/>
              <a:t>Feb 10, 2017</a:t>
            </a:r>
            <a:endParaRPr lang="en-US" dirty="0"/>
          </a:p>
        </p:txBody>
      </p:sp>
      <p:sp>
        <p:nvSpPr>
          <p:cNvPr id="5" name="Rectangle 5"/>
          <p:cNvSpPr>
            <a:spLocks noGrp="1" noChangeArrowheads="1"/>
          </p:cNvSpPr>
          <p:nvPr>
            <p:ph type="ftr" sz="quarter" idx="11"/>
          </p:nvPr>
        </p:nvSpPr>
        <p:spPr>
          <a:ln/>
        </p:spPr>
        <p:txBody>
          <a:bodyPr/>
          <a:lstStyle/>
          <a:p>
            <a:r>
              <a:rPr lang="en-US"/>
              <a:t>IAT 355</a:t>
            </a:r>
          </a:p>
        </p:txBody>
      </p:sp>
      <p:sp>
        <p:nvSpPr>
          <p:cNvPr id="6" name="Rectangle 6"/>
          <p:cNvSpPr>
            <a:spLocks noGrp="1" noChangeArrowheads="1"/>
          </p:cNvSpPr>
          <p:nvPr>
            <p:ph type="sldNum" sz="quarter" idx="12"/>
          </p:nvPr>
        </p:nvSpPr>
        <p:spPr>
          <a:ln/>
        </p:spPr>
        <p:txBody>
          <a:bodyPr/>
          <a:lstStyle/>
          <a:p>
            <a:pPr>
              <a:defRPr/>
            </a:pPr>
            <a:fld id="{EFCB0B55-EC75-44A8-8164-133FC12B4DFC}" type="slidenum">
              <a:rPr lang="en-US"/>
              <a:pPr>
                <a:defRPr/>
              </a:pPr>
              <a:t>11</a:t>
            </a:fld>
            <a:endParaRPr lang="en-US"/>
          </a:p>
        </p:txBody>
      </p:sp>
      <p:sp>
        <p:nvSpPr>
          <p:cNvPr id="92162" name="Rectangle 2"/>
          <p:cNvSpPr>
            <a:spLocks noGrp="1" noChangeArrowheads="1"/>
          </p:cNvSpPr>
          <p:nvPr>
            <p:ph type="title"/>
          </p:nvPr>
        </p:nvSpPr>
        <p:spPr/>
        <p:txBody>
          <a:bodyPr/>
          <a:lstStyle/>
          <a:p>
            <a:r>
              <a:rPr lang="en-US" smtClean="0"/>
              <a:t>Sensitivity</a:t>
            </a:r>
          </a:p>
        </p:txBody>
      </p:sp>
      <p:sp>
        <p:nvSpPr>
          <p:cNvPr id="92163" name="Rectangle 3"/>
          <p:cNvSpPr>
            <a:spLocks noGrp="1" noChangeArrowheads="1"/>
          </p:cNvSpPr>
          <p:nvPr>
            <p:ph type="body" idx="1"/>
          </p:nvPr>
        </p:nvSpPr>
        <p:spPr/>
        <p:txBody>
          <a:bodyPr/>
          <a:lstStyle/>
          <a:p>
            <a:pPr>
              <a:lnSpc>
                <a:spcPct val="90000"/>
              </a:lnSpc>
            </a:pPr>
            <a:r>
              <a:rPr lang="en-US" sz="2800" smtClean="0"/>
              <a:t>A movement in information space and the interaction required to achieve it</a:t>
            </a:r>
          </a:p>
          <a:p>
            <a:pPr>
              <a:lnSpc>
                <a:spcPct val="90000"/>
              </a:lnSpc>
            </a:pPr>
            <a:r>
              <a:rPr lang="en-US" sz="2800" smtClean="0"/>
              <a:t>SM – Sensitivity Movement</a:t>
            </a:r>
          </a:p>
          <a:p>
            <a:pPr lvl="1">
              <a:lnSpc>
                <a:spcPct val="90000"/>
              </a:lnSpc>
            </a:pPr>
            <a:r>
              <a:rPr lang="en-US" sz="2400" smtClean="0"/>
              <a:t>Visible cues to future locations</a:t>
            </a:r>
          </a:p>
          <a:p>
            <a:pPr lvl="2">
              <a:lnSpc>
                <a:spcPct val="90000"/>
              </a:lnSpc>
            </a:pPr>
            <a:r>
              <a:rPr lang="en-US" sz="2000" smtClean="0"/>
              <a:t>Labeled hyperlinks on web</a:t>
            </a:r>
          </a:p>
          <a:p>
            <a:pPr lvl="2">
              <a:lnSpc>
                <a:spcPct val="90000"/>
              </a:lnSpc>
            </a:pPr>
            <a:r>
              <a:rPr lang="en-US" sz="2000" smtClean="0"/>
              <a:t>Signs, labeled doors in real life</a:t>
            </a:r>
          </a:p>
          <a:p>
            <a:pPr>
              <a:lnSpc>
                <a:spcPct val="90000"/>
              </a:lnSpc>
            </a:pPr>
            <a:r>
              <a:rPr lang="en-US" sz="2800" smtClean="0"/>
              <a:t>SI – Sensitivity Interaction</a:t>
            </a:r>
          </a:p>
          <a:p>
            <a:pPr lvl="1">
              <a:lnSpc>
                <a:spcPct val="90000"/>
              </a:lnSpc>
            </a:pPr>
            <a:r>
              <a:rPr lang="en-US" sz="2400" smtClean="0"/>
              <a:t>Actions you can take to change location</a:t>
            </a:r>
          </a:p>
          <a:p>
            <a:pPr lvl="2">
              <a:lnSpc>
                <a:spcPct val="90000"/>
              </a:lnSpc>
            </a:pPr>
            <a:r>
              <a:rPr lang="en-US" sz="2000" smtClean="0"/>
              <a:t>Click on a button</a:t>
            </a:r>
          </a:p>
          <a:p>
            <a:pPr lvl="2">
              <a:lnSpc>
                <a:spcPct val="90000"/>
              </a:lnSpc>
            </a:pPr>
            <a:r>
              <a:rPr lang="en-US" sz="2000" smtClean="0"/>
              <a:t>pass through door</a:t>
            </a:r>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4"/>
          <p:cNvSpPr>
            <a:spLocks noGrp="1" noChangeArrowheads="1"/>
          </p:cNvSpPr>
          <p:nvPr>
            <p:ph type="dt" sz="half" idx="10"/>
          </p:nvPr>
        </p:nvSpPr>
        <p:spPr>
          <a:ln/>
        </p:spPr>
        <p:txBody>
          <a:bodyPr/>
          <a:lstStyle/>
          <a:p>
            <a:r>
              <a:rPr lang="en-US" dirty="0" smtClean="0"/>
              <a:t>Feb 10, 2017</a:t>
            </a:r>
            <a:endParaRPr lang="en-US" dirty="0"/>
          </a:p>
        </p:txBody>
      </p:sp>
      <p:sp>
        <p:nvSpPr>
          <p:cNvPr id="7" name="Rectangle 5"/>
          <p:cNvSpPr>
            <a:spLocks noGrp="1" noChangeArrowheads="1"/>
          </p:cNvSpPr>
          <p:nvPr>
            <p:ph type="ftr" sz="quarter" idx="11"/>
          </p:nvPr>
        </p:nvSpPr>
        <p:spPr>
          <a:ln/>
        </p:spPr>
        <p:txBody>
          <a:bodyPr/>
          <a:lstStyle/>
          <a:p>
            <a:r>
              <a:rPr lang="en-US"/>
              <a:t>IAT 355</a:t>
            </a:r>
          </a:p>
        </p:txBody>
      </p:sp>
      <p:sp>
        <p:nvSpPr>
          <p:cNvPr id="8" name="Rectangle 6"/>
          <p:cNvSpPr>
            <a:spLocks noGrp="1" noChangeArrowheads="1"/>
          </p:cNvSpPr>
          <p:nvPr>
            <p:ph type="sldNum" sz="quarter" idx="12"/>
          </p:nvPr>
        </p:nvSpPr>
        <p:spPr>
          <a:ln/>
        </p:spPr>
        <p:txBody>
          <a:bodyPr/>
          <a:lstStyle/>
          <a:p>
            <a:pPr>
              <a:defRPr/>
            </a:pPr>
            <a:fld id="{CA2E238E-2774-4E4B-9CDD-EEEC092BA379}" type="slidenum">
              <a:rPr lang="en-US"/>
              <a:pPr>
                <a:defRPr/>
              </a:pPr>
              <a:t>12</a:t>
            </a:fld>
            <a:endParaRPr lang="en-US"/>
          </a:p>
        </p:txBody>
      </p:sp>
      <p:sp>
        <p:nvSpPr>
          <p:cNvPr id="94210" name="Text Box 2"/>
          <p:cNvSpPr txBox="1">
            <a:spLocks noChangeArrowheads="1"/>
          </p:cNvSpPr>
          <p:nvPr/>
        </p:nvSpPr>
        <p:spPr bwMode="auto">
          <a:xfrm>
            <a:off x="292100" y="5643578"/>
            <a:ext cx="8394700" cy="646331"/>
          </a:xfrm>
          <a:prstGeom prst="rect">
            <a:avLst/>
          </a:prstGeom>
          <a:noFill/>
          <a:ln w="9525">
            <a:noFill/>
            <a:miter lim="800000"/>
            <a:headEnd/>
            <a:tailEnd/>
          </a:ln>
          <a:effectLst/>
        </p:spPr>
        <p:txBody>
          <a:bodyPr>
            <a:spAutoFit/>
          </a:bodyPr>
          <a:lstStyle/>
          <a:p>
            <a:r>
              <a:rPr lang="en-US" sz="1800" dirty="0" smtClean="0">
                <a:solidFill>
                  <a:srgbClr val="000000"/>
                </a:solidFill>
              </a:rPr>
              <a:t>Black </a:t>
            </a:r>
            <a:r>
              <a:rPr lang="en-US" sz="1800" dirty="0">
                <a:solidFill>
                  <a:srgbClr val="000000"/>
                </a:solidFill>
              </a:rPr>
              <a:t>encoding of houses that fail one attribute limit provides sensitivity information</a:t>
            </a:r>
          </a:p>
        </p:txBody>
      </p:sp>
      <p:pic>
        <p:nvPicPr>
          <p:cNvPr id="94211" name="Picture 3"/>
          <p:cNvPicPr>
            <a:picLocks noChangeAspect="1" noChangeArrowheads="1"/>
          </p:cNvPicPr>
          <p:nvPr/>
        </p:nvPicPr>
        <p:blipFill>
          <a:blip r:embed="rId3" cstate="print"/>
          <a:srcRect/>
          <a:stretch>
            <a:fillRect/>
          </a:stretch>
        </p:blipFill>
        <p:spPr bwMode="auto">
          <a:xfrm>
            <a:off x="395288" y="2928934"/>
            <a:ext cx="8301037" cy="2767013"/>
          </a:xfrm>
          <a:prstGeom prst="rect">
            <a:avLst/>
          </a:prstGeom>
          <a:noFill/>
          <a:ln w="9525">
            <a:noFill/>
            <a:miter lim="800000"/>
            <a:headEnd/>
            <a:tailEnd/>
          </a:ln>
          <a:effectLst/>
        </p:spPr>
      </p:pic>
      <p:sp>
        <p:nvSpPr>
          <p:cNvPr id="94212" name="Rectangle 4"/>
          <p:cNvSpPr>
            <a:spLocks noGrp="1" noChangeArrowheads="1"/>
          </p:cNvSpPr>
          <p:nvPr>
            <p:ph type="title"/>
          </p:nvPr>
        </p:nvSpPr>
        <p:spPr>
          <a:xfrm>
            <a:off x="685800" y="609600"/>
            <a:ext cx="7772400" cy="658813"/>
          </a:xfrm>
        </p:spPr>
        <p:txBody>
          <a:bodyPr/>
          <a:lstStyle/>
          <a:p>
            <a:r>
              <a:rPr lang="en-US" sz="4000" smtClean="0"/>
              <a:t>SM, SI</a:t>
            </a:r>
          </a:p>
        </p:txBody>
      </p:sp>
      <p:sp>
        <p:nvSpPr>
          <p:cNvPr id="94213" name="Rectangle 5"/>
          <p:cNvSpPr>
            <a:spLocks noGrp="1" noChangeArrowheads="1"/>
          </p:cNvSpPr>
          <p:nvPr>
            <p:ph type="body" idx="1"/>
          </p:nvPr>
        </p:nvSpPr>
        <p:spPr>
          <a:xfrm>
            <a:off x="685800" y="1268413"/>
            <a:ext cx="7772400" cy="4827587"/>
          </a:xfrm>
        </p:spPr>
        <p:txBody>
          <a:bodyPr/>
          <a:lstStyle/>
          <a:p>
            <a:r>
              <a:rPr lang="en-US" dirty="0" smtClean="0"/>
              <a:t>SM: Black bars indicate that only one attribute does not satisfy</a:t>
            </a:r>
          </a:p>
          <a:p>
            <a:r>
              <a:rPr lang="en-US" dirty="0" smtClean="0"/>
              <a:t>SI: Range sliders under each histogram</a:t>
            </a:r>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4"/>
          <p:cNvSpPr>
            <a:spLocks noGrp="1" noChangeArrowheads="1"/>
          </p:cNvSpPr>
          <p:nvPr>
            <p:ph type="dt" sz="half" idx="10"/>
          </p:nvPr>
        </p:nvSpPr>
        <p:spPr>
          <a:ln/>
        </p:spPr>
        <p:txBody>
          <a:bodyPr/>
          <a:lstStyle/>
          <a:p>
            <a:r>
              <a:rPr lang="en-US" dirty="0" smtClean="0"/>
              <a:t>Feb 10, 2017</a:t>
            </a:r>
            <a:endParaRPr lang="en-US" dirty="0"/>
          </a:p>
        </p:txBody>
      </p:sp>
      <p:sp>
        <p:nvSpPr>
          <p:cNvPr id="7" name="Rectangle 5"/>
          <p:cNvSpPr>
            <a:spLocks noGrp="1" noChangeArrowheads="1"/>
          </p:cNvSpPr>
          <p:nvPr>
            <p:ph type="ftr" sz="quarter" idx="11"/>
          </p:nvPr>
        </p:nvSpPr>
        <p:spPr>
          <a:ln/>
        </p:spPr>
        <p:txBody>
          <a:bodyPr/>
          <a:lstStyle/>
          <a:p>
            <a:r>
              <a:rPr lang="en-US"/>
              <a:t>IAT 355</a:t>
            </a:r>
          </a:p>
        </p:txBody>
      </p:sp>
      <p:sp>
        <p:nvSpPr>
          <p:cNvPr id="8" name="Rectangle 6"/>
          <p:cNvSpPr>
            <a:spLocks noGrp="1" noChangeArrowheads="1"/>
          </p:cNvSpPr>
          <p:nvPr>
            <p:ph type="sldNum" sz="quarter" idx="12"/>
          </p:nvPr>
        </p:nvSpPr>
        <p:spPr>
          <a:ln/>
        </p:spPr>
        <p:txBody>
          <a:bodyPr/>
          <a:lstStyle/>
          <a:p>
            <a:pPr>
              <a:defRPr/>
            </a:pPr>
            <a:fld id="{51AA3D73-D630-495A-94C8-BE1125B60A8C}" type="slidenum">
              <a:rPr lang="en-US"/>
              <a:pPr>
                <a:defRPr/>
              </a:pPr>
              <a:t>13</a:t>
            </a:fld>
            <a:endParaRPr lang="en-US"/>
          </a:p>
        </p:txBody>
      </p:sp>
      <p:sp>
        <p:nvSpPr>
          <p:cNvPr id="98306" name="Text Box 2"/>
          <p:cNvSpPr txBox="1">
            <a:spLocks noChangeArrowheads="1"/>
          </p:cNvSpPr>
          <p:nvPr/>
        </p:nvSpPr>
        <p:spPr bwMode="auto">
          <a:xfrm>
            <a:off x="292100" y="5286388"/>
            <a:ext cx="8394700" cy="915988"/>
          </a:xfrm>
          <a:prstGeom prst="rect">
            <a:avLst/>
          </a:prstGeom>
          <a:noFill/>
          <a:ln w="9525">
            <a:noFill/>
            <a:miter lim="800000"/>
            <a:headEnd/>
            <a:tailEnd/>
          </a:ln>
          <a:effectLst/>
        </p:spPr>
        <p:txBody>
          <a:bodyPr>
            <a:spAutoFit/>
          </a:bodyPr>
          <a:lstStyle/>
          <a:p>
            <a:r>
              <a:rPr lang="en-US" sz="1200" dirty="0">
                <a:solidFill>
                  <a:srgbClr val="000000"/>
                </a:solidFill>
              </a:rPr>
              <a:t>Figure 5.22</a:t>
            </a:r>
            <a:r>
              <a:rPr lang="en-US" sz="1800" dirty="0">
                <a:solidFill>
                  <a:srgbClr val="000000"/>
                </a:solidFill>
              </a:rPr>
              <a:t>  In a limit positioning tool </a:t>
            </a:r>
            <a:r>
              <a:rPr lang="en-US" sz="1800" dirty="0" err="1">
                <a:solidFill>
                  <a:srgbClr val="000000"/>
                </a:solidFill>
              </a:rPr>
              <a:t>colour</a:t>
            </a:r>
            <a:r>
              <a:rPr lang="en-US" sz="1800" dirty="0">
                <a:solidFill>
                  <a:srgbClr val="000000"/>
                </a:solidFill>
              </a:rPr>
              <a:t> coding indicates that selection will be unaffected while the lower limit stays within the white region. When a limit moves into the yellow region selection will be affected</a:t>
            </a:r>
          </a:p>
        </p:txBody>
      </p:sp>
      <p:pic>
        <p:nvPicPr>
          <p:cNvPr id="98307" name="Picture 3"/>
          <p:cNvPicPr>
            <a:picLocks noChangeAspect="1" noChangeArrowheads="1"/>
          </p:cNvPicPr>
          <p:nvPr/>
        </p:nvPicPr>
        <p:blipFill>
          <a:blip r:embed="rId3" cstate="print"/>
          <a:srcRect/>
          <a:stretch>
            <a:fillRect/>
          </a:stretch>
        </p:blipFill>
        <p:spPr bwMode="auto">
          <a:xfrm>
            <a:off x="404813" y="3143248"/>
            <a:ext cx="8334375" cy="2173288"/>
          </a:xfrm>
          <a:prstGeom prst="rect">
            <a:avLst/>
          </a:prstGeom>
          <a:noFill/>
          <a:ln w="9525">
            <a:noFill/>
            <a:miter lim="800000"/>
            <a:headEnd/>
            <a:tailEnd/>
          </a:ln>
          <a:effectLst/>
        </p:spPr>
      </p:pic>
      <p:sp>
        <p:nvSpPr>
          <p:cNvPr id="98308" name="Rectangle 4"/>
          <p:cNvSpPr>
            <a:spLocks noGrp="1" noChangeArrowheads="1"/>
          </p:cNvSpPr>
          <p:nvPr>
            <p:ph type="title"/>
          </p:nvPr>
        </p:nvSpPr>
        <p:spPr/>
        <p:txBody>
          <a:bodyPr/>
          <a:lstStyle/>
          <a:p>
            <a:r>
              <a:rPr lang="en-US" smtClean="0"/>
              <a:t>SM, SI</a:t>
            </a:r>
          </a:p>
        </p:txBody>
      </p:sp>
      <p:sp>
        <p:nvSpPr>
          <p:cNvPr id="98309" name="Rectangle 5"/>
          <p:cNvSpPr>
            <a:spLocks noGrp="1" noChangeArrowheads="1"/>
          </p:cNvSpPr>
          <p:nvPr>
            <p:ph type="body" idx="1"/>
          </p:nvPr>
        </p:nvSpPr>
        <p:spPr>
          <a:xfrm>
            <a:off x="685800" y="1428736"/>
            <a:ext cx="7772400" cy="4667264"/>
          </a:xfrm>
        </p:spPr>
        <p:txBody>
          <a:bodyPr/>
          <a:lstStyle/>
          <a:p>
            <a:r>
              <a:rPr lang="en-US" dirty="0" smtClean="0"/>
              <a:t>SM: Yellow range shows “populated” region of parameter</a:t>
            </a:r>
          </a:p>
          <a:p>
            <a:r>
              <a:rPr lang="en-US" dirty="0" smtClean="0"/>
              <a:t>SI: Arrowheads</a:t>
            </a:r>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dt" sz="half" idx="10"/>
          </p:nvPr>
        </p:nvSpPr>
        <p:spPr>
          <a:ln/>
        </p:spPr>
        <p:txBody>
          <a:bodyPr/>
          <a:lstStyle/>
          <a:p>
            <a:r>
              <a:rPr lang="en-US" dirty="0" smtClean="0"/>
              <a:t>Feb 10, 2017</a:t>
            </a:r>
            <a:endParaRPr lang="en-US" dirty="0"/>
          </a:p>
        </p:txBody>
      </p:sp>
      <p:sp>
        <p:nvSpPr>
          <p:cNvPr id="5" name="Rectangle 5"/>
          <p:cNvSpPr>
            <a:spLocks noGrp="1" noChangeArrowheads="1"/>
          </p:cNvSpPr>
          <p:nvPr>
            <p:ph type="ftr" sz="quarter" idx="11"/>
          </p:nvPr>
        </p:nvSpPr>
        <p:spPr>
          <a:ln/>
        </p:spPr>
        <p:txBody>
          <a:bodyPr/>
          <a:lstStyle/>
          <a:p>
            <a:r>
              <a:rPr lang="en-US"/>
              <a:t>IAT 355</a:t>
            </a:r>
          </a:p>
        </p:txBody>
      </p:sp>
      <p:sp>
        <p:nvSpPr>
          <p:cNvPr id="6" name="Rectangle 6"/>
          <p:cNvSpPr>
            <a:spLocks noGrp="1" noChangeArrowheads="1"/>
          </p:cNvSpPr>
          <p:nvPr>
            <p:ph type="sldNum" sz="quarter" idx="12"/>
          </p:nvPr>
        </p:nvSpPr>
        <p:spPr>
          <a:ln/>
        </p:spPr>
        <p:txBody>
          <a:bodyPr/>
          <a:lstStyle/>
          <a:p>
            <a:pPr>
              <a:defRPr/>
            </a:pPr>
            <a:fld id="{6BF93AF5-93AC-4BBD-A34E-6D8C2A205941}" type="slidenum">
              <a:rPr lang="en-US"/>
              <a:pPr>
                <a:defRPr/>
              </a:pPr>
              <a:t>14</a:t>
            </a:fld>
            <a:endParaRPr lang="en-US"/>
          </a:p>
        </p:txBody>
      </p:sp>
      <p:sp>
        <p:nvSpPr>
          <p:cNvPr id="100354" name="Rectangle 2"/>
          <p:cNvSpPr>
            <a:spLocks noGrp="1" noChangeArrowheads="1"/>
          </p:cNvSpPr>
          <p:nvPr>
            <p:ph type="title"/>
          </p:nvPr>
        </p:nvSpPr>
        <p:spPr/>
        <p:txBody>
          <a:bodyPr/>
          <a:lstStyle/>
          <a:p>
            <a:r>
              <a:rPr lang="en-US" smtClean="0"/>
              <a:t>Where can I go?</a:t>
            </a:r>
          </a:p>
        </p:txBody>
      </p:sp>
      <p:sp>
        <p:nvSpPr>
          <p:cNvPr id="100355" name="Rectangle 3"/>
          <p:cNvSpPr>
            <a:spLocks noGrp="1" noChangeArrowheads="1"/>
          </p:cNvSpPr>
          <p:nvPr>
            <p:ph type="body" idx="1"/>
          </p:nvPr>
        </p:nvSpPr>
        <p:spPr/>
        <p:txBody>
          <a:bodyPr/>
          <a:lstStyle/>
          <a:p>
            <a:r>
              <a:rPr lang="en-US" smtClean="0"/>
              <a:t>Often answered by displaying possibilities</a:t>
            </a:r>
          </a:p>
          <a:p>
            <a:r>
              <a:rPr lang="en-US" smtClean="0"/>
              <a:t>In InfoVis case, showing what is in and/or beyond current range</a:t>
            </a:r>
          </a:p>
          <a:p>
            <a:pPr lvl="1"/>
            <a:r>
              <a:rPr lang="en-US" smtClean="0"/>
              <a:t>Outlook: Preview email content</a:t>
            </a:r>
          </a:p>
          <a:p>
            <a:pPr lvl="1"/>
            <a:r>
              <a:rPr lang="en-US" smtClean="0"/>
              <a:t>Google: Show context or search terms</a:t>
            </a:r>
          </a:p>
          <a:p>
            <a:pPr lvl="1"/>
            <a:r>
              <a:rPr lang="en-US" smtClean="0"/>
              <a:t>Dynamic Query: next slide</a:t>
            </a:r>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dt" sz="half" idx="10"/>
          </p:nvPr>
        </p:nvSpPr>
        <p:spPr>
          <a:ln/>
        </p:spPr>
        <p:txBody>
          <a:bodyPr/>
          <a:lstStyle/>
          <a:p>
            <a:r>
              <a:rPr lang="en-US" dirty="0" smtClean="0"/>
              <a:t>Feb 10, 2017</a:t>
            </a:r>
            <a:endParaRPr lang="en-US" dirty="0"/>
          </a:p>
        </p:txBody>
      </p:sp>
      <p:sp>
        <p:nvSpPr>
          <p:cNvPr id="5" name="Rectangle 5"/>
          <p:cNvSpPr>
            <a:spLocks noGrp="1" noChangeArrowheads="1"/>
          </p:cNvSpPr>
          <p:nvPr>
            <p:ph type="ftr" sz="quarter" idx="11"/>
          </p:nvPr>
        </p:nvSpPr>
        <p:spPr>
          <a:ln/>
        </p:spPr>
        <p:txBody>
          <a:bodyPr/>
          <a:lstStyle/>
          <a:p>
            <a:r>
              <a:rPr lang="en-US"/>
              <a:t>IAT 355</a:t>
            </a:r>
          </a:p>
        </p:txBody>
      </p:sp>
      <p:sp>
        <p:nvSpPr>
          <p:cNvPr id="6" name="Rectangle 6"/>
          <p:cNvSpPr>
            <a:spLocks noGrp="1" noChangeArrowheads="1"/>
          </p:cNvSpPr>
          <p:nvPr>
            <p:ph type="sldNum" sz="quarter" idx="12"/>
          </p:nvPr>
        </p:nvSpPr>
        <p:spPr>
          <a:ln/>
        </p:spPr>
        <p:txBody>
          <a:bodyPr/>
          <a:lstStyle/>
          <a:p>
            <a:pPr>
              <a:defRPr/>
            </a:pPr>
            <a:fld id="{A1AB059C-04E1-41E7-9C1D-6CF9F9A79294}" type="slidenum">
              <a:rPr lang="en-US"/>
              <a:pPr>
                <a:defRPr/>
              </a:pPr>
              <a:t>15</a:t>
            </a:fld>
            <a:endParaRPr lang="en-US"/>
          </a:p>
        </p:txBody>
      </p:sp>
      <p:sp>
        <p:nvSpPr>
          <p:cNvPr id="102402" name="Text Box 2"/>
          <p:cNvSpPr txBox="1">
            <a:spLocks noChangeArrowheads="1"/>
          </p:cNvSpPr>
          <p:nvPr/>
        </p:nvSpPr>
        <p:spPr bwMode="auto">
          <a:xfrm>
            <a:off x="292100" y="5373688"/>
            <a:ext cx="8394700" cy="915987"/>
          </a:xfrm>
          <a:prstGeom prst="rect">
            <a:avLst/>
          </a:prstGeom>
          <a:noFill/>
          <a:ln w="9525">
            <a:noFill/>
            <a:miter lim="800000"/>
            <a:headEnd/>
            <a:tailEnd/>
          </a:ln>
          <a:effectLst/>
        </p:spPr>
        <p:txBody>
          <a:bodyPr>
            <a:spAutoFit/>
          </a:bodyPr>
          <a:lstStyle/>
          <a:p>
            <a:r>
              <a:rPr lang="en-US" sz="1200">
                <a:solidFill>
                  <a:srgbClr val="000000"/>
                </a:solidFill>
              </a:rPr>
              <a:t>Figure 5.24</a:t>
            </a:r>
            <a:r>
              <a:rPr lang="en-US" sz="1800">
                <a:solidFill>
                  <a:srgbClr val="000000"/>
                </a:solidFill>
              </a:rPr>
              <a:t>  A possible modification to the Dynamic Queries interface. Houses violating only one limit are identified, so that sensitivity is explicit rather than having to be discovered by manual movement of the limits</a:t>
            </a:r>
          </a:p>
        </p:txBody>
      </p:sp>
      <p:pic>
        <p:nvPicPr>
          <p:cNvPr id="102403" name="Picture 3"/>
          <p:cNvPicPr>
            <a:picLocks noChangeAspect="1" noChangeArrowheads="1"/>
          </p:cNvPicPr>
          <p:nvPr/>
        </p:nvPicPr>
        <p:blipFill>
          <a:blip r:embed="rId3" cstate="print"/>
          <a:srcRect/>
          <a:stretch>
            <a:fillRect/>
          </a:stretch>
        </p:blipFill>
        <p:spPr bwMode="auto">
          <a:xfrm>
            <a:off x="381000" y="1143000"/>
            <a:ext cx="8321675" cy="3932238"/>
          </a:xfrm>
          <a:prstGeom prst="rect">
            <a:avLst/>
          </a:prstGeom>
          <a:noFill/>
          <a:ln w="9525">
            <a:noFill/>
            <a:miter lim="800000"/>
            <a:headEnd/>
            <a:tailEnd/>
          </a:ln>
          <a:effectLst/>
        </p:spPr>
      </p:pic>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dt" sz="half" idx="10"/>
          </p:nvPr>
        </p:nvSpPr>
        <p:spPr>
          <a:ln/>
        </p:spPr>
        <p:txBody>
          <a:bodyPr/>
          <a:lstStyle/>
          <a:p>
            <a:r>
              <a:rPr lang="en-US" dirty="0" smtClean="0"/>
              <a:t>Feb 10, 2017</a:t>
            </a:r>
            <a:endParaRPr lang="en-US" dirty="0"/>
          </a:p>
        </p:txBody>
      </p:sp>
      <p:sp>
        <p:nvSpPr>
          <p:cNvPr id="5" name="Rectangle 5"/>
          <p:cNvSpPr>
            <a:spLocks noGrp="1" noChangeArrowheads="1"/>
          </p:cNvSpPr>
          <p:nvPr>
            <p:ph type="ftr" sz="quarter" idx="11"/>
          </p:nvPr>
        </p:nvSpPr>
        <p:spPr>
          <a:ln/>
        </p:spPr>
        <p:txBody>
          <a:bodyPr/>
          <a:lstStyle/>
          <a:p>
            <a:r>
              <a:rPr lang="en-US"/>
              <a:t>IAT 355</a:t>
            </a:r>
          </a:p>
        </p:txBody>
      </p:sp>
      <p:sp>
        <p:nvSpPr>
          <p:cNvPr id="6" name="Rectangle 6"/>
          <p:cNvSpPr>
            <a:spLocks noGrp="1" noChangeArrowheads="1"/>
          </p:cNvSpPr>
          <p:nvPr>
            <p:ph type="sldNum" sz="quarter" idx="12"/>
          </p:nvPr>
        </p:nvSpPr>
        <p:spPr>
          <a:ln/>
        </p:spPr>
        <p:txBody>
          <a:bodyPr/>
          <a:lstStyle/>
          <a:p>
            <a:pPr>
              <a:defRPr/>
            </a:pPr>
            <a:fld id="{46F167BA-A1F2-4E7E-933C-ACE4E6AFD92A}" type="slidenum">
              <a:rPr lang="en-US"/>
              <a:pPr>
                <a:defRPr/>
              </a:pPr>
              <a:t>16</a:t>
            </a:fld>
            <a:endParaRPr lang="en-US"/>
          </a:p>
        </p:txBody>
      </p:sp>
      <p:sp>
        <p:nvSpPr>
          <p:cNvPr id="104450" name="Text Box 2"/>
          <p:cNvSpPr txBox="1">
            <a:spLocks noChangeArrowheads="1"/>
          </p:cNvSpPr>
          <p:nvPr/>
        </p:nvSpPr>
        <p:spPr bwMode="auto">
          <a:xfrm>
            <a:off x="292100" y="5373688"/>
            <a:ext cx="8394700" cy="915987"/>
          </a:xfrm>
          <a:prstGeom prst="rect">
            <a:avLst/>
          </a:prstGeom>
          <a:noFill/>
          <a:ln w="9525">
            <a:noFill/>
            <a:miter lim="800000"/>
            <a:headEnd/>
            <a:tailEnd/>
          </a:ln>
          <a:effectLst/>
        </p:spPr>
        <p:txBody>
          <a:bodyPr>
            <a:spAutoFit/>
          </a:bodyPr>
          <a:lstStyle/>
          <a:p>
            <a:r>
              <a:rPr lang="en-US" sz="1200">
                <a:solidFill>
                  <a:srgbClr val="000000"/>
                </a:solidFill>
              </a:rPr>
              <a:t>Figure 5.25</a:t>
            </a:r>
            <a:r>
              <a:rPr lang="en-US" sz="1800">
                <a:solidFill>
                  <a:srgbClr val="000000"/>
                </a:solidFill>
              </a:rPr>
              <a:t>  In the EZChooser outline cars are those that satisfy all requirements except one. Selection of the range immediately underneath an outline car ensures that the car then satisfies all requirements</a:t>
            </a:r>
          </a:p>
        </p:txBody>
      </p:sp>
      <p:pic>
        <p:nvPicPr>
          <p:cNvPr id="104451" name="Picture 3"/>
          <p:cNvPicPr>
            <a:picLocks noChangeAspect="1" noChangeArrowheads="1"/>
          </p:cNvPicPr>
          <p:nvPr/>
        </p:nvPicPr>
        <p:blipFill>
          <a:blip r:embed="rId3" cstate="print"/>
          <a:srcRect/>
          <a:stretch>
            <a:fillRect/>
          </a:stretch>
        </p:blipFill>
        <p:spPr bwMode="auto">
          <a:xfrm>
            <a:off x="409575" y="1143000"/>
            <a:ext cx="8324850" cy="3743325"/>
          </a:xfrm>
          <a:prstGeom prst="rect">
            <a:avLst/>
          </a:prstGeom>
          <a:noFill/>
        </p:spPr>
      </p:pic>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Rectangle 4"/>
          <p:cNvSpPr>
            <a:spLocks noGrp="1" noChangeArrowheads="1"/>
          </p:cNvSpPr>
          <p:nvPr>
            <p:ph type="dt" sz="half" idx="10"/>
          </p:nvPr>
        </p:nvSpPr>
        <p:spPr>
          <a:ln/>
        </p:spPr>
        <p:txBody>
          <a:bodyPr/>
          <a:lstStyle/>
          <a:p>
            <a:r>
              <a:rPr lang="en-US" dirty="0" smtClean="0"/>
              <a:t>Feb 10, 2017</a:t>
            </a:r>
            <a:endParaRPr lang="en-US" dirty="0"/>
          </a:p>
        </p:txBody>
      </p:sp>
      <p:sp>
        <p:nvSpPr>
          <p:cNvPr id="6" name="Rectangle 5"/>
          <p:cNvSpPr>
            <a:spLocks noGrp="1" noChangeArrowheads="1"/>
          </p:cNvSpPr>
          <p:nvPr>
            <p:ph type="ftr" sz="quarter" idx="11"/>
          </p:nvPr>
        </p:nvSpPr>
        <p:spPr>
          <a:ln/>
        </p:spPr>
        <p:txBody>
          <a:bodyPr/>
          <a:lstStyle/>
          <a:p>
            <a:r>
              <a:rPr lang="en-US"/>
              <a:t>IAT 355</a:t>
            </a:r>
          </a:p>
        </p:txBody>
      </p:sp>
      <p:sp>
        <p:nvSpPr>
          <p:cNvPr id="7" name="Rectangle 6"/>
          <p:cNvSpPr>
            <a:spLocks noGrp="1" noChangeArrowheads="1"/>
          </p:cNvSpPr>
          <p:nvPr>
            <p:ph type="sldNum" sz="quarter" idx="12"/>
          </p:nvPr>
        </p:nvSpPr>
        <p:spPr>
          <a:ln/>
        </p:spPr>
        <p:txBody>
          <a:bodyPr/>
          <a:lstStyle/>
          <a:p>
            <a:pPr>
              <a:defRPr/>
            </a:pPr>
            <a:fld id="{8E26FDA2-3459-4F9B-9E82-81DD57A524E4}" type="slidenum">
              <a:rPr lang="en-US"/>
              <a:pPr>
                <a:defRPr/>
              </a:pPr>
              <a:t>17</a:t>
            </a:fld>
            <a:endParaRPr lang="en-US"/>
          </a:p>
        </p:txBody>
      </p:sp>
      <p:sp>
        <p:nvSpPr>
          <p:cNvPr id="124930" name="Text Box 2"/>
          <p:cNvSpPr txBox="1">
            <a:spLocks noChangeArrowheads="1"/>
          </p:cNvSpPr>
          <p:nvPr/>
        </p:nvSpPr>
        <p:spPr bwMode="auto">
          <a:xfrm>
            <a:off x="292100" y="5445125"/>
            <a:ext cx="8394700" cy="915988"/>
          </a:xfrm>
          <a:prstGeom prst="rect">
            <a:avLst/>
          </a:prstGeom>
          <a:noFill/>
          <a:ln w="9525">
            <a:noFill/>
            <a:miter lim="800000"/>
            <a:headEnd/>
            <a:tailEnd/>
          </a:ln>
          <a:effectLst/>
        </p:spPr>
        <p:txBody>
          <a:bodyPr>
            <a:spAutoFit/>
          </a:bodyPr>
          <a:lstStyle/>
          <a:p>
            <a:r>
              <a:rPr lang="en-US" sz="1200">
                <a:solidFill>
                  <a:srgbClr val="000000"/>
                </a:solidFill>
              </a:rPr>
              <a:t>Figure 5.49</a:t>
            </a:r>
            <a:r>
              <a:rPr lang="en-US" sz="1800">
                <a:solidFill>
                  <a:srgbClr val="000000"/>
                </a:solidFill>
              </a:rPr>
              <a:t>  Limits placed on the four stresses S1 to S4 have been brushed into the parameter histograms, with red designs indicating those which satisfy all limits on S1, S2, S3 and S4</a:t>
            </a:r>
          </a:p>
        </p:txBody>
      </p:sp>
      <p:sp>
        <p:nvSpPr>
          <p:cNvPr id="124931" name="Rectangle 3"/>
          <p:cNvSpPr>
            <a:spLocks noChangeArrowheads="1"/>
          </p:cNvSpPr>
          <p:nvPr/>
        </p:nvSpPr>
        <p:spPr bwMode="auto">
          <a:xfrm>
            <a:off x="1165225" y="-79375"/>
            <a:ext cx="184150" cy="457200"/>
          </a:xfrm>
          <a:prstGeom prst="rect">
            <a:avLst/>
          </a:prstGeom>
          <a:noFill/>
          <a:ln w="9525">
            <a:noFill/>
            <a:miter lim="800000"/>
            <a:headEnd/>
            <a:tailEnd/>
          </a:ln>
          <a:effectLst/>
        </p:spPr>
        <p:txBody>
          <a:bodyPr wrap="none">
            <a:spAutoFit/>
          </a:bodyPr>
          <a:lstStyle/>
          <a:p>
            <a:endParaRPr lang="en-US">
              <a:latin typeface="Times" pitchFamily="18" charset="0"/>
            </a:endParaRPr>
          </a:p>
        </p:txBody>
      </p:sp>
      <p:pic>
        <p:nvPicPr>
          <p:cNvPr id="124932" name="Picture 4"/>
          <p:cNvPicPr>
            <a:picLocks noChangeAspect="1" noChangeArrowheads="1"/>
          </p:cNvPicPr>
          <p:nvPr/>
        </p:nvPicPr>
        <p:blipFill>
          <a:blip r:embed="rId3" cstate="print"/>
          <a:srcRect/>
          <a:stretch>
            <a:fillRect/>
          </a:stretch>
        </p:blipFill>
        <p:spPr bwMode="auto">
          <a:xfrm>
            <a:off x="1141413" y="260350"/>
            <a:ext cx="6859587" cy="5054600"/>
          </a:xfrm>
          <a:prstGeom prst="rect">
            <a:avLst/>
          </a:prstGeom>
          <a:noFill/>
          <a:ln w="9525">
            <a:noFill/>
            <a:miter lim="800000"/>
            <a:headEnd/>
            <a:tailEnd/>
          </a:ln>
          <a:effectLst/>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Rectangle 4"/>
          <p:cNvSpPr>
            <a:spLocks noGrp="1" noChangeArrowheads="1"/>
          </p:cNvSpPr>
          <p:nvPr>
            <p:ph type="dt" sz="half" idx="10"/>
          </p:nvPr>
        </p:nvSpPr>
        <p:spPr>
          <a:ln/>
        </p:spPr>
        <p:txBody>
          <a:bodyPr/>
          <a:lstStyle/>
          <a:p>
            <a:r>
              <a:rPr lang="en-US" dirty="0" smtClean="0"/>
              <a:t>Feb 10, 2017</a:t>
            </a:r>
            <a:endParaRPr lang="en-US" dirty="0"/>
          </a:p>
        </p:txBody>
      </p:sp>
      <p:sp>
        <p:nvSpPr>
          <p:cNvPr id="6" name="Rectangle 5"/>
          <p:cNvSpPr>
            <a:spLocks noGrp="1" noChangeArrowheads="1"/>
          </p:cNvSpPr>
          <p:nvPr>
            <p:ph type="ftr" sz="quarter" idx="11"/>
          </p:nvPr>
        </p:nvSpPr>
        <p:spPr>
          <a:ln/>
        </p:spPr>
        <p:txBody>
          <a:bodyPr/>
          <a:lstStyle/>
          <a:p>
            <a:r>
              <a:rPr lang="en-US"/>
              <a:t>IAT 355</a:t>
            </a:r>
          </a:p>
        </p:txBody>
      </p:sp>
      <p:sp>
        <p:nvSpPr>
          <p:cNvPr id="7" name="Rectangle 6"/>
          <p:cNvSpPr>
            <a:spLocks noGrp="1" noChangeArrowheads="1"/>
          </p:cNvSpPr>
          <p:nvPr>
            <p:ph type="sldNum" sz="quarter" idx="12"/>
          </p:nvPr>
        </p:nvSpPr>
        <p:spPr>
          <a:ln/>
        </p:spPr>
        <p:txBody>
          <a:bodyPr/>
          <a:lstStyle/>
          <a:p>
            <a:pPr>
              <a:defRPr/>
            </a:pPr>
            <a:fld id="{2DACA804-55C5-459C-8455-9D1E69C90F53}" type="slidenum">
              <a:rPr lang="en-US"/>
              <a:pPr>
                <a:defRPr/>
              </a:pPr>
              <a:t>18</a:t>
            </a:fld>
            <a:endParaRPr lang="en-US"/>
          </a:p>
        </p:txBody>
      </p:sp>
      <p:sp>
        <p:nvSpPr>
          <p:cNvPr id="126978" name="Text Box 2"/>
          <p:cNvSpPr txBox="1">
            <a:spLocks noChangeArrowheads="1"/>
          </p:cNvSpPr>
          <p:nvPr/>
        </p:nvSpPr>
        <p:spPr bwMode="auto">
          <a:xfrm>
            <a:off x="292100" y="5084763"/>
            <a:ext cx="8394700" cy="1190625"/>
          </a:xfrm>
          <a:prstGeom prst="rect">
            <a:avLst/>
          </a:prstGeom>
          <a:noFill/>
          <a:ln w="9525">
            <a:noFill/>
            <a:miter lim="800000"/>
            <a:headEnd/>
            <a:tailEnd/>
          </a:ln>
          <a:effectLst/>
        </p:spPr>
        <p:txBody>
          <a:bodyPr>
            <a:spAutoFit/>
          </a:bodyPr>
          <a:lstStyle/>
          <a:p>
            <a:r>
              <a:rPr lang="en-US" sz="1200">
                <a:solidFill>
                  <a:srgbClr val="000000"/>
                </a:solidFill>
              </a:rPr>
              <a:t>Figure 5.50</a:t>
            </a:r>
            <a:r>
              <a:rPr lang="en-US" sz="1800">
                <a:solidFill>
                  <a:srgbClr val="000000"/>
                </a:solidFill>
              </a:rPr>
              <a:t>  A prosection matrix associated with a design involving four parameters. Red indicates the location of designs that satisfy all performance limits. Yellow defines the regions within which the designs of a mass-produced design will lie as a result of manufacturing tolerances on the parameters</a:t>
            </a:r>
          </a:p>
        </p:txBody>
      </p:sp>
      <p:sp>
        <p:nvSpPr>
          <p:cNvPr id="126979" name="Rectangle 3"/>
          <p:cNvSpPr>
            <a:spLocks noChangeArrowheads="1"/>
          </p:cNvSpPr>
          <p:nvPr/>
        </p:nvSpPr>
        <p:spPr bwMode="auto">
          <a:xfrm>
            <a:off x="1165225" y="-79375"/>
            <a:ext cx="184150" cy="457200"/>
          </a:xfrm>
          <a:prstGeom prst="rect">
            <a:avLst/>
          </a:prstGeom>
          <a:noFill/>
          <a:ln w="9525">
            <a:noFill/>
            <a:miter lim="800000"/>
            <a:headEnd/>
            <a:tailEnd/>
          </a:ln>
          <a:effectLst/>
        </p:spPr>
        <p:txBody>
          <a:bodyPr wrap="none">
            <a:spAutoFit/>
          </a:bodyPr>
          <a:lstStyle/>
          <a:p>
            <a:endParaRPr lang="en-US">
              <a:latin typeface="Times" pitchFamily="18" charset="0"/>
            </a:endParaRPr>
          </a:p>
        </p:txBody>
      </p:sp>
      <p:pic>
        <p:nvPicPr>
          <p:cNvPr id="126980" name="Picture 4"/>
          <p:cNvPicPr>
            <a:picLocks noChangeAspect="1" noChangeArrowheads="1"/>
          </p:cNvPicPr>
          <p:nvPr/>
        </p:nvPicPr>
        <p:blipFill>
          <a:blip r:embed="rId3" cstate="print"/>
          <a:srcRect/>
          <a:stretch>
            <a:fillRect/>
          </a:stretch>
        </p:blipFill>
        <p:spPr bwMode="auto">
          <a:xfrm>
            <a:off x="2162175" y="44450"/>
            <a:ext cx="4818063" cy="4808538"/>
          </a:xfrm>
          <a:prstGeom prst="rect">
            <a:avLst/>
          </a:prstGeom>
          <a:noFill/>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Grp="1" noChangeArrowheads="1"/>
          </p:cNvSpPr>
          <p:nvPr>
            <p:ph type="dt" sz="half" idx="10"/>
          </p:nvPr>
        </p:nvSpPr>
        <p:spPr>
          <a:ln/>
        </p:spPr>
        <p:txBody>
          <a:bodyPr/>
          <a:lstStyle/>
          <a:p>
            <a:r>
              <a:rPr lang="en-US" dirty="0" smtClean="0"/>
              <a:t>Feb 10, 2017</a:t>
            </a:r>
            <a:endParaRPr lang="en-US" dirty="0"/>
          </a:p>
        </p:txBody>
      </p:sp>
      <p:sp>
        <p:nvSpPr>
          <p:cNvPr id="6" name="Rectangle 5"/>
          <p:cNvSpPr>
            <a:spLocks noGrp="1" noChangeArrowheads="1"/>
          </p:cNvSpPr>
          <p:nvPr>
            <p:ph type="ftr" sz="quarter" idx="11"/>
          </p:nvPr>
        </p:nvSpPr>
        <p:spPr>
          <a:ln/>
        </p:spPr>
        <p:txBody>
          <a:bodyPr/>
          <a:lstStyle/>
          <a:p>
            <a:r>
              <a:rPr lang="en-US"/>
              <a:t>IAT 355</a:t>
            </a:r>
          </a:p>
        </p:txBody>
      </p:sp>
      <p:sp>
        <p:nvSpPr>
          <p:cNvPr id="7" name="Rectangle 6"/>
          <p:cNvSpPr>
            <a:spLocks noGrp="1" noChangeArrowheads="1"/>
          </p:cNvSpPr>
          <p:nvPr>
            <p:ph type="sldNum" sz="quarter" idx="12"/>
          </p:nvPr>
        </p:nvSpPr>
        <p:spPr>
          <a:ln/>
        </p:spPr>
        <p:txBody>
          <a:bodyPr/>
          <a:lstStyle/>
          <a:p>
            <a:pPr>
              <a:defRPr/>
            </a:pPr>
            <a:fld id="{1E8642AC-3AC9-4DC7-AE3F-FF5E2E990BFF}" type="slidenum">
              <a:rPr lang="en-US"/>
              <a:pPr>
                <a:defRPr/>
              </a:pPr>
              <a:t>19</a:t>
            </a:fld>
            <a:endParaRPr lang="en-US"/>
          </a:p>
        </p:txBody>
      </p:sp>
      <p:sp>
        <p:nvSpPr>
          <p:cNvPr id="106498" name="Rectangle 2"/>
          <p:cNvSpPr>
            <a:spLocks noGrp="1" noChangeArrowheads="1"/>
          </p:cNvSpPr>
          <p:nvPr>
            <p:ph type="title"/>
          </p:nvPr>
        </p:nvSpPr>
        <p:spPr/>
        <p:txBody>
          <a:bodyPr/>
          <a:lstStyle/>
          <a:p>
            <a:r>
              <a:rPr lang="en-US" smtClean="0"/>
              <a:t>Residue</a:t>
            </a:r>
          </a:p>
        </p:txBody>
      </p:sp>
      <p:sp>
        <p:nvSpPr>
          <p:cNvPr id="106499" name="Rectangle 3"/>
          <p:cNvSpPr>
            <a:spLocks noGrp="1" noChangeArrowheads="1"/>
          </p:cNvSpPr>
          <p:nvPr>
            <p:ph type="body" idx="1"/>
          </p:nvPr>
        </p:nvSpPr>
        <p:spPr/>
        <p:txBody>
          <a:bodyPr/>
          <a:lstStyle/>
          <a:p>
            <a:r>
              <a:rPr lang="en-US" smtClean="0"/>
              <a:t>An indication of distant content in SM encoding</a:t>
            </a:r>
          </a:p>
          <a:p>
            <a:endParaRPr lang="en-US" smtClean="0"/>
          </a:p>
        </p:txBody>
      </p:sp>
      <p:pic>
        <p:nvPicPr>
          <p:cNvPr id="106500" name="Picture 4"/>
          <p:cNvPicPr>
            <a:picLocks noChangeAspect="1" noChangeArrowheads="1"/>
          </p:cNvPicPr>
          <p:nvPr/>
        </p:nvPicPr>
        <p:blipFill>
          <a:blip r:embed="rId3" cstate="print"/>
          <a:srcRect/>
          <a:stretch>
            <a:fillRect/>
          </a:stretch>
        </p:blipFill>
        <p:spPr bwMode="auto">
          <a:xfrm>
            <a:off x="3059113" y="3179763"/>
            <a:ext cx="5630862" cy="3678237"/>
          </a:xfrm>
          <a:prstGeom prst="rect">
            <a:avLst/>
          </a:prstGeom>
          <a:noFill/>
          <a:ln w="9525">
            <a:noFill/>
            <a:miter lim="800000"/>
            <a:headEnd/>
            <a:tailEnd/>
          </a:ln>
          <a:effectLst/>
        </p:spPr>
      </p:pic>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4"/>
          <p:cNvSpPr>
            <a:spLocks noGrp="1" noChangeArrowheads="1"/>
          </p:cNvSpPr>
          <p:nvPr>
            <p:ph type="dt" sz="half" idx="10"/>
          </p:nvPr>
        </p:nvSpPr>
        <p:spPr>
          <a:ln/>
        </p:spPr>
        <p:txBody>
          <a:bodyPr/>
          <a:lstStyle/>
          <a:p>
            <a:r>
              <a:rPr lang="en-US" dirty="0" smtClean="0"/>
              <a:t>Feb 10, 2017</a:t>
            </a:r>
            <a:endParaRPr lang="en-US" dirty="0"/>
          </a:p>
        </p:txBody>
      </p:sp>
      <p:sp>
        <p:nvSpPr>
          <p:cNvPr id="8" name="Rectangle 5"/>
          <p:cNvSpPr>
            <a:spLocks noGrp="1" noChangeArrowheads="1"/>
          </p:cNvSpPr>
          <p:nvPr>
            <p:ph type="ftr" sz="quarter" idx="11"/>
          </p:nvPr>
        </p:nvSpPr>
        <p:spPr>
          <a:ln/>
        </p:spPr>
        <p:txBody>
          <a:bodyPr/>
          <a:lstStyle/>
          <a:p>
            <a:r>
              <a:rPr lang="en-US"/>
              <a:t>IAT 355</a:t>
            </a:r>
          </a:p>
        </p:txBody>
      </p:sp>
      <p:sp>
        <p:nvSpPr>
          <p:cNvPr id="9" name="Rectangle 6"/>
          <p:cNvSpPr>
            <a:spLocks noGrp="1" noChangeArrowheads="1"/>
          </p:cNvSpPr>
          <p:nvPr>
            <p:ph type="sldNum" sz="quarter" idx="12"/>
          </p:nvPr>
        </p:nvSpPr>
        <p:spPr>
          <a:ln/>
        </p:spPr>
        <p:txBody>
          <a:bodyPr/>
          <a:lstStyle/>
          <a:p>
            <a:pPr>
              <a:defRPr/>
            </a:pPr>
            <a:fld id="{44F311D8-D00E-44C9-9E87-98BA1600BA49}" type="slidenum">
              <a:rPr lang="en-US"/>
              <a:pPr>
                <a:defRPr/>
              </a:pPr>
              <a:t>2</a:t>
            </a:fld>
            <a:endParaRPr lang="en-US"/>
          </a:p>
        </p:txBody>
      </p:sp>
      <p:sp>
        <p:nvSpPr>
          <p:cNvPr id="4099" name="Footer Placeholder 4"/>
          <p:cNvSpPr txBox="1">
            <a:spLocks noGrp="1"/>
          </p:cNvSpPr>
          <p:nvPr/>
        </p:nvSpPr>
        <p:spPr bwMode="auto">
          <a:xfrm>
            <a:off x="3132138" y="6237288"/>
            <a:ext cx="2895600" cy="457200"/>
          </a:xfrm>
          <a:prstGeom prst="rect">
            <a:avLst/>
          </a:prstGeom>
          <a:noFill/>
          <a:ln w="9525">
            <a:noFill/>
            <a:miter lim="800000"/>
            <a:headEnd/>
            <a:tailEnd/>
          </a:ln>
        </p:spPr>
        <p:txBody>
          <a:bodyPr/>
          <a:lstStyle/>
          <a:p>
            <a:pPr algn="ctr"/>
            <a:r>
              <a:rPr lang="en-US" sz="1400"/>
              <a:t>IAT 355</a:t>
            </a:r>
          </a:p>
        </p:txBody>
      </p:sp>
      <p:sp>
        <p:nvSpPr>
          <p:cNvPr id="4100" name="Slide Number Placeholder 5"/>
          <p:cNvSpPr txBox="1">
            <a:spLocks noGrp="1"/>
          </p:cNvSpPr>
          <p:nvPr/>
        </p:nvSpPr>
        <p:spPr bwMode="auto">
          <a:xfrm>
            <a:off x="6553200" y="6248400"/>
            <a:ext cx="1905000" cy="457200"/>
          </a:xfrm>
          <a:prstGeom prst="rect">
            <a:avLst/>
          </a:prstGeom>
          <a:noFill/>
          <a:ln w="9525">
            <a:noFill/>
            <a:miter lim="800000"/>
            <a:headEnd/>
            <a:tailEnd/>
          </a:ln>
        </p:spPr>
        <p:txBody>
          <a:bodyPr/>
          <a:lstStyle/>
          <a:p>
            <a:pPr algn="r"/>
            <a:fld id="{585C4569-F995-47A2-B3F6-147645CE51E2}" type="slidenum">
              <a:rPr lang="en-US" sz="1400"/>
              <a:pPr algn="r"/>
              <a:t>2</a:t>
            </a:fld>
            <a:endParaRPr lang="en-US" sz="1400"/>
          </a:p>
        </p:txBody>
      </p:sp>
      <p:sp>
        <p:nvSpPr>
          <p:cNvPr id="4101" name="Rectangle 2"/>
          <p:cNvSpPr>
            <a:spLocks noGrp="1" noChangeArrowheads="1"/>
          </p:cNvSpPr>
          <p:nvPr>
            <p:ph type="title"/>
          </p:nvPr>
        </p:nvSpPr>
        <p:spPr/>
        <p:txBody>
          <a:bodyPr/>
          <a:lstStyle/>
          <a:p>
            <a:r>
              <a:rPr lang="en-CA" sz="4800" smtClean="0">
                <a:solidFill>
                  <a:schemeClr val="tx1"/>
                </a:solidFill>
              </a:rPr>
              <a:t>Interaction</a:t>
            </a:r>
          </a:p>
        </p:txBody>
      </p:sp>
      <p:sp>
        <p:nvSpPr>
          <p:cNvPr id="4102" name="Rectangle 3"/>
          <p:cNvSpPr>
            <a:spLocks noGrp="1" noChangeArrowheads="1"/>
          </p:cNvSpPr>
          <p:nvPr>
            <p:ph type="body" idx="1"/>
          </p:nvPr>
        </p:nvSpPr>
        <p:spPr/>
        <p:txBody>
          <a:bodyPr/>
          <a:lstStyle/>
          <a:p>
            <a:r>
              <a:rPr lang="en-US" smtClean="0"/>
              <a:t>In discrete information spaces, need ability to move from current to new view</a:t>
            </a:r>
          </a:p>
          <a:p>
            <a:r>
              <a:rPr lang="en-US" smtClean="0"/>
              <a:t>Discrete Info space?</a:t>
            </a:r>
          </a:p>
          <a:p>
            <a:pPr lvl="1"/>
            <a:r>
              <a:rPr lang="en-US" smtClean="0"/>
              <a:t>Situations where there are discrete queries</a:t>
            </a:r>
          </a:p>
          <a:p>
            <a:pPr lvl="2"/>
            <a:r>
              <a:rPr lang="en-US" smtClean="0"/>
              <a:t>Web</a:t>
            </a:r>
          </a:p>
          <a:p>
            <a:pPr lvl="2"/>
            <a:r>
              <a:rPr lang="en-US" smtClean="0"/>
              <a:t>Between moves in dynamic query</a:t>
            </a:r>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dt" sz="half" idx="10"/>
          </p:nvPr>
        </p:nvSpPr>
        <p:spPr>
          <a:ln/>
        </p:spPr>
        <p:txBody>
          <a:bodyPr/>
          <a:lstStyle/>
          <a:p>
            <a:r>
              <a:rPr lang="en-US" dirty="0" smtClean="0"/>
              <a:t>Feb 10, 2017</a:t>
            </a:r>
            <a:endParaRPr lang="en-US" dirty="0"/>
          </a:p>
        </p:txBody>
      </p:sp>
      <p:sp>
        <p:nvSpPr>
          <p:cNvPr id="5" name="Rectangle 5"/>
          <p:cNvSpPr>
            <a:spLocks noGrp="1" noChangeArrowheads="1"/>
          </p:cNvSpPr>
          <p:nvPr>
            <p:ph type="ftr" sz="quarter" idx="11"/>
          </p:nvPr>
        </p:nvSpPr>
        <p:spPr>
          <a:ln/>
        </p:spPr>
        <p:txBody>
          <a:bodyPr/>
          <a:lstStyle/>
          <a:p>
            <a:r>
              <a:rPr lang="en-US"/>
              <a:t>IAT 355</a:t>
            </a:r>
          </a:p>
        </p:txBody>
      </p:sp>
      <p:sp>
        <p:nvSpPr>
          <p:cNvPr id="6" name="Rectangle 6"/>
          <p:cNvSpPr>
            <a:spLocks noGrp="1" noChangeArrowheads="1"/>
          </p:cNvSpPr>
          <p:nvPr>
            <p:ph type="sldNum" sz="quarter" idx="12"/>
          </p:nvPr>
        </p:nvSpPr>
        <p:spPr>
          <a:ln/>
        </p:spPr>
        <p:txBody>
          <a:bodyPr/>
          <a:lstStyle/>
          <a:p>
            <a:pPr>
              <a:defRPr/>
            </a:pPr>
            <a:fld id="{B6D842C7-8D60-459D-BA6B-91A6C1190A68}" type="slidenum">
              <a:rPr lang="en-US"/>
              <a:pPr>
                <a:defRPr/>
              </a:pPr>
              <a:t>20</a:t>
            </a:fld>
            <a:endParaRPr lang="en-US"/>
          </a:p>
        </p:txBody>
      </p:sp>
      <p:sp>
        <p:nvSpPr>
          <p:cNvPr id="112642" name="Rectangle 2"/>
          <p:cNvSpPr>
            <a:spLocks noGrp="1" noChangeArrowheads="1"/>
          </p:cNvSpPr>
          <p:nvPr>
            <p:ph type="title"/>
          </p:nvPr>
        </p:nvSpPr>
        <p:spPr/>
        <p:txBody>
          <a:bodyPr/>
          <a:lstStyle/>
          <a:p>
            <a:r>
              <a:rPr lang="en-US" smtClean="0"/>
              <a:t>Scent</a:t>
            </a:r>
          </a:p>
        </p:txBody>
      </p:sp>
      <p:sp>
        <p:nvSpPr>
          <p:cNvPr id="112643" name="Rectangle 3"/>
          <p:cNvSpPr>
            <a:spLocks noGrp="1" noChangeArrowheads="1"/>
          </p:cNvSpPr>
          <p:nvPr>
            <p:ph type="body" idx="1"/>
          </p:nvPr>
        </p:nvSpPr>
        <p:spPr/>
        <p:txBody>
          <a:bodyPr/>
          <a:lstStyle/>
          <a:p>
            <a:r>
              <a:rPr lang="en-US" smtClean="0"/>
              <a:t>Scent: The perceived benefit associated with a movement in information space, evaluated as one interprets one or more cues</a:t>
            </a:r>
          </a:p>
          <a:p>
            <a:r>
              <a:rPr lang="en-US" smtClean="0"/>
              <a:t>Where can I </a:t>
            </a:r>
            <a:r>
              <a:rPr lang="en-US" sz="3600" i="1" smtClean="0"/>
              <a:t>usefully</a:t>
            </a:r>
            <a:r>
              <a:rPr lang="en-US" smtClean="0"/>
              <a:t> go from here?</a:t>
            </a:r>
          </a:p>
        </p:txBody>
      </p:sp>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4"/>
          <p:cNvSpPr>
            <a:spLocks noGrp="1" noChangeArrowheads="1"/>
          </p:cNvSpPr>
          <p:nvPr>
            <p:ph type="dt" sz="half" idx="10"/>
          </p:nvPr>
        </p:nvSpPr>
        <p:spPr>
          <a:ln/>
        </p:spPr>
        <p:txBody>
          <a:bodyPr/>
          <a:lstStyle/>
          <a:p>
            <a:r>
              <a:rPr lang="en-US" dirty="0" smtClean="0"/>
              <a:t>Feb 10, 2017</a:t>
            </a:r>
            <a:endParaRPr lang="en-US" dirty="0"/>
          </a:p>
        </p:txBody>
      </p:sp>
      <p:sp>
        <p:nvSpPr>
          <p:cNvPr id="27" name="Rectangle 5"/>
          <p:cNvSpPr>
            <a:spLocks noGrp="1" noChangeArrowheads="1"/>
          </p:cNvSpPr>
          <p:nvPr>
            <p:ph type="ftr" sz="quarter" idx="11"/>
          </p:nvPr>
        </p:nvSpPr>
        <p:spPr>
          <a:ln/>
        </p:spPr>
        <p:txBody>
          <a:bodyPr/>
          <a:lstStyle/>
          <a:p>
            <a:r>
              <a:rPr lang="en-US"/>
              <a:t>IAT 355</a:t>
            </a:r>
          </a:p>
        </p:txBody>
      </p:sp>
      <p:sp>
        <p:nvSpPr>
          <p:cNvPr id="28" name="Rectangle 6"/>
          <p:cNvSpPr>
            <a:spLocks noGrp="1" noChangeArrowheads="1"/>
          </p:cNvSpPr>
          <p:nvPr>
            <p:ph type="sldNum" sz="quarter" idx="12"/>
          </p:nvPr>
        </p:nvSpPr>
        <p:spPr>
          <a:ln/>
        </p:spPr>
        <p:txBody>
          <a:bodyPr/>
          <a:lstStyle/>
          <a:p>
            <a:pPr>
              <a:defRPr/>
            </a:pPr>
            <a:fld id="{70F701BA-4421-426F-ABD1-54A501CA5B82}" type="slidenum">
              <a:rPr lang="en-US"/>
              <a:pPr>
                <a:defRPr/>
              </a:pPr>
              <a:t>21</a:t>
            </a:fld>
            <a:endParaRPr lang="en-US"/>
          </a:p>
        </p:txBody>
      </p:sp>
      <p:sp>
        <p:nvSpPr>
          <p:cNvPr id="110594" name="Text Box 2"/>
          <p:cNvSpPr txBox="1">
            <a:spLocks noChangeArrowheads="1"/>
          </p:cNvSpPr>
          <p:nvPr/>
        </p:nvSpPr>
        <p:spPr bwMode="auto">
          <a:xfrm>
            <a:off x="292100" y="5945188"/>
            <a:ext cx="8394700" cy="366712"/>
          </a:xfrm>
          <a:prstGeom prst="rect">
            <a:avLst/>
          </a:prstGeom>
          <a:noFill/>
          <a:ln w="9525">
            <a:noFill/>
            <a:miter lim="800000"/>
            <a:headEnd/>
            <a:tailEnd/>
          </a:ln>
          <a:effectLst/>
        </p:spPr>
        <p:txBody>
          <a:bodyPr>
            <a:spAutoFit/>
          </a:bodyPr>
          <a:lstStyle/>
          <a:p>
            <a:r>
              <a:rPr lang="en-US" sz="1200">
                <a:solidFill>
                  <a:srgbClr val="000000"/>
                </a:solidFill>
              </a:rPr>
              <a:t>Figure 5.31</a:t>
            </a:r>
            <a:r>
              <a:rPr lang="en-US" sz="1800">
                <a:solidFill>
                  <a:srgbClr val="000000"/>
                </a:solidFill>
              </a:rPr>
              <a:t>  The relation between sensitivity, residue and scent</a:t>
            </a:r>
          </a:p>
        </p:txBody>
      </p:sp>
      <p:grpSp>
        <p:nvGrpSpPr>
          <p:cNvPr id="110595" name="Group 3"/>
          <p:cNvGrpSpPr>
            <a:grpSpLocks/>
          </p:cNvGrpSpPr>
          <p:nvPr/>
        </p:nvGrpSpPr>
        <p:grpSpPr bwMode="auto">
          <a:xfrm>
            <a:off x="1042988" y="685800"/>
            <a:ext cx="7056437" cy="4332288"/>
            <a:chOff x="975" y="602"/>
            <a:chExt cx="4028" cy="2155"/>
          </a:xfrm>
        </p:grpSpPr>
        <p:sp>
          <p:nvSpPr>
            <p:cNvPr id="110596" name="Rectangle 4"/>
            <p:cNvSpPr>
              <a:spLocks noChangeArrowheads="1"/>
            </p:cNvSpPr>
            <p:nvPr/>
          </p:nvSpPr>
          <p:spPr bwMode="auto">
            <a:xfrm>
              <a:off x="1163" y="602"/>
              <a:ext cx="1129" cy="243"/>
            </a:xfrm>
            <a:prstGeom prst="rect">
              <a:avLst/>
            </a:prstGeom>
            <a:solidFill>
              <a:srgbClr val="FFFFFF"/>
            </a:solidFill>
            <a:ln w="34925">
              <a:solidFill>
                <a:srgbClr val="000000"/>
              </a:solidFill>
              <a:miter lim="800000"/>
              <a:headEnd/>
              <a:tailEnd/>
            </a:ln>
          </p:spPr>
          <p:txBody>
            <a:bodyPr/>
            <a:lstStyle/>
            <a:p>
              <a:endParaRPr lang="en-US"/>
            </a:p>
          </p:txBody>
        </p:sp>
        <p:sp>
          <p:nvSpPr>
            <p:cNvPr id="110597" name="Rectangle 5"/>
            <p:cNvSpPr>
              <a:spLocks noChangeArrowheads="1"/>
            </p:cNvSpPr>
            <p:nvPr/>
          </p:nvSpPr>
          <p:spPr bwMode="auto">
            <a:xfrm>
              <a:off x="1163" y="867"/>
              <a:ext cx="1129" cy="532"/>
            </a:xfrm>
            <a:prstGeom prst="rect">
              <a:avLst/>
            </a:prstGeom>
            <a:solidFill>
              <a:srgbClr val="FFFFFF"/>
            </a:solidFill>
            <a:ln w="34925">
              <a:solidFill>
                <a:srgbClr val="000000"/>
              </a:solidFill>
              <a:miter lim="800000"/>
              <a:headEnd/>
              <a:tailEnd/>
            </a:ln>
          </p:spPr>
          <p:txBody>
            <a:bodyPr/>
            <a:lstStyle/>
            <a:p>
              <a:endParaRPr lang="en-US"/>
            </a:p>
          </p:txBody>
        </p:sp>
        <p:sp>
          <p:nvSpPr>
            <p:cNvPr id="110598" name="Rectangle 6"/>
            <p:cNvSpPr>
              <a:spLocks noChangeArrowheads="1"/>
            </p:cNvSpPr>
            <p:nvPr/>
          </p:nvSpPr>
          <p:spPr bwMode="auto">
            <a:xfrm>
              <a:off x="1266" y="645"/>
              <a:ext cx="838" cy="121"/>
            </a:xfrm>
            <a:prstGeom prst="rect">
              <a:avLst/>
            </a:prstGeom>
            <a:noFill/>
            <a:ln w="9525">
              <a:noFill/>
              <a:miter lim="800000"/>
              <a:headEnd/>
              <a:tailEnd/>
            </a:ln>
          </p:spPr>
          <p:txBody>
            <a:bodyPr wrap="none" lIns="0" tIns="0" rIns="0" bIns="0">
              <a:spAutoFit/>
            </a:bodyPr>
            <a:lstStyle/>
            <a:p>
              <a:r>
                <a:rPr lang="en-US" sz="1600" b="1">
                  <a:solidFill>
                    <a:srgbClr val="000000"/>
                  </a:solidFill>
                </a:rPr>
                <a:t>remote content</a:t>
              </a:r>
              <a:endParaRPr lang="en-US" sz="1600">
                <a:latin typeface="Times" pitchFamily="18" charset="0"/>
              </a:endParaRPr>
            </a:p>
          </p:txBody>
        </p:sp>
        <p:sp>
          <p:nvSpPr>
            <p:cNvPr id="110599" name="Rectangle 7"/>
            <p:cNvSpPr>
              <a:spLocks noChangeArrowheads="1"/>
            </p:cNvSpPr>
            <p:nvPr/>
          </p:nvSpPr>
          <p:spPr bwMode="auto">
            <a:xfrm>
              <a:off x="3465" y="602"/>
              <a:ext cx="1195" cy="797"/>
            </a:xfrm>
            <a:prstGeom prst="rect">
              <a:avLst/>
            </a:prstGeom>
            <a:solidFill>
              <a:srgbClr val="FFFFFF"/>
            </a:solidFill>
            <a:ln w="34925">
              <a:solidFill>
                <a:srgbClr val="000000"/>
              </a:solidFill>
              <a:miter lim="800000"/>
              <a:headEnd/>
              <a:tailEnd/>
            </a:ln>
          </p:spPr>
          <p:txBody>
            <a:bodyPr/>
            <a:lstStyle/>
            <a:p>
              <a:endParaRPr lang="en-US"/>
            </a:p>
          </p:txBody>
        </p:sp>
        <p:sp>
          <p:nvSpPr>
            <p:cNvPr id="110600" name="Rectangle 8"/>
            <p:cNvSpPr>
              <a:spLocks noChangeArrowheads="1"/>
            </p:cNvSpPr>
            <p:nvPr/>
          </p:nvSpPr>
          <p:spPr bwMode="auto">
            <a:xfrm>
              <a:off x="3498" y="613"/>
              <a:ext cx="228" cy="144"/>
            </a:xfrm>
            <a:prstGeom prst="rect">
              <a:avLst/>
            </a:prstGeom>
            <a:noFill/>
            <a:ln w="9525">
              <a:noFill/>
              <a:miter lim="800000"/>
              <a:headEnd/>
              <a:tailEnd/>
            </a:ln>
          </p:spPr>
          <p:txBody>
            <a:bodyPr wrap="none" lIns="0" tIns="0" rIns="0" bIns="0">
              <a:spAutoFit/>
            </a:bodyPr>
            <a:lstStyle/>
            <a:p>
              <a:r>
                <a:rPr lang="en-US" sz="1900">
                  <a:solidFill>
                    <a:srgbClr val="000000"/>
                  </a:solidFill>
                </a:rPr>
                <a:t>      </a:t>
              </a:r>
              <a:endParaRPr lang="en-US">
                <a:latin typeface="Times" pitchFamily="18" charset="0"/>
              </a:endParaRPr>
            </a:p>
          </p:txBody>
        </p:sp>
        <p:sp>
          <p:nvSpPr>
            <p:cNvPr id="110601" name="Rectangle 9"/>
            <p:cNvSpPr>
              <a:spLocks noChangeArrowheads="1"/>
            </p:cNvSpPr>
            <p:nvPr/>
          </p:nvSpPr>
          <p:spPr bwMode="auto">
            <a:xfrm>
              <a:off x="3568" y="693"/>
              <a:ext cx="897" cy="486"/>
            </a:xfrm>
            <a:prstGeom prst="rect">
              <a:avLst/>
            </a:prstGeom>
            <a:noFill/>
            <a:ln w="9525">
              <a:noFill/>
              <a:miter lim="800000"/>
              <a:headEnd/>
              <a:tailEnd/>
            </a:ln>
          </p:spPr>
          <p:txBody>
            <a:bodyPr wrap="none" lIns="0" tIns="0" rIns="0" bIns="0">
              <a:spAutoFit/>
            </a:bodyPr>
            <a:lstStyle/>
            <a:p>
              <a:r>
                <a:rPr lang="en-US" sz="1600" b="1">
                  <a:solidFill>
                    <a:srgbClr val="000000"/>
                  </a:solidFill>
                </a:rPr>
                <a:t>Residue</a:t>
              </a:r>
              <a:br>
                <a:rPr lang="en-US" sz="1600" b="1">
                  <a:solidFill>
                    <a:srgbClr val="000000"/>
                  </a:solidFill>
                </a:rPr>
              </a:br>
              <a:r>
                <a:rPr lang="en-US" sz="1600" b="1">
                  <a:solidFill>
                    <a:srgbClr val="000000"/>
                  </a:solidFill>
                </a:rPr>
                <a:t>(= cue encoding</a:t>
              </a:r>
              <a:br>
                <a:rPr lang="en-US" sz="1600" b="1">
                  <a:solidFill>
                    <a:srgbClr val="000000"/>
                  </a:solidFill>
                </a:rPr>
              </a:br>
              <a:r>
                <a:rPr lang="en-US" sz="1600" b="1">
                  <a:solidFill>
                    <a:srgbClr val="000000"/>
                  </a:solidFill>
                </a:rPr>
                <a:t>remote content)</a:t>
              </a:r>
              <a:br>
                <a:rPr lang="en-US" sz="1600" b="1">
                  <a:solidFill>
                    <a:srgbClr val="000000"/>
                  </a:solidFill>
                </a:rPr>
              </a:br>
              <a:r>
                <a:rPr lang="en-US" sz="1600" b="1">
                  <a:solidFill>
                    <a:srgbClr val="000000"/>
                  </a:solidFill>
                </a:rPr>
                <a:t>sensitivity cues </a:t>
              </a:r>
              <a:endParaRPr lang="en-US" sz="1600">
                <a:latin typeface="Times" pitchFamily="18" charset="0"/>
              </a:endParaRPr>
            </a:p>
          </p:txBody>
        </p:sp>
        <p:sp>
          <p:nvSpPr>
            <p:cNvPr id="110602" name="Rectangle 10"/>
            <p:cNvSpPr>
              <a:spLocks noChangeArrowheads="1"/>
            </p:cNvSpPr>
            <p:nvPr/>
          </p:nvSpPr>
          <p:spPr bwMode="auto">
            <a:xfrm>
              <a:off x="1399" y="1054"/>
              <a:ext cx="555" cy="121"/>
            </a:xfrm>
            <a:prstGeom prst="rect">
              <a:avLst/>
            </a:prstGeom>
            <a:noFill/>
            <a:ln w="9525">
              <a:noFill/>
              <a:miter lim="800000"/>
              <a:headEnd/>
              <a:tailEnd/>
            </a:ln>
          </p:spPr>
          <p:txBody>
            <a:bodyPr wrap="none" lIns="0" tIns="0" rIns="0" bIns="0">
              <a:spAutoFit/>
            </a:bodyPr>
            <a:lstStyle/>
            <a:p>
              <a:r>
                <a:rPr lang="en-US" sz="1600" b="1">
                  <a:solidFill>
                    <a:srgbClr val="000000"/>
                  </a:solidFill>
                </a:rPr>
                <a:t>SM and SI</a:t>
              </a:r>
              <a:endParaRPr lang="en-US" sz="1600">
                <a:latin typeface="Times" pitchFamily="18" charset="0"/>
              </a:endParaRPr>
            </a:p>
          </p:txBody>
        </p:sp>
        <p:grpSp>
          <p:nvGrpSpPr>
            <p:cNvPr id="110603" name="Group 11"/>
            <p:cNvGrpSpPr>
              <a:grpSpLocks/>
            </p:cNvGrpSpPr>
            <p:nvPr/>
          </p:nvGrpSpPr>
          <p:grpSpPr bwMode="auto">
            <a:xfrm>
              <a:off x="2303" y="901"/>
              <a:ext cx="1173" cy="155"/>
              <a:chOff x="2303" y="901"/>
              <a:chExt cx="1173" cy="155"/>
            </a:xfrm>
          </p:grpSpPr>
          <p:sp>
            <p:nvSpPr>
              <p:cNvPr id="110604" name="Freeform 12"/>
              <p:cNvSpPr>
                <a:spLocks/>
              </p:cNvSpPr>
              <p:nvPr/>
            </p:nvSpPr>
            <p:spPr bwMode="auto">
              <a:xfrm>
                <a:off x="3277" y="901"/>
                <a:ext cx="199" cy="155"/>
              </a:xfrm>
              <a:custGeom>
                <a:avLst/>
                <a:gdLst/>
                <a:ahLst/>
                <a:cxnLst>
                  <a:cxn ang="0">
                    <a:pos x="199" y="66"/>
                  </a:cxn>
                  <a:cxn ang="0">
                    <a:pos x="0" y="155"/>
                  </a:cxn>
                  <a:cxn ang="0">
                    <a:pos x="0" y="0"/>
                  </a:cxn>
                  <a:cxn ang="0">
                    <a:pos x="199" y="66"/>
                  </a:cxn>
                </a:cxnLst>
                <a:rect l="0" t="0" r="r" b="b"/>
                <a:pathLst>
                  <a:path w="199" h="155">
                    <a:moveTo>
                      <a:pt x="199" y="66"/>
                    </a:moveTo>
                    <a:lnTo>
                      <a:pt x="0" y="155"/>
                    </a:lnTo>
                    <a:lnTo>
                      <a:pt x="0" y="0"/>
                    </a:lnTo>
                    <a:lnTo>
                      <a:pt x="199" y="66"/>
                    </a:lnTo>
                    <a:close/>
                  </a:path>
                </a:pathLst>
              </a:custGeom>
              <a:solidFill>
                <a:srgbClr val="000000"/>
              </a:solidFill>
              <a:ln w="9525">
                <a:noFill/>
                <a:round/>
                <a:headEnd/>
                <a:tailEnd/>
              </a:ln>
            </p:spPr>
            <p:txBody>
              <a:bodyPr/>
              <a:lstStyle/>
              <a:p>
                <a:endParaRPr lang="en-US"/>
              </a:p>
            </p:txBody>
          </p:sp>
          <p:sp>
            <p:nvSpPr>
              <p:cNvPr id="110605" name="Line 13"/>
              <p:cNvSpPr>
                <a:spLocks noChangeShapeType="1"/>
              </p:cNvSpPr>
              <p:nvPr/>
            </p:nvSpPr>
            <p:spPr bwMode="auto">
              <a:xfrm flipH="1">
                <a:off x="2303" y="967"/>
                <a:ext cx="1129" cy="1"/>
              </a:xfrm>
              <a:prstGeom prst="line">
                <a:avLst/>
              </a:prstGeom>
              <a:noFill/>
              <a:ln w="34925">
                <a:solidFill>
                  <a:srgbClr val="000000"/>
                </a:solidFill>
                <a:round/>
                <a:headEnd/>
                <a:tailEnd/>
              </a:ln>
            </p:spPr>
            <p:txBody>
              <a:bodyPr/>
              <a:lstStyle/>
              <a:p>
                <a:endParaRPr lang="en-US"/>
              </a:p>
            </p:txBody>
          </p:sp>
        </p:grpSp>
        <p:sp>
          <p:nvSpPr>
            <p:cNvPr id="110606" name="Rectangle 14"/>
            <p:cNvSpPr>
              <a:spLocks noChangeArrowheads="1"/>
            </p:cNvSpPr>
            <p:nvPr/>
          </p:nvSpPr>
          <p:spPr bwMode="auto">
            <a:xfrm>
              <a:off x="2514" y="1021"/>
              <a:ext cx="548" cy="129"/>
            </a:xfrm>
            <a:prstGeom prst="rect">
              <a:avLst/>
            </a:prstGeom>
            <a:noFill/>
            <a:ln w="9525">
              <a:noFill/>
              <a:miter lim="800000"/>
              <a:headEnd/>
              <a:tailEnd/>
            </a:ln>
          </p:spPr>
          <p:txBody>
            <a:bodyPr wrap="none" lIns="0" tIns="0" rIns="0" bIns="0">
              <a:spAutoFit/>
            </a:bodyPr>
            <a:lstStyle/>
            <a:p>
              <a:r>
                <a:rPr lang="en-US" sz="1700" b="1">
                  <a:solidFill>
                    <a:srgbClr val="000000"/>
                  </a:solidFill>
                </a:rPr>
                <a:t>encoding</a:t>
              </a:r>
              <a:endParaRPr lang="en-US">
                <a:latin typeface="Times" pitchFamily="18" charset="0"/>
              </a:endParaRPr>
            </a:p>
          </p:txBody>
        </p:sp>
        <p:sp>
          <p:nvSpPr>
            <p:cNvPr id="110607" name="Rectangle 15"/>
            <p:cNvSpPr>
              <a:spLocks noChangeArrowheads="1"/>
            </p:cNvSpPr>
            <p:nvPr/>
          </p:nvSpPr>
          <p:spPr bwMode="auto">
            <a:xfrm>
              <a:off x="1163" y="1996"/>
              <a:ext cx="1129" cy="620"/>
            </a:xfrm>
            <a:prstGeom prst="rect">
              <a:avLst/>
            </a:prstGeom>
            <a:solidFill>
              <a:srgbClr val="FFFFFF"/>
            </a:solidFill>
            <a:ln w="34925">
              <a:solidFill>
                <a:srgbClr val="000000"/>
              </a:solidFill>
              <a:miter lim="800000"/>
              <a:headEnd/>
              <a:tailEnd/>
            </a:ln>
          </p:spPr>
          <p:txBody>
            <a:bodyPr/>
            <a:lstStyle/>
            <a:p>
              <a:endParaRPr lang="en-US"/>
            </a:p>
          </p:txBody>
        </p:sp>
        <p:sp>
          <p:nvSpPr>
            <p:cNvPr id="110608" name="Rectangle 16"/>
            <p:cNvSpPr>
              <a:spLocks noChangeArrowheads="1"/>
            </p:cNvSpPr>
            <p:nvPr/>
          </p:nvSpPr>
          <p:spPr bwMode="auto">
            <a:xfrm>
              <a:off x="1242" y="2064"/>
              <a:ext cx="865" cy="364"/>
            </a:xfrm>
            <a:prstGeom prst="rect">
              <a:avLst/>
            </a:prstGeom>
            <a:noFill/>
            <a:ln w="9525">
              <a:noFill/>
              <a:miter lim="800000"/>
              <a:headEnd/>
              <a:tailEnd/>
            </a:ln>
          </p:spPr>
          <p:txBody>
            <a:bodyPr wrap="none" lIns="0" tIns="0" rIns="0" bIns="0">
              <a:spAutoFit/>
            </a:bodyPr>
            <a:lstStyle/>
            <a:p>
              <a:r>
                <a:rPr lang="en-US" sz="1600" b="1">
                  <a:solidFill>
                    <a:srgbClr val="000000"/>
                  </a:solidFill>
                </a:rPr>
                <a:t>Interpreted</a:t>
              </a:r>
              <a:br>
                <a:rPr lang="en-US" sz="1600" b="1">
                  <a:solidFill>
                    <a:srgbClr val="000000"/>
                  </a:solidFill>
                </a:rPr>
              </a:br>
              <a:r>
                <a:rPr lang="en-US" sz="1600" b="1">
                  <a:solidFill>
                    <a:srgbClr val="000000"/>
                  </a:solidFill>
                </a:rPr>
                <a:t>sensitivity cues</a:t>
              </a:r>
              <a:br>
                <a:rPr lang="en-US" sz="1600" b="1">
                  <a:solidFill>
                    <a:srgbClr val="000000"/>
                  </a:solidFill>
                </a:rPr>
              </a:br>
              <a:r>
                <a:rPr lang="en-US" sz="1600" b="1">
                  <a:solidFill>
                    <a:srgbClr val="000000"/>
                  </a:solidFill>
                </a:rPr>
                <a:t>and residues </a:t>
              </a:r>
            </a:p>
          </p:txBody>
        </p:sp>
        <p:sp>
          <p:nvSpPr>
            <p:cNvPr id="110609" name="Rectangle 17"/>
            <p:cNvSpPr>
              <a:spLocks noChangeArrowheads="1"/>
            </p:cNvSpPr>
            <p:nvPr/>
          </p:nvSpPr>
          <p:spPr bwMode="auto">
            <a:xfrm>
              <a:off x="3642" y="1996"/>
              <a:ext cx="1018" cy="620"/>
            </a:xfrm>
            <a:prstGeom prst="rect">
              <a:avLst/>
            </a:prstGeom>
            <a:solidFill>
              <a:srgbClr val="FFFFFF"/>
            </a:solidFill>
            <a:ln w="34925">
              <a:solidFill>
                <a:srgbClr val="000000"/>
              </a:solidFill>
              <a:miter lim="800000"/>
              <a:headEnd/>
              <a:tailEnd/>
            </a:ln>
          </p:spPr>
          <p:txBody>
            <a:bodyPr/>
            <a:lstStyle/>
            <a:p>
              <a:endParaRPr lang="en-US"/>
            </a:p>
          </p:txBody>
        </p:sp>
        <p:sp>
          <p:nvSpPr>
            <p:cNvPr id="110610" name="Rectangle 18"/>
            <p:cNvSpPr>
              <a:spLocks noChangeArrowheads="1"/>
            </p:cNvSpPr>
            <p:nvPr/>
          </p:nvSpPr>
          <p:spPr bwMode="auto">
            <a:xfrm>
              <a:off x="3963" y="2221"/>
              <a:ext cx="302" cy="121"/>
            </a:xfrm>
            <a:prstGeom prst="rect">
              <a:avLst/>
            </a:prstGeom>
            <a:noFill/>
            <a:ln w="9525">
              <a:noFill/>
              <a:miter lim="800000"/>
              <a:headEnd/>
              <a:tailEnd/>
            </a:ln>
          </p:spPr>
          <p:txBody>
            <a:bodyPr wrap="none" lIns="0" tIns="0" rIns="0" bIns="0">
              <a:spAutoFit/>
            </a:bodyPr>
            <a:lstStyle/>
            <a:p>
              <a:r>
                <a:rPr lang="en-US" sz="1600" b="1">
                  <a:solidFill>
                    <a:srgbClr val="000000"/>
                  </a:solidFill>
                </a:rPr>
                <a:t>scent</a:t>
              </a:r>
              <a:endParaRPr lang="en-US" sz="1600">
                <a:latin typeface="Times" pitchFamily="18" charset="0"/>
              </a:endParaRPr>
            </a:p>
          </p:txBody>
        </p:sp>
        <p:grpSp>
          <p:nvGrpSpPr>
            <p:cNvPr id="110611" name="Group 19"/>
            <p:cNvGrpSpPr>
              <a:grpSpLocks/>
            </p:cNvGrpSpPr>
            <p:nvPr/>
          </p:nvGrpSpPr>
          <p:grpSpPr bwMode="auto">
            <a:xfrm>
              <a:off x="2303" y="2229"/>
              <a:ext cx="1350" cy="155"/>
              <a:chOff x="2303" y="2229"/>
              <a:chExt cx="1350" cy="155"/>
            </a:xfrm>
          </p:grpSpPr>
          <p:sp>
            <p:nvSpPr>
              <p:cNvPr id="110612" name="Freeform 20"/>
              <p:cNvSpPr>
                <a:spLocks/>
              </p:cNvSpPr>
              <p:nvPr/>
            </p:nvSpPr>
            <p:spPr bwMode="auto">
              <a:xfrm>
                <a:off x="3454" y="2229"/>
                <a:ext cx="199" cy="155"/>
              </a:xfrm>
              <a:custGeom>
                <a:avLst/>
                <a:gdLst/>
                <a:ahLst/>
                <a:cxnLst>
                  <a:cxn ang="0">
                    <a:pos x="199" y="66"/>
                  </a:cxn>
                  <a:cxn ang="0">
                    <a:pos x="0" y="155"/>
                  </a:cxn>
                  <a:cxn ang="0">
                    <a:pos x="0" y="0"/>
                  </a:cxn>
                  <a:cxn ang="0">
                    <a:pos x="199" y="66"/>
                  </a:cxn>
                </a:cxnLst>
                <a:rect l="0" t="0" r="r" b="b"/>
                <a:pathLst>
                  <a:path w="199" h="155">
                    <a:moveTo>
                      <a:pt x="199" y="66"/>
                    </a:moveTo>
                    <a:lnTo>
                      <a:pt x="0" y="155"/>
                    </a:lnTo>
                    <a:lnTo>
                      <a:pt x="0" y="0"/>
                    </a:lnTo>
                    <a:lnTo>
                      <a:pt x="199" y="66"/>
                    </a:lnTo>
                    <a:close/>
                  </a:path>
                </a:pathLst>
              </a:custGeom>
              <a:solidFill>
                <a:srgbClr val="000000"/>
              </a:solidFill>
              <a:ln w="9525">
                <a:noFill/>
                <a:round/>
                <a:headEnd/>
                <a:tailEnd/>
              </a:ln>
            </p:spPr>
            <p:txBody>
              <a:bodyPr/>
              <a:lstStyle/>
              <a:p>
                <a:endParaRPr lang="en-US"/>
              </a:p>
            </p:txBody>
          </p:sp>
          <p:sp>
            <p:nvSpPr>
              <p:cNvPr id="110613" name="Line 21"/>
              <p:cNvSpPr>
                <a:spLocks noChangeShapeType="1"/>
              </p:cNvSpPr>
              <p:nvPr/>
            </p:nvSpPr>
            <p:spPr bwMode="auto">
              <a:xfrm flipH="1">
                <a:off x="2303" y="2295"/>
                <a:ext cx="1306" cy="1"/>
              </a:xfrm>
              <a:prstGeom prst="line">
                <a:avLst/>
              </a:prstGeom>
              <a:noFill/>
              <a:ln w="34925">
                <a:solidFill>
                  <a:srgbClr val="000000"/>
                </a:solidFill>
                <a:round/>
                <a:headEnd/>
                <a:tailEnd/>
              </a:ln>
            </p:spPr>
            <p:txBody>
              <a:bodyPr/>
              <a:lstStyle/>
              <a:p>
                <a:endParaRPr lang="en-US"/>
              </a:p>
            </p:txBody>
          </p:sp>
        </p:grpSp>
        <p:sp>
          <p:nvSpPr>
            <p:cNvPr id="110614" name="Rectangle 22"/>
            <p:cNvSpPr>
              <a:spLocks noChangeArrowheads="1"/>
            </p:cNvSpPr>
            <p:nvPr/>
          </p:nvSpPr>
          <p:spPr bwMode="auto">
            <a:xfrm>
              <a:off x="2372" y="2371"/>
              <a:ext cx="1050" cy="386"/>
            </a:xfrm>
            <a:prstGeom prst="rect">
              <a:avLst/>
            </a:prstGeom>
            <a:noFill/>
            <a:ln w="9525">
              <a:noFill/>
              <a:miter lim="800000"/>
              <a:headEnd/>
              <a:tailEnd/>
            </a:ln>
          </p:spPr>
          <p:txBody>
            <a:bodyPr wrap="none" lIns="0" tIns="0" rIns="0" bIns="0">
              <a:spAutoFit/>
            </a:bodyPr>
            <a:lstStyle/>
            <a:p>
              <a:r>
                <a:rPr lang="en-US" sz="1700" b="1">
                  <a:solidFill>
                    <a:srgbClr val="000000"/>
                  </a:solidFill>
                </a:rPr>
                <a:t>human evaluation</a:t>
              </a:r>
              <a:br>
                <a:rPr lang="en-US" sz="1700" b="1">
                  <a:solidFill>
                    <a:srgbClr val="000000"/>
                  </a:solidFill>
                </a:rPr>
              </a:br>
              <a:r>
                <a:rPr lang="en-US" sz="1700" b="1">
                  <a:solidFill>
                    <a:srgbClr val="000000"/>
                  </a:solidFill>
                </a:rPr>
                <a:t>of the benefit of</a:t>
              </a:r>
              <a:br>
                <a:rPr lang="en-US" sz="1700" b="1">
                  <a:solidFill>
                    <a:srgbClr val="000000"/>
                  </a:solidFill>
                </a:rPr>
              </a:br>
              <a:r>
                <a:rPr lang="en-US" sz="1700" b="1">
                  <a:solidFill>
                    <a:srgbClr val="000000"/>
                  </a:solidFill>
                </a:rPr>
                <a:t>available SMs </a:t>
              </a:r>
            </a:p>
          </p:txBody>
        </p:sp>
        <p:sp>
          <p:nvSpPr>
            <p:cNvPr id="110615" name="Freeform 23"/>
            <p:cNvSpPr>
              <a:spLocks/>
            </p:cNvSpPr>
            <p:nvPr/>
          </p:nvSpPr>
          <p:spPr bwMode="auto">
            <a:xfrm>
              <a:off x="975" y="967"/>
              <a:ext cx="4028" cy="1350"/>
            </a:xfrm>
            <a:custGeom>
              <a:avLst/>
              <a:gdLst/>
              <a:ahLst/>
              <a:cxnLst>
                <a:cxn ang="0">
                  <a:pos x="3718" y="0"/>
                </a:cxn>
                <a:cxn ang="0">
                  <a:pos x="4028" y="0"/>
                </a:cxn>
                <a:cxn ang="0">
                  <a:pos x="4028" y="886"/>
                </a:cxn>
                <a:cxn ang="0">
                  <a:pos x="0" y="886"/>
                </a:cxn>
                <a:cxn ang="0">
                  <a:pos x="0" y="1350"/>
                </a:cxn>
                <a:cxn ang="0">
                  <a:pos x="199" y="1350"/>
                </a:cxn>
              </a:cxnLst>
              <a:rect l="0" t="0" r="r" b="b"/>
              <a:pathLst>
                <a:path w="4028" h="1350">
                  <a:moveTo>
                    <a:pt x="3718" y="0"/>
                  </a:moveTo>
                  <a:lnTo>
                    <a:pt x="4028" y="0"/>
                  </a:lnTo>
                  <a:lnTo>
                    <a:pt x="4028" y="886"/>
                  </a:lnTo>
                  <a:lnTo>
                    <a:pt x="0" y="886"/>
                  </a:lnTo>
                  <a:lnTo>
                    <a:pt x="0" y="1350"/>
                  </a:lnTo>
                  <a:lnTo>
                    <a:pt x="199" y="1350"/>
                  </a:lnTo>
                </a:path>
              </a:pathLst>
            </a:custGeom>
            <a:noFill/>
            <a:ln w="34925">
              <a:solidFill>
                <a:srgbClr val="000000"/>
              </a:solidFill>
              <a:prstDash val="solid"/>
              <a:round/>
              <a:headEnd/>
              <a:tailEnd/>
            </a:ln>
          </p:spPr>
          <p:txBody>
            <a:bodyPr/>
            <a:lstStyle/>
            <a:p>
              <a:endParaRPr lang="en-US"/>
            </a:p>
          </p:txBody>
        </p:sp>
        <p:sp>
          <p:nvSpPr>
            <p:cNvPr id="110616" name="Rectangle 24"/>
            <p:cNvSpPr>
              <a:spLocks noChangeArrowheads="1"/>
            </p:cNvSpPr>
            <p:nvPr/>
          </p:nvSpPr>
          <p:spPr bwMode="auto">
            <a:xfrm>
              <a:off x="2268" y="1653"/>
              <a:ext cx="1233" cy="129"/>
            </a:xfrm>
            <a:prstGeom prst="rect">
              <a:avLst/>
            </a:prstGeom>
            <a:noFill/>
            <a:ln w="9525">
              <a:noFill/>
              <a:miter lim="800000"/>
              <a:headEnd/>
              <a:tailEnd/>
            </a:ln>
          </p:spPr>
          <p:txBody>
            <a:bodyPr wrap="none" lIns="0" tIns="0" rIns="0" bIns="0">
              <a:spAutoFit/>
            </a:bodyPr>
            <a:lstStyle/>
            <a:p>
              <a:r>
                <a:rPr lang="en-US" sz="1700" b="1">
                  <a:solidFill>
                    <a:srgbClr val="000000"/>
                  </a:solidFill>
                </a:rPr>
                <a:t>human interpretation</a:t>
              </a:r>
              <a:endParaRPr lang="en-US">
                <a:latin typeface="Times" pitchFamily="18" charset="0"/>
              </a:endParaRPr>
            </a:p>
          </p:txBody>
        </p:sp>
        <p:sp>
          <p:nvSpPr>
            <p:cNvPr id="110617" name="Freeform 25"/>
            <p:cNvSpPr>
              <a:spLocks/>
            </p:cNvSpPr>
            <p:nvPr/>
          </p:nvSpPr>
          <p:spPr bwMode="auto">
            <a:xfrm>
              <a:off x="1594" y="1786"/>
              <a:ext cx="200" cy="155"/>
            </a:xfrm>
            <a:custGeom>
              <a:avLst/>
              <a:gdLst/>
              <a:ahLst/>
              <a:cxnLst>
                <a:cxn ang="0">
                  <a:pos x="0" y="67"/>
                </a:cxn>
                <a:cxn ang="0">
                  <a:pos x="200" y="0"/>
                </a:cxn>
                <a:cxn ang="0">
                  <a:pos x="200" y="155"/>
                </a:cxn>
                <a:cxn ang="0">
                  <a:pos x="0" y="67"/>
                </a:cxn>
              </a:cxnLst>
              <a:rect l="0" t="0" r="r" b="b"/>
              <a:pathLst>
                <a:path w="200" h="155">
                  <a:moveTo>
                    <a:pt x="0" y="67"/>
                  </a:moveTo>
                  <a:lnTo>
                    <a:pt x="200" y="0"/>
                  </a:lnTo>
                  <a:lnTo>
                    <a:pt x="200" y="155"/>
                  </a:lnTo>
                  <a:lnTo>
                    <a:pt x="0" y="67"/>
                  </a:lnTo>
                  <a:close/>
                </a:path>
              </a:pathLst>
            </a:custGeom>
            <a:solidFill>
              <a:srgbClr val="000000"/>
            </a:solidFill>
            <a:ln w="34925">
              <a:solidFill>
                <a:srgbClr val="000000"/>
              </a:solidFill>
              <a:prstDash val="solid"/>
              <a:round/>
              <a:headEnd/>
              <a:tailEnd/>
            </a:ln>
          </p:spPr>
          <p:txBody>
            <a:bodyPr/>
            <a:lstStyle/>
            <a:p>
              <a:endParaRPr lang="en-US"/>
            </a:p>
          </p:txBody>
        </p:sp>
      </p:grpSp>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Grp="1" noChangeArrowheads="1"/>
          </p:cNvSpPr>
          <p:nvPr>
            <p:ph type="dt" sz="half" idx="10"/>
          </p:nvPr>
        </p:nvSpPr>
        <p:spPr>
          <a:ln/>
        </p:spPr>
        <p:txBody>
          <a:bodyPr/>
          <a:lstStyle/>
          <a:p>
            <a:r>
              <a:rPr lang="en-US" dirty="0" smtClean="0"/>
              <a:t>Feb 10, 2017</a:t>
            </a:r>
            <a:endParaRPr lang="en-US" dirty="0"/>
          </a:p>
        </p:txBody>
      </p:sp>
      <p:sp>
        <p:nvSpPr>
          <p:cNvPr id="6" name="Rectangle 5"/>
          <p:cNvSpPr>
            <a:spLocks noGrp="1" noChangeArrowheads="1"/>
          </p:cNvSpPr>
          <p:nvPr>
            <p:ph type="ftr" sz="quarter" idx="11"/>
          </p:nvPr>
        </p:nvSpPr>
        <p:spPr>
          <a:ln/>
        </p:spPr>
        <p:txBody>
          <a:bodyPr/>
          <a:lstStyle/>
          <a:p>
            <a:r>
              <a:rPr lang="en-US"/>
              <a:t>IAT 355</a:t>
            </a:r>
          </a:p>
        </p:txBody>
      </p:sp>
      <p:sp>
        <p:nvSpPr>
          <p:cNvPr id="7" name="Rectangle 6"/>
          <p:cNvSpPr>
            <a:spLocks noGrp="1" noChangeArrowheads="1"/>
          </p:cNvSpPr>
          <p:nvPr>
            <p:ph type="sldNum" sz="quarter" idx="12"/>
          </p:nvPr>
        </p:nvSpPr>
        <p:spPr>
          <a:ln/>
        </p:spPr>
        <p:txBody>
          <a:bodyPr/>
          <a:lstStyle/>
          <a:p>
            <a:pPr>
              <a:defRPr/>
            </a:pPr>
            <a:fld id="{71E93A3D-F1C5-4CFF-8558-DAEE23042B37}" type="slidenum">
              <a:rPr lang="en-US"/>
              <a:pPr>
                <a:defRPr/>
              </a:pPr>
              <a:t>22</a:t>
            </a:fld>
            <a:endParaRPr lang="en-US"/>
          </a:p>
        </p:txBody>
      </p:sp>
      <p:sp>
        <p:nvSpPr>
          <p:cNvPr id="114690" name="Rectangle 2"/>
          <p:cNvSpPr>
            <a:spLocks noGrp="1" noChangeArrowheads="1"/>
          </p:cNvSpPr>
          <p:nvPr>
            <p:ph type="title"/>
          </p:nvPr>
        </p:nvSpPr>
        <p:spPr/>
        <p:txBody>
          <a:bodyPr/>
          <a:lstStyle/>
          <a:p>
            <a:r>
              <a:rPr lang="en-US" dirty="0" err="1" smtClean="0"/>
              <a:t>DateLens</a:t>
            </a:r>
            <a:endParaRPr lang="en-US" dirty="0" smtClean="0"/>
          </a:p>
        </p:txBody>
      </p:sp>
      <p:sp>
        <p:nvSpPr>
          <p:cNvPr id="114691" name="Rectangle 3"/>
          <p:cNvSpPr>
            <a:spLocks noGrp="1" noChangeArrowheads="1"/>
          </p:cNvSpPr>
          <p:nvPr>
            <p:ph type="body" idx="1"/>
          </p:nvPr>
        </p:nvSpPr>
        <p:spPr>
          <a:xfrm>
            <a:off x="0" y="1981200"/>
            <a:ext cx="4067175" cy="4114800"/>
          </a:xfrm>
        </p:spPr>
        <p:txBody>
          <a:bodyPr/>
          <a:lstStyle/>
          <a:p>
            <a:r>
              <a:rPr lang="en-US" smtClean="0"/>
              <a:t>Search for HCIL: Highlight yellow</a:t>
            </a:r>
          </a:p>
          <a:p>
            <a:r>
              <a:rPr lang="en-US" smtClean="0"/>
              <a:t>Yellow highlights extend beyond visible region in scrollbar</a:t>
            </a:r>
          </a:p>
        </p:txBody>
      </p:sp>
      <p:pic>
        <p:nvPicPr>
          <p:cNvPr id="114692" name="Picture 4" descr="datelens-search1"/>
          <p:cNvPicPr>
            <a:picLocks noChangeAspect="1" noChangeArrowheads="1"/>
          </p:cNvPicPr>
          <p:nvPr/>
        </p:nvPicPr>
        <p:blipFill>
          <a:blip r:embed="rId3" cstate="print"/>
          <a:srcRect/>
          <a:stretch>
            <a:fillRect/>
          </a:stretch>
        </p:blipFill>
        <p:spPr bwMode="auto">
          <a:xfrm>
            <a:off x="3998913" y="0"/>
            <a:ext cx="5145087" cy="6858000"/>
          </a:xfrm>
          <a:prstGeom prst="rect">
            <a:avLst/>
          </a:prstGeom>
          <a:noFill/>
        </p:spPr>
      </p:pic>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dt" sz="half" idx="10"/>
          </p:nvPr>
        </p:nvSpPr>
        <p:spPr>
          <a:ln/>
        </p:spPr>
        <p:txBody>
          <a:bodyPr/>
          <a:lstStyle/>
          <a:p>
            <a:r>
              <a:rPr lang="en-US" dirty="0" smtClean="0"/>
              <a:t>Feb 10, 2017</a:t>
            </a:r>
            <a:endParaRPr lang="en-US" dirty="0"/>
          </a:p>
        </p:txBody>
      </p:sp>
      <p:sp>
        <p:nvSpPr>
          <p:cNvPr id="5" name="Rectangle 5"/>
          <p:cNvSpPr>
            <a:spLocks noGrp="1" noChangeArrowheads="1"/>
          </p:cNvSpPr>
          <p:nvPr>
            <p:ph type="ftr" sz="quarter" idx="11"/>
          </p:nvPr>
        </p:nvSpPr>
        <p:spPr>
          <a:ln/>
        </p:spPr>
        <p:txBody>
          <a:bodyPr/>
          <a:lstStyle/>
          <a:p>
            <a:r>
              <a:rPr lang="en-US"/>
              <a:t>IAT 355</a:t>
            </a:r>
          </a:p>
        </p:txBody>
      </p:sp>
      <p:sp>
        <p:nvSpPr>
          <p:cNvPr id="6" name="Rectangle 6"/>
          <p:cNvSpPr>
            <a:spLocks noGrp="1" noChangeArrowheads="1"/>
          </p:cNvSpPr>
          <p:nvPr>
            <p:ph type="sldNum" sz="quarter" idx="12"/>
          </p:nvPr>
        </p:nvSpPr>
        <p:spPr>
          <a:ln/>
        </p:spPr>
        <p:txBody>
          <a:bodyPr/>
          <a:lstStyle/>
          <a:p>
            <a:pPr>
              <a:defRPr/>
            </a:pPr>
            <a:fld id="{9AEE4DA6-F961-4308-805E-4DB922545A29}" type="slidenum">
              <a:rPr lang="en-US"/>
              <a:pPr>
                <a:defRPr/>
              </a:pPr>
              <a:t>23</a:t>
            </a:fld>
            <a:endParaRPr lang="en-US"/>
          </a:p>
        </p:txBody>
      </p:sp>
      <p:sp>
        <p:nvSpPr>
          <p:cNvPr id="116738" name="Rectangle 2"/>
          <p:cNvSpPr>
            <a:spLocks noGrp="1" noChangeArrowheads="1"/>
          </p:cNvSpPr>
          <p:nvPr>
            <p:ph type="title"/>
          </p:nvPr>
        </p:nvSpPr>
        <p:spPr/>
        <p:txBody>
          <a:bodyPr/>
          <a:lstStyle/>
          <a:p>
            <a:r>
              <a:rPr lang="en-US" smtClean="0"/>
              <a:t>Where am I?</a:t>
            </a:r>
          </a:p>
        </p:txBody>
      </p:sp>
      <p:sp>
        <p:nvSpPr>
          <p:cNvPr id="116739" name="Rectangle 3"/>
          <p:cNvSpPr>
            <a:spLocks noGrp="1" noChangeArrowheads="1"/>
          </p:cNvSpPr>
          <p:nvPr>
            <p:ph type="body" idx="1"/>
          </p:nvPr>
        </p:nvSpPr>
        <p:spPr/>
        <p:txBody>
          <a:bodyPr/>
          <a:lstStyle/>
          <a:p>
            <a:r>
              <a:rPr lang="en-US" smtClean="0"/>
              <a:t>Navigational aids</a:t>
            </a:r>
          </a:p>
        </p:txBody>
      </p:sp>
    </p:spTree>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Grp="1" noChangeArrowheads="1"/>
          </p:cNvSpPr>
          <p:nvPr>
            <p:ph type="dt" sz="half" idx="10"/>
          </p:nvPr>
        </p:nvSpPr>
        <p:spPr>
          <a:ln/>
        </p:spPr>
        <p:txBody>
          <a:bodyPr/>
          <a:lstStyle/>
          <a:p>
            <a:r>
              <a:rPr lang="en-US" dirty="0" smtClean="0"/>
              <a:t>Feb 10, 2017</a:t>
            </a:r>
            <a:endParaRPr lang="en-US" dirty="0"/>
          </a:p>
        </p:txBody>
      </p:sp>
      <p:sp>
        <p:nvSpPr>
          <p:cNvPr id="6" name="Rectangle 5"/>
          <p:cNvSpPr>
            <a:spLocks noGrp="1" noChangeArrowheads="1"/>
          </p:cNvSpPr>
          <p:nvPr>
            <p:ph type="ftr" sz="quarter" idx="11"/>
          </p:nvPr>
        </p:nvSpPr>
        <p:spPr>
          <a:ln/>
        </p:spPr>
        <p:txBody>
          <a:bodyPr/>
          <a:lstStyle/>
          <a:p>
            <a:r>
              <a:rPr lang="en-US"/>
              <a:t>IAT 355</a:t>
            </a:r>
          </a:p>
        </p:txBody>
      </p:sp>
      <p:sp>
        <p:nvSpPr>
          <p:cNvPr id="7" name="Rectangle 6"/>
          <p:cNvSpPr>
            <a:spLocks noGrp="1" noChangeArrowheads="1"/>
          </p:cNvSpPr>
          <p:nvPr>
            <p:ph type="sldNum" sz="quarter" idx="12"/>
          </p:nvPr>
        </p:nvSpPr>
        <p:spPr>
          <a:ln/>
        </p:spPr>
        <p:txBody>
          <a:bodyPr/>
          <a:lstStyle/>
          <a:p>
            <a:pPr>
              <a:defRPr/>
            </a:pPr>
            <a:fld id="{9FDE7D9E-70B0-48DF-8A75-C684D527E116}" type="slidenum">
              <a:rPr lang="en-US"/>
              <a:pPr>
                <a:defRPr/>
              </a:pPr>
              <a:t>24</a:t>
            </a:fld>
            <a:endParaRPr lang="en-US"/>
          </a:p>
        </p:txBody>
      </p:sp>
      <p:sp>
        <p:nvSpPr>
          <p:cNvPr id="118786" name="Text Box 2"/>
          <p:cNvSpPr txBox="1">
            <a:spLocks noChangeArrowheads="1"/>
          </p:cNvSpPr>
          <p:nvPr/>
        </p:nvSpPr>
        <p:spPr bwMode="auto">
          <a:xfrm>
            <a:off x="292100" y="5932488"/>
            <a:ext cx="8394700" cy="366712"/>
          </a:xfrm>
          <a:prstGeom prst="rect">
            <a:avLst/>
          </a:prstGeom>
          <a:noFill/>
          <a:ln w="9525">
            <a:noFill/>
            <a:miter lim="800000"/>
            <a:headEnd/>
            <a:tailEnd/>
          </a:ln>
          <a:effectLst/>
        </p:spPr>
        <p:txBody>
          <a:bodyPr>
            <a:spAutoFit/>
          </a:bodyPr>
          <a:lstStyle/>
          <a:p>
            <a:r>
              <a:rPr lang="en-US" sz="1200">
                <a:solidFill>
                  <a:srgbClr val="000000"/>
                </a:solidFill>
              </a:rPr>
              <a:t>Figure 5.39</a:t>
            </a:r>
            <a:r>
              <a:rPr lang="en-US" sz="1800">
                <a:solidFill>
                  <a:srgbClr val="000000"/>
                </a:solidFill>
              </a:rPr>
              <a:t>  Available paths from the current location in discrete information space</a:t>
            </a:r>
          </a:p>
        </p:txBody>
      </p:sp>
      <p:sp>
        <p:nvSpPr>
          <p:cNvPr id="118787" name="Rectangle 3"/>
          <p:cNvSpPr>
            <a:spLocks noChangeArrowheads="1"/>
          </p:cNvSpPr>
          <p:nvPr/>
        </p:nvSpPr>
        <p:spPr bwMode="auto">
          <a:xfrm>
            <a:off x="1165225" y="-79375"/>
            <a:ext cx="184150" cy="457200"/>
          </a:xfrm>
          <a:prstGeom prst="rect">
            <a:avLst/>
          </a:prstGeom>
          <a:noFill/>
          <a:ln w="9525">
            <a:noFill/>
            <a:miter lim="800000"/>
            <a:headEnd/>
            <a:tailEnd/>
          </a:ln>
          <a:effectLst/>
        </p:spPr>
        <p:txBody>
          <a:bodyPr wrap="none">
            <a:spAutoFit/>
          </a:bodyPr>
          <a:lstStyle/>
          <a:p>
            <a:endParaRPr lang="en-US">
              <a:latin typeface="Times" pitchFamily="18" charset="0"/>
            </a:endParaRPr>
          </a:p>
        </p:txBody>
      </p:sp>
      <p:pic>
        <p:nvPicPr>
          <p:cNvPr id="118788" name="Picture 4"/>
          <p:cNvPicPr>
            <a:picLocks noChangeAspect="1" noChangeArrowheads="1"/>
          </p:cNvPicPr>
          <p:nvPr/>
        </p:nvPicPr>
        <p:blipFill>
          <a:blip r:embed="rId3" cstate="print"/>
          <a:srcRect/>
          <a:stretch>
            <a:fillRect/>
          </a:stretch>
        </p:blipFill>
        <p:spPr bwMode="auto">
          <a:xfrm>
            <a:off x="381000" y="1682750"/>
            <a:ext cx="8308975" cy="3492500"/>
          </a:xfrm>
          <a:prstGeom prst="rect">
            <a:avLst/>
          </a:prstGeom>
          <a:noFill/>
          <a:ln w="9525">
            <a:noFill/>
            <a:miter lim="800000"/>
            <a:headEnd/>
            <a:tailEnd/>
          </a:ln>
          <a:effectLst/>
        </p:spPr>
      </p:pic>
    </p:spTree>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Grp="1" noChangeArrowheads="1"/>
          </p:cNvSpPr>
          <p:nvPr>
            <p:ph type="dt" sz="half" idx="10"/>
          </p:nvPr>
        </p:nvSpPr>
        <p:spPr>
          <a:ln/>
        </p:spPr>
        <p:txBody>
          <a:bodyPr/>
          <a:lstStyle/>
          <a:p>
            <a:r>
              <a:rPr lang="en-US" dirty="0" smtClean="0"/>
              <a:t>Feb 10, 2017</a:t>
            </a:r>
            <a:endParaRPr lang="en-US" dirty="0"/>
          </a:p>
        </p:txBody>
      </p:sp>
      <p:sp>
        <p:nvSpPr>
          <p:cNvPr id="6" name="Rectangle 5"/>
          <p:cNvSpPr>
            <a:spLocks noGrp="1" noChangeArrowheads="1"/>
          </p:cNvSpPr>
          <p:nvPr>
            <p:ph type="ftr" sz="quarter" idx="11"/>
          </p:nvPr>
        </p:nvSpPr>
        <p:spPr>
          <a:ln/>
        </p:spPr>
        <p:txBody>
          <a:bodyPr/>
          <a:lstStyle/>
          <a:p>
            <a:r>
              <a:rPr lang="en-US"/>
              <a:t>IAT 355</a:t>
            </a:r>
          </a:p>
        </p:txBody>
      </p:sp>
      <p:sp>
        <p:nvSpPr>
          <p:cNvPr id="7" name="Rectangle 6"/>
          <p:cNvSpPr>
            <a:spLocks noGrp="1" noChangeArrowheads="1"/>
          </p:cNvSpPr>
          <p:nvPr>
            <p:ph type="sldNum" sz="quarter" idx="12"/>
          </p:nvPr>
        </p:nvSpPr>
        <p:spPr>
          <a:ln/>
        </p:spPr>
        <p:txBody>
          <a:bodyPr/>
          <a:lstStyle/>
          <a:p>
            <a:pPr>
              <a:defRPr/>
            </a:pPr>
            <a:fld id="{83895AF7-4F6D-4F7A-9794-77C29D1BC01A}" type="slidenum">
              <a:rPr lang="en-US"/>
              <a:pPr>
                <a:defRPr/>
              </a:pPr>
              <a:t>25</a:t>
            </a:fld>
            <a:endParaRPr lang="en-US"/>
          </a:p>
        </p:txBody>
      </p:sp>
      <p:sp>
        <p:nvSpPr>
          <p:cNvPr id="120834" name="Text Box 2"/>
          <p:cNvSpPr txBox="1">
            <a:spLocks noChangeArrowheads="1"/>
          </p:cNvSpPr>
          <p:nvPr/>
        </p:nvSpPr>
        <p:spPr bwMode="auto">
          <a:xfrm>
            <a:off x="292100" y="5661025"/>
            <a:ext cx="8394700" cy="641350"/>
          </a:xfrm>
          <a:prstGeom prst="rect">
            <a:avLst/>
          </a:prstGeom>
          <a:noFill/>
          <a:ln w="9525">
            <a:noFill/>
            <a:miter lim="800000"/>
            <a:headEnd/>
            <a:tailEnd/>
          </a:ln>
          <a:effectLst/>
        </p:spPr>
        <p:txBody>
          <a:bodyPr>
            <a:spAutoFit/>
          </a:bodyPr>
          <a:lstStyle/>
          <a:p>
            <a:r>
              <a:rPr lang="en-US" sz="1200">
                <a:solidFill>
                  <a:srgbClr val="000000"/>
                </a:solidFill>
              </a:rPr>
              <a:t>Figure 5.40</a:t>
            </a:r>
            <a:r>
              <a:rPr lang="en-US" sz="1800">
                <a:solidFill>
                  <a:srgbClr val="000000"/>
                </a:solidFill>
              </a:rPr>
              <a:t>  Location breadcrumbs (red) provide an awareness of the structure of a site within which the current location resides</a:t>
            </a:r>
          </a:p>
        </p:txBody>
      </p:sp>
      <p:sp>
        <p:nvSpPr>
          <p:cNvPr id="120835" name="Rectangle 3"/>
          <p:cNvSpPr>
            <a:spLocks noChangeArrowheads="1"/>
          </p:cNvSpPr>
          <p:nvPr/>
        </p:nvSpPr>
        <p:spPr bwMode="auto">
          <a:xfrm>
            <a:off x="1165225" y="-79375"/>
            <a:ext cx="184150" cy="457200"/>
          </a:xfrm>
          <a:prstGeom prst="rect">
            <a:avLst/>
          </a:prstGeom>
          <a:noFill/>
          <a:ln w="9525">
            <a:noFill/>
            <a:miter lim="800000"/>
            <a:headEnd/>
            <a:tailEnd/>
          </a:ln>
          <a:effectLst/>
        </p:spPr>
        <p:txBody>
          <a:bodyPr wrap="none">
            <a:spAutoFit/>
          </a:bodyPr>
          <a:lstStyle/>
          <a:p>
            <a:endParaRPr lang="en-US">
              <a:latin typeface="Times" pitchFamily="18" charset="0"/>
            </a:endParaRPr>
          </a:p>
        </p:txBody>
      </p:sp>
      <p:pic>
        <p:nvPicPr>
          <p:cNvPr id="120836" name="Picture 4"/>
          <p:cNvPicPr>
            <a:picLocks noChangeAspect="1" noChangeArrowheads="1"/>
          </p:cNvPicPr>
          <p:nvPr/>
        </p:nvPicPr>
        <p:blipFill>
          <a:blip r:embed="rId3" cstate="print"/>
          <a:srcRect/>
          <a:stretch>
            <a:fillRect/>
          </a:stretch>
        </p:blipFill>
        <p:spPr bwMode="auto">
          <a:xfrm>
            <a:off x="420688" y="1066800"/>
            <a:ext cx="8302625" cy="3698875"/>
          </a:xfrm>
          <a:prstGeom prst="rect">
            <a:avLst/>
          </a:prstGeom>
          <a:noFill/>
          <a:ln w="9525">
            <a:noFill/>
            <a:miter lim="800000"/>
            <a:headEnd/>
            <a:tailEnd/>
          </a:ln>
          <a:effectLst/>
        </p:spPr>
      </p:pic>
    </p:spTree>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Grp="1" noChangeArrowheads="1"/>
          </p:cNvSpPr>
          <p:nvPr>
            <p:ph type="dt" sz="half" idx="10"/>
          </p:nvPr>
        </p:nvSpPr>
        <p:spPr>
          <a:ln/>
        </p:spPr>
        <p:txBody>
          <a:bodyPr/>
          <a:lstStyle/>
          <a:p>
            <a:r>
              <a:rPr lang="en-US" dirty="0" smtClean="0"/>
              <a:t>Feb 10, 2017</a:t>
            </a:r>
            <a:endParaRPr lang="en-US" dirty="0"/>
          </a:p>
        </p:txBody>
      </p:sp>
      <p:sp>
        <p:nvSpPr>
          <p:cNvPr id="6" name="Rectangle 5"/>
          <p:cNvSpPr>
            <a:spLocks noGrp="1" noChangeArrowheads="1"/>
          </p:cNvSpPr>
          <p:nvPr>
            <p:ph type="ftr" sz="quarter" idx="11"/>
          </p:nvPr>
        </p:nvSpPr>
        <p:spPr>
          <a:ln/>
        </p:spPr>
        <p:txBody>
          <a:bodyPr/>
          <a:lstStyle/>
          <a:p>
            <a:r>
              <a:rPr lang="en-US"/>
              <a:t>IAT 355</a:t>
            </a:r>
          </a:p>
        </p:txBody>
      </p:sp>
      <p:sp>
        <p:nvSpPr>
          <p:cNvPr id="7" name="Rectangle 6"/>
          <p:cNvSpPr>
            <a:spLocks noGrp="1" noChangeArrowheads="1"/>
          </p:cNvSpPr>
          <p:nvPr>
            <p:ph type="sldNum" sz="quarter" idx="12"/>
          </p:nvPr>
        </p:nvSpPr>
        <p:spPr>
          <a:ln/>
        </p:spPr>
        <p:txBody>
          <a:bodyPr/>
          <a:lstStyle/>
          <a:p>
            <a:pPr>
              <a:defRPr/>
            </a:pPr>
            <a:fld id="{BE69A7D9-1906-412E-8F43-B96122C651AE}" type="slidenum">
              <a:rPr lang="en-US"/>
              <a:pPr>
                <a:defRPr/>
              </a:pPr>
              <a:t>26</a:t>
            </a:fld>
            <a:endParaRPr lang="en-US"/>
          </a:p>
        </p:txBody>
      </p:sp>
      <p:sp>
        <p:nvSpPr>
          <p:cNvPr id="122882" name="Text Box 2"/>
          <p:cNvSpPr txBox="1">
            <a:spLocks noChangeArrowheads="1"/>
          </p:cNvSpPr>
          <p:nvPr/>
        </p:nvSpPr>
        <p:spPr bwMode="auto">
          <a:xfrm>
            <a:off x="292100" y="5949950"/>
            <a:ext cx="8394700" cy="366713"/>
          </a:xfrm>
          <a:prstGeom prst="rect">
            <a:avLst/>
          </a:prstGeom>
          <a:noFill/>
          <a:ln w="9525">
            <a:noFill/>
            <a:miter lim="800000"/>
            <a:headEnd/>
            <a:tailEnd/>
          </a:ln>
          <a:effectLst/>
        </p:spPr>
        <p:txBody>
          <a:bodyPr>
            <a:spAutoFit/>
          </a:bodyPr>
          <a:lstStyle/>
          <a:p>
            <a:r>
              <a:rPr lang="en-US" sz="1200">
                <a:solidFill>
                  <a:srgbClr val="000000"/>
                </a:solidFill>
              </a:rPr>
              <a:t>Figure 5.41</a:t>
            </a:r>
            <a:r>
              <a:rPr lang="en-US" sz="1800">
                <a:solidFill>
                  <a:srgbClr val="000000"/>
                </a:solidFill>
              </a:rPr>
              <a:t>  An example of path breadcrumbs within a website</a:t>
            </a:r>
          </a:p>
        </p:txBody>
      </p:sp>
      <p:sp>
        <p:nvSpPr>
          <p:cNvPr id="122883" name="Rectangle 3"/>
          <p:cNvSpPr>
            <a:spLocks noChangeArrowheads="1"/>
          </p:cNvSpPr>
          <p:nvPr/>
        </p:nvSpPr>
        <p:spPr bwMode="auto">
          <a:xfrm>
            <a:off x="1165225" y="-79375"/>
            <a:ext cx="184150" cy="457200"/>
          </a:xfrm>
          <a:prstGeom prst="rect">
            <a:avLst/>
          </a:prstGeom>
          <a:noFill/>
          <a:ln w="9525">
            <a:noFill/>
            <a:miter lim="800000"/>
            <a:headEnd/>
            <a:tailEnd/>
          </a:ln>
          <a:effectLst/>
        </p:spPr>
        <p:txBody>
          <a:bodyPr wrap="none">
            <a:spAutoFit/>
          </a:bodyPr>
          <a:lstStyle/>
          <a:p>
            <a:endParaRPr lang="en-US">
              <a:latin typeface="Times" pitchFamily="18" charset="0"/>
            </a:endParaRPr>
          </a:p>
        </p:txBody>
      </p:sp>
      <p:pic>
        <p:nvPicPr>
          <p:cNvPr id="122884" name="Picture 4"/>
          <p:cNvPicPr>
            <a:picLocks noChangeAspect="1" noChangeArrowheads="1"/>
          </p:cNvPicPr>
          <p:nvPr/>
        </p:nvPicPr>
        <p:blipFill>
          <a:blip r:embed="rId3" cstate="print"/>
          <a:srcRect/>
          <a:stretch>
            <a:fillRect/>
          </a:stretch>
        </p:blipFill>
        <p:spPr bwMode="auto">
          <a:xfrm>
            <a:off x="735013" y="381000"/>
            <a:ext cx="7672387" cy="5449888"/>
          </a:xfrm>
          <a:prstGeom prst="rect">
            <a:avLst/>
          </a:prstGeom>
          <a:noFill/>
        </p:spPr>
      </p:pic>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Grp="1" noChangeArrowheads="1"/>
          </p:cNvSpPr>
          <p:nvPr>
            <p:ph type="dt" sz="half" idx="10"/>
          </p:nvPr>
        </p:nvSpPr>
        <p:spPr>
          <a:ln/>
        </p:spPr>
        <p:txBody>
          <a:bodyPr/>
          <a:lstStyle/>
          <a:p>
            <a:r>
              <a:rPr lang="en-US" dirty="0" smtClean="0"/>
              <a:t>Feb 10, 2017</a:t>
            </a:r>
            <a:endParaRPr lang="en-US" dirty="0"/>
          </a:p>
        </p:txBody>
      </p:sp>
      <p:sp>
        <p:nvSpPr>
          <p:cNvPr id="6" name="Rectangle 5"/>
          <p:cNvSpPr>
            <a:spLocks noGrp="1" noChangeArrowheads="1"/>
          </p:cNvSpPr>
          <p:nvPr>
            <p:ph type="ftr" sz="quarter" idx="11"/>
          </p:nvPr>
        </p:nvSpPr>
        <p:spPr>
          <a:ln/>
        </p:spPr>
        <p:txBody>
          <a:bodyPr/>
          <a:lstStyle/>
          <a:p>
            <a:r>
              <a:rPr lang="en-US"/>
              <a:t>IAT 355</a:t>
            </a:r>
          </a:p>
        </p:txBody>
      </p:sp>
      <p:sp>
        <p:nvSpPr>
          <p:cNvPr id="7" name="Rectangle 6"/>
          <p:cNvSpPr>
            <a:spLocks noGrp="1" noChangeArrowheads="1"/>
          </p:cNvSpPr>
          <p:nvPr>
            <p:ph type="sldNum" sz="quarter" idx="12"/>
          </p:nvPr>
        </p:nvSpPr>
        <p:spPr>
          <a:ln/>
        </p:spPr>
        <p:txBody>
          <a:bodyPr/>
          <a:lstStyle/>
          <a:p>
            <a:pPr>
              <a:defRPr/>
            </a:pPr>
            <a:fld id="{F7416263-05AF-4B29-83D9-6AFDA853FE81}" type="slidenum">
              <a:rPr lang="en-US"/>
              <a:pPr>
                <a:defRPr/>
              </a:pPr>
              <a:t>3</a:t>
            </a:fld>
            <a:endParaRPr lang="en-US"/>
          </a:p>
        </p:txBody>
      </p:sp>
      <p:sp>
        <p:nvSpPr>
          <p:cNvPr id="71682" name="Text Box 2"/>
          <p:cNvSpPr txBox="1">
            <a:spLocks noGrp="1" noChangeArrowheads="1"/>
          </p:cNvSpPr>
          <p:nvPr>
            <p:ph type="body" idx="1"/>
          </p:nvPr>
        </p:nvSpPr>
        <p:spPr>
          <a:xfrm>
            <a:off x="1071538" y="5643578"/>
            <a:ext cx="7848600" cy="696912"/>
          </a:xfrm>
          <a:noFill/>
          <a:ln/>
        </p:spPr>
        <p:txBody>
          <a:bodyPr>
            <a:spAutoFit/>
          </a:bodyPr>
          <a:lstStyle/>
          <a:p>
            <a:r>
              <a:rPr lang="en-US" sz="1900" dirty="0" smtClean="0">
                <a:solidFill>
                  <a:srgbClr val="000000"/>
                </a:solidFill>
              </a:rPr>
              <a:t>Discrete information space</a:t>
            </a:r>
          </a:p>
          <a:p>
            <a:r>
              <a:rPr lang="en-US" sz="1900" dirty="0" smtClean="0">
                <a:solidFill>
                  <a:srgbClr val="000000"/>
                </a:solidFill>
              </a:rPr>
              <a:t>Stepped interaction</a:t>
            </a:r>
          </a:p>
        </p:txBody>
      </p:sp>
      <p:sp>
        <p:nvSpPr>
          <p:cNvPr id="71683" name="Rectangle 3"/>
          <p:cNvSpPr>
            <a:spLocks noChangeArrowheads="1"/>
          </p:cNvSpPr>
          <p:nvPr/>
        </p:nvSpPr>
        <p:spPr bwMode="auto">
          <a:xfrm>
            <a:off x="292100" y="5916613"/>
            <a:ext cx="868363" cy="274637"/>
          </a:xfrm>
          <a:prstGeom prst="rect">
            <a:avLst/>
          </a:prstGeom>
          <a:noFill/>
          <a:ln w="9525">
            <a:noFill/>
            <a:miter lim="800000"/>
            <a:headEnd/>
            <a:tailEnd/>
          </a:ln>
          <a:effectLst/>
        </p:spPr>
        <p:txBody>
          <a:bodyPr wrap="none">
            <a:spAutoFit/>
          </a:bodyPr>
          <a:lstStyle/>
          <a:p>
            <a:r>
              <a:rPr lang="en-US" sz="1200">
                <a:solidFill>
                  <a:srgbClr val="000000"/>
                </a:solidFill>
              </a:rPr>
              <a:t>Figure 5.2</a:t>
            </a:r>
          </a:p>
        </p:txBody>
      </p:sp>
      <p:pic>
        <p:nvPicPr>
          <p:cNvPr id="71684" name="Picture 4" descr="C05NF002"/>
          <p:cNvPicPr>
            <a:picLocks noChangeAspect="1" noChangeArrowheads="1"/>
          </p:cNvPicPr>
          <p:nvPr/>
        </p:nvPicPr>
        <p:blipFill>
          <a:blip r:embed="rId3" cstate="print"/>
          <a:srcRect/>
          <a:stretch>
            <a:fillRect/>
          </a:stretch>
        </p:blipFill>
        <p:spPr bwMode="auto">
          <a:xfrm>
            <a:off x="1928794" y="357166"/>
            <a:ext cx="5270500" cy="5349875"/>
          </a:xfrm>
          <a:prstGeom prst="rect">
            <a:avLst/>
          </a:prstGeom>
          <a:noFill/>
        </p:spPr>
      </p:pic>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dt" sz="half" idx="10"/>
          </p:nvPr>
        </p:nvSpPr>
        <p:spPr>
          <a:ln/>
        </p:spPr>
        <p:txBody>
          <a:bodyPr/>
          <a:lstStyle/>
          <a:p>
            <a:r>
              <a:rPr lang="en-US" dirty="0" smtClean="0"/>
              <a:t>Feb 10, 2017</a:t>
            </a:r>
            <a:endParaRPr lang="en-US" dirty="0"/>
          </a:p>
        </p:txBody>
      </p:sp>
      <p:sp>
        <p:nvSpPr>
          <p:cNvPr id="5" name="Rectangle 5"/>
          <p:cNvSpPr>
            <a:spLocks noGrp="1" noChangeArrowheads="1"/>
          </p:cNvSpPr>
          <p:nvPr>
            <p:ph type="ftr" sz="quarter" idx="11"/>
          </p:nvPr>
        </p:nvSpPr>
        <p:spPr>
          <a:ln/>
        </p:spPr>
        <p:txBody>
          <a:bodyPr/>
          <a:lstStyle/>
          <a:p>
            <a:r>
              <a:rPr lang="en-US"/>
              <a:t>IAT 355</a:t>
            </a:r>
          </a:p>
        </p:txBody>
      </p:sp>
      <p:sp>
        <p:nvSpPr>
          <p:cNvPr id="6" name="Rectangle 6"/>
          <p:cNvSpPr>
            <a:spLocks noGrp="1" noChangeArrowheads="1"/>
          </p:cNvSpPr>
          <p:nvPr>
            <p:ph type="sldNum" sz="quarter" idx="12"/>
          </p:nvPr>
        </p:nvSpPr>
        <p:spPr>
          <a:ln/>
        </p:spPr>
        <p:txBody>
          <a:bodyPr/>
          <a:lstStyle/>
          <a:p>
            <a:pPr>
              <a:defRPr/>
            </a:pPr>
            <a:fld id="{B0A62CBD-50AB-428D-8E61-A281F5FB3AC5}" type="slidenum">
              <a:rPr lang="en-US"/>
              <a:pPr>
                <a:defRPr/>
              </a:pPr>
              <a:t>4</a:t>
            </a:fld>
            <a:endParaRPr lang="en-US"/>
          </a:p>
        </p:txBody>
      </p:sp>
      <p:sp>
        <p:nvSpPr>
          <p:cNvPr id="73730" name="Text Box 2"/>
          <p:cNvSpPr txBox="1">
            <a:spLocks noGrp="1" noChangeArrowheads="1"/>
          </p:cNvSpPr>
          <p:nvPr>
            <p:ph type="body" idx="1"/>
          </p:nvPr>
        </p:nvSpPr>
        <p:spPr>
          <a:xfrm>
            <a:off x="357158" y="5000636"/>
            <a:ext cx="7848600" cy="1295400"/>
          </a:xfrm>
          <a:noFill/>
          <a:ln/>
        </p:spPr>
        <p:txBody>
          <a:bodyPr/>
          <a:lstStyle/>
          <a:p>
            <a:pPr>
              <a:buFontTx/>
              <a:buNone/>
            </a:pPr>
            <a:r>
              <a:rPr lang="en-US" sz="1300" dirty="0" smtClean="0">
                <a:solidFill>
                  <a:srgbClr val="000000"/>
                </a:solidFill>
              </a:rPr>
              <a:t>Figure 5.3</a:t>
            </a:r>
          </a:p>
          <a:p>
            <a:r>
              <a:rPr lang="en-US" sz="1900" dirty="0" smtClean="0">
                <a:solidFill>
                  <a:srgbClr val="000000"/>
                </a:solidFill>
              </a:rPr>
              <a:t>Discrete information space</a:t>
            </a:r>
          </a:p>
          <a:p>
            <a:r>
              <a:rPr lang="en-US" sz="1900" dirty="0" smtClean="0">
                <a:solidFill>
                  <a:srgbClr val="000000"/>
                </a:solidFill>
              </a:rPr>
              <a:t>Continuous interaction</a:t>
            </a:r>
          </a:p>
          <a:p>
            <a:r>
              <a:rPr lang="en-US" sz="1900" dirty="0" smtClean="0">
                <a:solidFill>
                  <a:srgbClr val="000000"/>
                </a:solidFill>
              </a:rPr>
              <a:t>Responsive system</a:t>
            </a:r>
          </a:p>
        </p:txBody>
      </p:sp>
      <p:pic>
        <p:nvPicPr>
          <p:cNvPr id="73731" name="Picture 3"/>
          <p:cNvPicPr>
            <a:picLocks noChangeAspect="1" noChangeArrowheads="1"/>
          </p:cNvPicPr>
          <p:nvPr/>
        </p:nvPicPr>
        <p:blipFill>
          <a:blip r:embed="rId3" cstate="print"/>
          <a:srcRect/>
          <a:stretch>
            <a:fillRect/>
          </a:stretch>
        </p:blipFill>
        <p:spPr bwMode="auto">
          <a:xfrm>
            <a:off x="2092325" y="381000"/>
            <a:ext cx="4949825" cy="4684713"/>
          </a:xfrm>
          <a:prstGeom prst="rect">
            <a:avLst/>
          </a:prstGeom>
          <a:noFill/>
          <a:ln w="9525">
            <a:noFill/>
            <a:miter lim="800000"/>
            <a:headEnd/>
            <a:tailEnd/>
          </a:ln>
          <a:effectLst/>
        </p:spPr>
      </p:pic>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dt" sz="half" idx="10"/>
          </p:nvPr>
        </p:nvSpPr>
        <p:spPr>
          <a:ln/>
        </p:spPr>
        <p:txBody>
          <a:bodyPr/>
          <a:lstStyle/>
          <a:p>
            <a:r>
              <a:rPr lang="en-US" dirty="0" smtClean="0"/>
              <a:t>Feb 10, 2017</a:t>
            </a:r>
            <a:endParaRPr lang="en-US" dirty="0"/>
          </a:p>
        </p:txBody>
      </p:sp>
      <p:sp>
        <p:nvSpPr>
          <p:cNvPr id="5" name="Rectangle 5"/>
          <p:cNvSpPr>
            <a:spLocks noGrp="1" noChangeArrowheads="1"/>
          </p:cNvSpPr>
          <p:nvPr>
            <p:ph type="ftr" sz="quarter" idx="11"/>
          </p:nvPr>
        </p:nvSpPr>
        <p:spPr>
          <a:ln/>
        </p:spPr>
        <p:txBody>
          <a:bodyPr/>
          <a:lstStyle/>
          <a:p>
            <a:r>
              <a:rPr lang="en-US"/>
              <a:t>IAT 355</a:t>
            </a:r>
          </a:p>
        </p:txBody>
      </p:sp>
      <p:sp>
        <p:nvSpPr>
          <p:cNvPr id="6" name="Rectangle 6"/>
          <p:cNvSpPr>
            <a:spLocks noGrp="1" noChangeArrowheads="1"/>
          </p:cNvSpPr>
          <p:nvPr>
            <p:ph type="sldNum" sz="quarter" idx="12"/>
          </p:nvPr>
        </p:nvSpPr>
        <p:spPr>
          <a:ln/>
        </p:spPr>
        <p:txBody>
          <a:bodyPr/>
          <a:lstStyle/>
          <a:p>
            <a:pPr>
              <a:defRPr/>
            </a:pPr>
            <a:fld id="{30E9214A-B747-4DE8-AE59-9CA24D166B01}" type="slidenum">
              <a:rPr lang="en-US"/>
              <a:pPr>
                <a:defRPr/>
              </a:pPr>
              <a:t>5</a:t>
            </a:fld>
            <a:endParaRPr lang="en-US"/>
          </a:p>
        </p:txBody>
      </p:sp>
      <p:sp>
        <p:nvSpPr>
          <p:cNvPr id="75778" name="Text Box 2"/>
          <p:cNvSpPr txBox="1">
            <a:spLocks noGrp="1" noChangeArrowheads="1"/>
          </p:cNvSpPr>
          <p:nvPr>
            <p:ph type="body" idx="1"/>
          </p:nvPr>
        </p:nvSpPr>
        <p:spPr>
          <a:xfrm>
            <a:off x="285720" y="4786322"/>
            <a:ext cx="7848600" cy="1524000"/>
          </a:xfrm>
          <a:noFill/>
          <a:ln/>
        </p:spPr>
        <p:txBody>
          <a:bodyPr/>
          <a:lstStyle/>
          <a:p>
            <a:pPr>
              <a:lnSpc>
                <a:spcPct val="90000"/>
              </a:lnSpc>
              <a:buFontTx/>
              <a:buNone/>
            </a:pPr>
            <a:r>
              <a:rPr lang="en-US" sz="1300" dirty="0" smtClean="0">
                <a:solidFill>
                  <a:srgbClr val="000000"/>
                </a:solidFill>
              </a:rPr>
              <a:t>Figure 5.5</a:t>
            </a:r>
          </a:p>
          <a:p>
            <a:pPr>
              <a:lnSpc>
                <a:spcPct val="90000"/>
              </a:lnSpc>
            </a:pPr>
            <a:r>
              <a:rPr lang="en-US" sz="1900" dirty="0" smtClean="0">
                <a:solidFill>
                  <a:srgbClr val="000000"/>
                </a:solidFill>
              </a:rPr>
              <a:t>Continuous interaction</a:t>
            </a:r>
          </a:p>
          <a:p>
            <a:pPr>
              <a:lnSpc>
                <a:spcPct val="90000"/>
              </a:lnSpc>
            </a:pPr>
            <a:r>
              <a:rPr lang="en-US" sz="1900" dirty="0" smtClean="0">
                <a:solidFill>
                  <a:srgbClr val="000000"/>
                </a:solidFill>
              </a:rPr>
              <a:t>Continuous relation</a:t>
            </a:r>
          </a:p>
          <a:p>
            <a:pPr>
              <a:lnSpc>
                <a:spcPct val="90000"/>
              </a:lnSpc>
            </a:pPr>
            <a:r>
              <a:rPr lang="en-US" sz="1900" dirty="0" smtClean="0">
                <a:solidFill>
                  <a:srgbClr val="000000"/>
                </a:solidFill>
              </a:rPr>
              <a:t>Immediate response</a:t>
            </a:r>
          </a:p>
          <a:p>
            <a:pPr>
              <a:lnSpc>
                <a:spcPct val="90000"/>
              </a:lnSpc>
            </a:pPr>
            <a:r>
              <a:rPr lang="en-US" sz="1900" dirty="0" smtClean="0">
                <a:solidFill>
                  <a:srgbClr val="000000"/>
                </a:solidFill>
              </a:rPr>
              <a:t>Preliminary calculation may be needed </a:t>
            </a:r>
          </a:p>
        </p:txBody>
      </p:sp>
      <p:pic>
        <p:nvPicPr>
          <p:cNvPr id="75779" name="Picture 3" descr="C05NF005"/>
          <p:cNvPicPr>
            <a:picLocks noChangeAspect="1" noChangeArrowheads="1"/>
          </p:cNvPicPr>
          <p:nvPr/>
        </p:nvPicPr>
        <p:blipFill>
          <a:blip r:embed="rId3" cstate="print"/>
          <a:srcRect/>
          <a:stretch>
            <a:fillRect/>
          </a:stretch>
        </p:blipFill>
        <p:spPr bwMode="auto">
          <a:xfrm>
            <a:off x="1520825" y="381000"/>
            <a:ext cx="6103938" cy="4567238"/>
          </a:xfrm>
          <a:prstGeom prst="rect">
            <a:avLst/>
          </a:prstGeom>
          <a:noFill/>
        </p:spPr>
      </p:pic>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dt" sz="half" idx="10"/>
          </p:nvPr>
        </p:nvSpPr>
        <p:spPr>
          <a:ln/>
        </p:spPr>
        <p:txBody>
          <a:bodyPr/>
          <a:lstStyle/>
          <a:p>
            <a:r>
              <a:rPr lang="en-US" dirty="0" smtClean="0"/>
              <a:t>Feb 10, 2017</a:t>
            </a:r>
            <a:endParaRPr lang="en-US" dirty="0"/>
          </a:p>
        </p:txBody>
      </p:sp>
      <p:sp>
        <p:nvSpPr>
          <p:cNvPr id="5" name="Rectangle 5"/>
          <p:cNvSpPr>
            <a:spLocks noGrp="1" noChangeArrowheads="1"/>
          </p:cNvSpPr>
          <p:nvPr>
            <p:ph type="ftr" sz="quarter" idx="11"/>
          </p:nvPr>
        </p:nvSpPr>
        <p:spPr>
          <a:ln/>
        </p:spPr>
        <p:txBody>
          <a:bodyPr/>
          <a:lstStyle/>
          <a:p>
            <a:r>
              <a:rPr lang="en-US"/>
              <a:t>IAT 355</a:t>
            </a:r>
          </a:p>
        </p:txBody>
      </p:sp>
      <p:sp>
        <p:nvSpPr>
          <p:cNvPr id="6" name="Rectangle 6"/>
          <p:cNvSpPr>
            <a:spLocks noGrp="1" noChangeArrowheads="1"/>
          </p:cNvSpPr>
          <p:nvPr>
            <p:ph type="sldNum" sz="quarter" idx="12"/>
          </p:nvPr>
        </p:nvSpPr>
        <p:spPr>
          <a:ln/>
        </p:spPr>
        <p:txBody>
          <a:bodyPr/>
          <a:lstStyle/>
          <a:p>
            <a:pPr>
              <a:defRPr/>
            </a:pPr>
            <a:fld id="{22482886-50A9-43C8-8378-B98A65BA4CCC}" type="slidenum">
              <a:rPr lang="en-US"/>
              <a:pPr>
                <a:defRPr/>
              </a:pPr>
              <a:t>6</a:t>
            </a:fld>
            <a:endParaRPr lang="en-US"/>
          </a:p>
        </p:txBody>
      </p:sp>
      <p:sp>
        <p:nvSpPr>
          <p:cNvPr id="79874" name="Text Box 2"/>
          <p:cNvSpPr txBox="1">
            <a:spLocks noGrp="1" noChangeArrowheads="1"/>
          </p:cNvSpPr>
          <p:nvPr>
            <p:ph type="body" idx="1"/>
          </p:nvPr>
        </p:nvSpPr>
        <p:spPr>
          <a:xfrm>
            <a:off x="285720" y="5643578"/>
            <a:ext cx="7848600" cy="366712"/>
          </a:xfrm>
          <a:noFill/>
          <a:ln/>
        </p:spPr>
        <p:txBody>
          <a:bodyPr>
            <a:spAutoFit/>
          </a:bodyPr>
          <a:lstStyle/>
          <a:p>
            <a:pPr>
              <a:buFontTx/>
              <a:buNone/>
            </a:pPr>
            <a:r>
              <a:rPr lang="en-US" sz="1300" dirty="0" smtClean="0">
                <a:solidFill>
                  <a:srgbClr val="000000"/>
                </a:solidFill>
              </a:rPr>
              <a:t>Figure 5.6</a:t>
            </a:r>
            <a:r>
              <a:rPr lang="en-US" sz="1900" dirty="0" smtClean="0">
                <a:solidFill>
                  <a:srgbClr val="000000"/>
                </a:solidFill>
              </a:rPr>
              <a:t>  Two classes of information space</a:t>
            </a:r>
          </a:p>
        </p:txBody>
      </p:sp>
      <p:pic>
        <p:nvPicPr>
          <p:cNvPr id="79875" name="Picture 3"/>
          <p:cNvPicPr>
            <a:picLocks noChangeAspect="1" noChangeArrowheads="1"/>
          </p:cNvPicPr>
          <p:nvPr/>
        </p:nvPicPr>
        <p:blipFill>
          <a:blip r:embed="rId3" cstate="print"/>
          <a:srcRect/>
          <a:stretch>
            <a:fillRect/>
          </a:stretch>
        </p:blipFill>
        <p:spPr bwMode="auto">
          <a:xfrm>
            <a:off x="2333625" y="381000"/>
            <a:ext cx="4476750" cy="5187950"/>
          </a:xfrm>
          <a:prstGeom prst="rect">
            <a:avLst/>
          </a:prstGeom>
          <a:noFill/>
          <a:ln w="9525">
            <a:noFill/>
            <a:miter lim="800000"/>
            <a:headEnd/>
            <a:tailEnd/>
          </a:ln>
          <a:effectLst/>
        </p:spPr>
      </p:pic>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dt" sz="half" idx="10"/>
          </p:nvPr>
        </p:nvSpPr>
        <p:spPr>
          <a:ln/>
        </p:spPr>
        <p:txBody>
          <a:bodyPr/>
          <a:lstStyle/>
          <a:p>
            <a:r>
              <a:rPr lang="en-US" dirty="0" smtClean="0"/>
              <a:t>Feb 10, 2017</a:t>
            </a:r>
            <a:endParaRPr lang="en-US" dirty="0"/>
          </a:p>
        </p:txBody>
      </p:sp>
      <p:sp>
        <p:nvSpPr>
          <p:cNvPr id="5" name="Rectangle 5"/>
          <p:cNvSpPr>
            <a:spLocks noGrp="1" noChangeArrowheads="1"/>
          </p:cNvSpPr>
          <p:nvPr>
            <p:ph type="ftr" sz="quarter" idx="11"/>
          </p:nvPr>
        </p:nvSpPr>
        <p:spPr>
          <a:ln/>
        </p:spPr>
        <p:txBody>
          <a:bodyPr/>
          <a:lstStyle/>
          <a:p>
            <a:r>
              <a:rPr lang="en-US"/>
              <a:t>IAT 355</a:t>
            </a:r>
          </a:p>
        </p:txBody>
      </p:sp>
      <p:sp>
        <p:nvSpPr>
          <p:cNvPr id="6" name="Rectangle 6"/>
          <p:cNvSpPr>
            <a:spLocks noGrp="1" noChangeArrowheads="1"/>
          </p:cNvSpPr>
          <p:nvPr>
            <p:ph type="sldNum" sz="quarter" idx="12"/>
          </p:nvPr>
        </p:nvSpPr>
        <p:spPr>
          <a:ln/>
        </p:spPr>
        <p:txBody>
          <a:bodyPr/>
          <a:lstStyle/>
          <a:p>
            <a:pPr>
              <a:defRPr/>
            </a:pPr>
            <a:fld id="{5730E587-F6F5-448D-8937-19C017313DA9}" type="slidenum">
              <a:rPr lang="en-US"/>
              <a:pPr>
                <a:defRPr/>
              </a:pPr>
              <a:t>7</a:t>
            </a:fld>
            <a:endParaRPr lang="en-US"/>
          </a:p>
        </p:txBody>
      </p:sp>
      <p:pic>
        <p:nvPicPr>
          <p:cNvPr id="81922" name="Picture 2"/>
          <p:cNvPicPr>
            <a:picLocks noChangeAspect="1" noChangeArrowheads="1"/>
          </p:cNvPicPr>
          <p:nvPr/>
        </p:nvPicPr>
        <p:blipFill>
          <a:blip r:embed="rId3" cstate="print"/>
          <a:srcRect/>
          <a:stretch>
            <a:fillRect/>
          </a:stretch>
        </p:blipFill>
        <p:spPr bwMode="auto">
          <a:xfrm>
            <a:off x="898525" y="762000"/>
            <a:ext cx="7345363" cy="4383088"/>
          </a:xfrm>
          <a:prstGeom prst="rect">
            <a:avLst/>
          </a:prstGeom>
          <a:noFill/>
          <a:ln w="9525">
            <a:noFill/>
            <a:miter lim="800000"/>
            <a:headEnd/>
            <a:tailEnd/>
          </a:ln>
          <a:effectLst/>
        </p:spPr>
      </p:pic>
      <p:sp>
        <p:nvSpPr>
          <p:cNvPr id="81923" name="Text Box 3"/>
          <p:cNvSpPr txBox="1">
            <a:spLocks noChangeArrowheads="1"/>
          </p:cNvSpPr>
          <p:nvPr/>
        </p:nvSpPr>
        <p:spPr bwMode="auto">
          <a:xfrm>
            <a:off x="285720" y="5643578"/>
            <a:ext cx="8394700" cy="641350"/>
          </a:xfrm>
          <a:prstGeom prst="rect">
            <a:avLst/>
          </a:prstGeom>
          <a:noFill/>
          <a:ln w="9525">
            <a:noFill/>
            <a:miter lim="800000"/>
            <a:headEnd/>
            <a:tailEnd/>
          </a:ln>
          <a:effectLst/>
        </p:spPr>
        <p:txBody>
          <a:bodyPr>
            <a:spAutoFit/>
          </a:bodyPr>
          <a:lstStyle/>
          <a:p>
            <a:r>
              <a:rPr lang="en-US" sz="1200" dirty="0">
                <a:solidFill>
                  <a:srgbClr val="000000"/>
                </a:solidFill>
              </a:rPr>
              <a:t>Figure 5.7</a:t>
            </a:r>
            <a:r>
              <a:rPr lang="en-US" sz="1800" dirty="0">
                <a:solidFill>
                  <a:srgbClr val="000000"/>
                </a:solidFill>
              </a:rPr>
              <a:t>  Information spaces, interaction modes and examples of their combination</a:t>
            </a:r>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4"/>
          <p:cNvSpPr>
            <a:spLocks noGrp="1" noChangeArrowheads="1"/>
          </p:cNvSpPr>
          <p:nvPr>
            <p:ph type="dt" sz="half" idx="10"/>
          </p:nvPr>
        </p:nvSpPr>
        <p:spPr>
          <a:ln/>
        </p:spPr>
        <p:txBody>
          <a:bodyPr/>
          <a:lstStyle/>
          <a:p>
            <a:r>
              <a:rPr lang="en-US" dirty="0" smtClean="0"/>
              <a:t>Feb 10, 2017</a:t>
            </a:r>
            <a:endParaRPr lang="en-US" dirty="0"/>
          </a:p>
        </p:txBody>
      </p:sp>
      <p:sp>
        <p:nvSpPr>
          <p:cNvPr id="7" name="Rectangle 5"/>
          <p:cNvSpPr>
            <a:spLocks noGrp="1" noChangeArrowheads="1"/>
          </p:cNvSpPr>
          <p:nvPr>
            <p:ph type="ftr" sz="quarter" idx="11"/>
          </p:nvPr>
        </p:nvSpPr>
        <p:spPr>
          <a:ln/>
        </p:spPr>
        <p:txBody>
          <a:bodyPr/>
          <a:lstStyle/>
          <a:p>
            <a:r>
              <a:rPr lang="en-US"/>
              <a:t>IAT 355</a:t>
            </a:r>
          </a:p>
        </p:txBody>
      </p:sp>
      <p:sp>
        <p:nvSpPr>
          <p:cNvPr id="8" name="Rectangle 6"/>
          <p:cNvSpPr>
            <a:spLocks noGrp="1" noChangeArrowheads="1"/>
          </p:cNvSpPr>
          <p:nvPr>
            <p:ph type="sldNum" sz="quarter" idx="12"/>
          </p:nvPr>
        </p:nvSpPr>
        <p:spPr>
          <a:ln/>
        </p:spPr>
        <p:txBody>
          <a:bodyPr/>
          <a:lstStyle/>
          <a:p>
            <a:pPr>
              <a:defRPr/>
            </a:pPr>
            <a:fld id="{4B41E946-14EC-4489-85FA-48DC3BD78FCE}" type="slidenum">
              <a:rPr lang="en-US"/>
              <a:pPr>
                <a:defRPr/>
              </a:pPr>
              <a:t>8</a:t>
            </a:fld>
            <a:endParaRPr lang="en-US"/>
          </a:p>
        </p:txBody>
      </p:sp>
      <p:sp>
        <p:nvSpPr>
          <p:cNvPr id="83970" name="Text Box 2"/>
          <p:cNvSpPr txBox="1">
            <a:spLocks noChangeArrowheads="1"/>
          </p:cNvSpPr>
          <p:nvPr/>
        </p:nvSpPr>
        <p:spPr bwMode="auto">
          <a:xfrm>
            <a:off x="292100" y="5943600"/>
            <a:ext cx="8394700" cy="366713"/>
          </a:xfrm>
          <a:prstGeom prst="rect">
            <a:avLst/>
          </a:prstGeom>
          <a:noFill/>
          <a:ln w="9525">
            <a:noFill/>
            <a:miter lim="800000"/>
            <a:headEnd/>
            <a:tailEnd/>
          </a:ln>
          <a:effectLst/>
        </p:spPr>
        <p:txBody>
          <a:bodyPr>
            <a:spAutoFit/>
          </a:bodyPr>
          <a:lstStyle/>
          <a:p>
            <a:r>
              <a:rPr lang="en-US" sz="1200">
                <a:solidFill>
                  <a:srgbClr val="000000"/>
                </a:solidFill>
              </a:rPr>
              <a:t>Figure 5.8</a:t>
            </a:r>
            <a:r>
              <a:rPr lang="en-US" sz="1800">
                <a:solidFill>
                  <a:srgbClr val="000000"/>
                </a:solidFill>
              </a:rPr>
              <a:t>  Norman’s Action Cycle</a:t>
            </a:r>
          </a:p>
        </p:txBody>
      </p:sp>
      <p:pic>
        <p:nvPicPr>
          <p:cNvPr id="83971" name="Picture 3"/>
          <p:cNvPicPr>
            <a:picLocks noChangeAspect="1" noChangeArrowheads="1"/>
          </p:cNvPicPr>
          <p:nvPr/>
        </p:nvPicPr>
        <p:blipFill>
          <a:blip r:embed="rId3" cstate="print"/>
          <a:srcRect/>
          <a:stretch>
            <a:fillRect/>
          </a:stretch>
        </p:blipFill>
        <p:spPr bwMode="auto">
          <a:xfrm>
            <a:off x="3344863" y="0"/>
            <a:ext cx="5799137" cy="6858000"/>
          </a:xfrm>
          <a:prstGeom prst="rect">
            <a:avLst/>
          </a:prstGeom>
          <a:noFill/>
          <a:ln w="9525">
            <a:noFill/>
            <a:miter lim="800000"/>
            <a:headEnd/>
            <a:tailEnd/>
          </a:ln>
          <a:effectLst/>
        </p:spPr>
      </p:pic>
      <p:sp>
        <p:nvSpPr>
          <p:cNvPr id="83972" name="Rectangle 4"/>
          <p:cNvSpPr>
            <a:spLocks noGrp="1" noChangeArrowheads="1"/>
          </p:cNvSpPr>
          <p:nvPr>
            <p:ph type="title"/>
          </p:nvPr>
        </p:nvSpPr>
        <p:spPr/>
        <p:txBody>
          <a:bodyPr/>
          <a:lstStyle/>
          <a:p>
            <a:endParaRPr lang="en-US" smtClean="0"/>
          </a:p>
        </p:txBody>
      </p:sp>
      <p:sp>
        <p:nvSpPr>
          <p:cNvPr id="83973" name="Rectangle 5"/>
          <p:cNvSpPr>
            <a:spLocks noGrp="1" noChangeArrowheads="1"/>
          </p:cNvSpPr>
          <p:nvPr>
            <p:ph type="body" idx="1"/>
          </p:nvPr>
        </p:nvSpPr>
        <p:spPr>
          <a:xfrm>
            <a:off x="250825" y="1981200"/>
            <a:ext cx="3384550" cy="4114800"/>
          </a:xfrm>
        </p:spPr>
        <p:txBody>
          <a:bodyPr/>
          <a:lstStyle/>
          <a:p>
            <a:r>
              <a:rPr lang="en-US" smtClean="0">
                <a:solidFill>
                  <a:srgbClr val="000000"/>
                </a:solidFill>
              </a:rPr>
              <a:t>Norman’s Action Cycle</a:t>
            </a:r>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dt" sz="half" idx="10"/>
          </p:nvPr>
        </p:nvSpPr>
        <p:spPr>
          <a:ln/>
        </p:spPr>
        <p:txBody>
          <a:bodyPr/>
          <a:lstStyle/>
          <a:p>
            <a:r>
              <a:rPr lang="en-US" dirty="0" smtClean="0"/>
              <a:t>Feb 10, 2017</a:t>
            </a:r>
            <a:endParaRPr lang="en-US" dirty="0"/>
          </a:p>
        </p:txBody>
      </p:sp>
      <p:sp>
        <p:nvSpPr>
          <p:cNvPr id="5" name="Rectangle 5"/>
          <p:cNvSpPr>
            <a:spLocks noGrp="1" noChangeArrowheads="1"/>
          </p:cNvSpPr>
          <p:nvPr>
            <p:ph type="ftr" sz="quarter" idx="11"/>
          </p:nvPr>
        </p:nvSpPr>
        <p:spPr>
          <a:ln/>
        </p:spPr>
        <p:txBody>
          <a:bodyPr/>
          <a:lstStyle/>
          <a:p>
            <a:r>
              <a:rPr lang="en-US"/>
              <a:t>IAT 355</a:t>
            </a:r>
          </a:p>
        </p:txBody>
      </p:sp>
      <p:sp>
        <p:nvSpPr>
          <p:cNvPr id="6" name="Rectangle 6"/>
          <p:cNvSpPr>
            <a:spLocks noGrp="1" noChangeArrowheads="1"/>
          </p:cNvSpPr>
          <p:nvPr>
            <p:ph type="sldNum" sz="quarter" idx="12"/>
          </p:nvPr>
        </p:nvSpPr>
        <p:spPr>
          <a:ln/>
        </p:spPr>
        <p:txBody>
          <a:bodyPr/>
          <a:lstStyle/>
          <a:p>
            <a:pPr>
              <a:defRPr/>
            </a:pPr>
            <a:fld id="{01CA8D27-7607-4AA9-AB92-F73FF7DA336F}" type="slidenum">
              <a:rPr lang="en-US"/>
              <a:pPr>
                <a:defRPr/>
              </a:pPr>
              <a:t>9</a:t>
            </a:fld>
            <a:endParaRPr lang="en-US"/>
          </a:p>
        </p:txBody>
      </p:sp>
      <p:sp>
        <p:nvSpPr>
          <p:cNvPr id="86018" name="Rectangle 2"/>
          <p:cNvSpPr>
            <a:spLocks noGrp="1" noChangeArrowheads="1"/>
          </p:cNvSpPr>
          <p:nvPr>
            <p:ph type="title"/>
          </p:nvPr>
        </p:nvSpPr>
        <p:spPr/>
        <p:txBody>
          <a:bodyPr/>
          <a:lstStyle/>
          <a:p>
            <a:r>
              <a:rPr lang="en-US" smtClean="0"/>
              <a:t>Perceive-Think-Act</a:t>
            </a:r>
          </a:p>
        </p:txBody>
      </p:sp>
      <p:sp>
        <p:nvSpPr>
          <p:cNvPr id="86019" name="Rectangle 3"/>
          <p:cNvSpPr>
            <a:spLocks noGrp="1" noChangeArrowheads="1"/>
          </p:cNvSpPr>
          <p:nvPr>
            <p:ph type="body" idx="1"/>
          </p:nvPr>
        </p:nvSpPr>
        <p:spPr/>
        <p:txBody>
          <a:bodyPr/>
          <a:lstStyle/>
          <a:p>
            <a:r>
              <a:rPr lang="en-US" smtClean="0"/>
              <a:t>In small-scale visualizations, this is easy</a:t>
            </a:r>
          </a:p>
          <a:p>
            <a:pPr lvl="1"/>
            <a:r>
              <a:rPr lang="en-US" smtClean="0"/>
              <a:t>Select variable to map to X</a:t>
            </a:r>
          </a:p>
          <a:p>
            <a:pPr lvl="1"/>
            <a:r>
              <a:rPr lang="en-US" smtClean="0"/>
              <a:t>Select color of Honda Cars</a:t>
            </a:r>
          </a:p>
          <a:p>
            <a:r>
              <a:rPr lang="en-US" smtClean="0"/>
              <a:t>In large-scale info spaces, the volume of data is too large</a:t>
            </a:r>
          </a:p>
          <a:p>
            <a:r>
              <a:rPr lang="en-US" smtClean="0"/>
              <a:t>Must be selected, or </a:t>
            </a:r>
            <a:r>
              <a:rPr lang="en-US" i="1" smtClean="0"/>
              <a:t>Navigated</a:t>
            </a:r>
            <a:r>
              <a:rPr lang="en-US" smtClean="0"/>
              <a:t> through</a:t>
            </a:r>
          </a:p>
          <a:p>
            <a:pPr lvl="1"/>
            <a:r>
              <a:rPr lang="en-US" smtClean="0"/>
              <a:t>WWW</a:t>
            </a:r>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48"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48"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IAT410">
  <a:themeElements>
    <a:clrScheme name="IAT410 2">
      <a:dk1>
        <a:srgbClr val="000000"/>
      </a:dk1>
      <a:lt1>
        <a:srgbClr val="FFFFFF"/>
      </a:lt1>
      <a:dk2>
        <a:srgbClr val="0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996633"/>
      </a:hlink>
      <a:folHlink>
        <a:srgbClr val="808000"/>
      </a:folHlink>
    </a:clrScheme>
    <a:fontScheme name="IAT410">
      <a:majorFont>
        <a:latin typeface="Arial Black"/>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48"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48" charset="-128"/>
          </a:defRPr>
        </a:defPPr>
      </a:lstStyle>
    </a:lnDef>
  </a:objectDefaults>
  <a:extraClrSchemeLst>
    <a:extraClrScheme>
      <a:clrScheme name="IAT410 1">
        <a:dk1>
          <a:srgbClr val="5E574E"/>
        </a:dk1>
        <a:lt1>
          <a:srgbClr val="FFFFCC"/>
        </a:lt1>
        <a:dk2>
          <a:srgbClr val="000000"/>
        </a:dk2>
        <a:lt2>
          <a:srgbClr val="FFCC00"/>
        </a:lt2>
        <a:accent1>
          <a:srgbClr val="CC9900"/>
        </a:accent1>
        <a:accent2>
          <a:srgbClr val="FF6600"/>
        </a:accent2>
        <a:accent3>
          <a:srgbClr val="AAAAAA"/>
        </a:accent3>
        <a:accent4>
          <a:srgbClr val="DADAAE"/>
        </a:accent4>
        <a:accent5>
          <a:srgbClr val="E2CAAA"/>
        </a:accent5>
        <a:accent6>
          <a:srgbClr val="E75C00"/>
        </a:accent6>
        <a:hlink>
          <a:srgbClr val="FF0000"/>
        </a:hlink>
        <a:folHlink>
          <a:srgbClr val="FFFFCC"/>
        </a:folHlink>
      </a:clrScheme>
      <a:clrMap bg1="dk2" tx1="lt1" bg2="dk1" tx2="lt2" accent1="accent1" accent2="accent2" accent3="accent3" accent4="accent4" accent5="accent5" accent6="accent6" hlink="hlink" folHlink="folHlink"/>
    </a:extraClrScheme>
    <a:extraClrScheme>
      <a:clrScheme name="IAT410 2">
        <a:dk1>
          <a:srgbClr val="000000"/>
        </a:dk1>
        <a:lt1>
          <a:srgbClr val="FFFFFF"/>
        </a:lt1>
        <a:dk2>
          <a:srgbClr val="0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996633"/>
        </a:hlink>
        <a:folHlink>
          <a:srgbClr val="808000"/>
        </a:folHlink>
      </a:clrScheme>
      <a:clrMap bg1="lt1" tx1="dk1" bg2="lt2" tx2="dk2" accent1="accent1" accent2="accent2" accent3="accent3" accent4="accent4" accent5="accent5" accent6="accent6" hlink="hlink" folHlink="folHlink"/>
    </a:extraClrScheme>
    <a:extraClrScheme>
      <a:clrScheme name="IAT410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IAT410 4">
        <a:dk1>
          <a:srgbClr val="000000"/>
        </a:dk1>
        <a:lt1>
          <a:srgbClr val="FFFFFF"/>
        </a:lt1>
        <a:dk2>
          <a:srgbClr val="8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FF0000"/>
        </a:hlink>
        <a:folHlink>
          <a:srgbClr val="FFFFCC"/>
        </a:folHlink>
      </a:clrScheme>
      <a:clrMap bg1="lt1" tx1="dk1" bg2="lt2" tx2="dk2" accent1="accent1" accent2="accent2" accent3="accent3" accent4="accent4" accent5="accent5" accent6="accent6" hlink="hlink" folHlink="folHlink"/>
    </a:extraClrScheme>
    <a:extraClrScheme>
      <a:clrScheme name="IAT410 5">
        <a:dk1>
          <a:srgbClr val="000066"/>
        </a:dk1>
        <a:lt1>
          <a:srgbClr val="FFFFFF"/>
        </a:lt1>
        <a:dk2>
          <a:srgbClr val="0000FF"/>
        </a:dk2>
        <a:lt2>
          <a:srgbClr val="000000"/>
        </a:lt2>
        <a:accent1>
          <a:srgbClr val="0066FF"/>
        </a:accent1>
        <a:accent2>
          <a:srgbClr val="33CCCC"/>
        </a:accent2>
        <a:accent3>
          <a:srgbClr val="FFFFFF"/>
        </a:accent3>
        <a:accent4>
          <a:srgbClr val="000056"/>
        </a:accent4>
        <a:accent5>
          <a:srgbClr val="AAB8FF"/>
        </a:accent5>
        <a:accent6>
          <a:srgbClr val="2DB9B9"/>
        </a:accent6>
        <a:hlink>
          <a:srgbClr val="FF00FF"/>
        </a:hlink>
        <a:folHlink>
          <a:srgbClr val="9933FF"/>
        </a:folHlink>
      </a:clrScheme>
      <a:clrMap bg1="lt1" tx1="dk1" bg2="lt2" tx2="dk2" accent1="accent1" accent2="accent2" accent3="accent3" accent4="accent4" accent5="accent5" accent6="accent6" hlink="hlink" folHlink="folHlink"/>
    </a:extraClrScheme>
    <a:extraClrScheme>
      <a:clrScheme name="IAT410 6">
        <a:dk1>
          <a:srgbClr val="000000"/>
        </a:dk1>
        <a:lt1>
          <a:srgbClr val="FFFFFF"/>
        </a:lt1>
        <a:dk2>
          <a:srgbClr val="000066"/>
        </a:dk2>
        <a:lt2>
          <a:srgbClr val="FFCC00"/>
        </a:lt2>
        <a:accent1>
          <a:srgbClr val="0066FF"/>
        </a:accent1>
        <a:accent2>
          <a:srgbClr val="33CCCC"/>
        </a:accent2>
        <a:accent3>
          <a:srgbClr val="AAAAB8"/>
        </a:accent3>
        <a:accent4>
          <a:srgbClr val="DADADA"/>
        </a:accent4>
        <a:accent5>
          <a:srgbClr val="AAB8FF"/>
        </a:accent5>
        <a:accent6>
          <a:srgbClr val="2DB9B9"/>
        </a:accent6>
        <a:hlink>
          <a:srgbClr val="FF00FF"/>
        </a:hlink>
        <a:folHlink>
          <a:srgbClr val="9933FF"/>
        </a:folHlink>
      </a:clrScheme>
      <a:clrMap bg1="dk2" tx1="lt1" bg2="dk1" tx2="lt2" accent1="accent1" accent2="accent2" accent3="accent3" accent4="accent4" accent5="accent5" accent6="accent6" hlink="hlink" folHlink="folHlink"/>
    </a:extraClrScheme>
    <a:extraClrScheme>
      <a:clrScheme name="IAT410 7">
        <a:dk1>
          <a:srgbClr val="5E574E"/>
        </a:dk1>
        <a:lt1>
          <a:srgbClr val="FFFFCC"/>
        </a:lt1>
        <a:dk2>
          <a:srgbClr val="800000"/>
        </a:dk2>
        <a:lt2>
          <a:srgbClr val="FFCC00"/>
        </a:lt2>
        <a:accent1>
          <a:srgbClr val="CC9900"/>
        </a:accent1>
        <a:accent2>
          <a:srgbClr val="FF6600"/>
        </a:accent2>
        <a:accent3>
          <a:srgbClr val="C0AAAA"/>
        </a:accent3>
        <a:accent4>
          <a:srgbClr val="DADAAE"/>
        </a:accent4>
        <a:accent5>
          <a:srgbClr val="E2CAAA"/>
        </a:accent5>
        <a:accent6>
          <a:srgbClr val="E75C00"/>
        </a:accent6>
        <a:hlink>
          <a:srgbClr val="FF0000"/>
        </a:hlink>
        <a:folHlink>
          <a:srgbClr val="FFFFCC"/>
        </a:folHlink>
      </a:clrScheme>
      <a:clrMap bg1="dk2" tx1="lt1" bg2="dk1" tx2="lt2" accent1="accent1" accent2="accent2" accent3="accent3" accent4="accent4" accent5="accent5" accent6="accent6" hlink="hlink" folHlink="folHlink"/>
    </a:extraClrScheme>
    <a:extraClrScheme>
      <a:clrScheme name="IAT410 8">
        <a:dk1>
          <a:srgbClr val="000000"/>
        </a:dk1>
        <a:lt1>
          <a:srgbClr val="FFFFFF"/>
        </a:lt1>
        <a:dk2>
          <a:srgbClr val="000066"/>
        </a:dk2>
        <a:lt2>
          <a:srgbClr val="FFFF00"/>
        </a:lt2>
        <a:accent1>
          <a:srgbClr val="0066FF"/>
        </a:accent1>
        <a:accent2>
          <a:srgbClr val="33CCCC"/>
        </a:accent2>
        <a:accent3>
          <a:srgbClr val="AAAAB8"/>
        </a:accent3>
        <a:accent4>
          <a:srgbClr val="DADADA"/>
        </a:accent4>
        <a:accent5>
          <a:srgbClr val="AAB8FF"/>
        </a:accent5>
        <a:accent6>
          <a:srgbClr val="2DB9B9"/>
        </a:accent6>
        <a:hlink>
          <a:srgbClr val="FF00FF"/>
        </a:hlink>
        <a:folHlink>
          <a:srgbClr val="9933FF"/>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5177</TotalTime>
  <Words>824</Words>
  <Application>Microsoft Macintosh PowerPoint</Application>
  <PresentationFormat>On-screen Show (4:3)</PresentationFormat>
  <Paragraphs>175</Paragraphs>
  <Slides>26</Slides>
  <Notes>26</Notes>
  <HiddenSlides>2</HiddenSlides>
  <MMClips>0</MMClips>
  <ScaleCrop>false</ScaleCrop>
  <HeadingPairs>
    <vt:vector size="4" baseType="variant">
      <vt:variant>
        <vt:lpstr>Theme</vt:lpstr>
      </vt:variant>
      <vt:variant>
        <vt:i4>2</vt:i4>
      </vt:variant>
      <vt:variant>
        <vt:lpstr>Slide Titles</vt:lpstr>
      </vt:variant>
      <vt:variant>
        <vt:i4>26</vt:i4>
      </vt:variant>
    </vt:vector>
  </HeadingPairs>
  <TitlesOfParts>
    <vt:vector size="28" baseType="lpstr">
      <vt:lpstr>Blank Presentation</vt:lpstr>
      <vt:lpstr>IAT410</vt:lpstr>
      <vt:lpstr>PowerPoint Presentation</vt:lpstr>
      <vt:lpstr>Interaction</vt:lpstr>
      <vt:lpstr>PowerPoint Presentation</vt:lpstr>
      <vt:lpstr>PowerPoint Presentation</vt:lpstr>
      <vt:lpstr>PowerPoint Presentation</vt:lpstr>
      <vt:lpstr>PowerPoint Presentation</vt:lpstr>
      <vt:lpstr>PowerPoint Presentation</vt:lpstr>
      <vt:lpstr>PowerPoint Presentation</vt:lpstr>
      <vt:lpstr>Perceive-Think-Act</vt:lpstr>
      <vt:lpstr>Navigation Questions</vt:lpstr>
      <vt:lpstr>Sensitivity</vt:lpstr>
      <vt:lpstr>SM, SI</vt:lpstr>
      <vt:lpstr>SM, SI</vt:lpstr>
      <vt:lpstr>Where can I go?</vt:lpstr>
      <vt:lpstr>PowerPoint Presentation</vt:lpstr>
      <vt:lpstr>PowerPoint Presentation</vt:lpstr>
      <vt:lpstr>PowerPoint Presentation</vt:lpstr>
      <vt:lpstr>PowerPoint Presentation</vt:lpstr>
      <vt:lpstr>Residue</vt:lpstr>
      <vt:lpstr>Scent</vt:lpstr>
      <vt:lpstr>PowerPoint Presentation</vt:lpstr>
      <vt:lpstr>DateLens</vt:lpstr>
      <vt:lpstr>Where am I?</vt:lpstr>
      <vt:lpstr>PowerPoint Presentation</vt:lpstr>
      <vt:lpstr>PowerPoint Presentation</vt:lpstr>
      <vt:lpstr>PowerPoint Presentation</vt:lpstr>
    </vt:vector>
  </TitlesOfParts>
  <Company>ACS @ SFU Surrey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ACS @ SFU Surrey</dc:creator>
  <cp:lastModifiedBy>Chris Shaw</cp:lastModifiedBy>
  <cp:revision>48</cp:revision>
  <dcterms:created xsi:type="dcterms:W3CDTF">2007-09-04T16:51:29Z</dcterms:created>
  <dcterms:modified xsi:type="dcterms:W3CDTF">2017-02-11T02:17:40Z</dcterms:modified>
</cp:coreProperties>
</file>