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53" r:id="rId8"/>
    <p:sldId id="621" r:id="rId9"/>
    <p:sldId id="672" r:id="rId10"/>
    <p:sldId id="673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67020-37C1-4497-9D14-763780C86B3C}" v="1" dt="2024-12-28T02:34:26.096"/>
    <p1510:client id="{AB9A9D29-A7C0-42AA-8F45-2C75AFB4AEA7}" v="22" dt="2024-12-28T02:31:13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54" autoAdjust="0"/>
    <p:restoredTop sz="98932" autoAdjust="0"/>
  </p:normalViewPr>
  <p:slideViewPr>
    <p:cSldViewPr>
      <p:cViewPr varScale="1">
        <p:scale>
          <a:sx n="102" d="100"/>
          <a:sy n="102" d="100"/>
        </p:scale>
        <p:origin x="11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9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1.png"/><Relationship Id="rId5" Type="http://schemas.microsoft.com/office/2007/relationships/media" Target="../media/media16.m4a"/><Relationship Id="rId15" Type="http://schemas.openxmlformats.org/officeDocument/2006/relationships/slide" Target="slide9.xml"/><Relationship Id="rId23" Type="http://schemas.microsoft.com/office/2007/relationships/hdphoto" Target="../media/hdphoto10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7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audio" Target="../media/audio3.bin"/><Relationship Id="rId10" Type="http://schemas.openxmlformats.org/officeDocument/2006/relationships/image" Target="../media/image72.png"/><Relationship Id="rId4" Type="http://schemas.openxmlformats.org/officeDocument/2006/relationships/slide" Target="slide9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8.png"/><Relationship Id="rId2" Type="http://schemas.openxmlformats.org/officeDocument/2006/relationships/audio" Target="../media/media20.m4a"/><Relationship Id="rId16" Type="http://schemas.openxmlformats.org/officeDocument/2006/relationships/image" Target="../media/image77.png"/><Relationship Id="rId1" Type="http://schemas.microsoft.com/office/2007/relationships/media" Target="../media/media20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6.png"/><Relationship Id="rId10" Type="http://schemas.openxmlformats.org/officeDocument/2006/relationships/image" Target="../media/image36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1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13" Type="http://schemas.openxmlformats.org/officeDocument/2006/relationships/image" Target="../media/image86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bin"/><Relationship Id="rId12" Type="http://schemas.openxmlformats.org/officeDocument/2006/relationships/image" Target="../media/image85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4.png"/><Relationship Id="rId5" Type="http://schemas.openxmlformats.org/officeDocument/2006/relationships/audio" Target="../media/audio8.bin"/><Relationship Id="rId15" Type="http://schemas.openxmlformats.org/officeDocument/2006/relationships/image" Target="../media/image18.png"/><Relationship Id="rId10" Type="http://schemas.openxmlformats.org/officeDocument/2006/relationships/image" Target="../media/image83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9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microsoft.com/office/2007/relationships/hdphoto" Target="../media/hdphoto6.wdp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3.png"/><Relationship Id="rId3" Type="http://schemas.microsoft.com/office/2007/relationships/media" Target="../media/media8.m4a"/><Relationship Id="rId21" Type="http://schemas.openxmlformats.org/officeDocument/2006/relationships/image" Target="../media/image46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5" Type="http://schemas.microsoft.com/office/2007/relationships/hdphoto" Target="../media/hdphoto8.wdp"/><Relationship Id="rId2" Type="http://schemas.openxmlformats.org/officeDocument/2006/relationships/audio" Target="../media/media7.m4a"/><Relationship Id="rId16" Type="http://schemas.openxmlformats.org/officeDocument/2006/relationships/slide" Target="slide9.xml"/><Relationship Id="rId20" Type="http://schemas.openxmlformats.org/officeDocument/2006/relationships/image" Target="../media/image45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2.pn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audio" Target="../media/media8.m4a"/><Relationship Id="rId9" Type="http://schemas.openxmlformats.org/officeDocument/2006/relationships/image" Target="../media/image40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3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7" Type="http://schemas.openxmlformats.org/officeDocument/2006/relationships/slide" Target="slide9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9.png"/><Relationship Id="rId19" Type="http://schemas.openxmlformats.org/officeDocument/2006/relationships/image" Target="../media/image51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9.wdp"/><Relationship Id="rId18" Type="http://schemas.openxmlformats.org/officeDocument/2006/relationships/image" Target="../media/image60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3.png"/><Relationship Id="rId7" Type="http://schemas.openxmlformats.org/officeDocument/2006/relationships/audio" Target="../media/audio1.bin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23" Type="http://schemas.openxmlformats.org/officeDocument/2006/relationships/image" Target="../media/image8.png"/><Relationship Id="rId10" Type="http://schemas.openxmlformats.org/officeDocument/2006/relationships/slide" Target="slide9.xml"/><Relationship Id="rId19" Type="http://schemas.openxmlformats.org/officeDocument/2006/relationships/image" Target="../media/image61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6.png"/><Relationship Id="rId2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6.png"/><Relationship Id="rId5" Type="http://schemas.openxmlformats.org/officeDocument/2006/relationships/audio" Target="../media/audio5.bin"/><Relationship Id="rId10" Type="http://schemas.openxmlformats.org/officeDocument/2006/relationships/image" Target="../media/image65.png"/><Relationship Id="rId4" Type="http://schemas.openxmlformats.org/officeDocument/2006/relationships/audio" Target="../media/audio4.bin"/><Relationship Id="rId9" Type="http://schemas.openxmlformats.org/officeDocument/2006/relationships/audio" Target="../media/audio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6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audio" Target="../media/audio1.bin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60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10, 2025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average 33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67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10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’25</a:t>
            </a:r>
            <a:r>
              <a:rPr lang="en-CA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D400/500 Mon. Spring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(1251)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466" y="5410200"/>
            <a:ext cx="6034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1:40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2:20 &amp;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565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9" name="Picture 8" descr="Screen Shot 2019-10-30 at 12.30.05 AM.png">
            <a:extLst>
              <a:ext uri="{FF2B5EF4-FFF2-40B4-BE49-F238E27FC236}">
                <a16:creationId xmlns:a16="http://schemas.microsoft.com/office/drawing/2014/main" id="{CAE23E2D-5074-35FD-DC2B-1C9F5090DC1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ED8A6-C03D-7337-7C04-4FDCFA07A4E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73B3E-3B6D-0362-5083-CF0906F27FA1}"/>
              </a:ext>
            </a:extLst>
          </p:cNvPr>
          <p:cNvPicPr preferRelativeResize="0"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5" y="2072640"/>
            <a:ext cx="3869996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81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5CDA16-4589-A7FE-DEC8-C3D9DC6F761D}"/>
              </a:ext>
            </a:extLst>
          </p:cNvPr>
          <p:cNvGrpSpPr/>
          <p:nvPr/>
        </p:nvGrpSpPr>
        <p:grpSpPr>
          <a:xfrm>
            <a:off x="4267200" y="1143000"/>
            <a:ext cx="2971781" cy="1220400"/>
            <a:chOff x="4179078" y="-1177947"/>
            <a:chExt cx="3886200" cy="14695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3C9C6B-64B7-0580-ACE3-0D73CD2E0E10}"/>
                </a:ext>
              </a:extLst>
            </p:cNvPr>
            <p:cNvSpPr/>
            <p:nvPr/>
          </p:nvSpPr>
          <p:spPr>
            <a:xfrm>
              <a:off x="4179078" y="-1177947"/>
              <a:ext cx="3886200" cy="146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207D7ECF-BD2A-D1C7-0400-DDE55F020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10000"/>
                      </a14:imgEffect>
                      <a14:imgEffect>
                        <a14:colorTemperature colorTemp="5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0" b="30427"/>
            <a:stretch/>
          </p:blipFill>
          <p:spPr>
            <a:xfrm>
              <a:off x="4242611" y="-1087286"/>
              <a:ext cx="3780512" cy="127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13029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 % 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 25 ]</a:t>
            </a:r>
            <a:endParaRPr lang="sv-SE" sz="2400" b="1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scale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*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515931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Jan. 17.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919" y="1066800"/>
          <a:ext cx="9035999" cy="511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Jan. 06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Pwr.</a:t>
                      </a:r>
                      <a:r>
                        <a:rPr lang="en-US" sz="14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Jan. 13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Ex-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Internal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2 &amp; 3 &amp;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" panose="020B0604020202020204" pitchFamily="34" charset="0"/>
                        </a:rPr>
                        <a:t>Fri.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 17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20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Bus. &amp; Corp. Level </a:t>
                      </a:r>
                      <a:r>
                        <a:rPr lang="en-US" sz="2000" b="1" i="0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Strat.s</a:t>
                      </a: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Jan.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Competitive Rivalry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Dynamics 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at Home </a:t>
                      </a:r>
                      <a:endParaRPr lang="en-US" sz="2000" b="1" i="1" baseline="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Ch. 5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&amp; Format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Pwr.</a:t>
                      </a:r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380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03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 Strategy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</a:t>
                      </a:r>
                      <a:r>
                        <a:rPr lang="en-US" sz="12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Toms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8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10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</a:t>
                      </a:r>
                      <a:r>
                        <a:rPr lang="en-US" sz="20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Fri. Feb. 14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Feb.</a:t>
                      </a:r>
                      <a:r>
                        <a:rPr lang="en-CA" sz="12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17</a:t>
                      </a:r>
                      <a:endParaRPr lang="en-CA" sz="2000" b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FAMILY</a:t>
                      </a:r>
                    </a:p>
                  </a:txBody>
                  <a:tcPr marR="0"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WEEK</a:t>
                      </a:r>
                    </a:p>
                  </a:txBody>
                  <a:tcPr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096412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24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63113" y="2248292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3113" y="2243046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63113" y="4696119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47873" y="4696119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Pandora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72613" y="2931459"/>
            <a:ext cx="0" cy="720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72DAD1-FF1D-A670-1417-72A2030A3B95}"/>
              </a:ext>
            </a:extLst>
          </p:cNvPr>
          <p:cNvCxnSpPr/>
          <p:nvPr/>
        </p:nvCxnSpPr>
        <p:spPr>
          <a:xfrm>
            <a:off x="1362635" y="4370294"/>
            <a:ext cx="0" cy="118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085655"/>
          <a:ext cx="8991600" cy="50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04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5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03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423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 05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472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10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775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2849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17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1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Mar. 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Mar. 26)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31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02)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7273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07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09)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39032"/>
            <a:ext cx="2654298" cy="11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4889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4889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13665" y="340933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00965" y="340933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Pandora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554130" y="1905183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53061" y="189953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78288</TotalTime>
  <Words>1790</Words>
  <Application>Microsoft Office PowerPoint</Application>
  <PresentationFormat>On-screen Show (4:3)</PresentationFormat>
  <Paragraphs>301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’25 D400/500 Mon. Spring (1251)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1484</cp:revision>
  <cp:lastPrinted>2022-01-17T05:05:13Z</cp:lastPrinted>
  <dcterms:created xsi:type="dcterms:W3CDTF">2013-05-29T18:31:50Z</dcterms:created>
  <dcterms:modified xsi:type="dcterms:W3CDTF">2024-12-28T02:34:42Z</dcterms:modified>
  <cp:category/>
</cp:coreProperties>
</file>