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78" r:id="rId5"/>
    <p:sldId id="633" r:id="rId6"/>
    <p:sldId id="620" r:id="rId7"/>
    <p:sldId id="674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43B"/>
    <a:srgbClr val="1E4D86"/>
    <a:srgbClr val="403152"/>
    <a:srgbClr val="F0FF42"/>
    <a:srgbClr val="FF8698"/>
    <a:srgbClr val="D0D0A8"/>
    <a:srgbClr val="DFD991"/>
    <a:srgbClr val="FFFF6B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D32938-68E5-4CE7-B857-6D092A4FEAA4}" v="20" dt="2024-12-18T17:12:36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8" autoAdjust="0"/>
    <p:restoredTop sz="98932" autoAdjust="0"/>
  </p:normalViewPr>
  <p:slideViewPr>
    <p:cSldViewPr>
      <p:cViewPr varScale="1">
        <p:scale>
          <a:sx n="102" d="100"/>
          <a:sy n="102" d="100"/>
        </p:scale>
        <p:origin x="13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02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heppard" userId="c99fff511d907b68" providerId="LiveId" clId="{7AD32938-68E5-4CE7-B857-6D092A4FEAA4}"/>
    <pc:docChg chg="undo custSel addSld delSld modSld">
      <pc:chgData name="Jerry Sheppard" userId="c99fff511d907b68" providerId="LiveId" clId="{7AD32938-68E5-4CE7-B857-6D092A4FEAA4}" dt="2024-12-18T17:13:30.212" v="175" actId="14734"/>
      <pc:docMkLst>
        <pc:docMk/>
      </pc:docMkLst>
      <pc:sldChg chg="addSp delSp modSp mod delAnim modAnim">
        <pc:chgData name="Jerry Sheppard" userId="c99fff511d907b68" providerId="LiveId" clId="{7AD32938-68E5-4CE7-B857-6D092A4FEAA4}" dt="2024-12-18T17:12:07.609" v="157" actId="1037"/>
        <pc:sldMkLst>
          <pc:docMk/>
          <pc:sldMk cId="533929360" sldId="672"/>
        </pc:sldMkLst>
        <pc:spChg chg="mod">
          <ac:chgData name="Jerry Sheppard" userId="c99fff511d907b68" providerId="LiveId" clId="{7AD32938-68E5-4CE7-B857-6D092A4FEAA4}" dt="2024-12-18T04:41:08.611" v="79" actId="1036"/>
          <ac:spMkLst>
            <pc:docMk/>
            <pc:sldMk cId="533929360" sldId="672"/>
            <ac:spMk id="15" creationId="{00000000-0000-0000-0000-000000000000}"/>
          </ac:spMkLst>
        </pc:spChg>
        <pc:spChg chg="mod">
          <ac:chgData name="Jerry Sheppard" userId="c99fff511d907b68" providerId="LiveId" clId="{7AD32938-68E5-4CE7-B857-6D092A4FEAA4}" dt="2024-12-18T04:41:08.611" v="79" actId="1036"/>
          <ac:spMkLst>
            <pc:docMk/>
            <pc:sldMk cId="533929360" sldId="672"/>
            <ac:spMk id="16" creationId="{00000000-0000-0000-0000-000000000000}"/>
          </ac:spMkLst>
        </pc:spChg>
        <pc:graphicFrameChg chg="modGraphic">
          <ac:chgData name="Jerry Sheppard" userId="c99fff511d907b68" providerId="LiveId" clId="{7AD32938-68E5-4CE7-B857-6D092A4FEAA4}" dt="2024-12-18T05:05:34.670" v="148" actId="20577"/>
          <ac:graphicFrameMkLst>
            <pc:docMk/>
            <pc:sldMk cId="533929360" sldId="672"/>
            <ac:graphicFrameMk id="4" creationId="{00000000-0000-0000-0000-000000000000}"/>
          </ac:graphicFrameMkLst>
        </pc:graphicFrameChg>
        <pc:cxnChg chg="mod">
          <ac:chgData name="Jerry Sheppard" userId="c99fff511d907b68" providerId="LiveId" clId="{7AD32938-68E5-4CE7-B857-6D092A4FEAA4}" dt="2024-12-18T17:12:07.609" v="157" actId="1037"/>
          <ac:cxnSpMkLst>
            <pc:docMk/>
            <pc:sldMk cId="533929360" sldId="672"/>
            <ac:cxnSpMk id="3" creationId="{C064A6FD-4344-E5D7-B4E1-4D26AA8BF2A2}"/>
          </ac:cxnSpMkLst>
        </pc:cxnChg>
        <pc:cxnChg chg="add del mod">
          <ac:chgData name="Jerry Sheppard" userId="c99fff511d907b68" providerId="LiveId" clId="{7AD32938-68E5-4CE7-B857-6D092A4FEAA4}" dt="2024-12-18T05:05:12.523" v="139" actId="478"/>
          <ac:cxnSpMkLst>
            <pc:docMk/>
            <pc:sldMk cId="533929360" sldId="672"/>
            <ac:cxnSpMk id="6" creationId="{20E3034C-2194-7D4B-4C74-849629FC92A1}"/>
          </ac:cxnSpMkLst>
        </pc:cxnChg>
        <pc:cxnChg chg="add mod">
          <ac:chgData name="Jerry Sheppard" userId="c99fff511d907b68" providerId="LiveId" clId="{7AD32938-68E5-4CE7-B857-6D092A4FEAA4}" dt="2024-12-18T05:05:42.498" v="151" actId="1036"/>
          <ac:cxnSpMkLst>
            <pc:docMk/>
            <pc:sldMk cId="533929360" sldId="672"/>
            <ac:cxnSpMk id="7" creationId="{EF5F8733-186D-6F46-9A83-7598137BDF73}"/>
          </ac:cxnSpMkLst>
        </pc:cxnChg>
      </pc:sldChg>
      <pc:sldChg chg="modSp mod addAnim delAnim">
        <pc:chgData name="Jerry Sheppard" userId="c99fff511d907b68" providerId="LiveId" clId="{7AD32938-68E5-4CE7-B857-6D092A4FEAA4}" dt="2024-12-18T17:13:30.212" v="175" actId="14734"/>
        <pc:sldMkLst>
          <pc:docMk/>
          <pc:sldMk cId="737101893" sldId="673"/>
        </pc:sldMkLst>
        <pc:spChg chg="mod">
          <ac:chgData name="Jerry Sheppard" userId="c99fff511d907b68" providerId="LiveId" clId="{7AD32938-68E5-4CE7-B857-6D092A4FEAA4}" dt="2024-12-18T17:12:36.843" v="174" actId="20577"/>
          <ac:spMkLst>
            <pc:docMk/>
            <pc:sldMk cId="737101893" sldId="673"/>
            <ac:spMk id="18" creationId="{00000000-0000-0000-0000-000000000000}"/>
          </ac:spMkLst>
        </pc:spChg>
        <pc:spChg chg="mod">
          <ac:chgData name="Jerry Sheppard" userId="c99fff511d907b68" providerId="LiveId" clId="{7AD32938-68E5-4CE7-B857-6D092A4FEAA4}" dt="2024-12-18T17:12:30.691" v="167" actId="20577"/>
          <ac:spMkLst>
            <pc:docMk/>
            <pc:sldMk cId="737101893" sldId="673"/>
            <ac:spMk id="28" creationId="{00000000-0000-0000-0000-000000000000}"/>
          </ac:spMkLst>
        </pc:spChg>
        <pc:graphicFrameChg chg="modGraphic">
          <ac:chgData name="Jerry Sheppard" userId="c99fff511d907b68" providerId="LiveId" clId="{7AD32938-68E5-4CE7-B857-6D092A4FEAA4}" dt="2024-12-18T17:13:30.212" v="175" actId="14734"/>
          <ac:graphicFrameMkLst>
            <pc:docMk/>
            <pc:sldMk cId="737101893" sldId="673"/>
            <ac:graphicFrameMk id="4" creationId="{00000000-0000-0000-0000-000000000000}"/>
          </ac:graphicFrameMkLst>
        </pc:graphicFrameChg>
      </pc:sldChg>
      <pc:sldChg chg="modSp mod">
        <pc:chgData name="Jerry Sheppard" userId="c99fff511d907b68" providerId="LiveId" clId="{7AD32938-68E5-4CE7-B857-6D092A4FEAA4}" dt="2024-12-18T04:37:14.678" v="8" actId="20577"/>
        <pc:sldMkLst>
          <pc:docMk/>
          <pc:sldMk cId="3541245022" sldId="678"/>
        </pc:sldMkLst>
        <pc:spChg chg="mod">
          <ac:chgData name="Jerry Sheppard" userId="c99fff511d907b68" providerId="LiveId" clId="{7AD32938-68E5-4CE7-B857-6D092A4FEAA4}" dt="2024-12-18T04:37:14.678" v="8" actId="20577"/>
          <ac:spMkLst>
            <pc:docMk/>
            <pc:sldMk cId="3541245022" sldId="678"/>
            <ac:spMk id="252932" creationId="{00000000-0000-0000-0000-000000000000}"/>
          </ac:spMkLst>
        </pc:spChg>
      </pc:sldChg>
      <pc:sldChg chg="modSp add del">
        <pc:chgData name="Jerry Sheppard" userId="c99fff511d907b68" providerId="LiveId" clId="{7AD32938-68E5-4CE7-B857-6D092A4FEAA4}" dt="2024-12-18T17:12:11.685" v="158" actId="47"/>
        <pc:sldMkLst>
          <pc:docMk/>
          <pc:sldMk cId="2127013933" sldId="679"/>
        </pc:sldMkLst>
        <pc:graphicFrameChg chg="mod">
          <ac:chgData name="Jerry Sheppard" userId="c99fff511d907b68" providerId="LiveId" clId="{7AD32938-68E5-4CE7-B857-6D092A4FEAA4}" dt="2024-12-18T05:18:41.052" v="154"/>
          <ac:graphicFrameMkLst>
            <pc:docMk/>
            <pc:sldMk cId="2127013933" sldId="679"/>
            <ac:graphicFrameMk id="4" creationId="{00000000-0000-0000-0000-00000000000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2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7.xml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.png"/><Relationship Id="rId5" Type="http://schemas.openxmlformats.org/officeDocument/2006/relationships/image" Target="../media/image66.png"/><Relationship Id="rId10" Type="http://schemas.openxmlformats.org/officeDocument/2006/relationships/image" Target="../media/image34.png"/><Relationship Id="rId4" Type="http://schemas.openxmlformats.org/officeDocument/2006/relationships/audio" Target="../media/audio5.bin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8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68.png"/><Relationship Id="rId4" Type="http://schemas.openxmlformats.org/officeDocument/2006/relationships/slide" Target="slide7.xml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audio" Target="../media/audio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1.png"/><Relationship Id="rId5" Type="http://schemas.openxmlformats.org/officeDocument/2006/relationships/image" Target="../media/image73.png"/><Relationship Id="rId10" Type="http://schemas.openxmlformats.org/officeDocument/2006/relationships/audio" Target="../media/audio5.bin"/><Relationship Id="rId4" Type="http://schemas.openxmlformats.org/officeDocument/2006/relationships/image" Target="../media/image72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77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79.png"/><Relationship Id="rId4" Type="http://schemas.openxmlformats.org/officeDocument/2006/relationships/slide" Target="slide7.xml"/><Relationship Id="rId9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bin"/><Relationship Id="rId13" Type="http://schemas.openxmlformats.org/officeDocument/2006/relationships/image" Target="../media/image84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bin"/><Relationship Id="rId12" Type="http://schemas.openxmlformats.org/officeDocument/2006/relationships/image" Target="../media/image83.png"/><Relationship Id="rId17" Type="http://schemas.openxmlformats.org/officeDocument/2006/relationships/image" Target="../media/image79.png"/><Relationship Id="rId2" Type="http://schemas.openxmlformats.org/officeDocument/2006/relationships/audio" Target="../media/media2.m4a"/><Relationship Id="rId16" Type="http://schemas.openxmlformats.org/officeDocument/2006/relationships/image" Target="../media/image1.png"/><Relationship Id="rId1" Type="http://schemas.microsoft.com/office/2007/relationships/media" Target="../media/media2.m4a"/><Relationship Id="rId6" Type="http://schemas.openxmlformats.org/officeDocument/2006/relationships/audio" Target="../media/audio4.bin"/><Relationship Id="rId11" Type="http://schemas.openxmlformats.org/officeDocument/2006/relationships/image" Target="../media/image82.png"/><Relationship Id="rId5" Type="http://schemas.openxmlformats.org/officeDocument/2006/relationships/audio" Target="../media/audio9.bin"/><Relationship Id="rId15" Type="http://schemas.openxmlformats.org/officeDocument/2006/relationships/image" Target="../media/image61.png"/><Relationship Id="rId10" Type="http://schemas.openxmlformats.org/officeDocument/2006/relationships/image" Target="../media/image81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0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audio" Target="../media/audio3.bin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4.bin"/><Relationship Id="rId9" Type="http://schemas.openxmlformats.org/officeDocument/2006/relationships/image" Target="../media/image10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jpe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17" Type="http://schemas.microsoft.com/office/2007/relationships/hdphoto" Target="../media/hdphoto4.wdp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bin"/><Relationship Id="rId14" Type="http://schemas.openxmlformats.org/officeDocument/2006/relationships/image" Target="../media/image21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microsoft.com/office/2007/relationships/hdphoto" Target="../media/hdphoto5.wdp"/><Relationship Id="rId5" Type="http://schemas.openxmlformats.org/officeDocument/2006/relationships/audio" Target="../media/audio5.bin"/><Relationship Id="rId10" Type="http://schemas.openxmlformats.org/officeDocument/2006/relationships/image" Target="../media/image36.png"/><Relationship Id="rId4" Type="http://schemas.openxmlformats.org/officeDocument/2006/relationships/slide" Target="slide4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audio" Target="../media/audio5.bin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slide" Target="slide2.xml"/><Relationship Id="rId4" Type="http://schemas.openxmlformats.org/officeDocument/2006/relationships/image" Target="../media/image39.png"/><Relationship Id="rId9" Type="http://schemas.openxmlformats.org/officeDocument/2006/relationships/image" Target="../media/image7.png"/><Relationship Id="rId1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audio" Target="../media/audio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3" Type="http://schemas.openxmlformats.org/officeDocument/2006/relationships/slide" Target="slide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5" Type="http://schemas.openxmlformats.org/officeDocument/2006/relationships/image" Target="../media/image1.pn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audio5.bin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4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audio" Target="../media/audio6.bin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audio" Target="../media/audio4.bin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38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540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 dirty="0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 dirty="0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544453" y="3657600"/>
            <a:ext cx="6989947" cy="2734734"/>
            <a:chOff x="1752600" y="4343400"/>
            <a:chExt cx="5841999" cy="19812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4343400"/>
              <a:ext cx="5765799" cy="1981200"/>
              <a:chOff x="609600" y="2362200"/>
              <a:chExt cx="5765799" cy="1981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0254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0981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1092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0625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19853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43399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2007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477576"/>
            <a:ext cx="8001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EXECUTIVE SUMMARY </a:t>
            </a:r>
            <a:r>
              <a:rPr lang="en-US" sz="2000" baseline="10000" dirty="0">
                <a:latin typeface="Arial Black"/>
                <a:cs typeface="Arial Black"/>
              </a:rPr>
              <a:t>versus</a:t>
            </a:r>
            <a:r>
              <a:rPr lang="en-US" sz="1600" dirty="0">
                <a:latin typeface="Arial Black"/>
                <a:cs typeface="Arial Black"/>
              </a:rPr>
              <a:t> </a:t>
            </a:r>
            <a:r>
              <a:rPr lang="en-US" sz="1600" dirty="0">
                <a:solidFill>
                  <a:srgbClr val="3F843B"/>
                </a:solidFill>
                <a:latin typeface="Arial Black"/>
                <a:cs typeface="Arial Black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127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10, 2025</a:t>
            </a: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129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average 33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            67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  <a:endParaRPr lang="en-US" sz="2600" b="1" spc="-3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6543773" y="32766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056120" y="1236134"/>
            <a:ext cx="208788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7340664" y="3276600"/>
            <a:ext cx="1757616" cy="999065"/>
          </a:xfrm>
          <a:prstGeom prst="wedgeEllipseCallout">
            <a:avLst>
              <a:gd name="adj1" fmla="val -64109"/>
              <a:gd name="adj2" fmla="val -7451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300" dirty="0">
              <a:solidFill>
                <a:srgbClr val="17375E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460248"/>
            <a:ext cx="8153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</a:t>
            </a:r>
            <a:r>
              <a:rPr lang="en-US" sz="24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Canvas &amp; http://www.sfu.ca/~sheppard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  <a:endParaRPr lang="en-US" sz="2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00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-my-name-is-inigo-montoya-you-killed-my-father-prepare-to-die">
            <a:hlinkClick r:id="" action="ppaction://media"/>
            <a:extLst>
              <a:ext uri="{FF2B5EF4-FFF2-40B4-BE49-F238E27FC236}">
                <a16:creationId xmlns:a16="http://schemas.microsoft.com/office/drawing/2014/main" id="{A75F0B28-D2CC-052E-36A7-A241AE95E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517216"/>
            <a:ext cx="304800" cy="3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05F4E-CA26-DDF0-6AC0-26CAA63113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3305" b="2285"/>
          <a:stretch/>
        </p:blipFill>
        <p:spPr>
          <a:xfrm>
            <a:off x="2775600" y="4189926"/>
            <a:ext cx="6292800" cy="20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E9DFD-E611-9269-148B-BCA42F6229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7" t="14259" b="37373"/>
          <a:stretch/>
        </p:blipFill>
        <p:spPr>
          <a:xfrm>
            <a:off x="2774119" y="1549113"/>
            <a:ext cx="6293977" cy="2641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BE32B9-0143-9C63-F8FA-A3E1A3B9C89A}"/>
              </a:ext>
            </a:extLst>
          </p:cNvPr>
          <p:cNvSpPr/>
          <p:nvPr/>
        </p:nvSpPr>
        <p:spPr>
          <a:xfrm>
            <a:off x="2731389" y="1533358"/>
            <a:ext cx="6345936" cy="4721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92483" y="143933"/>
            <a:ext cx="8626883" cy="587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7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 to Bus. 478: Strategy /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2025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D4700 Tue. Spring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(1251)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Action Button: Custom 4">
            <a:hlinkClick r:id="rId8" action="ppaction://hlinksldjump" highlightClick="1">
              <a:snd r:embed="rId9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74328" y="5410200"/>
            <a:ext cx="596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286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Tue. 1:40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2:20 &amp; by Appt. </a:t>
            </a:r>
            <a:endParaRPr lang="en-US" sz="25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2567113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9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19565A-FE00-180C-4268-649B71B2E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796" y="1641157"/>
            <a:ext cx="2727029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</p:spTree>
    <p:extLst>
      <p:ext uri="{BB962C8B-B14F-4D97-AF65-F5344CB8AC3E}">
        <p14:creationId xmlns:p14="http://schemas.microsoft.com/office/powerpoint/2010/main" val="354124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7" grpId="0"/>
      <p:bldP spid="32" grpId="0"/>
      <p:bldP spid="33" grpId="0" build="p"/>
      <p:bldP spid="34" grpId="0"/>
      <p:bldP spid="7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i.e.,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2" name="Picture 1" descr="Screen Shot 2019-10-30 at 12.30.05 AM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76385-993D-DF50-8313-48A56D6716E8}"/>
              </a:ext>
            </a:extLst>
          </p:cNvPr>
          <p:cNvPicPr preferRelativeResize="0"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4631" y="1143000"/>
            <a:ext cx="1603464" cy="18287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2389556"/>
            <a:ext cx="24384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is the individual written case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CFC3F9-3DC1-2793-8BB0-7126B3525300}"/>
              </a:ext>
            </a:extLst>
          </p:cNvPr>
          <p:cNvGrpSpPr/>
          <p:nvPr/>
        </p:nvGrpSpPr>
        <p:grpSpPr>
          <a:xfrm>
            <a:off x="4406106" y="1143000"/>
            <a:ext cx="2971781" cy="1220400"/>
            <a:chOff x="4179078" y="-1177947"/>
            <a:chExt cx="3886200" cy="14695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C14F64-540D-37A2-9E24-F7588117874C}"/>
                </a:ext>
              </a:extLst>
            </p:cNvPr>
            <p:cNvSpPr/>
            <p:nvPr/>
          </p:nvSpPr>
          <p:spPr>
            <a:xfrm>
              <a:off x="4179078" y="-1177947"/>
              <a:ext cx="3886200" cy="146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3983FE20-E317-1FCD-0E59-456610FE7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0000"/>
                      </a14:imgEffect>
                      <a14:imgEffect>
                        <a14:colorTemperature colorTemp="5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0" b="30427"/>
            <a:stretch/>
          </p:blipFill>
          <p:spPr>
            <a:xfrm>
              <a:off x="4242611" y="-1087286"/>
              <a:ext cx="3780512" cy="1274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32" y="1066799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88078" y="4920293"/>
            <a:ext cx="7365778" cy="12464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0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600" b="1" u="sng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- </a:t>
            </a: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 doing your own work on individual assignments, </a:t>
            </a:r>
          </a:p>
          <a:p>
            <a:pPr eaLnBrk="0" hangingPunct="0">
              <a:lnSpc>
                <a:spcPts val="30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plagiarism or insufficient citation may get you a zero.    </a:t>
            </a:r>
          </a:p>
          <a:p>
            <a:pPr eaLnBrk="0" hangingPunct="0">
              <a:lnSpc>
                <a:spcPts val="30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You’ll need to mention AI use in your notes.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467600" y="4671834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690220"/>
            <a:ext cx="5562600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355387" y="1219200"/>
            <a:ext cx="3608612" cy="2267894"/>
            <a:chOff x="4978521" y="1622214"/>
            <a:chExt cx="3509206" cy="22678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5" b="16072"/>
            <a:stretch/>
          </p:blipFill>
          <p:spPr bwMode="auto">
            <a:xfrm>
              <a:off x="4979895" y="1622214"/>
              <a:ext cx="3507832" cy="1754085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4978521" y="3382139"/>
              <a:ext cx="3507832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82999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FF8D90-9ED9-C51D-7DC3-A3B2D34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018644"/>
            <a:ext cx="5562600" cy="88229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25 ]</a:t>
            </a:r>
            <a:endParaRPr lang="sv-SE" sz="2400" b="1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scale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*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25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26C66B-630E-3BD9-A07E-8900D763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78041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6DF07-319D-1F40-DC92-4BD3CB830E73}"/>
              </a:ext>
            </a:extLst>
          </p:cNvPr>
          <p:cNvSpPr/>
          <p:nvPr/>
        </p:nvSpPr>
        <p:spPr>
          <a:xfrm>
            <a:off x="7281886" y="46482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0D4C3C-6A26-B397-4E81-321AA5B8F142}"/>
              </a:ext>
            </a:extLst>
          </p:cNvPr>
          <p:cNvGrpSpPr/>
          <p:nvPr/>
        </p:nvGrpSpPr>
        <p:grpSpPr>
          <a:xfrm>
            <a:off x="5384400" y="4057858"/>
            <a:ext cx="3607200" cy="755507"/>
            <a:chOff x="-2628625" y="1870673"/>
            <a:chExt cx="4000225" cy="948728"/>
          </a:xfrm>
        </p:grpSpPr>
        <p:pic>
          <p:nvPicPr>
            <p:cNvPr id="11" name="Picture 10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46CE0BCF-98DA-977B-01A2-D4ACA7E6C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77F26AC3-E75F-8ABF-8061-D1E3FC4E2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3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utoUpdateAnimBg="0"/>
      <p:bldP spid="39" grpId="0" autoUpdateAnimBg="0"/>
      <p:bldP spid="2" grpId="0" autoUpdateAnimBg="0"/>
      <p:bldP spid="3" grpId="0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76800"/>
            <a:ext cx="1354138" cy="12954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4"/>
            <a:ext cx="4038600" cy="1170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54168"/>
            <a:ext cx="4267200" cy="1018032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37127" y="1177322"/>
            <a:ext cx="232079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Name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7926" y="111337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666596" y="1177322"/>
            <a:ext cx="1753491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Student ID #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637126" y="111337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532443" y="1177322"/>
            <a:ext cx="1193553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Title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453241" y="111337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5733363" y="1177322"/>
            <a:ext cx="198188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Concentration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805198" y="111337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57926" y="162897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637126" y="162897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453241" y="162897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805198" y="162897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4532443" y="1692925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CEO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57926" y="2140580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637126" y="2140580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4453241" y="2140580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5805198" y="2140580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4532443" y="2204530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157926" y="2652185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2637126" y="2652185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4453241" y="2652185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5805198" y="2652185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1" name="Rectangle 30"/>
          <p:cNvSpPr>
            <a:spLocks noChangeArrowheads="1"/>
          </p:cNvSpPr>
          <p:nvPr/>
        </p:nvSpPr>
        <p:spPr bwMode="auto">
          <a:xfrm>
            <a:off x="4532443" y="2736121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CMO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2" name="Rectangle 32"/>
          <p:cNvSpPr>
            <a:spLocks noChangeArrowheads="1"/>
          </p:cNvSpPr>
          <p:nvPr/>
        </p:nvSpPr>
        <p:spPr bwMode="auto">
          <a:xfrm>
            <a:off x="157926" y="316379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3" name="Rectangle 33"/>
          <p:cNvSpPr>
            <a:spLocks noChangeArrowheads="1"/>
          </p:cNvSpPr>
          <p:nvPr/>
        </p:nvSpPr>
        <p:spPr bwMode="auto">
          <a:xfrm>
            <a:off x="2637126" y="316379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4453241" y="316379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5805198" y="316379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4532443" y="3227742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CFO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7" name="Rectangle 38"/>
          <p:cNvSpPr>
            <a:spLocks noChangeArrowheads="1"/>
          </p:cNvSpPr>
          <p:nvPr/>
        </p:nvSpPr>
        <p:spPr bwMode="auto">
          <a:xfrm>
            <a:off x="157926" y="3675397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637126" y="3675397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auto">
          <a:xfrm>
            <a:off x="4453241" y="3675397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5805198" y="3675397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4532443" y="3715366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CHR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695450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686050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200193"/>
            <a:ext cx="8848725" cy="792836"/>
            <a:chOff x="334" y="2260"/>
            <a:chExt cx="4955" cy="512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260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264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260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178050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3704772"/>
            <a:ext cx="8848725" cy="549719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Richard Branson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13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110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D. Technology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5" y="4849368"/>
            <a:ext cx="897507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53200" y="4953000"/>
            <a:ext cx="1117600" cy="1252488"/>
            <a:chOff x="5842000" y="7848599"/>
            <a:chExt cx="1117600" cy="20973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599"/>
              <a:ext cx="1117600" cy="20973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42000" y="7922933"/>
              <a:ext cx="1092200" cy="20157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1600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849368"/>
            <a:ext cx="1123950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849368"/>
            <a:ext cx="1123950" cy="1170432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9" y="4849368"/>
            <a:ext cx="898774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152400" y="4800600"/>
            <a:ext cx="7696200" cy="14478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4953000"/>
            <a:ext cx="857250" cy="110490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721022" y="1066800"/>
            <a:ext cx="1499178" cy="367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&amp; a company to analyze by Jan. 17. </a:t>
            </a:r>
          </a:p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 not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749800"/>
            <a:ext cx="75437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2196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101" name="Rectangle 38"/>
          <p:cNvSpPr>
            <a:spLocks noChangeArrowheads="1"/>
          </p:cNvSpPr>
          <p:nvPr/>
        </p:nvSpPr>
        <p:spPr bwMode="auto">
          <a:xfrm>
            <a:off x="158750" y="419374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3" name="Rectangle 39"/>
          <p:cNvSpPr>
            <a:spLocks noChangeArrowheads="1"/>
          </p:cNvSpPr>
          <p:nvPr/>
        </p:nvSpPr>
        <p:spPr bwMode="auto">
          <a:xfrm>
            <a:off x="2631600" y="419374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4447715" y="419374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8" name="Rectangle 41"/>
          <p:cNvSpPr>
            <a:spLocks noChangeArrowheads="1"/>
          </p:cNvSpPr>
          <p:nvPr/>
        </p:nvSpPr>
        <p:spPr bwMode="auto">
          <a:xfrm>
            <a:off x="5801076" y="419374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9" name="Rectangle 42"/>
          <p:cNvSpPr>
            <a:spLocks noChangeArrowheads="1"/>
          </p:cNvSpPr>
          <p:nvPr/>
        </p:nvSpPr>
        <p:spPr bwMode="auto">
          <a:xfrm>
            <a:off x="4526917" y="4236743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 I 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0" name="Rectangle 68"/>
          <p:cNvSpPr>
            <a:spLocks noChangeArrowheads="1"/>
          </p:cNvSpPr>
          <p:nvPr/>
        </p:nvSpPr>
        <p:spPr bwMode="auto">
          <a:xfrm>
            <a:off x="5797550" y="4225925"/>
            <a:ext cx="1671525" cy="441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D. Law 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1" name="Rectangle 67"/>
          <p:cNvSpPr>
            <a:spLocks noChangeArrowheads="1"/>
          </p:cNvSpPr>
          <p:nvPr/>
        </p:nvSpPr>
        <p:spPr bwMode="auto">
          <a:xfrm>
            <a:off x="2628900" y="4243104"/>
            <a:ext cx="1609021" cy="366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20302-4321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234950" y="4225926"/>
            <a:ext cx="2250130" cy="441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Bill Gates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"/>
          <a:stretch/>
        </p:blipFill>
        <p:spPr>
          <a:xfrm>
            <a:off x="7848600" y="5029200"/>
            <a:ext cx="1059961" cy="1066799"/>
          </a:xfrm>
          <a:prstGeom prst="rect">
            <a:avLst/>
          </a:prstGeom>
        </p:spPr>
      </p:pic>
      <p:pic>
        <p:nvPicPr>
          <p:cNvPr id="9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11792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  <p:bldP spid="110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542424"/>
              </p:ext>
            </p:extLst>
          </p:nvPr>
        </p:nvGraphicFramePr>
        <p:xfrm>
          <a:off x="47919" y="1085654"/>
          <a:ext cx="9035999" cy="511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4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Jan. 07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Pwr.</a:t>
                      </a:r>
                      <a:r>
                        <a:rPr lang="en-US" sz="14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Jan. 14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Ex-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Internal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Enviro.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2 &amp; 3 &amp;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" panose="020B0604020202020204" pitchFamily="34" charset="0"/>
                        </a:rPr>
                        <a:t>Fri.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 17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21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Bus. &amp; Corp. Level </a:t>
                      </a:r>
                      <a:r>
                        <a:rPr lang="en-US" sz="2000" b="1" i="0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Strat.s</a:t>
                      </a: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 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Tue.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Jan.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Competitive Rivalry</a:t>
                      </a:r>
                      <a:endParaRPr lang="en-CA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Dynamics at Home 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Ch. 5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&amp; Format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Pwr.</a:t>
                      </a:r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693564"/>
                  </a:ext>
                </a:extLst>
              </a:tr>
              <a:tr h="380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Feb. 04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 Strategy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</a:t>
                      </a:r>
                      <a:r>
                        <a:rPr lang="en-US" sz="12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Toms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8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Feb. 11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</a:t>
                      </a:r>
                      <a:r>
                        <a:rPr lang="en-US" sz="20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&amp;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9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Fri.  Feb.  14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Tue. Feb. 18</a:t>
                      </a:r>
                      <a:endParaRPr lang="en-CA" sz="2000" b="0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FAMILY</a:t>
                      </a:r>
                    </a:p>
                  </a:txBody>
                  <a:tcPr marR="0"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WEEK</a:t>
                      </a:r>
                    </a:p>
                  </a:txBody>
                  <a:tcPr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kern="1200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No Class</a:t>
                      </a:r>
                    </a:p>
                  </a:txBody>
                  <a:tcPr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096412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Feb. 25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563113" y="2248292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63113" y="2243046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63113" y="4725615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47873" y="4725615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Pandora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4A6FD-4344-E5D7-B4E1-4D26AA8BF2A2}"/>
              </a:ext>
            </a:extLst>
          </p:cNvPr>
          <p:cNvCxnSpPr/>
          <p:nvPr/>
        </p:nvCxnSpPr>
        <p:spPr>
          <a:xfrm>
            <a:off x="1363819" y="3029264"/>
            <a:ext cx="0" cy="64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5F8733-186D-6F46-9A83-7598137BDF73}"/>
              </a:ext>
            </a:extLst>
          </p:cNvPr>
          <p:cNvCxnSpPr/>
          <p:nvPr/>
        </p:nvCxnSpPr>
        <p:spPr>
          <a:xfrm>
            <a:off x="1362635" y="4399790"/>
            <a:ext cx="0" cy="118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872734"/>
              </p:ext>
            </p:extLst>
          </p:nvPr>
        </p:nvGraphicFramePr>
        <p:xfrm>
          <a:off x="76200" y="1085655"/>
          <a:ext cx="8991600" cy="50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04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5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04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423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Mar.  07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472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11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&amp;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775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 Mar. 14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2849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18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11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Mar.  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25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Mar. 27)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01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03)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772732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08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10)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39032"/>
            <a:ext cx="2560320" cy="111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4889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4889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513665" y="340933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00965" y="340933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Pandora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554130" y="1905183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53061" y="189953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Pandora</a:t>
            </a: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83424</TotalTime>
  <Words>1766</Words>
  <Application>Microsoft Office PowerPoint</Application>
  <PresentationFormat>On-screen Show (4:3)</PresentationFormat>
  <Paragraphs>307</Paragraphs>
  <Slides>16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2025 D4700 Tue. Spring (1251)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Intro</dc:subject>
  <dc:creator>Jerry Sheppard</dc:creator>
  <cp:keywords/>
  <dc:description/>
  <cp:lastModifiedBy>Jerry Sheppard</cp:lastModifiedBy>
  <cp:revision>1507</cp:revision>
  <cp:lastPrinted>2023-12-27T03:35:27Z</cp:lastPrinted>
  <dcterms:created xsi:type="dcterms:W3CDTF">2013-05-29T18:31:50Z</dcterms:created>
  <dcterms:modified xsi:type="dcterms:W3CDTF">2024-12-18T17:13:33Z</dcterms:modified>
  <cp:category/>
</cp:coreProperties>
</file>