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78" r:id="rId5"/>
    <p:sldId id="633" r:id="rId6"/>
    <p:sldId id="620" r:id="rId7"/>
    <p:sldId id="674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43B"/>
    <a:srgbClr val="1E4D86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0AF21-D71E-4395-85C7-A2225A304152}" v="1" dt="2024-07-01T03:26:17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8" autoAdjust="0"/>
    <p:restoredTop sz="98932" autoAdjust="0"/>
  </p:normalViewPr>
  <p:slideViewPr>
    <p:cSldViewPr>
      <p:cViewPr varScale="1">
        <p:scale>
          <a:sx n="112" d="100"/>
          <a:sy n="112" d="100"/>
        </p:scale>
        <p:origin x="19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02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.png"/><Relationship Id="rId5" Type="http://schemas.openxmlformats.org/officeDocument/2006/relationships/image" Target="../media/image66.png"/><Relationship Id="rId10" Type="http://schemas.openxmlformats.org/officeDocument/2006/relationships/image" Target="../media/image34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8.png"/><Relationship Id="rId4" Type="http://schemas.openxmlformats.org/officeDocument/2006/relationships/slide" Target="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.png"/><Relationship Id="rId5" Type="http://schemas.openxmlformats.org/officeDocument/2006/relationships/image" Target="../media/image73.png"/><Relationship Id="rId10" Type="http://schemas.openxmlformats.org/officeDocument/2006/relationships/audio" Target="../media/audio5.bin"/><Relationship Id="rId4" Type="http://schemas.openxmlformats.org/officeDocument/2006/relationships/image" Target="../media/image72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9.png"/><Relationship Id="rId4" Type="http://schemas.openxmlformats.org/officeDocument/2006/relationships/slide" Target="slide7.xml"/><Relationship Id="rId9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83.png"/><Relationship Id="rId17" Type="http://schemas.openxmlformats.org/officeDocument/2006/relationships/image" Target="../media/image79.png"/><Relationship Id="rId2" Type="http://schemas.openxmlformats.org/officeDocument/2006/relationships/audio" Target="../media/media2.m4a"/><Relationship Id="rId16" Type="http://schemas.openxmlformats.org/officeDocument/2006/relationships/image" Target="../media/image1.png"/><Relationship Id="rId1" Type="http://schemas.microsoft.com/office/2007/relationships/media" Target="../media/media2.m4a"/><Relationship Id="rId6" Type="http://schemas.openxmlformats.org/officeDocument/2006/relationships/audio" Target="../media/audio4.bin"/><Relationship Id="rId11" Type="http://schemas.openxmlformats.org/officeDocument/2006/relationships/image" Target="../media/image82.png"/><Relationship Id="rId5" Type="http://schemas.openxmlformats.org/officeDocument/2006/relationships/audio" Target="../media/audio9.bin"/><Relationship Id="rId15" Type="http://schemas.openxmlformats.org/officeDocument/2006/relationships/image" Target="../media/image61.png"/><Relationship Id="rId10" Type="http://schemas.openxmlformats.org/officeDocument/2006/relationships/image" Target="../media/image81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0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microsoft.com/office/2007/relationships/hdphoto" Target="../media/hdphoto4.wdp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bin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microsoft.com/office/2007/relationships/hdphoto" Target="../media/hdphoto5.wdp"/><Relationship Id="rId5" Type="http://schemas.openxmlformats.org/officeDocument/2006/relationships/audio" Target="../media/audio5.bin"/><Relationship Id="rId10" Type="http://schemas.openxmlformats.org/officeDocument/2006/relationships/image" Target="../media/image36.png"/><Relationship Id="rId4" Type="http://schemas.openxmlformats.org/officeDocument/2006/relationships/slide" Target="slide4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5.bin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image" Target="../media/image39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slide" Target="slide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1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audio5.bin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audio" Target="../media/audio6.bin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audio" Target="../media/audio4.bin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8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dirty="0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 dirty="0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0254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12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Dec. 04, 2024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12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average 33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            67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  <a:endParaRPr lang="en-US" sz="2600" b="1" spc="-3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6543773" y="32766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7340664" y="3276600"/>
            <a:ext cx="1757616" cy="999065"/>
          </a:xfrm>
          <a:prstGeom prst="wedgeEllipseCallout">
            <a:avLst>
              <a:gd name="adj1" fmla="val -64109"/>
              <a:gd name="adj2" fmla="val -7451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300" dirty="0">
              <a:solidFill>
                <a:srgbClr val="17375E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8153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</a:t>
            </a:r>
            <a:r>
              <a:rPr lang="en-US" sz="24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Canvas &amp; http://www.sfu.ca/~sheppard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  <a:endParaRPr lang="en-US" sz="2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-my-name-is-inigo-montoya-you-killed-my-father-prepare-to-die">
            <a:hlinkClick r:id="" action="ppaction://media"/>
            <a:extLst>
              <a:ext uri="{FF2B5EF4-FFF2-40B4-BE49-F238E27FC236}">
                <a16:creationId xmlns:a16="http://schemas.microsoft.com/office/drawing/2014/main" id="{A75F0B28-D2CC-052E-36A7-A241AE95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517216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05F4E-CA26-DDF0-6AC0-26CAA6311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3305" b="2285"/>
          <a:stretch/>
        </p:blipFill>
        <p:spPr>
          <a:xfrm>
            <a:off x="2775600" y="4189926"/>
            <a:ext cx="6292800" cy="20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E9DFD-E611-9269-148B-BCA42F622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" t="14259" b="37373"/>
          <a:stretch/>
        </p:blipFill>
        <p:spPr>
          <a:xfrm>
            <a:off x="2774119" y="1549113"/>
            <a:ext cx="6293977" cy="2641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E32B9-0143-9C63-F8FA-A3E1A3B9C89A}"/>
              </a:ext>
            </a:extLst>
          </p:cNvPr>
          <p:cNvSpPr/>
          <p:nvPr/>
        </p:nvSpPr>
        <p:spPr>
          <a:xfrm>
            <a:off x="2731389" y="1533358"/>
            <a:ext cx="6345936" cy="472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2482" y="143933"/>
            <a:ext cx="8610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D400/500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Mon.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Fall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n-US" sz="22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1247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74328" y="5410200"/>
            <a:ext cx="596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286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</a:t>
            </a:r>
            <a:r>
              <a:rPr lang="en-US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10:40</a:t>
            </a:r>
            <a:r>
              <a:rPr lang="en-CA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endParaRPr lang="en-US" sz="25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2567113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9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19565A-FE00-180C-4268-649B71B2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796" y="1641157"/>
            <a:ext cx="2727029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</p:spTree>
    <p:extLst>
      <p:ext uri="{BB962C8B-B14F-4D97-AF65-F5344CB8AC3E}">
        <p14:creationId xmlns:p14="http://schemas.microsoft.com/office/powerpoint/2010/main" val="354124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7" grpId="0"/>
      <p:bldP spid="32" grpId="0"/>
      <p:bldP spid="33" grpId="0" build="p"/>
      <p:bldP spid="34" grpId="0"/>
      <p:bldP spid="7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i.e.,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2" name="Picture 1" descr="Screen Shot 2019-10-30 at 12.30.05 AM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76385-993D-DF50-8313-48A56D6716E8}"/>
              </a:ext>
            </a:extLst>
          </p:cNvPr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389556"/>
            <a:ext cx="24384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pic>
        <p:nvPicPr>
          <p:cNvPr id="4" name="Picture 3" descr="A red and white logo">
            <a:extLst>
              <a:ext uri="{FF2B5EF4-FFF2-40B4-BE49-F238E27FC236}">
                <a16:creationId xmlns:a16="http://schemas.microsoft.com/office/drawing/2014/main" id="{827CBA94-9458-5CCD-65D7-3DA1C5CED1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4237"/>
          <a:stretch/>
        </p:blipFill>
        <p:spPr>
          <a:xfrm>
            <a:off x="4406107" y="1166713"/>
            <a:ext cx="2971781" cy="12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228600" y="49575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7 ]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^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[GPA scale ^ 2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 X 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7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Sep.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523119"/>
              </p:ext>
            </p:extLst>
          </p:nvPr>
        </p:nvGraphicFramePr>
        <p:xfrm>
          <a:off x="111695" y="1085654"/>
          <a:ext cx="8922172" cy="514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Sep. 09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Sep. 16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20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23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Sep.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Day for Truth &amp;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Reconciliation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No Class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60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Oct. 07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 15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Oct.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Oct. 21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581373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581373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79401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79401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62173" y="3276600"/>
            <a:ext cx="0" cy="64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51744"/>
              </p:ext>
            </p:extLst>
          </p:nvPr>
        </p:nvGraphicFramePr>
        <p:xfrm>
          <a:off x="76200" y="1085655"/>
          <a:ext cx="8915400" cy="508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87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468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Nov. 01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11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Nov. 08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1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19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 Narrow" panose="020B0606020202030204" pitchFamily="34" charset="0"/>
                        </a:rPr>
                        <a:t>Remembrance Day</a:t>
                      </a: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016181"/>
                  </a:ext>
                </a:extLst>
              </a:tr>
              <a:tr h="59326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18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22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25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Nov. 27)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Dec. 02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Dec. 04)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343023"/>
            <a:ext cx="2560320" cy="813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876800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876800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29000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29000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Boozt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35480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19198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D449B2-8282-E51E-8AB9-118E5519A068}"/>
              </a:ext>
            </a:extLst>
          </p:cNvPr>
          <p:cNvCxnSpPr/>
          <p:nvPr/>
        </p:nvCxnSpPr>
        <p:spPr>
          <a:xfrm>
            <a:off x="1295400" y="3714946"/>
            <a:ext cx="0" cy="504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81253</TotalTime>
  <Words>1719</Words>
  <Application>Microsoft Office PowerPoint</Application>
  <PresentationFormat>On-screen Show (4:3)</PresentationFormat>
  <Paragraphs>304</Paragraphs>
  <Slides>16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D400/500 Mon. Fall (1247)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1506</cp:revision>
  <cp:lastPrinted>2023-12-27T03:35:27Z</cp:lastPrinted>
  <dcterms:created xsi:type="dcterms:W3CDTF">2013-05-29T18:31:50Z</dcterms:created>
  <dcterms:modified xsi:type="dcterms:W3CDTF">2024-08-25T17:53:32Z</dcterms:modified>
  <cp:category/>
</cp:coreProperties>
</file>