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69" r:id="rId5"/>
    <p:sldId id="633" r:id="rId6"/>
    <p:sldId id="620" r:id="rId7"/>
    <p:sldId id="660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D86"/>
    <a:srgbClr val="3F843B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 autoAdjust="0"/>
    <p:restoredTop sz="98932" autoAdjust="0"/>
  </p:normalViewPr>
  <p:slideViewPr>
    <p:cSldViewPr>
      <p:cViewPr varScale="1">
        <p:scale>
          <a:sx n="114" d="100"/>
          <a:sy n="114" d="100"/>
        </p:scale>
        <p:origin x="12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audio" Target="../media/audio2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7.png"/><Relationship Id="rId5" Type="http://schemas.openxmlformats.org/officeDocument/2006/relationships/image" Target="../media/image60.png"/><Relationship Id="rId10" Type="http://schemas.openxmlformats.org/officeDocument/2006/relationships/image" Target="../media/image31.png"/><Relationship Id="rId4" Type="http://schemas.openxmlformats.org/officeDocument/2006/relationships/audio" Target="../media/audio5.bin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8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62.png"/><Relationship Id="rId4" Type="http://schemas.openxmlformats.org/officeDocument/2006/relationships/slide" Target="slide7.xml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audio" Target="../media/audio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audio" Target="../media/audio5.bin"/><Relationship Id="rId5" Type="http://schemas.openxmlformats.org/officeDocument/2006/relationships/image" Target="../media/image67.png"/><Relationship Id="rId10" Type="http://schemas.openxmlformats.org/officeDocument/2006/relationships/slide" Target="slide7.xml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72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5.bin"/><Relationship Id="rId10" Type="http://schemas.openxmlformats.org/officeDocument/2006/relationships/image" Target="../media/image74.png"/><Relationship Id="rId4" Type="http://schemas.openxmlformats.org/officeDocument/2006/relationships/slide" Target="slide7.xml"/><Relationship Id="rId9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bin"/><Relationship Id="rId13" Type="http://schemas.openxmlformats.org/officeDocument/2006/relationships/image" Target="../media/image7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bin"/><Relationship Id="rId12" Type="http://schemas.openxmlformats.org/officeDocument/2006/relationships/image" Target="../media/image78.png"/><Relationship Id="rId17" Type="http://schemas.openxmlformats.org/officeDocument/2006/relationships/image" Target="../media/image74.png"/><Relationship Id="rId2" Type="http://schemas.openxmlformats.org/officeDocument/2006/relationships/audio" Target="../media/media1.m4a"/><Relationship Id="rId16" Type="http://schemas.openxmlformats.org/officeDocument/2006/relationships/image" Target="../media/image1.png"/><Relationship Id="rId1" Type="http://schemas.microsoft.com/office/2007/relationships/media" Target="../media/media1.m4a"/><Relationship Id="rId6" Type="http://schemas.openxmlformats.org/officeDocument/2006/relationships/audio" Target="../media/audio4.bin"/><Relationship Id="rId11" Type="http://schemas.openxmlformats.org/officeDocument/2006/relationships/image" Target="../media/image77.png"/><Relationship Id="rId5" Type="http://schemas.openxmlformats.org/officeDocument/2006/relationships/audio" Target="../media/audio9.bin"/><Relationship Id="rId15" Type="http://schemas.openxmlformats.org/officeDocument/2006/relationships/image" Target="../media/image55.png"/><Relationship Id="rId10" Type="http://schemas.openxmlformats.org/officeDocument/2006/relationships/image" Target="../media/image76.png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audio" Target="../media/audio3.bin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audio" Target="../media/audio4.bin"/><Relationship Id="rId9" Type="http://schemas.openxmlformats.org/officeDocument/2006/relationships/image" Target="../media/image10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26" Type="http://schemas.openxmlformats.org/officeDocument/2006/relationships/image" Target="../media/image7.png"/><Relationship Id="rId3" Type="http://schemas.openxmlformats.org/officeDocument/2006/relationships/slide" Target="slide4.xml"/><Relationship Id="rId21" Type="http://schemas.openxmlformats.org/officeDocument/2006/relationships/image" Target="../media/image28.png"/><Relationship Id="rId7" Type="http://schemas.openxmlformats.org/officeDocument/2006/relationships/image" Target="../media/image16.jpe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24" Type="http://schemas.openxmlformats.org/officeDocument/2006/relationships/image" Target="../media/image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audio" Target="../media/audio5.bin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4.bin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11" Type="http://schemas.openxmlformats.org/officeDocument/2006/relationships/image" Target="../media/image33.png"/><Relationship Id="rId5" Type="http://schemas.openxmlformats.org/officeDocument/2006/relationships/audio" Target="../media/audio5.bin"/><Relationship Id="rId10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audio" Target="../media/audio5.bin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slide" Target="slide2.xml"/><Relationship Id="rId4" Type="http://schemas.openxmlformats.org/officeDocument/2006/relationships/image" Target="../media/image35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image" Target="../media/image42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7.png"/><Relationship Id="rId3" Type="http://schemas.openxmlformats.org/officeDocument/2006/relationships/slide" Target="slide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audio" Target="../media/audio5.bin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4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audio" Target="../media/audio6.bin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bin"/><Relationship Id="rId3" Type="http://schemas.openxmlformats.org/officeDocument/2006/relationships/audio" Target="../media/audio7.bin"/><Relationship Id="rId7" Type="http://schemas.openxmlformats.org/officeDocument/2006/relationships/slide" Target="slide8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audio" Target="../media/audio4.bin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 </a:t>
            </a:r>
            <a:r>
              <a:rPr lang="en-US" sz="2800" b="1" dirty="0"/>
              <a:t>Course &amp; Delivery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8064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7707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676400" y="3452773"/>
            <a:ext cx="6070599" cy="2787160"/>
            <a:chOff x="1752600" y="3733800"/>
            <a:chExt cx="5841999" cy="25908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3733800"/>
              <a:ext cx="5765799" cy="2590800"/>
              <a:chOff x="609600" y="1752600"/>
              <a:chExt cx="5765799" cy="25908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752600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7787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7898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7431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26659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50205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8813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</a:t>
            </a:r>
            <a:r>
              <a:rPr lang="en-US" sz="25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This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Dec. 06, 2023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sessions will be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868680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4582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’23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 Mon. Fall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(1237)</a:t>
            </a:r>
            <a:endParaRPr lang="en-US" sz="2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</a:t>
            </a:r>
            <a:r>
              <a:rPr lang="en-US" sz="2600" spc="-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(</a:t>
            </a:r>
            <a:r>
              <a:rPr lang="en-US" sz="2000" b="1" spc="-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J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</a:t>
            </a:r>
            <a:r>
              <a:rPr lang="en-US" sz="2600" b="1" spc="-1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6</a:t>
            </a:r>
            <a:r>
              <a:rPr lang="en-US" sz="2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12:40-1:20, Tue.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76332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14" name="Octagon 13"/>
          <p:cNvSpPr/>
          <p:nvPr/>
        </p:nvSpPr>
        <p:spPr>
          <a:xfrm>
            <a:off x="7340601" y="2362200"/>
            <a:ext cx="1434254" cy="14478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See how      I kept           that to a minimum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066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17" name="Straight Connector 16"/>
          <p:cNvCxnSpPr/>
          <p:nvPr/>
        </p:nvCxnSpPr>
        <p:spPr>
          <a:xfrm flipV="1">
            <a:off x="8559800" y="2143125"/>
            <a:ext cx="228600" cy="27432"/>
          </a:xfrm>
          <a:prstGeom prst="line">
            <a:avLst/>
          </a:prstGeom>
          <a:ln w="603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51800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9-10-30 at 12.30.05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38865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1143000"/>
            <a:ext cx="1742895" cy="19049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35601" y="2346032"/>
            <a:ext cx="1600200" cy="761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1E4D86"/>
                </a:solidFill>
                <a:latin typeface="Arial Narrow"/>
                <a:cs typeface="Arial Narrow"/>
              </a:rPr>
              <a:t>is the           individual written component case</a:t>
            </a:r>
          </a:p>
        </p:txBody>
      </p:sp>
      <p:pic>
        <p:nvPicPr>
          <p:cNvPr id="3" name="Picture 2" descr="vestas 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430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735485"/>
            <a:ext cx="5562600" cy="239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83200" y="1730586"/>
            <a:ext cx="3810000" cy="2917614"/>
            <a:chOff x="5334000" y="1600200"/>
            <a:chExt cx="3705045" cy="291761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345" y="1600200"/>
              <a:ext cx="3695700" cy="2399716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4000" y="4009845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128264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5"/>
            <a:ext cx="40386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223935"/>
            <a:ext cx="4267200" cy="838200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816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1022" y="1092200"/>
            <a:ext cx="1499178" cy="355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&amp; a company to analyze by Sept 21. 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4101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087235"/>
              </p:ext>
            </p:extLst>
          </p:nvPr>
        </p:nvGraphicFramePr>
        <p:xfrm>
          <a:off x="152400" y="1159937"/>
          <a:ext cx="8922172" cy="5012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0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18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25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Bus. / Corp. Strat.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</a:t>
                      </a:r>
                      <a:endParaRPr lang="en-US" sz="2000" b="1" i="1" baseline="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Oct. 10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58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16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Coop. </a:t>
                      </a:r>
                      <a:r>
                        <a:rPr lang="en-CA" sz="2000" b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Org. </a:t>
                      </a:r>
                      <a:r>
                        <a:rPr lang="en-CA" sz="2000" b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</a:t>
                      </a: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Coop.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Strategy, Structure and Control &amp;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9 &amp; 11 &amp;  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 </a:t>
                      </a:r>
                      <a:r>
                        <a:rPr lang="en-US" sz="20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23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cs typeface="Arial Narrow"/>
                        </a:rPr>
                        <a:t>Ch. 7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24000" y="2802466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24000" y="2793999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4607556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08760" y="4607556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45859"/>
              </p:ext>
            </p:extLst>
          </p:nvPr>
        </p:nvGraphicFramePr>
        <p:xfrm>
          <a:off x="76200" y="1202266"/>
          <a:ext cx="8942362" cy="460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7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72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30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&amp;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and 12 &amp;  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06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                    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Mon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(Written Analysis due Nov. 22)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27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(Written Analysis due Nov. 29)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Dec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(Written Analysis due Dec.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4487330"/>
            <a:ext cx="2586565" cy="129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463040" y="4034787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463040" y="4034787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606797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609337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54150" y="1650999"/>
            <a:ext cx="7406640" cy="68580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54150" y="1650999"/>
            <a:ext cx="740664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and </a:t>
            </a:r>
          </a:p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78871</TotalTime>
  <Words>1677</Words>
  <Application>Microsoft Office PowerPoint</Application>
  <PresentationFormat>On-screen Show (4:3)</PresentationFormat>
  <Paragraphs>287</Paragraphs>
  <Slides>16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’23 D400 Mon. Fall (1237)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Intro</dc:subject>
  <dc:creator>Jerry Sheppard</dc:creator>
  <cp:keywords/>
  <dc:description/>
  <cp:lastModifiedBy>Jerry Sheppard</cp:lastModifiedBy>
  <cp:revision>1458</cp:revision>
  <cp:lastPrinted>2021-01-08T17:25:16Z</cp:lastPrinted>
  <dcterms:created xsi:type="dcterms:W3CDTF">2013-05-29T18:31:50Z</dcterms:created>
  <dcterms:modified xsi:type="dcterms:W3CDTF">2023-09-12T04:50:23Z</dcterms:modified>
  <cp:category/>
</cp:coreProperties>
</file>