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89" r:id="rId2"/>
    <p:sldId id="490" r:id="rId3"/>
    <p:sldId id="507" r:id="rId4"/>
    <p:sldId id="502" r:id="rId5"/>
    <p:sldId id="504" r:id="rId6"/>
    <p:sldId id="508" r:id="rId7"/>
    <p:sldId id="505" r:id="rId8"/>
    <p:sldId id="506" r:id="rId9"/>
    <p:sldId id="509" r:id="rId10"/>
    <p:sldId id="510" r:id="rId11"/>
    <p:sldId id="503" r:id="rId12"/>
    <p:sldId id="511" r:id="rId13"/>
    <p:sldId id="501" r:id="rId14"/>
    <p:sldId id="519" r:id="rId15"/>
    <p:sldId id="520" r:id="rId16"/>
    <p:sldId id="522" r:id="rId17"/>
    <p:sldId id="523" r:id="rId18"/>
    <p:sldId id="524" r:id="rId19"/>
    <p:sldId id="525" r:id="rId20"/>
    <p:sldId id="518" r:id="rId21"/>
    <p:sldId id="310" r:id="rId22"/>
  </p:sldIdLst>
  <p:sldSz cx="12192000" cy="6858000"/>
  <p:notesSz cx="6954838" cy="92408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44" userDrawn="1">
          <p15:clr>
            <a:srgbClr val="A4A3A4"/>
          </p15:clr>
        </p15:guide>
        <p15:guide id="2" orient="horz" pos="816" userDrawn="1">
          <p15:clr>
            <a:srgbClr val="A4A3A4"/>
          </p15:clr>
        </p15:guide>
        <p15:guide id="3" pos="704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00FF99"/>
    <a:srgbClr val="0A00FF"/>
    <a:srgbClr val="2020D2"/>
    <a:srgbClr val="6666FF"/>
    <a:srgbClr val="FF0066"/>
    <a:srgbClr val="66FF33"/>
    <a:srgbClr val="00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8"/>
    <p:restoredTop sz="87415"/>
  </p:normalViewPr>
  <p:slideViewPr>
    <p:cSldViewPr showGuides="1">
      <p:cViewPr varScale="1">
        <p:scale>
          <a:sx n="111" d="100"/>
          <a:sy n="111" d="100"/>
        </p:scale>
        <p:origin x="528" y="200"/>
      </p:cViewPr>
      <p:guideLst>
        <p:guide orient="horz" pos="3744"/>
        <p:guide orient="horz" pos="816"/>
        <p:guide pos="7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15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F37CD46E-2E63-4646-8619-FB27D4E3B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84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3:2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24575,'0'4'0,"0"0"0,0-1 0,0-1 0,0 1 0,0-1 0,0 1 0,0-1 0,0 1 0,0-1 0,0 1 0,1 0 0,-1 1 0,1-1 0,1 3 0,-2-3 0,1 1 0,-1-1 0,0-1 0,1 1 0,0 0 0,0-1 0,-1 1 0,1 0 0,-1-1 0,2 1 0,-2 0 0,0 0 0,0-1 0,1 1 0,-1 0 0,1-1 0,1 1 0,-2 0 0,1-1 0,0 1 0,0 0 0,1 0 0,-2-1 0,3 2 0,-3-1 0,1 2 0,1-3 0,-2 1 0,3 1 0,-3-1 0,2 1 0,-1-1 0,1 0 0,-2 1 0,3-1 0,-3 1 0,3 0 0,-3 1 0,2-1 0,-1 1 0,1-1 0,0 0 0,0 2 0,0-1 0,0 0 0,1 0 0,-2 1 0,2-2 0,-2 2 0,1-1 0,1-1 0,-3 0 0,2 0 0,-1-1 0,1 3 0,0-2 0,1 2 0,-2-1 0,2-1 0,-3-2 0,3 3 0,-3-2 0,3 2 0,-2 0 0,1-1 0,1 2 0,-3-3 0,3 3 0,-2-2 0,1 1 0,1 0 0,-2-2 0,1 3 0,0-2 0,0 2 0,0-1 0,0 1 0,0-2 0,0 2 0,0-1 0,0 0 0,1 2 0,0 0 0,0 2 0,-2-3 0,2 0 0,-1 0 0,1 0 0,0-1 0,0 3 0,0-1 0,0 0 0,0-1 0,-2 0 0,2 0 0,-1 0 0,1 0 0,0 2 0,0-2 0,0 2 0,0-2 0,0 2 0,0-2 0,0 3 0,1 0 0,-1-1 0,0 1 0,2-1 0,-2 2 0,5 6 0,-4-4 0,2 4 0,-1-6 0,-1-1 0,2 1 0,-2 2 0,0-2 0,1 2 0,-1 0 0,1-2 0,0 4 0,-1-3 0,2 0 0,-2-1 0,2 0 0,-2 2 0,2-2 0,-1 2 0,0-2 0,2 2 0,-4-2 0,4 2 0,-3 0 0,0-2 0,1 4 0,-1-4 0,1 2 0,1 2 0,-2-1 0,3 2 0,-2-4 0,-2-1 0,2 0 0,0 0 0,-2 0 0,2 2 0,0-2 0,-1 2 0,2-2 0,-3-1 0,2 1 0,0 0 0,-1 0 0,0 2 0,1-2 0,-1 2 0,1 0 0,0-2 0,0 4 0,0-4 0,2 2 0,-4 0 0,4-2 0,-2 2 0,0-2 0,3 4 0,-4-3 0,3 1 0,-3-2 0,0-4 0,-1 2 0,1-2 0,0 2 0,0-2 0,1 2 0,-2-1 0,3 1 0,-2 1 0,0 0 0,-1-3 0,2 2 0,-2 0 0,2-2 0,-2 2 0,1 0 0,0-2 0,0 2 0,-1-1 0,0 1 0,1 1 0,0 0 0,0-1 0,1 2 0,-1 2 0,0-1 0,2 0 0,-3-2 0,3-1 0,-2 2 0,0 0 0,1-2 0,-1 1 0,0 0 0,0-1 0,0 1 0,0-3 0,0 2 0,-1-2 0,-1 0 0,1 0 0,0 0 0,0 0 0,1 2 0,-1-2 0,0 4 0,0-4 0,0 3 0,0-1 0,-1 1 0,2-1 0,-3-1 0,1-1 0,-1-2 0,0-2 0,0 1 0,-1 0 0,0-4 0,-7-4 0,5 2 0,-5-2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28.4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24575,'0'7'0,"0"-1"0,0-1 0,2-1 0,1 1 0,-1-1 0,2-1 0,-1 1 0,1-2 0,1 3 0,-1-1 0,1 1 0,2-1 0,-2 1 0,2 0 0,0-1 0,-2 1 0,4 2 0,-4-2 0,5 2 0,-5-2 0,4 0 0,-1 0 0,2 0 0,-2 2 0,1-2 0,-1 3 0,-1-4 0,3 1 0,-5 0 0,2 0 0,0-1 0,-2 1 0,2-2 0,0 1 0,-2-2 0,4 3 0,-4 0 0,2 0 0,-2-1 0,2-1 0,-2 1 0,2-2 0,-3 3 0,1-3 0,2 2 0,-2-1 0,4 2 0,-4-1 0,5-1 0,-5 1 0,4-1 0,-4-1 0,5 3 0,-3-5 0,3 5 0,0-5 0,-2 5 0,1-5 0,-1 2 0,2 0 0,-3-1 0,3 3 0,-3-3 0,1 3 0,1-3 0,-1 1 0,-1 0 0,3-2 0,-3 2 0,6 1 0,-2-3 0,2 5 0,-3-5 0,0 3 0,0-3 0,0 2 0,0-2 0,2 3 0,-1-3 0,2 0 0,-3 0 0,3 0 0,-2 0 0,4 0 0,-1 0 0,-1 2 0,3-2 0,-2 3 0,2-3 0,-2 0 0,1 0 0,-4 0 0,9 0 0,-8 0 0,5 0 0,-7 0 0,0 0 0,-2 0 0,1 0 0,-1 0 0,2 0 0,-3 0 0,3 0 0,-5 0 0,4 0 0,-4 0 0,5 0 0,-5 0 0,4 0 0,-4-2 0,2 1 0,-2-1 0,-1 2 0,1-2 0,-1 2 0,1-3 0,-1 1 0,1 2 0,-3-4 0,2 1 0,-1 1 0,-1-2 0,2 1 0,-2-1 0,1-1 0,1 3 0,-2-2 0,1 1 0,0 1 0,-2-2 0,3 3 0,3-1 0,4 2 0,6 0 0,-4-2 0,0 1 0,-5-1 0,1 2 0,-4 0 0,2 0 0,-6 0 0,-6 0 0,0 0 0,-6 0 0,5 0 0,-3-2 0,4 1 0,-5-1 0,3 0 0,-1 1 0,-1-1 0,1 0 0,0 1 0,1-3 0,0 4 0,2-5 0,-2 3 0,3-1 0,-3-1 0,1 4 0,-1-5 0,3 5 0,-1-2 0,1 2 0,-1 0 0,1 0 0,-1 0 0,1 0 0,-1 0 0,1 0 0,0 0 0,-1 0 0,1 0 0,-1 0 0,-2-3 0,2 3 0,-5-2 0,5 2 0,-2-2 0,2 1 0,1-1 0,-1 2 0,7 0 0,1 0 0,6 0 0,4 0 0,1 0 0,5 0 0,-1 0 0,1 0 0,-2 0 0,3 0 0,-3 0 0,2 0 0,-2 0 0,-4 0 0,3 0 0,-5 0 0,2 0 0,-6 0 0,0 0 0,-2 0 0,-1 0 0,1 0 0,-1 0 0,1 0 0,-1 0 0,-2 2 0,2-1 0,-3 2 0,3-2 0,-4 3 0,4-4 0,-4 4 0,2-2 0,-2 2 0,0 0 0,-4 1 0,1-1 0,-7 1 0,3 2 0,-1-1 0,-1 3 0,1-4 0,-2 5 0,2-5 0,-1 5 0,1-3 0,-2 3 0,0 0 0,0 0 0,0 3 0,-1-2 0,1-1 0,2 0 0,-1-5 0,3 5 0,-1-5 0,2 2 0,1-3 0,-3 1 0,3 0 0,-2-1 0,1 1 0,0 0 0,-2-3 0,2 2 0,1-1 0,-1-1 0,0 2 0,1-1 0,1 1 0,-1-1 0,2-1 0,-1 0 0,-1-2 0,4 1 0,-2-6 0,2 0 0,0-7 0,0 1 0,0-2 0,0-3 0,0-1 0,0 2 0,0-4 0,0 6 0,0-4 0,0 4 0,0-3 0,0 5 0,0-2 0,0 5 0,0-1 0,0 4 0,0-2 0,0 2 0,0 1 0,0-1 0,0 1 0,0 0 0,0-1 0,0-2 0,0 2 0,0-2 0,-5 4 0,4-1 0,-3 6 0,4 0 0,0 9 0,0 2 0,0 1 0,0 1 0,0-1 0,0 2 0,0-2 0,0-1 0,0-3 0,0 0 0,0 0 0,0-3 0,0 3 0,0-5 0,2 2 0,-2-3 0,2 1 0,0-3 0,0 0 0,3-2 0,-1-4 0,-1-5 0,1-1 0,-1-6 0,0 5 0,2-5 0,-4 8 0,3-4 0,-3 6 0,1-1 0,-2 3 0,2 1 0,-2 7 0,2 5 0,-2 6 0,0 1 0,0-2 0,0-1 0,0-3 0,0-3 0,0 0 0,0-2 0,0-5 0,0-4 0,0-2 0,0-2 0,0 5 0,0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2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24575,'0'10'0,"0"2"0,0 9 0,0 5 0,0 2 0,0 9 0,0-5 0,0 6 0,0 0 0,0 6 0,0-9 0,0 7 0,0-9 0,0 0 0,0-2 0,0-9 0,0-2 0,0-4 0,0-4 0,0-1 0,0-3 0,0-1 0,0 0 0,0 0 0,0 0 0,0 1 0,0-2 0,0-2 0,0-1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3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24575,'0'10'0,"0"1"0,0 1 0,0-1 0,0-4 0,0 0 0,0 4 0,0-3 0,0 3 0,0-4 0,0 0 0,0 0 0,0 1 0,0-1 0,0 0 0,0 0 0,0 0 0,0 4 0,0-2 0,0 6 0,0-7 0,0 7 0,0-7 0,0 7 0,0-7 0,0 3 0,0 0 0,0-3 0,0 3 0,0 0 0,0 1 0,0 0 0,0 0 0,0-1 0,0-3 0,0 7 0,0-3 0,0 0 0,0 3 0,0-7 0,0 3 0,0-4 0,0 0 0,0 1 0,0-1 0,0-1 0,0 1 0,0 0 0,0 0 0,0 0 0,0 1 0,0-2 0,0 1 0,0 4 0,0 1 0,0 0 0,0 3 0,0-7 0,0 4 0,0-5 0,0 0 0,0 0 0,0 0 0,0 1 0,0-1 0,-7 0 0,5 4 0,-5-2 0,7 6 0,0-3 0,0 0 0,0-1 0,0-4 0,0 0 0,0 1 0,0-1 0,0 0 0,-4 0 0,4 4 0,-4 1 0,4 4 0,0-4 0,-3 3 0,2-7 0,-3 3 0,4-4 0,0 0 0,0 0 0,0 0 0,0 0 0,0-1 0,0 6 0,0 0 0,0 3 0,0 6 0,-3-4 0,2 0 0,-3-2 0,4-7 0,0 3 0,0-4 0,0 0 0,0 0 0,0 1 0,0 3 0,0-3 0,0 7 0,-3-7 0,2 7 0,-2-7 0,3 3 0,0-4 0,0 1 0,0-2 0,0 2 0,0-1 0,0 0 0,0 0 0,0 0 0,0 0 0,0 1 0,0-1 0,0 0 0,0 0 0,0 0 0,0 0 0,0 0 0,0 0 0,0 4 0,-4 1 0,3 0 0,-2-1 0,3-4 0,0 1 0,0-1 0,0 0 0,0 0 0,0 4 0,-4 1 0,3 4 0,-2 4 0,3-3 0,0 4 0,0-5 0,-4 0 0,3-4 0,-2-1 0,3-4 0,0 0 0,0 0 0,0 0 0,0 0 0,0 0 0,0 4 0,0-3 0,0 3 0,0-4 0,0 1 0,0-1 0,0 0 0,0 0 0,0 0 0,0 0 0,0 4 0,0-3 0,0 7 0,0-3 0,0 0 0,0-1 0,0-3 0,0-1 0,0 0 0,0 0 0,0 0 0,0 0 0,0 0 0,0 0 0,0 1 0,0-1 0,0 0 0,0 0 0,0 4 0,0-3 0,0 3 0,0-3 0,0-1 0,0 0 0,0 0 0,0 0 0,0 1 0,0 3 0,0-3 0,0 3 0,0-4 0,0 4 0,0-3 0,0 3 0,0-3 0,0 3 0,0-3 0,0 3 0,0-4 0,0 4 0,0-3 0,0 3 0,0 0 0,0-2 0,0 6 0,3-7 0,-2 7 0,2-7 0,-3 3 0,0-4 0,0 0 0,0 1 0,0-1 0,0 0 0,0 4 0,3-3 0,-2 3 0,2-4 0,-3 1 0,0-1 0,0 0 0,0 0 0,0 0 0,0 0 0,0 0 0,0 0 0,3 0 0,-2 0 0,2 4 0,-3-3 0,0 7 0,0-7 0,0 7 0,0-6 0,0 2 0,0-4 0,0 4 0,0-3 0,0 3 0,0-4 0,0 0 0,0 5 0,0-4 0,0 3 0,0-4 0,0 0 0,0 0 0,0 0 0,0 0 0,3-3 0,-2 2 0,2-2 0,-3 3 0,0 0 0,0-1 0,0-2 0,0-1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57.2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24575,'0'7'0,"0"0"0,0 0 0,3 0 0,1 0 0,3 0 0,0-3 0,1 2 0,-1-2 0,0 3 0,0-3 0,0 3 0,1-7 0,-1 7 0,0-6 0,0 5 0,0-5 0,1 5 0,-1-2 0,0 0 0,0 3 0,0-4 0,0 1 0,0 2 0,0-5 0,0 5 0,0-5 0,-1 5 0,1-5 0,0 2 0,0 0 0,0-2 0,0 2 0,0 0 0,0-2 0,0 2 0,0-3 0,1 0 0,-1 0 0,0 0 0,0 0 0,0 0 0,0 0 0,1 0 0,-1 0 0,0 0 0,0 0 0,0 0 0,1 0 0,-1 0 0,0 0 0,0 0 0,0 0 0,1 0 0,-1 0 0,0 0 0,0 0 0,0 0 0,0 0 0,0 0 0,0 0 0,1 0 0,-1 0 0,0 0 0,0 0 0,0 0 0,1 0 0,-1 0 0,0 0 0,0 0 0,0 0 0,1 0 0,-1 0 0,0 0 0,0 0 0,0 0 0,0 0 0,-3-3 0,-1-1 0,-3-2 0,0-1 0,0 0 0,0 3 0,0 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59.64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200 41 24575,'-7'3'0,"-9"2"0,6 11 0,-6-6 0,5 9 0,-6-10 0,3 6 0,-2-9 0,8 8 0,1-9 0,-1 6 0,-3-4 0,3 1 0,-3-4 0,3 3 0,1-4 0,0 5 0,0-4 0,3 2 0,-3-5 0,12 2 0,1-3 0,13 0 0,2 0 0,11-4 0,-5-1 0,5 0 0,-6-3 0,0 7 0,-4-7 0,-2 7 0,-4-2 0,-4 3 0,-1 0 0,-4-3 0,0 2 0,1-3 0,-1 4 0,0 0 0,-6 0 0,-5 0 0,-3 0 0,-4 0 0,4 0 0,0 0 0,-1 0 0,4-7 0,-2 6 0,5-10 0,-2 3 0,-1 0 0,4-3 0,-4 3 0,4 1 0,-3 0 0,2 0 0,-2-1 0,3 1 0,0 0 0,0 0 0,0-1 0,-3 5 0,2-4 0,-2 3 0,0-3 0,2 0 0,-2 0 0,3 0 0,0 0 0,0 6 0,0 5 0,0 8 0,0 8 0,0 1 0,0 1 0,0 3 0,0-4 0,0 1 0,0 3 0,0-8 0,0 3 0,0-4 0,0-4 0,0-1 0,0-3 0,0-1 0,0 0 0,0 4 0,0-3 0,0 3 0,0-3 0,0-1 0,0 0 0,0-4 0,0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07.2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73 24575,'19'0'0,"-4"0"0,10-4 0,-8 0 0,8-1 0,-8-2 0,8 2 0,-8 0 0,0 1 0,-2 1 0,-7 2 0,3-3 0,-4 4 0,0 0 0,0-2 0,0 1 0,0-2 0,4-1 0,1 3 0,4-6 0,0 6 0,0-6 0,-4 6 0,-1-2 0,-4 3 0,0 0 0,1 0 0,-7 0 0,1 0 0,-5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09.9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 1 24575,'0'7'0,"0"0"0,0 0 0,0 0 0,0 0 0,0 0 0,0 0 0,0 0 0,0-1 0,0 1 0,0 0 0,0-1 0,0 1 0,0-1 0,0 1 0,0 0 0,0 0 0,0 0 0,0 0 0,0 0 0,0 1 0,0-1 0,0 0 0,3-4 0,1 0 0,3-6 0,0-1 0,1-7 0,-1 6 0,0-6 0,1 7 0,-1-3 0,0 3 0,-3-2 0,2 5 0,-2-3 0,3 4 0,-1-3 0,1 2 0,0-5 0,0 5 0,0-5 0,0 5 0,0-2 0,0 3 0,0 0 0,0 0 0,0 0 0,0 0 0,0 0 0,0 0 0,0 0 0,0 0 0,0 0 0,0 0 0,0 0 0,0 0 0,0 3 0,0-2 0,-3 5 0,3-2 0,-3 3 0,-1 1 0,4-1 0,-7 0 0,4 0 0,-4 0 0,3 0 0,-2 0 0,2 0 0,-3 0 0,0 1 0,0-1 0,0 0 0,0 0 0,0 0 0,0 1 0,0-1 0,0 4 0,0-3 0,0 3 0,0-4 0,0 4 0,-3-3 0,-1 3 0,0-3 0,-3-1 0,3 0 0,0 0 0,-3 0 0,3-3 0,-3 3 0,0-6 0,0 5 0,-1-5 0,1 2 0,0 0 0,-5-2 0,4 2 0,-3-3 0,4 0 0,-1 0 0,1 0 0,0 0 0,0 0 0,0 0 0,-5 0 0,4 0 0,-3 0 0,0 0 0,2 0 0,-2 0 0,4 0 0,0 0 0,-1 0 0,1 0 0,0 0 0,0 0 0,0 0 0,0-3 0,1 0 0,2-4 0,1 3 0,3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3:2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24575,'0'4'0,"0"0"0,0-1 0,0-1 0,0 1 0,0-1 0,0 1 0,0-1 0,0 1 0,0-1 0,0 1 0,1 0 0,-1 1 0,1-1 0,1 3 0,-2-3 0,1 1 0,-1-1 0,0-1 0,1 1 0,0 0 0,0-1 0,-1 1 0,1 0 0,-1-1 0,2 1 0,-2 0 0,0 0 0,0-1 0,1 1 0,-1 0 0,1-1 0,1 1 0,-2 0 0,1-1 0,0 1 0,0 0 0,1 0 0,-2-1 0,3 2 0,-3-1 0,1 2 0,1-3 0,-2 1 0,3 1 0,-3-1 0,2 1 0,-1-1 0,1 0 0,-2 1 0,3-1 0,-3 1 0,3 0 0,-3 1 0,2-1 0,-1 1 0,1-1 0,0 0 0,0 2 0,0-1 0,0 0 0,1 0 0,-2 1 0,2-2 0,-2 2 0,1-1 0,1-1 0,-3 0 0,2 0 0,-1-1 0,1 3 0,0-2 0,1 2 0,-2-1 0,2-1 0,-3-2 0,3 3 0,-3-2 0,3 2 0,-2 0 0,1-1 0,1 2 0,-3-3 0,3 3 0,-2-2 0,1 1 0,1 0 0,-2-2 0,1 3 0,0-2 0,0 2 0,0-1 0,0 1 0,0-2 0,0 2 0,0-1 0,0 0 0,1 2 0,0 0 0,0 2 0,-2-3 0,2 0 0,-1 0 0,1 0 0,0-1 0,0 3 0,0-1 0,0 0 0,0-1 0,-2 0 0,2 0 0,-1 0 0,1 0 0,0 2 0,0-2 0,0 2 0,0-2 0,0 2 0,0-2 0,0 3 0,1 0 0,-1-1 0,0 1 0,2-1 0,-2 2 0,5 6 0,-4-4 0,2 4 0,-1-6 0,-1-1 0,2 1 0,-2 2 0,0-2 0,1 2 0,-1 0 0,1-2 0,0 4 0,-1-3 0,2 0 0,-2-1 0,2 0 0,-2 2 0,2-2 0,-1 2 0,0-2 0,2 2 0,-4-2 0,4 2 0,-3 0 0,0-2 0,1 4 0,-1-4 0,1 2 0,1 2 0,-2-1 0,3 2 0,-2-4 0,-2-1 0,2 0 0,0 0 0,-2 0 0,2 2 0,0-2 0,-1 2 0,2-2 0,-3-1 0,2 1 0,0 0 0,-1 0 0,0 2 0,1-2 0,-1 2 0,1 0 0,0-2 0,0 4 0,0-4 0,2 2 0,-4 0 0,4-2 0,-2 2 0,0-2 0,3 4 0,-4-3 0,3 1 0,-3-2 0,0-4 0,-1 2 0,1-2 0,0 2 0,0-2 0,1 2 0,-2-1 0,3 1 0,-2 1 0,0 0 0,-1-3 0,2 2 0,-2 0 0,2-2 0,-2 2 0,1 0 0,0-2 0,0 2 0,-1-1 0,0 1 0,1 1 0,0 0 0,0-1 0,1 2 0,-1 2 0,0-1 0,2 0 0,-3-2 0,3-1 0,-2 2 0,0 0 0,1-2 0,-1 1 0,0 0 0,0-1 0,0 1 0,0-3 0,0 2 0,-1-2 0,-1 0 0,1 0 0,0 0 0,0 0 0,1 2 0,-1-2 0,0 4 0,0-4 0,0 3 0,0-1 0,-1 1 0,2-1 0,-3-1 0,1-1 0,-1-2 0,0-2 0,0 1 0,-1 0 0,0-4 0,-7-4 0,5 2 0,-5-2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4:5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24.4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24575,'9'2'0,"7"1"0,-7 2 0,5-3 0,-4 3 0,-2-5 0,1 5 0,-4-5 0,5 3 0,-5-1 0,4 0 0,-4 1 0,5 1 0,-5-3 0,2 3 0,0-1 0,-2-1 0,4 3 0,-4-3 0,2 1 0,-2 1 0,2-1 0,-2 1 0,2 1 0,-3-2 0,1 1 0,-1-2 0,1 1 0,-1 1 0,1-2 0,-1 1 0,3 1 0,-2-4 0,2 5 0,-2-3 0,-1 1 0,1 1 0,-1-4 0,1 4 0,2-1 0,-2-1 0,2 3 0,-3-5 0,1 2 0,-1 0 0,3-1 0,-1 3 0,0-2 0,-1 1 0,2 1 0,-2-3 0,2 1 0,-3 0 0,1-2 0,2 4 0,-2-3 0,2 3 0,2-1 0,-1-1 0,2 2 0,-1-3 0,-4 3 0,2-4 0,0 5 0,-2-5 0,2 4 0,-2-3 0,-1 3 0,1-4 0,-1 4 0,3-3 0,-2 1 0,2 0 0,-2-2 0,2 2 0,-2 0 0,2-1 0,-3 1 0,1 0 0,2-2 0,-2 4 0,2-3 0,-3 1 0,3 0 0,-2-1 0,7 3 0,-4-4 0,4 5 0,-2-5 0,0 5 0,0-5 0,0 5 0,0-3 0,0 1 0,3 2 0,-3-2 0,6 2 0,-5-2 0,4 2 0,-1-2 0,2 2 0,1 1 0,-1-3 0,1 2 0,-4-2 0,3 2 0,-3-2 0,1 1 0,2-1 0,-6 2 0,3-2 0,-3 2 0,3-5 0,2 7 0,-1-6 0,3 6 0,-6-4 0,2 0 0,0 1 0,-2-3 0,1 4 0,-2-2 0,3-1 0,-2 3 0,5-2 0,-3 0 0,1 1 0,1-1 0,-1 2 0,0 1 0,1-1 0,-4 0 0,5 1 0,-6-4 0,3 3 0,0-2 0,-2 2 0,2 0 0,-1 1 0,6-1 0,-3-2 0,2 2 0,-7-5 0,0 5 0,0-3 0,0 1 0,0 1 0,0-1 0,0 0 0,-2 1 0,1-1 0,-1 0 0,2 1 0,0-1 0,0 0 0,0 1 0,0-3 0,0 1 0,0 0 0,0-1 0,0 3 0,0-3 0,3 3 0,-3-3 0,6 4 0,2-2 0,-1 2 0,4-2 0,-4 2 0,-1-2 0,0 0 0,1 2 0,-4-2 0,0 0 0,-3 1 0,0-3 0,0 1 0,0 0 0,-2-1 0,-1 1 0,-3-2 0,3 2 0,-2-1 0,2 1 0,-2-2 0,-1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27.3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1599 0 24575,'-9'0'0,"2"0"0,1 2 0,1-1 0,-2 5 0,0-2 0,-6 3 0,4-2 0,-6 0 0,7 2 0,-8-1 0,5 4 0,-2-5 0,3 3 0,0-3 0,0 0 0,3-1 0,-3 1 0,5 0 0,-5 0 0,3 0 0,-1-1 0,-4 2 0,4-2 0,-5 2 0,3 1 0,-3-1 0,2 1 0,-2 0 0,3-1 0,0 1 0,2-2 0,-1 0 0,4-1 0,-5 1 0,5 0 0,-4 0 0,1 0 0,0-1 0,-1 1 0,1 0 0,-2 0 0,2 2 0,-1-1 0,1 1 0,0-2 0,-1 0 0,-1 1 0,2 0 0,-3 1 0,6-3 0,-5 1 0,3 0 0,-4 0 0,1 0 0,0 0 0,0 0 0,0 0 0,0 0 0,0 0 0,0 0 0,0 0 0,0 0 0,0 0 0,0 0 0,0 0 0,-3 0 0,2 0 0,-2 0 0,0 0 0,2 3 0,-1-2 0,-1 1 0,-1-2 0,0 3 0,-6 0 0,5 0 0,-3 2 0,3-4 0,4 1 0,-2-2 0,0 0 0,2 0 0,-2 0 0,3 0 0,3 0 0,-3 0 0,3 0 0,-4 0 0,1 0 0,0 0 0,-3 0 0,3 0 0,-3 0 0,0 1 0,2 1 0,-5-1 0,5 1 0,-4-1 0,4-1 0,-2 2 0,0-1 0,2 1 0,-9 3 0,8-2 0,-5 3 0,7-4 0,0-2 0,0 0 0,0 0 0,2 0 0,1-1 0,0 1 0,2-1 0,-5 1 0,5 0 0,-4 0 0,1 0 0,-2 0 0,-3 0 0,2 2 0,-4 2 0,4-2 0,-2 3 0,3-4 0,-3 4 0,2-5 0,-2 3 0,3-3 0,0 0 0,0 0 0,-5 2 0,4-1 0,-3 1 0,6-2 0,-1 0 0,4-1 0,-3 1 0,4-2 0,-1 1 0,1-4 0,-1 4 0,1-3 0,-1 3 0,0-2 0,1 1 0,-1 1 0,1-2 0,-3 3 0,1-1 0,-1 1 0,0 0 0,2-1 0,-2-1 0,3 1 0,-1-1 0,1-1 0,-1 0 0,3 0 0,-3-2 0,3 2 0,-3 0 0,1-1 0,-1 1 0,1-2 0,-1 0 0,1 0 0,-1 0 0,1 0 0,-1 0 0,3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4:4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24575,'0'7'0,"0"1"0,0-2 0,-2 1 0,2-3 0,-2 1 0,0-3 0,1 2 0,-2-2 0,0 3 0,-1-1 0,-3 1 0,-1 2 0,-2-2 0,0 5 0,2-5 0,-1 4 0,4-3 0,-2 0 0,2-1 0,0 0 0,1-1 0,-1-1 0,1 1 0,-1-4 0,3 4 0,-2-3 0,3 3 0,-3-4 0,4 4 0,-4-1 0,1 1 0,-1 1 0,-1-1 0,1 1 0,-1-1 0,0 1 0,3-1 0,-2-1 0,3 1 0,-3-2 0,4 3 0,-4-1 0,2 0 0,-1 0 0,0 1 0,0-1 0,-1 0 0,-1 1 0,0-1 0,1 1 0,1-1 0,-1 1 0,2-1 0,1-1 0,4-1 0,4-2 0,6 0 0,1 0 0,-1 0 0,3-3 0,-2 3 0,2-5 0,0 2 0,-2 0 0,2-2 0,-6 2 0,3 0 0,-3-2 0,0 5 0,0-5 0,-2 5 0,1-3 0,-4 1 0,2 2 0,-2-2 0,-1 2 0,1 0 0,-1 0 0,3 0 0,-2 0 0,5 0 0,-5 0 0,4-2 0,-4 1 0,2-1 0,-2 2 0,-1 0 0,1 0 0,-1 0 0,1 0 0,-1 0 0,-3 0 0,-6 0 0,0 0 0,-4 0 0,2 0 0,2 0 0,-2 0 0,3 0 0,-3 0 0,3 0 0,0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34.3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3075 1 24575,'0'6'0,"-2"5"0,-1-2 0,-5 6 0,2-6 0,-1 6 0,-1-7 0,5 5 0,-4-3 0,2 0 0,0 0 0,-5-2 0,2 4 0,0-4 0,-2 3 0,2 1 0,-3-3 0,1 4 0,0-3 0,2 0 0,-1-1 0,3 1 0,-4-2 0,5 2 0,-2-5 0,2 4 0,0-4 0,0 5 0,1-5 0,-4 4 0,3-4 0,-2 5 0,0-5 0,1 5 0,-3-5 0,3 5 0,-3-3 0,3 1 0,-3 1 0,3-1 0,-3 0 0,1 1 0,-2-1 0,0 0 0,-2 6 0,1-8 0,-1 8 0,2-8 0,0 3 0,2-4 0,-2 5 0,3-5 0,-3 2 0,0 1 0,0-3 0,0 4 0,0-3 0,-1 1 0,1 0 0,0 1 0,-3 0 0,3 2 0,-3-2 0,3-1 0,-3 3 0,2-2 0,-2 0 0,6-1 0,-3 1 0,2-3 0,1 2 0,-3 0 0,1 0 0,1 1 0,-4-1 0,7-3 0,-5 1 0,5 0 0,-4 0 0,4-1 0,-2 1 0,0 0 0,-1-3 0,0 3 0,-1-3 0,1 3 0,-2 0 0,0-2 0,-3 2 0,2-3 0,-1 4 0,-1-1 0,2 0 0,-5-2 0,2 1 0,1-1 0,-3 3 0,2-1 0,-9 3 0,1 1 0,-3-1 0,2 4 0,6-6 0,-6 5 0,5-5 0,-1 3 0,2-4 0,1 0 0,-1 1 0,4-1 0,0 0 0,0 1 0,2-4 0,-5 1 0,3-1 0,-4-1 0,1 4 0,-4-5 0,2 5 0,-5-1 0,6-1 0,-3 2 0,0-2 0,3 0 0,-3 2 0,4-4 0,-8 4 0,6-5 0,-6 3 0,7-1 0,-2-1 0,1 3 0,-1-3 0,-1 4 0,2-4 0,-5 4 0,3-4 0,-1 4 0,1-5 0,0 3 0,3-3 0,-6 0 0,6 2 0,-3-1 0,3 1 0,1-2 0,2 0 0,-2 0 0,3 0 0,-1 0 0,-2 0 0,3 0 0,-4 0 0,1 0 0,-8 0 0,6-2 0,-6-1 0,7 0 0,1-2 0,-1 2 0,1 0 0,2-2 0,-1 2 0,1-2 0,0-1 0,-1 1 0,1 2 0,0-2 0,-2 2 0,3-2 0,-1 0 0,-2 2 0,3-2 0,-1 2 0,-2-2 0,6-1 0,-3 1 0,3 0 0,-3 0 0,2 0 0,-9-5 0,8 3 0,-8-5 0,9 6 0,-5-4 0,5 4 0,-4-4 0,4 4 0,-5-4 0,5 4 0,-5-2 0,6 1 0,-6 1 0,5-2 0,-5 1 0,6 1 0,-6-2 0,2 0 0,-2 0 0,-1-1 0,1-1 0,-4 1 0,3 0 0,-3-2 0,3 5 0,1-5 0,2 6 0,-2-6 0,6 6 0,-6-6 0,-2-2 0,3 2 0,-5-5 0,6 3 0,0 1 0,0-1 0,4 3 0,0 2 0,0-2 0,0 5 0,2-2 0,-1-1 0,1 3 0,0-5 0,-4 5 0,4-5 0,-5 2 0,3-2 0,0 0 0,0 2 0,-2-3 0,1 2 0,1 0 0,1 2 0,4 2 0,-5-2 0,5-1 0,-5 0 0,5-1 0,-5 1 0,5 0 0,-2 1 0,2 3 0,1-1 0,-1 1 0,1-1 0,-1 1 0,3-1 0,-2 1 0,3-3 0,-3 2 0,4 0 0,-2 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38.3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1 24575,'0'9'0,"0"-2"0,0 2 0,0-4 0,0 5 0,0-3 0,0 3 0,0 0 0,0 3 0,0-2 0,0 1 0,0-2 0,0 3 0,0-2 0,0 2 0,0 0 0,0-3 0,0 3 0,0-3 0,0 0 0,0 0 0,0 0 0,0-2 0,0 1 0,0-1 0,0 2 0,0 0 0,0 0 0,0 0 0,0 0 0,0-3 0,0 3 0,0-3 0,0 3 0,0 0 0,0 3 0,0-2 0,0 4 0,0-4 0,0 5 0,0-6 0,0 3 0,0-3 0,0 0 0,0 0 0,0 3 0,0-2 0,0 2 0,0-3 0,0 2 0,0-1 0,0 5 0,0-5 0,0 4 0,0-1 0,0-1 0,0 3 0,0-5 0,0 12 0,0-7 0,0 11 0,0-13 0,0 9 0,0-12 0,0 8 0,0-8 0,0 5 0,0-6 0,0 3 0,0-3 0,0 0 0,0 0 0,0 3 0,-2-5 0,1 5 0,-1-6 0,2 3 0,0 0 0,0 0 0,0 0 0,0 0 0,0 3 0,0-2 0,0 4 0,0 3 0,0 0 0,0 0 0,0-3 0,0-4 0,0 5 0,0-5 0,0 4 0,0-1 0,0 2 0,0 1 0,0 2 0,0-1 0,0 1 0,0-2 0,0-1 0,0 1 0,0-1 0,0 1 0,0 2 0,0-1 0,0 1 0,0 1 0,0-3 0,0 3 0,0-4 0,0 1 0,0-4 0,0 7 0,0-5 0,0 3 0,0-2 0,3-3 0,-3 7 0,3-3 0,-3 3 0,0 0 0,0-3 0,2 0 0,-2-1 0,3-6 0,-1 6 0,-1-5 0,1 4 0,1-1 0,-3 2 0,3 1 0,-3-1 0,2 1 0,-1-4 0,1 3 0,-2-3 0,0 1 0,0 2 0,3-3 0,-3 4 0,3 6 0,-3-4 0,0 1 0,0-4 0,0-2 0,0-1 0,0 3 0,0-5 0,0 4 0,0-1 0,0 2 0,0 1 0,0-1 0,0 1 0,0-4 0,0 3 0,0-3 0,0 1 0,0-1 0,0-3 0,2 0 0,-2 0 0,3 0 0,-3 2 0,0-1 0,0 5 0,0 2 0,0-3 0,0 2 0,0-4 0,0-3 0,0 3 0,0-3 0,2 0 0,-2 3 0,3-2 0,-3 2 0,0-3 0,2-3 0,-2 3 0,2-5 0,-2 2 0,0-3 0,0 1 0,0-1 0,0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42.1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 1 24575,'0'9'0,"0"0"0,0-1 0,0 1 0,0-1 0,0 2 0,0-3 0,0 2 0,0-1 0,0 2 0,0 0 0,0 0 0,0-3 0,0 3 0,0-5 0,0 4 0,0-1 0,0 2 0,0 0 0,0 0 0,0 0 0,0 0 0,0 0 0,0 0 0,0 0 0,0 0 0,0 3 0,0-3 0,0 3 0,0-3 0,0 0 0,2 0 0,-1 0 0,1 3 0,-2-2 0,0 2 0,0-1 0,0-1 0,0 2 0,0 0 0,0-2 0,0 4 0,0-4 0,0 2 0,0 0 0,0-3 0,0 3 0,0-3 0,0 0 0,0 0 0,0 0 0,0 0 0,0 0 0,0 3 0,0-2 0,0 2 0,0-1 0,0-1 0,0 5 0,0-6 0,0 3 0,0 0 0,0 5 0,0 0 0,0 0 0,0-3 0,-3-1 0,3 2 0,-3 1 0,1-1 0,1 1 0,-1-4 0,-1 0 0,3-3 0,-2 0 0,2 0 0,-3 0 0,3 0 0,-2-2 0,2 1 0,0-2 0,0 3 0,0 3 0,0-2 0,-3 5 0,2-6 0,-1 3 0,2-3 0,0 0 0,0 0 0,-2 5 0,1-1 0,-1 1 0,2-2 0,0-3 0,0 0 0,0 2 0,0-1 0,0 5 0,0-3 0,0 1 0,0 2 0,0-6 0,0 6 0,0-5 0,0 4 0,0-4 0,0 2 0,0-3 0,0 0 0,0 3 0,0-2 0,0 1 0,0 1 0,0-2 0,0 5 0,0-6 0,0 6 0,0-1 0,0 2 0,0-2 0,0-2 0,0-3 0,0 0 0,0 0 0,0 3 0,0 0 0,0 1 0,0 2 0,0-6 0,0 3 0,0-3 0,0-2 0,0 1 0,0-4 0,0 5 0,0-5 0,0 4 0,0-1 0,0 2 0,0 0 0,0 2 0,0-1 0,0 2 0,0-3 0,0 0 0,0 4 0,0-3 0,0 4 0,0-5 0,0 0 0,0 0 0,0 0 0,0 0 0,0 0 0,0-3 0,0 3 0,0-5 0,0 4 0,0-4 0,0 5 0,0-5 0,0 2 0,0-3 0,0 1 0,0-1 0,0 1 0,0-1 0,0 1 0,0-1 0,0 1 0,0 2 0,0 0 0,0 3 0,0-1 0,0-1 0,0 1 0,0-1 0,0 2 0,0 0 0,0-3 0,0 3 0,0-3 0,0 3 0,0 0 0,0 0 0,0 0 0,0-2 0,0 1 0,0-1 0,0 2 0,0 0 0,0 0 0,0-3 0,0 3 0,0-5 0,0 2 0,0 0 0,0-2 0,0 4 0,0-2 0,0 1 0,0 1 0,0-4 0,0 2 0,0-3 0,0 1 0,0-1 0,0 1 0,0-1 0,0 1 0,0-1 0,0 1 0,0 2 0,0 1 0,0-1 0,0 2 0,0-3 0,0 1 0,0-1 0,0 0 0,0 1 0,0-3 0,0 1 0,0 2 0,0 0 0,0 1 0,0 1 0,0 1 0,0-2 0,0 1 0,0-5 0,0 1 0,0-3 0,0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46.3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3379 1 24575,'-3'9'0,"-1"0"0,-1 1 0,0 0 0,-5 0 0,4 0 0,-3 0 0,1 0 0,0 3 0,-2-2 0,2 1 0,-2-2 0,2 3 0,-1-2 0,1 2 0,-2-3 0,2 0 0,-2-2 0,5 1 0,-2-4 0,2 5 0,-2-3 0,-1 3 0,-2 0 0,0 0 0,0 0 0,-1 3 0,1-2 0,-1 2 0,1-3 0,0 0 0,0 0 0,3-3 0,0 0 0,2-2 0,1-1 0,-3 3 0,1 1 0,-3-1 0,1 3 0,0-2 0,-2 2 0,3-1 0,-3-1 0,2 2 0,-2-5 0,2 5 0,1-5 0,-3 2 0,3 0 0,-1-1 0,-1 3 0,3-4 0,-3 2 0,4 0 0,-5-1 0,5 1 0,-5 0 0,5-2 0,-4 4 0,3-1 0,-3 0 0,3 1 0,-3-1 0,1 0 0,-5 3 0,5-2 0,-4 1 0,7-3 0,-5-2 0,5 2 0,-4-2 0,1 2 0,-2-2 0,2 0 0,-1 0 0,1 0 0,-2 0 0,0 0 0,0 0 0,0 0 0,0 0 0,-3 2 0,2-1 0,-5 2 0,5-3 0,-4 0 0,1 1 0,0 1 0,-1-1 0,4 1 0,-2-1 0,3-1 0,-8 2 0,7-1 0,-7-1 0,5-1 0,3-1 0,-6 3 0,2-1 0,1 0 0,-3 1 0,2-1 0,-2 0 0,-1 1 0,1-3 0,2 1 0,-2-1 0,3 0 0,-4 2 0,1-2 0,-1 3 0,-3-1 0,3 1 0,-3-3 0,4 2 0,-1-4 0,4 3 0,-3-3 0,5 1 0,-5-2 0,-2 2 0,3-1 0,-2 3 0,7-3 0,-3 3 0,2-3 0,-2 1 0,3 1 0,0-3 0,0 2 0,-3 1 0,3-3 0,-3 3 0,3-3 0,-3 2 0,2-1 0,-2 1 0,0 1 0,2-3 0,-2 3 0,0-3 0,3 0 0,-3 0 0,0 0 0,2 0 0,-5 0 0,1 0 0,1 0 0,-3 0 0,6 0 0,-2 0 0,0 0 0,2 0 0,-2 0 0,0 0 0,3 0 0,-3 0 0,0 0 0,2 0 0,-2 0 0,3 0 0,-3 0 0,2 0 0,-4 0 0,1 0 0,0 0 0,-1 0 0,4 0 0,-5 0 0,2 0 0,-2 0 0,2 0 0,-1-3 0,1 3 0,-7-5 0,6 5 0,-2-3 0,4 1 0,2 1 0,-2-3 0,0 3 0,3-4 0,-3 5 0,0-5 0,2 2 0,-2 0 0,0-1 0,2 1 0,-2 0 0,3-2 0,0 5 0,0-5 0,0 2 0,-3 1 0,3-3 0,-6 2 0,5-2 0,-5 2 0,3-2 0,-1 2 0,1-2 0,0 0 0,-5 0 0,3-1 0,-5 3 0,9-1 0,-4 1 0,1-3 0,-2 3 0,-1-2 0,3 2 0,-1-2 0,1 0 0,0 2 0,-1-2 0,1 2 0,-2-3 0,2 1 0,-2-1 0,2 1 0,-2-1 0,2 1 0,-1-1 0,1 1 0,0 0 0,-1-1 0,4 1 0,-5 0 0,5 0 0,-4-1 0,-4-1 0,2 1 0,-1-2 0,5 3 0,0 2 0,2-2 0,-2 3 0,0-6 0,3 2 0,-3-2 0,0 1 0,2 1 0,-2-4 0,3 4 0,0-3 0,0 3 0,0-1 0,0 2 0,2-2 0,-2 1 0,5-1 0,-2 0 0,0 1 0,1-3 0,-1 1 0,0-2 0,1 0 0,-1 2 0,-3-6 0,5 8 0,-5-5 0,6 4 0,-1 1 0,0-1 0,1 3 0,-3-1 0,1-2 0,-1 2 0,2-2 0,-2 2 0,2 0 0,-4-2 0,1 2 0,0-5 0,-1 4 0,1-3 0,-2 1 0,0-2 0,-1-3 0,1 2 0,-1-4 0,1 4 0,0-2 0,-1 0 0,1 2 0,2 1 0,-4-4 0,4 7 0,-2-7 0,3 9 0,2-5 0,0 5 0,0-2 0,1 3 0,-1-1 0,1 0 0,-3 1 0,1-1 0,-1-2 0,3 2 0,-1-2 0,0 2 0,1 0 0,-1 1 0,3-1 0,-2 1 0,1-1 0,-1 1 0,1 0 0,-1 1 0,4-1 0,-4 2 0,1-3 0,-1 3 0,0 0 0,1 2 0,1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49.0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134 0 24575,'0'16'0,"0"-1"0,0-5 0,0 0 0,0 0 0,0 0 0,0 0 0,0 0 0,0 0 0,0-3 0,0 3 0,0-3 0,0 3 0,0 0 0,0-2 0,0 1 0,0-2 0,0 1 0,0 0 0,0 0 0,0 0 0,0 1 0,0-1 0,0-1 0,0 2 0,0-1 0,0 0 0,0 1 0,0-4 0,0 2 0,0-2 0,0-1 0,0 1 0,0-1 0,0 3 0,0-2 0,0 5 0,0-3 0,-2 3 0,1 0 0,-1 0 0,2 0 0,0 0 0,0-2 0,0-1 0,0-3 0,0 1 0,-2-3 0,0-2 0,-3-5 0,3-2 0,-3-1 0,3-1 0,-3 4 0,0-5 0,0 3 0,0-1 0,-2-2 0,2 3 0,-3-3 0,1 0 0,2 2 0,-5-1 0,5 1 0,-5-2 0,5 0 0,-2 2 0,2 1 0,0 3 0,1-1 0,1 1 0,-1 1 0,4-1 0,0 4 0,2-2 0,2 2 0,0 0 0,1 0 0,-1 0 0,-2 2 0,2-2 0,-1 4 0,1-4 0,-1 4 0,1-3 0,-2 3 0,3-2 0,-1 3 0,3 0 0,1-1 0,-1 1 0,5 0 0,-3 0 0,3 0 0,-2 0 0,0 3 0,0-3 0,0 2 0,-2-2 0,1 0 0,-4 0 0,2-1 0,-2 1 0,-1-1 0,1 1 0,-1-3 0,1 2 0,0-1 0,-1 1 0,1 1 0,-1-1 0,1 1 0,-1 0 0,1-3 0,-3 2 0,2-1 0,-1 1 0,-1 1 0,2-1 0,-1 1 0,1-1 0,1 1 0,-1-1 0,-1 1 0,1-1 0,-2 1 0,3-1 0,-1 1 0,1-1 0,-1 1 0,1-1 0,-1-1 0,3 1 0,-4-3 0,2 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28.4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24575,'0'7'0,"0"-1"0,0-1 0,2-1 0,1 1 0,-1-1 0,2-1 0,-1 1 0,1-2 0,1 3 0,-1-1 0,1 1 0,2-1 0,-2 1 0,2 0 0,0-1 0,-2 1 0,4 2 0,-4-2 0,5 2 0,-5-2 0,4 0 0,-1 0 0,2 0 0,-2 2 0,1-2 0,-1 3 0,-1-4 0,3 1 0,-5 0 0,2 0 0,0-1 0,-2 1 0,2-2 0,0 1 0,-2-2 0,4 3 0,-4 0 0,2 0 0,-2-1 0,2-1 0,-2 1 0,2-2 0,-3 3 0,1-3 0,2 2 0,-2-1 0,4 2 0,-4-1 0,5-1 0,-5 1 0,4-1 0,-4-1 0,5 3 0,-3-5 0,3 5 0,0-5 0,-2 5 0,1-5 0,-1 2 0,2 0 0,-3-1 0,3 3 0,-3-3 0,1 3 0,1-3 0,-1 1 0,-1 0 0,3-2 0,-3 2 0,6 1 0,-2-3 0,2 5 0,-3-5 0,0 3 0,0-3 0,0 2 0,0-2 0,2 3 0,-1-3 0,2 0 0,-3 0 0,3 0 0,-2 0 0,4 0 0,-1 0 0,-1 2 0,3-2 0,-2 3 0,2-3 0,-2 0 0,1 0 0,-4 0 0,9 0 0,-8 0 0,5 0 0,-7 0 0,0 0 0,-2 0 0,1 0 0,-1 0 0,2 0 0,-3 0 0,3 0 0,-5 0 0,4 0 0,-4 0 0,5 0 0,-5 0 0,4 0 0,-4-2 0,2 1 0,-2-1 0,-1 2 0,1-2 0,-1 2 0,1-3 0,-1 1 0,1 2 0,-3-4 0,2 1 0,-1 1 0,-1-2 0,2 1 0,-2-1 0,1-1 0,1 3 0,-2-2 0,1 1 0,0 1 0,-2-2 0,3 3 0,3-1 0,4 2 0,6 0 0,-4-2 0,0 1 0,-5-1 0,1 2 0,-4 0 0,2 0 0,-6 0 0,-6 0 0,0 0 0,-6 0 0,5 0 0,-3-2 0,4 1 0,-5-1 0,3 0 0,-1 1 0,-1-1 0,1 0 0,0 1 0,1-3 0,0 4 0,2-5 0,-2 3 0,3-1 0,-3-1 0,1 4 0,-1-5 0,3 5 0,-1-2 0,1 2 0,-1 0 0,1 0 0,-1 0 0,1 0 0,-1 0 0,1 0 0,0 0 0,-1 0 0,1 0 0,-1 0 0,-2-3 0,2 3 0,-5-2 0,5 2 0,-2-2 0,2 1 0,1-1 0,-1 2 0,7 0 0,1 0 0,6 0 0,4 0 0,1 0 0,5 0 0,-1 0 0,1 0 0,-2 0 0,3 0 0,-3 0 0,2 0 0,-2 0 0,-4 0 0,3 0 0,-5 0 0,2 0 0,-6 0 0,0 0 0,-2 0 0,-1 0 0,1 0 0,-1 0 0,1 0 0,-1 0 0,-2 2 0,2-1 0,-3 2 0,3-2 0,-4 3 0,4-4 0,-4 4 0,2-2 0,-2 2 0,0 0 0,-4 1 0,1-1 0,-7 1 0,3 2 0,-1-1 0,-1 3 0,1-4 0,-2 5 0,2-5 0,-1 5 0,1-3 0,-2 3 0,0 0 0,0 0 0,0 3 0,-1-2 0,1-1 0,2 0 0,-1-5 0,3 5 0,-1-5 0,2 2 0,1-3 0,-3 1 0,3 0 0,-2-1 0,1 1 0,0 0 0,-2-3 0,2 2 0,1-1 0,-1-1 0,0 2 0,1-1 0,1 1 0,-1-1 0,2-1 0,-1 0 0,-1-2 0,4 1 0,-2-6 0,2 0 0,0-7 0,0 1 0,0-2 0,0-3 0,0-1 0,0 2 0,0-4 0,0 6 0,0-4 0,0 4 0,0-3 0,0 5 0,0-2 0,0 5 0,0-1 0,0 4 0,0-2 0,0 2 0,0 1 0,0-1 0,0 1 0,0 0 0,0-1 0,0-2 0,0 2 0,0-2 0,-5 4 0,4-1 0,-3 6 0,4 0 0,0 9 0,0 2 0,0 1 0,0 1 0,0-1 0,0 2 0,0-2 0,0-1 0,0-3 0,0 0 0,0 0 0,0-3 0,0 3 0,0-5 0,2 2 0,-2-3 0,2 1 0,0-3 0,0 0 0,3-2 0,-1-4 0,-1-5 0,1-1 0,-1-6 0,0 5 0,2-5 0,-4 8 0,3-4 0,-3 6 0,1-1 0,-2 3 0,2 1 0,-2 7 0,2 5 0,-2 6 0,0 1 0,0-2 0,0-1 0,0-3 0,0-3 0,0 0 0,0-2 0,0-5 0,0-4 0,0-2 0,0-2 0,0 5 0,0 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4:4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24575,'0'7'0,"0"1"0,0-2 0,-2 1 0,2-3 0,-2 1 0,0-3 0,1 2 0,-2-2 0,0 3 0,-1-1 0,-3 1 0,-1 2 0,-2-2 0,0 5 0,2-5 0,-1 4 0,4-3 0,-2 0 0,2-1 0,0 0 0,1-1 0,-1-1 0,1 1 0,-1-4 0,3 4 0,-2-3 0,3 3 0,-3-4 0,4 4 0,-4-1 0,1 1 0,-1 1 0,-1-1 0,1 1 0,-1-1 0,0 1 0,3-1 0,-2-1 0,3 1 0,-3-2 0,4 3 0,-4-1 0,2 0 0,-1 0 0,0 1 0,0-1 0,-1 0 0,-1 1 0,0-1 0,1 1 0,1-1 0,-1 1 0,2-1 0,1-1 0,4-1 0,4-2 0,6 0 0,1 0 0,-1 0 0,3-3 0,-2 3 0,2-5 0,0 2 0,-2 0 0,2-2 0,-6 2 0,3 0 0,-3-2 0,0 5 0,0-5 0,-2 5 0,1-3 0,-4 1 0,2 2 0,-2-2 0,-1 2 0,1 0 0,-1 0 0,3 0 0,-2 0 0,5 0 0,-5 0 0,4-2 0,-4 1 0,2-1 0,-2 2 0,-1 0 0,1 0 0,-1 0 0,1 0 0,-1 0 0,-3 0 0,-6 0 0,0 0 0,-4 0 0,2 0 0,2 0 0,-2 0 0,3 0 0,-3 0 0,3 0 0,0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4:4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24575,'0'9'0,"0"-2"0,0 3 0,0-5 0,0 4 0,0-4 0,0 8 0,0-5 0,0 2 0,0 3 0,0-5 0,0 8 0,0-8 0,0 7 0,0-4 0,0 3 0,0 1 0,0-1 0,0 2 0,0-2 0,0 1 0,0-4 0,0 2 0,0-3 0,0 3 0,0-5 0,0 4 0,0-4 0,0 2 0,0 0 0,0 0 0,0 0 0,0 0 0,0-3 0,0 6 0,0-5 0,0 2 0,0 0 0,0-3 0,0 1 0,0 1 0,0-4 0,0 5 0,0-5 0,0 4 0,0-4 0,0 5 0,0-3 0,0 1 0,0 1 0,0-1 0,0-1 0,0 3 0,0-5 0,0 2 0,0-3 0,0 1 0,0-1 0,0-3 0,0-2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3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24575,'-2'6'0,"-1"0"0,-4 1 0,4-1 0,-3 0 0,3-1 0,-1-1 0,-1 1 0,0-1 0,-2 1 0,-3 3 0,-1 0 0,-5 5 0,5-2 0,-6 3 0,9-1 0,-5-4 0,5 3 0,2-6 0,0 1 0,3-3 0,1 1 0,-2-1 0,1 1 0,-3 1 0,-2 2 0,-3 5 0,1-2 0,2 1 0,-2-2 0,5-2 0,-2-1 0,5-3 0,-2-1 0,5-1 0,-1-2 0,10-3 0,-2 3 0,5-5 0,0 2 0,1 0 0,2-4 0,4 3 0,-3-4 0,6 2 0,-6-2 0,6 1 0,-5-1 0,1 3 0,-2-1 0,-4 1 0,0 2 0,-5-2 0,-1 5 0,-3-2 0,1 2 0,-1 0 0,1-2 0,-1 1 0,0 0 0,1-1 0,-1 1 0,1-1 0,-1 0 0,1 1 0,-1-1 0,1 2 0,-1 0 0,1 0 0,-3-1 0,-2 0 0,-2-1 0,-2 2 0,-3 0 0,2 0 0,-2 0 0,0-2 0,-1 1 0,0-3 0,1 2 0,0-3 0,2 2 0,-4-1 0,3 1 0,-1-2 0,3 1 0,-1-1 0,1 1 0,1-1 0,-1 1 0,4-1 0,-2 1 0,2-1 0,0 1 0,-2-1 0,1 0 0,-1 1 0,2-1 0,0 1 0,-2-3 0,1 1 0,-1-1 0,2 3 0,-2 1 0,2-1 0,-2 2 0,2 10 0,0 4 0,0 9 0,0 2 0,2-3 0,-1 4 0,4 0 0,-4 0 0,4-3 0,-4-2 0,1-2 0,0-4 0,-1 0 0,3-3 0,-3 0 0,3-2 0,-4-1 0,2-3 0,0 1 0,-1-1 0,1 1 0,-2-1 0,0 1 0,0-1 0,0 1 0,0-1 0,2 1 0,-2-1 0,2 1 0,-2-1 0,0 1 0,0-1 0,0 1 0,0-1 0,0 1 0,0-1 0,0 1 0,0-1 0,0-1 0,0-1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24575,'0'18'0,"0"-2"0,0-3 0,0-3 0,0 0 0,0-3 0,0 0 0,0-2 0,0-1 0,0 0 0,0 1 0,2-3 0,0 0 0,2-2 0,1 0 0,-1 0 0,1 0 0,5-2 0,-2-1 0,5-3 0,-3 1 0,0 0 0,0 2 0,0-1 0,-3 3 0,3-1 0,-5 2 0,4 0 0,-1 0 0,2 0 0,-3 0 0,3 0 0,-3 0 0,1 0 0,1 0 0,-4 0 0,2 0 0,-2 0 0,-1 0 0,1 0 0,-3 2 0,2 0 0,-4 3 0,2 2 0,-2 0 0,0 3 0,0-2 0,0 1 0,0-1 0,0 2 0,0 3 0,0-3 0,0 3 0,0 0 0,0-2 0,-4 4 0,-2-4 0,-5 0 0,1-2 0,-3-1 0,3 0 0,-6 0 0,5-3 0,-5 1 0,6-1 0,-3 0 0,3-2 0,-1-1 0,4-2 0,0 0 0,2 0 0,1 0 0,-1 0 0,1 0 0,-1 0 0,3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4:4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24575,'0'9'0,"0"-2"0,0 3 0,0-5 0,0 4 0,0-4 0,0 8 0,0-5 0,0 2 0,0 3 0,0-5 0,0 8 0,0-8 0,0 7 0,0-4 0,0 3 0,0 1 0,0-1 0,0 2 0,0-2 0,0 1 0,0-4 0,0 2 0,0-3 0,0 3 0,0-5 0,0 4 0,0-4 0,0 2 0,0 0 0,0 0 0,0 0 0,0 0 0,0-3 0,0 6 0,0-5 0,0 2 0,0 0 0,0-3 0,0 1 0,0 1 0,0-4 0,0 5 0,0-5 0,0 4 0,0-4 0,0 5 0,0-3 0,0 1 0,0 1 0,0-1 0,0-1 0,0 3 0,0-5 0,0 2 0,0-3 0,0 1 0,0-1 0,0-3 0,0-2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3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24575,'14'0'0,"1"0"0,1 0 0,7 0 0,-4 0 0,4 0 0,-3 0 0,-6 0 0,5 0 0,-10 0 0,0 0 0,-4 0 0,-1 0 0,1 0 0,-3 0 0,0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1 839 24575,'0'-10'0,"0"-1"0,0 4 0,0-6 0,2 2 0,3-5 0,3 5 0,11-13 0,-4 8 0,7-9 0,3 6 0,3-8 0,6 2 0,5-4 0,1-2 0,6 8 0,4-14 0,13 11 0,-5-8 0,16 8 0,-13 5 0,3 2 0,3 7 0,-7 0 0,9 3 0,-6-1 0,6 8 0,-4-5 0,10 7 0,-11 0 0,-9 0 0,5 0 0,8 0 0,-1 3 0,-3 1 0,6 8 0,-26-1 0,24 5 0,-11 0 0,-4-1 0,15 1 0,-19-8 0,1 0 0,35 5 0,-30-8 0,0-2 0,15 1 0,-11-4 0,-3 0 0,-9 0 0,-4-6 0,-2-4 0,-7-10 0,-7-4 0,7-11 0,-19 11 0,8-16 0,-13 14 0,1-15 0,1 4 0,-4-1 0,2 1 0,-7 9 0,0 3 0,-3 9 0,0 3 0,0 3 0,0 2 0,0 1 0,0 2 0,0 1 0,0 0 0,-2 3 0,-7 14 0,-8 12 0,-4 6 0,-3 6 0,1-6 0,6-3 0,-5 2 0,9-9 0,1-3 0,2-6 0,7-4 0,-2-1 0,5-3 0,0-7 0,0-4 0,6-11 0,0 1 0,3-3 0,2 0 0,-5 3 0,4 0 0,-4 1 0,1 5 0,-1-2 0,-1 3 0,0 0 0,0-3 0,0 5 0,0-7 0,0 9 0,0-6 0,-1 6 0,1 1 0,-1 1 0,1 4 0,-1-2 0,0 2 0,1 0 0,-1 0 0,1 4 0,0 4 0,0 9 0,1 3 0,0 4 0,0 4 0,-3-3 0,3 2 0,-6 1 0,5-7 0,-4 6 0,4-10 0,-5 0 0,5-4 0,-4-3 0,3-3 0,-2 0 0,1-2 0,-1-1 0,-2 1 0,2-3 0,-5 0 0,2-4 0,-8 0 0,1-1 0,-4 1 0,1 2 0,-5 0 0,2-3 0,-2 3 0,2-3 0,-2 1 0,6 1 0,-3-1 0,3-1 0,2 3 0,-1-2 0,3-1 0,0 3 0,3-4 0,1 4 0,2-2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37 24575,'10'-5'0,"1"-2"0,2 1 0,3-2 0,-2 5 0,-1-2 0,0 5 0,-3-2 0,-2 2 0,1 0 0,-1 0 0,2 0 0,0 0 0,-3 0 0,2 0 0,-3 0 0,1 0 0,-3 0 0,1 0 0,-3 2 0,2 2 0,-3 4 0,1 2 0,-2-2 0,0 1 0,0-4 0,0 4 0,0-1 0,0 2 0,0 0 0,0 6 0,-7-4 0,-4 11 0,-6-7 0,-5 6 0,3-4 0,-2-2 0,4-2 0,0-6 0,4 0 0,0-3 0,5 0 0,1-2 0,6-3 0,4-3 0,5-1 0,2-2 0,2 1 0,-3 2 0,3-1 0,-5 3 0,3-1 0,0 2 0,-2 0 0,1 0 0,-4 0 0,5 0 0,-5 0 0,2 0 0,-3 2 0,1 3 0,-2 5 0,-1 4 0,-2 2 0,0 1 0,0-4 0,0 6 0,0-7 0,0 7 0,0-6 0,-2 1 0,-1-1 0,-4-3 0,1 0 0,-4-3 0,3 3 0,-6-4 0,-1 1 0,-2-4 0,-4 0 0,3-3 0,-3 0 0,3 0 0,1 0 0,-1 0 0,4 0 0,0-3 0,3 1 0,0-6 0,2 3 0,1-2 0,2 0 0,1 2 0,-1-5 0,0 5 0,2-2 0,-1 2 0,4 1 0,-4 1 0,3-1 0,-3 4 0,4-2 0,-2 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24575,'0'19'0,"0"2"0,0-4 0,0 7 0,0-4 0,0 4 0,0 8 0,0-3 0,-2 1 0,-2 0 0,-2-8 0,0 9 0,-3-2 0,4-1 0,-3-3 0,5-2 0,0-6 0,-2 3 0,4-7 0,-7 6 0,7-4 0,-7 4 0,7-2 0,-6-4 0,4 3 0,-5-2 0,3-3 0,0 1 0,0-7 0,3 2 0,0-3 0,0-1 0,-1-1 0,-1-2 0,-1 0 0,1-2 0,-3-1 0,-1-4 0,1 2 0,-3-5 0,2 5 0,-2-5 0,0 3 0,0-1 0,0-2 0,0 5 0,3-2 0,-3 4 0,5 1 0,-2 2 0,0 0 0,2 0 0,-2 4 0,4 1 0,1 8 0,2-3 0,0 3 0,0-3 0,0 0 0,0-2 0,0-1 0,0-3 0,0 1 0,0-5 0,0-7 0,0 3 0,0-4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24575,'14'0'0,"12"0"0,4 0 0,12 0 0,4 0 0,2 0 0,-9 0 0,6 0 0,-7 0 0,1 0 0,-2 0 0,-9 0 0,-11 0 0,0 0 0,-10 0 0,0 0 0,-5 0 0,0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5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24575,'11'-7'0,"-3"1"0,4 3 0,-2-1 0,-1 3 0,3-4 0,-7 5 0,2-3 0,-2 3 0,-1 0 0,3-2 0,-2 2 0,4-3 0,-4 3 0,2 0 0,-2 0 0,-1 0 0,1 0 0,-1 0 0,1 0 0,-1 0 0,1 2 0,-1 1 0,1 1 0,-1 1 0,1-3 0,-3 2 0,0-1 0,-2 1 0,2 0 0,-2 1 0,2-1 0,-2 1 0,3 2 0,-3-2 0,2 4 0,-2-1 0,0 2 0,0 0 0,0 3 0,0 0 0,0 4 0,0-1 0,-2 1 0,-4 2 0,-3-1 0,-5 2 0,2-3 0,-5 0 0,2 1 0,0-4 0,-1 0 0,5-4 0,-2 0 0,3-2 0,3-1 0,-3-2 0,3 0 0,-1-2 0,-2-1 0,5-2 0,-4 0 0,4 0 0,-2 0 0,2 0 0,0 0 0,1 0 0,-1 0 0,1 0 0,-1 0 0,1 0 0,1-2 0,2-1 0,1-4 0,0 2 0,0-2 0,0 0 0,0 2 0,0-4 0,0 3 0,0-3 0,0 1 0,2 1 0,0-3 0,3 3 0,2-1 0,-1-2 0,1 5 0,-2-2 0,-1 2 0,1 3 0,-1-2 0,1 3 0,-1-1 0,0 2 0,1 0 0,-1 0 0,3 0 0,1 0 0,2 0 0,0 0 0,0 0 0,-3 0 0,3 0 0,-5 0 0,2 0 0,0 0 0,-2 0 0,2 2 0,-3 1 0,3 1 0,1 1 0,2 2 0,0 1 0,0 2 0,0 0 0,0 0 0,0 3 0,0-2 0,-2 1 0,2-4 0,-5 2 0,2-5 0,-2 2 0,0-3 0,-1 1 0,0-3 0,-1 0 0,-1-2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09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46 24575,'-8'-24'0,"4"10"0,0 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12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41 24575,'0'-14'0,"0"1"0,3 10 0,1 0 0,3-1 0,0 4 0,0-4 0,1 4 0,-1 0 0,0 0 0,0 0 0,0 0 0,0 0 0,0 0 0,0 0 0,0 0 0,0 0 0,-3 4 0,-1 0 0,-3 3 0,4 0 0,-4 0 0,4 0 0,-4 1 0,0-1 0,0 0 0,0 0 0,0 0 0,0 0 0,0 0 0,0 0 0,0 0 0,0 4 0,0-3 0,0 4 0,0-5 0,-4 0 0,0 0 0,-3 0 0,0-3 0,-1 3 0,1-6 0,0 2 0,-1-3 0,1 0 0,0 0 0,-4 0 0,2 0 0,-2 0 0,4 0 0,3-3 0,1-1 0,0-3 0,2-1 0,-2 1 0,3 0 0,0-4 0,0 2 0,0-2 0,0 0 0,0 3 0,0-4 0,0 5 0,3 0 0,-2 0 0,5 2 0,-5-1 0,5 5 0,-2-2 0,3 3 0,0 0 0,0 0 0,0 0 0,0 0 0,0 0 0,1 0 0,-1 0 0,0 0 0,0 0 0,-3 3 0,-1 1 0,-3 3 0,0 0 0,0 4 0,0-3 0,0 3 0,0-4 0,0 1 0,-3-1 0,-5 0 0,-1-3 0,-2 0 0,4-4 0,0 0 0,-5 0 0,4 0 0,-3 0 0,4 0 0,-1 0 0,4-7 0,-2 2 0,5-10 0,-2 6 0,3 1 0,0 5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14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24575,'0'14'0,"0"1"0,0 1 0,0 4 0,0 2 0,0-1 0,0 4 0,0-3 0,0 9 0,0-8 0,0 8 0,0-10 0,0 1 0,0-2 0,0 1 0,0-8 0,0 7 0,0-8 0,0 0 0,0-1 0,0 0 0,0-3 0,0 3 0,0-4 0,0 0 0,0 1 0,0-1 0,0 0 0,0 0 0,0 0 0,0 1 0,0-1 0,0-6 0,-7-2 0,5-3 0,-5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16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24575,'11'0'0,"-1"0"0,-3 0 0,0 0 0,0 0 0,0 0 0,1 0 0,-1 0 0,0 0 0,0 0 0,0 0 0,0 0 0,0 0 0,0 0 0,0 0 0,0 0 0,0 0 0,0 0 0,0 0 0,0 0 0,-1 0 0,1 0 0,0 0 0,0 0 0,0 0 0,0 0 0,0 0 0,-3 3 0,2 1 0,-5 3 0,2 0 0,0 0 0,1 0 0,0 1 0,-1-1 0,0 0 0,-2 0 0,5 0 0,-5 0 0,2 0 0,-3 0 0,0 1 0,0-1 0,0 0 0,0 0 0,0 0 0,0-1 0,0 2 0,0-1 0,0 0 0,0 0 0,0 0 0,0 0 0,0 1 0,0-1 0,0 0 0,0 0 0,0 0 0,-3 0 0,-1 0 0,-3 0 0,0-3 0,0 2 0,-5-2 0,4 4 0,-3-4 0,4-1 0,3 0 0,-3-2 0,3 2 0,-3-3 0,0 0 0,0 0 0,0 4 0,0-4 0,0 4 0,-1-4 0,1 0 0,4 0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3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24575,'-2'6'0,"-1"0"0,-4 1 0,4-1 0,-3 0 0,3-1 0,-1-1 0,-1 1 0,0-1 0,-2 1 0,-3 3 0,-1 0 0,-5 5 0,5-2 0,-6 3 0,9-1 0,-5-4 0,5 3 0,2-6 0,0 1 0,3-3 0,1 1 0,-2-1 0,1 1 0,-3 1 0,-2 2 0,-3 5 0,1-2 0,2 1 0,-2-2 0,5-2 0,-2-1 0,5-3 0,-2-1 0,5-1 0,-1-2 0,10-3 0,-2 3 0,5-5 0,0 2 0,1 0 0,2-4 0,4 3 0,-3-4 0,6 2 0,-6-2 0,6 1 0,-5-1 0,1 3 0,-2-1 0,-4 1 0,0 2 0,-5-2 0,-1 5 0,-3-2 0,1 2 0,-1 0 0,1-2 0,-1 1 0,0 0 0,1-1 0,-1 1 0,1-1 0,-1 0 0,1 1 0,-1-1 0,1 2 0,-1 0 0,1 0 0,-3-1 0,-2 0 0,-2-1 0,-2 2 0,-3 0 0,2 0 0,-2 0 0,0-2 0,-1 1 0,0-3 0,1 2 0,0-3 0,2 2 0,-4-1 0,3 1 0,-1-2 0,3 1 0,-1-1 0,1 1 0,1-1 0,-1 1 0,4-1 0,-2 1 0,2-1 0,0 1 0,-2-1 0,1 0 0,-1 1 0,2-1 0,0 1 0,-2-3 0,1 1 0,-1-1 0,2 3 0,-2 1 0,2-1 0,-2 2 0,2 10 0,0 4 0,0 9 0,0 2 0,2-3 0,-1 4 0,4 0 0,-4 0 0,4-3 0,-4-2 0,1-2 0,0-4 0,-1 0 0,3-3 0,-3 0 0,3-2 0,-4-1 0,2-3 0,0 1 0,-1-1 0,1 1 0,-2-1 0,0 1 0,0-1 0,0 1 0,0-1 0,2 1 0,-2-1 0,2 1 0,-2-1 0,0 1 0,0-1 0,0 1 0,0-1 0,0 1 0,0-1 0,0 1 0,0-1 0,0-1 0,0-1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46 24575,'-8'-24'0,"4"10"0,0 6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41 24575,'0'-14'0,"0"1"0,3 10 0,1 0 0,3-1 0,0 4 0,0-4 0,1 4 0,-1 0 0,0 0 0,0 0 0,0 0 0,0 0 0,0 0 0,0 0 0,0 0 0,0 0 0,-3 4 0,-1 0 0,-3 3 0,4 0 0,-4 0 0,4 0 0,-4 1 0,0-1 0,0 0 0,0 0 0,0 0 0,0 0 0,0 0 0,0 0 0,0 0 0,0 4 0,0-3 0,0 4 0,0-5 0,-4 0 0,0 0 0,-3 0 0,0-3 0,-1 3 0,1-6 0,0 2 0,-1-3 0,1 0 0,0 0 0,-4 0 0,2 0 0,-2 0 0,4 0 0,3-3 0,1-1 0,0-3 0,2-1 0,-2 1 0,3 0 0,0-4 0,0 2 0,0-2 0,0 0 0,0 3 0,0-4 0,0 5 0,3 0 0,-2 0 0,5 2 0,-5-1 0,5 5 0,-2-2 0,3 3 0,0 0 0,0 0 0,0 0 0,0 0 0,0 0 0,1 0 0,-1 0 0,0 0 0,0 0 0,-3 3 0,-1 1 0,-3 3 0,0 0 0,0 4 0,0-3 0,0 3 0,0-4 0,0 1 0,-3-1 0,-5 0 0,-1-3 0,-2 0 0,4-4 0,0 0 0,-5 0 0,4 0 0,-3 0 0,4 0 0,-1 0 0,4-7 0,-2 2 0,5-10 0,-2 6 0,3 1 0,0 5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24575,'0'14'0,"0"1"0,0 1 0,0 4 0,0 2 0,0-1 0,0 4 0,0-3 0,0 9 0,0-8 0,0 8 0,0-10 0,0 1 0,0-2 0,0 1 0,0-8 0,0 7 0,0-8 0,0 0 0,0-1 0,0 0 0,0-3 0,0 3 0,0-4 0,0 0 0,0 1 0,0-1 0,0 0 0,0 0 0,0 0 0,0 1 0,0-1 0,0-6 0,-7-2 0,5-3 0,-5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24575,'11'0'0,"-1"0"0,-3 0 0,0 0 0,0 0 0,0 0 0,1 0 0,-1 0 0,0 0 0,0 0 0,0 0 0,0 0 0,0 0 0,0 0 0,0 0 0,0 0 0,0 0 0,0 0 0,0 0 0,0 0 0,-1 0 0,1 0 0,0 0 0,0 0 0,0 0 0,0 0 0,0 0 0,-3 3 0,2 1 0,-5 3 0,2 0 0,0 0 0,1 0 0,0 1 0,-1-1 0,0 0 0,-2 0 0,5 0 0,-5 0 0,2 0 0,-3 0 0,0 1 0,0-1 0,0 0 0,0 0 0,0 0 0,0-1 0,0 2 0,0-1 0,0 0 0,0 0 0,0 0 0,0 0 0,0 1 0,0-1 0,0 0 0,0 0 0,0 0 0,-3 0 0,-1 0 0,-3 0 0,0-3 0,0 2 0,-5-2 0,4 4 0,-3-4 0,4-1 0,3 0 0,-3-2 0,3 2 0,-3-3 0,0 0 0,0 0 0,0 4 0,0-4 0,0 4 0,-1-4 0,1 0 0,4 0 0,0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28.2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57 108 24575,'0'19'0,"0"-3"0,0 9 0,0-4 0,0 17 0,0-4 0,0 30 0,0-21 0,0 21 0,0-12 0,0 31 0,0-18 0,0 16 0,0-35 0,-4-2 0,2-12 0,-2 11 0,1-18 0,2 7 0,-6-16 0,6 0 0,-7 0 0,8 0 0,-7-4 0,6 3 0,-6-3 0,6 4 0,-6-4 0,7 3 0,-4-7 0,4 3 0,0-4 0,0 0 0,0 0 0,0-29 0,0 2 0,0-33 0,0 13 0,0-10 0,0-2 0,0-2 0,0-10 0,0 10 0,0-4 0,0 7 0,0-1 0,0 6 0,0-4 0,4 16 0,-3-9 0,3 16 0,-4-5 0,0 6 0,0 4 0,0 2 0,0 4 0,0 3 0,0 2 0,0 4 0,0 0 0,0-1 0,0 1 0,0 0 0,0 0 0,0-1 0,0 1 0,0 0 0,3 3 0,1-2 0,3 2 0,1 0 0,-1-3 0,0 3 0,0-3 0,0 0 0,4-1 0,-2 4 0,6-3 0,-3 2 0,0-2 0,3-1 0,-3 0 0,3 0 0,1 0 0,0 0 0,0 0 0,0-1 0,-4 2 0,3 2 0,-7 2 0,7 3 0,-7 0 0,4 0 0,-5 0 0,0 0 0,0 0 0,4 0 0,-3 3 0,3 1 0,-3 3 0,-1 1 0,0-1 0,0 4 0,1 1 0,0 4 0,-4 0 0,0 7 0,-4-6 0,0 3 0,0-6 0,0-1 0,0 2 0,-4 1 0,-4 0 0,-9 1 0,0-5 0,-8 5 0,3-4 0,-4 1 0,0-2 0,4-3 0,-3-1 0,3-3 0,0-1 0,-3-4 0,8 0 0,-3 0 0,7 0 0,2 0 0,4 0 0,0 0 0,-1-3 0,4-1 0,-2-3 0,3 3 0,-1 1 0,1 3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29.44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24575,'24'0'0,"-4"0"0,5 0 0,-8 0 0,8 0 0,-3 0 0,4 0 0,-4 0 0,3 0 0,-8 0 0,3 0 0,-8 0 0,3 0 0,-7 0 0,3 0 0,-4 0 0,0 0 0,0 0 0,4 0 0,-3 0 0,7 0 0,-3 0 0,4 0 0,-4 0 0,-1 0 0,-4 0 0,0 0 0,-3 0 0,-1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0.2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24575,'31'0'0,"11"0"0,-18 0 0,24 0 0,1 0 0,0 0 0,15 0 0,-18 0 0,-1 0 0,-1 0 0,-6 0 0,-10 0 0,-2 0 0,-10 0 0,-4 0 0,-1 0 0,-7 0 0,-1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1.6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163 0 24575,'-55'30'0,"13"-6"0,26-3 0,12-5 0,0 0 0,4 0 0,-7 7 0,5-1 0,-5 12 0,7-7 0,-7 17 0,5-19 0,-9 17 0,10-23 0,-3 11 0,4-8 0,0 4 0,0 0 0,0 0 0,0 0 0,0 6 0,0-5 0,0 5 0,0-6 0,0 0 0,0 6 0,0-5 0,3 4 0,7 1 0,0 1 0,8 5 0,-8 0 0,4 0 0,-4 0 0,-1-5 0,4-2 0,-4-5 0,8 0 0,-4-4 0,0-2 0,6-3 0,-5-4 0,6-1 0,1-4 0,-4 0 0,8 1 0,-3-1 0,-1 0 0,4-3 0,-8-1 0,4-4 0,-5 3 0,-4-2 0,-1 3 0,-4-4 0,0 0 0,0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3.71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68 24575,'11'0'0,"-2"0"0,-2 0 0,0 0 0,0 0 0,0 0 0,0 0 0,0 0 0,0 0 0,-3 7 0,2-2 0,-2 6 0,4 0 0,-4 1 0,3 4 0,-6-4 0,6 3 0,-3-3 0,1 4 0,-2 0 0,0-4 0,-2 3 0,2-3 0,-3 3 0,0 1 0,0 0 0,0 0 0,0 5 0,0-4 0,0 3 0,0-4 0,0 5 0,0-8 0,0 6 0,0-11 0,0 4 0,0-5 0,0 0 0,0 0 0,0 4 0,0-3 0,0 3 0,0-4 0,0 1 0,0-1 0,3-3 0,1-2 0,0-5 0,-2-5 0,2-4 0,-3-4 0,6-4 0,-6-2 0,3 0 0,0-3 0,-3 3 0,3-4 0,-1 4 0,-2 2 0,3-1 0,-4 4 0,0-4 0,0 1 0,0 3 0,0-4 0,0 9 0,0-3 0,0 3 0,0-1 0,3-2 0,-2 7 0,6-3 0,-3 0 0,4-1 0,0-1 0,-1-2 0,1 7 0,0-7 0,-1 7 0,0-3 0,1 7 0,-4-3 0,2 6 0,-2-2 0,3 3 0,0 0 0,0 0 0,9 0 0,-3 0 0,12 0 0,-8 0 0,8 0 0,-8 0 0,4 0 0,-6 0 0,1 4 0,-4 0 0,0 3 0,-5-3 0,0 3 0,0-7 0,-3 7 0,-1-6 0,-3 2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5.23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24575,'16'0'0,"2"0"0,-2 0 0,1 0 0,4 0 0,-5 0 0,-1 0 0,-3 0 0,0 0 0,-5 0 0,0 0 0,0 0 0,-3 3 0,-1 1 0,-3 3 0,0 4 0,-3 1 0,-2 9 0,-7 0 0,-2 6 0,-4-1 0,1 0 0,-1 0 0,4 5 0,-2-8 0,6 8 0,-1-18 0,3 6 0,0-10 0,4 2 0,-2-7 0,5-1 0,-2-3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24575,'0'18'0,"0"-2"0,0-3 0,0-3 0,0 0 0,0-3 0,0 0 0,0-2 0,0-1 0,0 0 0,0 1 0,2-3 0,0 0 0,2-2 0,1 0 0,-1 0 0,1 0 0,5-2 0,-2-1 0,5-3 0,-3 1 0,0 0 0,0 2 0,0-1 0,-3 3 0,3-1 0,-5 2 0,4 0 0,-1 0 0,2 0 0,-3 0 0,3 0 0,-3 0 0,1 0 0,1 0 0,-4 0 0,2 0 0,-2 0 0,-1 0 0,1 0 0,-3 2 0,2 0 0,-4 3 0,2 2 0,-2 0 0,0 3 0,0-2 0,0 1 0,0-1 0,0 2 0,0 3 0,0-3 0,0 3 0,0 0 0,0-2 0,-4 4 0,-2-4 0,-5 0 0,1-2 0,-3-1 0,3 0 0,-6 0 0,5-3 0,-5 1 0,6-1 0,-3 0 0,3-2 0,-1-1 0,4-2 0,0 0 0,2 0 0,1 0 0,-1 0 0,1 0 0,-1 0 0,3 0 0,0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7.1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10 130 24575,'0'20'0,"0"3"0,0-1 0,0 4 0,-4 0 0,3 0 0,-3-4 0,4 3 0,0-12 0,0 6 0,0-7 0,0 4 0,0-4 0,0 3 0,0-3 0,0 4 0,0 5 0,0-4 0,0 8 0,0-4 0,0 1 0,0 3 0,0-8 0,0 8 0,0-8 0,0 4 0,0-5 0,0 0 0,0-1 0,0 1 0,4 0 0,0 0 0,1 0 0,2 0 0,-3-4 0,3-1 0,0-4 0,5 1 0,0-1 0,3 1 0,1 0 0,0-3 0,5-2 0,-4-3 0,3 0 0,-4 0 0,0 0 0,5 0 0,-4 0 0,3 0 0,-4 0 0,0-3 0,0-5 0,0-1 0,-4-6 0,-1 2 0,1-3 0,-3 0 0,3-4 0,-8-19 0,0 9 0,-4-19 0,0 16 0,0-5 0,0 0 0,0 0 0,-4 0 0,-2-1 0,-3 1 0,-1 0 0,1 5 0,-1-4 0,1 4 0,4-5 0,-3 5 0,7-3 0,-7 13 0,7-8 0,-6 14 0,3 0 0,0 6 0,-3 4 0,3 3 0,-3 0 0,-4 4 0,-5 0 0,-1 0 0,2 0 0,0 0 0,3 0 0,0 0 0,-3 0 0,6 0 0,-6 0 0,7 0 0,-7 4 0,3 0 0,0 1 0,-3 2 0,6-3 0,-6 4 0,7-4 0,-3 3 0,4-3 0,-1 3 0,4 4 0,-3 1 0,6 4 0,-2 0 0,3 0 0,0 0 0,0-1 0,0 1 0,0 0 0,0-5 0,0 0 0,0-4 0,7 1 0,6-1 0,9-2 0,9-1 0,8-4 0,1 0 0,10 0 0,2 0 0,1 0 0,5 0 0,0 0 0,-5 0 0,-1 0 0,-8 0 0,-11-4 0,-6 3 0,-7-3 0,-8 4 0,-1 0 0,-13 0 0,-2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8.93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157 1 24575,'-7'7'0,"0"-1"0,-1-6 0,4 4 0,-3 3 0,7 1 0,-7 0 0,6-2 0,-2-2 0,3 6 0,0 2 0,0 2 0,-4 2 0,-1 5 0,-6-4 0,-2 3 0,-3-7 0,3 2 0,-2-6 0,10 2 0,-10-3 0,14-1 0,-10 0 0,10-3 0,-2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9.9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24575,'14'0'0,"-3"0"0,8 0 0,-10 0 0,7 0 0,-9 0 0,0 0 0,0 0 0,-3 0 0,-1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2.13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24575,'0'10'0,"0"4"0,0 3 0,0 0 0,0 8 0,0-4 0,0 5 0,0 1 0,0 4 0,0 2 0,0 0 0,0-2 0,0 0 0,0-3 0,0 3 0,0-4 0,0-1 0,0-5 0,0 10 0,0-3 0,0 5 0,0 3 0,0-3 0,0 5 0,0 6 0,0-10 0,0 9 0,0-10 0,0 0 0,0 3 0,0-8 0,0 3 0,0-5 0,0 1 0,0-1 0,0-5 0,0 4 0,0-8 0,0 0 0,0-2 0,0-4 0,0 1 0,0-2 0,0-3 0,0-1 0,0-5 0,0-10 0,0-4 0,0-12 0,0 3 0,0-4 0,4-6 0,2-1 0,3 0 0,4-4 0,-3 5 0,4-1 0,-1-4 0,-3 14 0,3-8 0,-5 14 0,0-3 0,0 8 0,-4 0 0,3 5 0,-3 0 0,3 0 0,0-1 0,0 1 0,1 3 0,-4-3 0,2 7 0,-2-7 0,3 7 0,0-4 0,0 1 0,0-1 0,4-4 0,1 1 0,4-1 0,0 0 0,0 0 0,-4 0 0,-1 3 0,-4 2 0,1 3 0,-1 0 0,0 0 0,0 0 0,0 0 0,1 3 0,-1 5 0,1 4 0,0 4 0,0 0 0,0 0 0,0 5 0,0-4 0,1 8 0,-1-8 0,0 8 0,1-4 0,-1 1 0,-3 3 0,-2-3 0,-3-1 0,0 4 0,0-3 0,0 4 0,0 0 0,0-4 0,0 3 0,0-8 0,0 8 0,0-8 0,0 3 0,0-8 0,4 7 0,-3-10 0,2 5 0,-3-13 0,0 1 0,0-5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3.49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88 1 24575,'19'0'0,"2"0"0,0 0 0,4 0 0,-8 3 0,4 5 0,-1 1 0,-3 6 0,9 4 0,-8-2 0,3 5 0,-4-2 0,-5-3 0,1 13 0,-1-11 0,2 11 0,-5-8 0,6 4 0,-9 0 0,3 0 0,-2 0 0,-1 6 0,2-5 0,2 10 0,-5-4 0,-1 10 0,-4-3 0,0 4 0,0 0 0,0-4 0,0 4 0,0 0 0,0-5 0,0 0 0,0-2 0,0-5 0,0 1 0,-4-2 0,-1-5 0,-4 6 0,-4-5 0,3 5 0,-7-6 0,8 0 0,-8 0 0,7 1 0,-6-1 0,3-5 0,-1 4 0,-2-3 0,3 4 0,-5 0 0,1-4 0,0 3 0,0-3 0,0-1 0,0 4 0,0-8 0,1 4 0,-5-5 0,4 0 0,-4 1 0,5-5 0,0 0 0,0-4 0,4-1 0,1 1 0,4-1 0,-1 0 0,1-6 0,4-5 0,0-1 0,3-2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7.13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 1 24575,'0'18'0,"0"4"0,0-1 0,0 11 0,0-5 0,0 10 0,0-4 0,0 11 0,0-5 0,0 5 0,0-6 0,0 0 0,0 0 0,0 0 0,-4 0 0,3 0 0,-3-5 0,4-1 0,0-1 0,0-3 0,-4 3 0,3-5 0,-3 0 0,4 0 0,0 1 0,0-6 0,0 4 0,0-8 0,0 4 0,0-9 0,0 3 0,0-7 0,0 3 0,0-4 0,0 0 0,0 1 0,0-1 0,0 0 0,0 0 0,0 0 0,0 1 0,0-1 0,0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8.82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24575,'15'0'0,"4"0"0,-2 0 0,3 0 0,1 0 0,-8 0 0,6 0 0,-10 0 0,2 0 0,-4 0 0,0 0 0,-1 0 0,1 0 0,1 0 0,-1 0 0,0 0 0,0 0 0,0 0 0,4 0 0,-3 0 0,7 0 0,-7 0 0,7 0 0,-3 0 0,0 0 0,3 0 0,-3 3 0,4-2 0,0 6 0,-4-3 0,3 4 0,-7-1 0,3 1 0,-4-1 0,1 0 0,-1 0 0,0 1 0,0-1 0,0 0 0,1 4 0,-4-3 0,-1 7 0,1-7 0,-4 7 0,4-7 0,-4 7 0,0-3 0,0 0 0,0 3 0,0-7 0,0 7 0,0-3 0,0 4 0,0 0 0,-8 0 0,3 0 0,-7 0 0,4 0 0,-3 0 0,2 0 0,-6 0 0,2-4 0,1-1 0,-3-3 0,7-1 0,-7 1 0,6 0 0,-6-1 0,7 1 0,-7-4 0,3-1 0,-4-3 0,0 0 0,0 0 0,0 0 0,-7 0 0,0 0 0,-1 0 0,-1 0 0,8 0 0,-8 0 0,11 0 0,-5 0 0,11 0 0,-4 0 0,5-3 0,3-1 0,1-3 0,3 3 0,0 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9.96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24575,'15'0'0,"-1"0"0,12 0 0,-3 0 0,8 0 0,-9 0 0,-2 0 0,1 0 0,-8 0 0,3 0 0,-9 0 0,0 0 0,-3 0 0,-1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1.01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24575,'11'0'0,"2"0"0,-4 0 0,6 0 0,-3 0 0,4 0 0,9 0 0,-6 0 0,11 0 0,-8 0 0,-1 0 0,-1 0 0,-4 0 0,-5 0 0,-3 0 0,-5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5.05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507 1 24575,'-31'13'0,"10"-6"0,-12 21 0,6-13 0,3 6 0,-7-3 0,10-1 0,-1 0 0,-3 0 0,8-1 0,-9 2 0,9 2 0,-5 2 0,5-3 0,0 5 0,0-6 0,-1 8 0,5-4 0,0 3 0,1-4 0,2 5 0,-2 1 0,3-1 0,0 0 0,0 0 0,4-4 0,-3 3 0,4-8 0,-1 3 0,-2-4 0,6-4 0,-3 3 0,4-3 0,0 4 0,0 0 0,0 0 0,0 0 0,0 4 0,0-3 0,0 8 0,0-3 0,0 4 0,0-4 0,0 3 0,0-4 0,0 5 0,0 1 0,0-1 0,0 0 0,0 0 0,4 0 0,1 0 0,3-4 0,1-2 0,2-4 0,2 0 0,-1 0 0,3 0 0,-3 0 0,4-4 0,5 4 0,-4-3 0,3 0 0,1 2 0,-4-6 0,8 4 0,-8-2 0,8-1 0,4 5 0,-6-5 0,5 2 0,-16-5 0,-1 1 0,-4-4 0,0-1 0,0 0 0,0-2 0,-3 2 0,0-3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3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24575,'14'0'0,"1"0"0,1 0 0,7 0 0,-4 0 0,4 0 0,-3 0 0,-6 0 0,5 0 0,-10 0 0,0 0 0,-4 0 0,-1 0 0,1 0 0,-3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7.51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42 24575,'15'0'0,"0"0"0,1 0 0,-4 0 0,3 0 0,-7 0 0,3 0 0,0 0 0,-3 0 0,3 0 0,-4 0 0,0 0 0,0 0 0,1 0 0,-4 3 0,2 1 0,-2 3 0,3 5 0,1-4 0,-4 3 0,2-4 0,-5 4 0,6-3 0,-7 7 0,4-3 0,-4 4 0,0 0 0,0 0 0,0 4 0,0-3 0,0 8 0,0-3 0,0 0 0,-4 3 0,-1-8 0,-4 8 0,-2-8 0,1 3 0,-1-4 0,-1-3 0,4-2 0,0-4 0,1 0 0,3 1 0,-3-1 0,3 0 0,-3 0 0,6-9 0,-2-3 0,3-10 0,0-5 0,4-2 0,1-4 0,8-1 0,-4 1 0,13-1 0,-7-5 0,8 3 0,-5-2 0,4 3 0,-7 2 0,6 3 0,-12 6 0,2 2 0,-4 7 0,1-3 0,-1 7 0,-3-3 0,2 6 0,-5-5 0,2 2 0,1-3 0,0-1 0,0 1 0,2 0 0,-5-1 0,5 4 0,-5-2 0,5 2 0,-2-3 0,3 0 0,0 3 0,-4 7 0,0 5 0,-6 7 0,-2 1 0,-3 0 0,0 0 0,0 0 0,4 0 0,0-1 0,4 1 0,-4 5 0,3 0 0,-3 1 0,4 3 0,-3-8 0,2 3 0,-3-4 0,4-4 0,0-1 0,0-3 0,-3-1 0,2 0 0,-2 0 0,3 0 0,0 0 0,0 0 0,0 0 0,0 0 0,3 0 0,1 0 0,7 0 0,-3 1 0,7 0 0,-7-1 0,3 0 0,0 1 0,-3-4 0,3 3 0,-4-6 0,4 2 0,-2-3 0,2 0 0,0 0 0,-3 0 0,3 0 0,-4 0 0,0 0 0,1 0 0,-1 0 0,-1 0 0,1 0 0,0 3 0,0-3 0,-4 7 0,4-6 0,-3 5 0,3-2 0,0 0 0,-3 2 0,2-5 0,-6 5 0,6-5 0,-5 2 0,2-3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8.40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24575,'0'18'0,"0"-2"0,0 5 0,0-1 0,0-3 0,0 4 0,0-9 0,0-1 0,0-4 0,0 0 0,0-6 0,0-2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0.95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43 37 24575,'0'35'0,"0"-5"0,0 7 0,0-10 0,0 5 0,0-6 0,0 0 0,0 5 0,0-12 0,0 11 0,4-12 0,-3 3 0,2 0 0,-3-5 0,0-1 0,0-3 0,0 0 0,0-5 0,0 0 0,3-3 0,1-1 0,0-10 0,2-2 0,-1-11 0,7-2 0,2-10 0,4 5 0,1-10 0,-2 9 0,-2-9 0,1 14 0,-6-7 0,1 13 0,-2-4 0,-5 5 0,-1 4 0,-3 1 0,0 4 0,0-1 0,0 1 0,0 0 0,3 3 0,-2-2 0,2 2 0,4-7 0,-2-1 0,10 0 0,-6 1 0,2 3 0,-4 1 0,0-1 0,0 4 0,-3 4 0,0 4 0,-4 3 0,0 4 0,0-3 0,0 7 0,0-3 0,0 4 0,0 0 0,0 4 0,0 2 0,0-1 0,0 10 0,0-9 0,0 10 0,0-6 0,4 6 0,1-5 0,0 10 0,-1-10 0,-4 10 0,0-10 0,0 10 0,0-9 0,0 8 0,0-8 0,0 9 0,0-5 0,0 1 0,0 4 0,0-4 0,0 5 0,0 0 0,0-5 0,0 3 0,-8-8 0,2 8 0,-11-8 0,7 3 0,-7-4 0,4-1 0,-1-5 0,-1 0 0,6-5 0,-7 0 0,8-4 0,-3-1 0,3-4 0,1 0 0,-4 1 0,3-4 0,-7-1 0,6-3 0,-6 0 0,3 0 0,0-7 0,-3-2 0,6-7 0,-3-4 0,-1-2 0,7-4 0,-6-6 0,11-1 0,-7-11 0,7 4 0,-3 1 0,4 7 0,0 0 0,0 5 0,0-5 0,0 1 0,0 3 0,0-9 0,8 10 0,12-12 0,5 10 0,15-6 0,0 5 0,1 5 0,9-5 0,-4 9 0,-1 0 0,-1 3 0,-6 7 0,-5-2 0,-6 7 0,-7 3 0,-8 3 0,-1 0 0,-4 0 0,-9 0 0,-2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1.93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75 1 24575,'0'14'0,"0"1"0,0 5 0,0 2 0,0-1 0,0-4 0,0 2 0,0-9 0,-4 9 0,3-11 0,-6 7 0,-1-6 0,0 2 0,0-4 0,1 1 0,3-1 0,-3 0 0,0-3 0,0-1 0,3-3 0,1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4.69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25 24575,'20'0'0,"-1"0"0,1 0 0,-3 0 0,0 0 0,-2 0 0,-7 0 0,7 0 0,-7 0 0,3 0 0,-5 0 0,2 0 0,-2 0 0,1 0 0,0 0 0,0 0 0,0 0 0,0 0 0,-1 0 0,10 0 0,-3-4 0,8 0 0,-5-4 0,0 3 0,-4 1 0,-1 4 0,-4 0 0,0 0 0,0 0 0,-3 3 0,-4 1 0,-4 7 0,-4-3 0,-4 12 0,3-7 0,-6 7 0,6-4 0,-3 0 0,0 0 0,4 0 0,-4-4 0,4 3 0,1-3 0,-2 4 0,-2 0 0,2 0 0,-6 0 0,6-4 0,-2 2 0,3-5 0,0 6 0,4-7 0,-3 3 0,7-4 0,-1-3 0,9-5 0,4-7 0,4-1 0,4-3 0,-3 4 0,4 0 0,-5 3 0,-1 2 0,-3 3 0,3 0 0,-6 0 0,6 0 0,-7 0 0,7 0 0,-7 0 0,3 3 0,0 5 0,-3 4 0,4 4 0,-1 0 0,-2 0 0,3 4 0,0-3 0,-3 4 0,6-6 0,-6 1 0,7 5 0,-7-4 0,3 8 0,-4-8 0,1 8 0,-1-3 0,-3 4 0,-1 0 0,-4 0 0,0 0 0,0 0 0,0 1 0,0-1 0,-4 0 0,-1-5 0,-3 0 0,0-5 0,-4 0 0,3 0 0,-6 0 0,7-4 0,-8 3 0,8-7 0,-7 3 0,3-3 0,0-1 0,-3 1 0,7 0 0,-4-4 0,5-1 0,0-3 0,-4 0 0,2 0 0,-2 0 0,4 0 0,-1 0 0,1-3 0,-4-12 0,2 1 0,-3-14 0,8 7 0,-4-6 0,7-4 0,-3-2 0,4-5 0,0 0 0,0-1 0,0 1 0,0 0 0,0 0 0,0 0 0,0 5 0,9-4 0,-3 9 0,11-3 0,-4 9 0,0 2 0,-2 3 0,-3 5 0,0-3 0,-1 10 0,0-5 0,1 6 0,-4-3 0,2 3 0,-5-3 0,2 3 0,-3-3 0,0-2 0,0 4 0,0-1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6.06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24575,'15'0'0,"0"0"0,0 0 0,-3 0 0,0 3 0,-1 2 0,1 2 0,0 5 0,-1-4 0,1 4 0,-7 4 0,5-3 0,-6 4 0,1 2 0,1-6 0,-2 4 0,4-2 0,-4-3 0,3 0 0,-3 3 0,4-3 0,0 4 0,0 0 0,-4 0 0,3 0 0,-2 4 0,3-3 0,1 4 0,-5-1 0,3-3 0,-2 8 0,-1-8 0,4 8 0,-7-8 0,3 4 0,0-1 0,-3-3 0,3 4 0,-4-5 0,0 0 0,0 0 0,0-1 0,0 6 0,0-4 0,0 3 0,0 8 0,0-9 0,0 13 0,0-15 0,0 8 0,0-8 0,-4 3 0,0-4 0,-5 5 0,1-4 0,0 3 0,3-8 0,-2 3 0,3-3 0,-4 0 0,0 3 0,4-6 0,-3 2 0,3-4 0,0 0 0,0 0 0,1-3 0,3 3 0,-3-9 0,3-6 0,-4-1 0,4-2 0,-4 7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1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4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24575,'0'7'0,"0"-1"0,0 1 0,0 0 0,0 0 0,0 0 0,4-3 0,-4 2 0,7-3 0,-7 4 0,7 0 0,-7 0 0,4 0 0,-1-3 0,-2 3 0,2-3 0,-3 3 0,3 0 0,-2-1 0,2 1 0,0 0 0,-3 0 0,3 0 0,-3 0 0,3-1 0,-2 1 0,5 0 0,-5 0 0,2 0 0,0-4 0,-2 4 0,2-4 0,0 1 0,-2 3 0,5-4 0,-2 4 0,0 0 0,-1 0 0,0 0 0,-2 0 0,2 0 0,0-3 0,-2 3 0,2-3 0,0 0 0,-2 2 0,5-2 0,-5 3 0,5-3 0,-5 3 0,5-3 0,-5 3 0,6 0 0,-3 0 0,3 0 0,-3 0 0,2 0 0,-2 1 0,0-1 0,2 0 0,-5 0 0,5 0 0,-5 1 0,5-1 0,-5 0 0,5-3 0,-5 2 0,6-5 0,-7 5 0,3-2 0,1 3 0,-4 1 0,7-1 0,-6 0 0,5 0 0,-5 0 0,2 0 0,0 1 0,-2-1 0,5 0 0,-2 0 0,3 0 0,-3 0 0,3 0 0,-3 1 0,0-1 0,2 0 0,-2 0 0,3 0 0,-3 0 0,2 1 0,-2-1 0,4 0 0,-4 0 0,2 0 0,-2 0 0,3 1 0,-3-1 0,3 0 0,-3 0 0,3 0 0,-3 1 0,2-1 0,-5 0 0,5 0 0,-5 0 0,6 1 0,-7-1 0,7 0 0,-6 0 0,5 0 0,-5 1 0,5-1 0,-5 0 0,5 0 0,-2 0 0,0 0 0,0 1 0,-1-1 0,-2 0 0,5 0 0,-5 4 0,2-3 0,0 3 0,-2 1 0,5-4 0,-5 3 0,2 0 0,0-3 0,-2 3 0,6 0 0,-6-3 0,2 3 0,1 0 0,-3-2 0,6 6 0,-6-7 0,6 7 0,-6-7 0,6 7 0,-6-7 0,5 3 0,-5 0 0,6-3 0,-7 3 0,7-3 0,-6-1 0,2 0 0,0 4 0,-2-3 0,6 3 0,-6-4 0,5 1 0,-5-1 0,5 0 0,-5 0 0,2 0 0,1 1 0,-4 3 0,7-3 0,-6 3 0,5-4 0,-5 4 0,5-3 0,-2 3 0,3 0 0,0-3 0,-3 2 0,3 1 0,-3-3 0,4 7 0,-4-7 0,3 3 0,-3 0 0,0-2 0,3 2 0,-3-4 0,3 0 0,-3 4 0,3-3 0,-7 3 0,4-3 0,-1-1 0,-2 4 0,5-3 0,-5 3 0,2-4 0,0 0 0,-2 1 0,2-1 0,0 0 0,-2 0 0,2 0 0,1 0 0,-4 1 0,4-1 0,-1 0 0,1 0 0,0 0 0,2 0 0,-2 0 0,0 0 0,2-3 0,-5 2 0,2-2 0,0 0 0,-2 2 0,5-2 0,-5 3 0,5 0 0,-5-1 0,2-5 0,-3-2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1:5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24575,'7'0'0,"6"0"0,-4 0 0,9 0 0,-10 3 0,7-2 0,-7 6 0,7-3 0,-7 0 0,3 3 0,-4-7 0,1 7 0,-1-6 0,0 2 0,0 0 0,0-2 0,1 2 0,-4 0 0,2-2 0,-2 2 0,3 0 0,0 1 0,0 3 0,0-3 0,1 3 0,-1-3 0,0 3 0,0-3 0,0 2 0,0-2 0,0 3 0,0-3 0,-3 2 0,3-2 0,-3 0 0,3 3 0,0-7 0,-3 7 0,3-3 0,-3 0 0,3 2 0,0-2 0,0 0 0,0 2 0,0-2 0,0 0 0,0 3 0,1-3 0,-1 3 0,0 0 0,0 0 0,0-3 0,1 3 0,-1-3 0,0 3 0,0 0 0,4 1 0,-3-1 0,4 0 0,-1 1 0,1-1 0,0 1 0,-1 0 0,0-1 0,-3 0 0,7 1 0,-7 0 0,3-1 0,0 1 0,-3-1 0,7 1 0,-6-1 0,2 1 0,-4-1 0,0 0 0,4 1 0,-3-1 0,3 0 0,-4 1 0,1-1 0,-1 0 0,0 0 0,0 0 0,4 1 0,-3-4 0,3 3 0,-3-7 0,3 7 0,-3-3 0,7 4 0,-7-1 0,7-2 0,-3 1 0,0-2 0,3 4 0,-7-1 0,3 1 0,0 0 0,-3-1 0,7 1 0,-7-1 0,7 1 0,-7-1 0,7-3 0,-7 3 0,7-3 0,-6 3 0,2 1 0,0-1 0,4 4 0,-2-5 0,5 4 0,-10-6 0,7 4 0,-3-4 0,0 3 0,3-3 0,-3 4 0,4-1 0,0 1 0,0 0 0,0-3 0,0 2 0,0-3 0,0 4 0,-1-3 0,1 2 0,0-3 0,0 4 0,-4 0 0,3 0 0,-3-1 0,4-2 0,0 2 0,-4-3 0,10 4 0,-8-1 0,5-2 0,-4 2 0,-3-3 0,4 4 0,-4 0 0,3-1 0,-3 1 0,0 0 0,3 0 0,-7-1 0,7 1 0,-7-1 0,7 1 0,-7-1 0,7 1 0,-7-1 0,7 1 0,-3 0 0,4 0 0,-4-1 0,3 1 0,-3 0 0,0-1 0,3 1 0,-7-1 0,7 1 0,-7-4 0,7 4 0,0-1 0,-2 2 0,5-2 0,-9-1 0,2-2 0,-4 4 0,0-4 0,0-1 0,0 0 0,-3 1 0,3 0 0,-6 2 0,2-6 0,-3 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1:5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1119 5 24575,'-15'0'0,"-4"-4"0,2 6 0,-8-5 0,8 14 0,-9-9 0,9 12 0,-8-9 0,3 3 0,1 3 0,0-5 0,5 5 0,-4-3 0,2 0 0,-2 1 0,-1-1 0,4 0 0,-4 0 0,5 0 0,-4 1 0,3-1 0,-4 0 0,5 0 0,0 0 0,0 0 0,0 0 0,0 0 0,0 0 0,0 0 0,0 3 0,0-2 0,0 3 0,4-5 0,-3 1 0,6-1 0,-6 1 0,7-1 0,-7 1 0,3 0 0,0-1 0,-3 1 0,3 4 0,-4-4 0,0 4 0,-1-1 0,1-2 0,0 3 0,0-4 0,4-1 0,1 1 0,4-1 0,-1-3 0,-3 3 0,3-3 0,-3 3 0,4 1 0,-5-1 0,4 0 0,-7 1 0,7 0 0,-7-4 0,6 2 0,-2-2 0,4 3 0,-8 1 0,6-1 0,-5 1 0,3-1 0,3 1 0,-8 0 0,8-1 0,-7 1 0,7-1 0,-3 0 0,3-3 0,1 0 0,3-1 0,-2-2 0,5 5 0,-3-5 0,4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1 839 24575,'0'-10'0,"0"-1"0,0 4 0,0-6 0,2 2 0,3-5 0,3 5 0,11-13 0,-4 8 0,7-9 0,3 6 0,3-8 0,6 2 0,5-4 0,1-2 0,6 8 0,4-14 0,13 11 0,-5-8 0,16 8 0,-13 5 0,3 2 0,3 7 0,-7 0 0,9 3 0,-6-1 0,6 8 0,-4-5 0,10 7 0,-11 0 0,-9 0 0,5 0 0,8 0 0,-1 3 0,-3 1 0,6 8 0,-26-1 0,24 5 0,-11 0 0,-4-1 0,15 1 0,-19-8 0,1 0 0,35 5 0,-30-8 0,0-2 0,15 1 0,-11-4 0,-3 0 0,-9 0 0,-4-6 0,-2-4 0,-7-10 0,-7-4 0,7-11 0,-19 11 0,8-16 0,-13 14 0,1-15 0,1 4 0,-4-1 0,2 1 0,-7 9 0,0 3 0,-3 9 0,0 3 0,0 3 0,0 2 0,0 1 0,0 2 0,0 1 0,0 0 0,-2 3 0,-7 14 0,-8 12 0,-4 6 0,-3 6 0,1-6 0,6-3 0,-5 2 0,9-9 0,1-3 0,2-6 0,7-4 0,-2-1 0,5-3 0,0-7 0,0-4 0,6-11 0,0 1 0,3-3 0,2 0 0,-5 3 0,4 0 0,-4 1 0,1 5 0,-1-2 0,-1 3 0,0 0 0,0-3 0,0 5 0,0-7 0,0 9 0,0-6 0,-1 6 0,1 1 0,-1 1 0,1 4 0,-1-2 0,0 2 0,1 0 0,-1 0 0,1 4 0,0 4 0,0 9 0,1 3 0,0 4 0,0 4 0,-3-3 0,3 2 0,-6 1 0,5-7 0,-4 6 0,4-10 0,-5 0 0,5-4 0,-4-3 0,3-3 0,-2 0 0,1-2 0,-1-1 0,-2 1 0,2-3 0,-5 0 0,2-4 0,-8 0 0,1-1 0,-4 1 0,1 2 0,-5 0 0,2-3 0,-2 3 0,2-3 0,-2 1 0,6 1 0,-3-1 0,3-1 0,2 3 0,-1-2 0,3-1 0,0 3 0,3-4 0,1 4 0,2-2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24575,'7'0'0,"-1"0"0,2 0 0,-1 0 0,0 0 0,4 0 0,1 0 0,3 0 0,-3 0 0,-1 0 0,-4 0 0,0 0 0,0 0 0,0 0 0,4 0 0,-2 0 0,2 0 0,-4 0 0,4 0 0,-3 0 0,3 0 0,-4 0 0,0 0 0,1 0 0,-1 0 0,0 0 0,-3 3 0,2 1 0,-5 3 0,5-3 0,-2 2 0,0-2 0,2 3 0,-5 0 0,6 1 0,-7-1 0,4 0 0,-4 4 0,0 1 0,0 0 0,0 3 0,0-7 0,-4 7 0,-4-3 0,-4 0 0,-4 3 0,-5-2 0,4 0 0,-4 3 0,5-7 0,0 2 0,4-3 0,1-1 0,4 0 0,-1-3 0,4 3 0,1-4 0,0 4 0,2 0 0,-2 0 0,0 0 0,2 5 0,-2-4 0,3 3 0,0-4 0,0 0 0,-4 0 0,3 0 0,-2 0 0,3 0 0,0-1 0,0-2 0,0-1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24575,'14'0'0,"-3"0"0,0 0 0,0 0 0,1 0 0,0 0 0,-1 0 0,-4 0 0,4 0 0,-3 0 0,3 0 0,-3 0 0,-1 0 0,0 0 0,0 0 0,0 3 0,1 1 0,-1 4 0,0-1 0,0 0 0,0 0 0,-3 4 0,0 1 0,-4 9 0,0-4 0,0 8 0,0-8 0,0 8 0,0-4 0,-8 1 0,-1 3 0,-8-3 0,0-1 0,0 0 0,5-5 0,1-4 0,3-1 0,1-4 0,-1 0 0,4-12 0,1-6 0,3-8 0,4-11 0,1 7 0,8-9 0,-3 6 0,3 0 0,-5 4 0,1-3 0,-1 3 0,1-4 0,-1 0 0,5 0 0,-3-1 0,5 6 0,-5 0 0,1 5 0,-3 4 0,-1 1 0,0 4 0,0-1 0,-3 2 0,3-1 0,-3-4 0,3-1 0,1-1 0,0-2 0,-1 7 0,1 0 0,-1 5 0,0 3 0,-3 3 0,-1 1 0,-3 3 0,-3-3 0,-1-1 0,0 0 0,-2-2 0,1 2 0,-2 0 0,0-2 0,3 5 0,-3-5 0,3 2 0,0 0 0,-2-2 0,5 5 0,-2-2 0,3 3 0,0 0 0,0 1 0,0-1 0,-4 0 0,4 4 0,-4-3 0,4 7 0,0-7 0,0 3 0,0-3 0,0-1 0,0 0 0,0 0 0,0 0 0,0 0 0,0 0 0,4 0 0,0 1 0,3-1 0,0 4 0,1 1 0,0 0 0,-1-1 0,4 0 0,-3-3 0,7 4 0,-6-1 0,6-2 0,-3 2 0,0-3 0,3 3 0,-3-2 0,0 2 0,3-7 0,-3-1 0,9-3 0,-4 0 0,8 0 0,-8 0 0,3 0 0,-4 0 0,-4 0 0,-1 0 0,-4 0 0,1 0 0,-1 0 0,0 0 0,-3 0 0,-1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24575,'0'-10'0,"0"0"0,3 3 0,0 0 0,8 3 0,-3 1 0,7 3 0,-7 0 0,3 0 0,1 0 0,-4 0 0,3 0 0,-4 0 0,4 0 0,-3 0 0,7 0 0,-7 0 0,3 0 0,-3 0 0,-1 3 0,-3 1 0,2 3 0,-5 1 0,2-1 0,-3 0 0,3 0 0,-2 0 0,2 0 0,-3 0 0,0 0 0,0 1 0,0 3 0,0-3 0,0 11 0,0-5 0,-4 6 0,0-4 0,-8 0 0,3 0 0,-6 0 0,3-4 0,-1 3 0,-2-6 0,6 2 0,-2-3 0,4-1 0,0 0 0,0-3 0,3 2 0,1-2 0,3 3 0,0 0 0,0 0 0,0 0 0,0 0 0,0 4 0,0 1 0,0 4 0,0-4 0,0 3 0,0-3 0,0 0 0,0-1 0,0-4 0,0 0 0,0-3 0,0-1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24575,'0'7'0,"0"-1"0,0 2 0,3-1 0,-2 0 0,2 0 0,0-3 0,-2 3 0,2-4 0,1 4 0,-4 0 0,7 0 0,-6 0 0,5 1 0,-5-1 0,5 0 0,-2 0 0,0 0 0,3 1 0,-7-1 0,4 0 0,-4 0 0,3 0 0,0-3 0,4-1 0,-1-3 0,1 0 0,0 0 0,0 0 0,0 0 0,0 0 0,-1 0 0,1 0 0,0 0 0,0 0 0,0 0 0,0 0 0,0 0 0,0-6 0,0 1 0,-3-6 0,3 0 0,-2-1 0,-1 0 0,3-3 0,-6 7 0,2-4 0,-3 5 0,0 0 0,0-1 0,0 1 0,4-4 0,-3 3 0,2-3 0,-3-1 0,0 4 0,0-3 0,0 0 0,0 2 0,0-2 0,4 4 0,-4-4 0,4 3 0,-4-8 0,0 8 0,0-7 0,0 7 0,3 0 0,-2 1 0,2 9 0,-3-1 0,0 10 0,0 1 0,0 0 0,0 3 0,0-3 0,0 4 0,0-4 0,0 3 0,3-3 0,-2 4 0,3-4 0,-1 3 0,-2-3 0,6 4 0,-6 0 0,6-1 0,-6 1 0,6 0 0,-6 5 0,6-4 0,-6 8 0,6-8 0,-6 8 0,6-3 0,-6 4 0,3 0 0,0 0 0,-3 0 0,3 6 0,-4-5 0,0 5 0,0-6 0,4 0 0,-3 0 0,3 0 0,-4 0 0,0-4 0,0 3 0,0-8 0,0 8 0,0-8 0,0 8 0,0-3 0,0 4 0,0-4 0,0 15 0,0-12 0,0 13 0,0-16 0,0 3 0,0-8 0,0 3 0,0-7 0,0 1 0,0-5 0,-4 6 0,0-7 0,-4 3 0,-3-4 0,3 1 0,-7-4 0,3-1 0,-9-3 0,4 0 0,-4 0 0,5 0 0,0 0 0,0-3 0,4-5 0,-4-9 0,6-5 0,-2-4 0,3-1 0,-4-11 0,3 9 0,2-9 0,-1 7 0,8 3 0,-3-3 0,4-1 0,0 4 0,0-8 0,0 8 0,0-3 0,0 5 0,8-1 0,2 1 0,6 4 0,7-4 0,-2 8 0,8-9 0,-2 3 0,2-5 0,4 5 0,-4-4 0,3 9 0,-4-9 0,-6 10 0,0 0 0,-7 4 0,-3 5 0,-2 2 0,-3 4 0,-3 3 0,-1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24575,'10'0'0,"3"-4"0,-1-4 0,4-1 0,5-3 0,-4 4 0,0 0 0,-6 0 0,0 1 0,-3 2 0,3 2 0,-4 3 0,0 0 0,0 0 0,-3 3 0,-1 1 0,-3 3 0,0 4 0,0 1 0,-3 4 0,2-1 0,-6 1 0,-1 0 0,-1 0 0,-7 5 0,7-4 0,-4 3 0,6-8 0,-1 3 0,0-7 0,1 3 0,-1-3 0,4 3 0,-2-3 0,5 3 0,-5-4 0,2 0 0,6-6 0,-1-2 0,13-6 0,-2-1 0,4 4 0,-4-3 0,3 6 0,-3-2 0,4-1 0,0 3 0,-1-2 0,-2 3 0,1 0 0,-1 0 0,-1 0 0,2 0 0,-5 0 0,6 0 0,-7 0 0,3 3 0,0 1 0,-3 3 0,3 1 0,-4-1 0,0 0 0,1 1 0,-1-1 0,0 0 0,1 4 0,-1-3 0,1 7 0,-4-3 0,3 4 0,-6 0 0,2 5 0,-3-4 0,0 3 0,0 1 0,0-4 0,0 8 0,0-8 0,0 3 0,0-4 0,0 0 0,-3 0 0,-2 0 0,-3 0 0,0 0 0,0 0 0,0-1 0,0-2 0,0 1 0,1-5 0,-1 2 0,4-4 0,-2 0 0,2-3 0,-3-1 0,0-3 0,3-3 0,-3-5 0,6-8 0,-2-1 0,3-8 0,0 7 0,0-7 0,0 4 0,0-6 0,0 1 0,0 0 0,0-1 0,0 1 0,0-5 0,0 3 0,0-4 0,3 11 0,6-4 0,0 7 0,3-2 0,0 4 0,-4 4 0,4-3 0,-5 6 0,-3-2 0,3 4 0,-7 0 0,4 3 0,-4 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24575,'-1'4'0,"6"-1"0,11-3 0,6 0 0,-1 0 0,4 0 0,-12 0 0,7 0 0,-12 0 0,3 0 0,-4 0 0,0 0 0,-3 0 0,-1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24575,'10'0'0,"-2"0"0,7 0 0,-7 0 0,12 0 0,-11 0 0,11 0 0,-4 0 0,-3 0 0,7 0 0,-8 0 0,4 0 0,-4 0 0,-1 0 0,-4 0 0,0 0 0,0 0 0,-3 0 0,-1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2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 24575,'-16'12'0,"-7"0"0,-6 10 0,-9 3 0,3-1 0,-5 2 0,5 3 0,3-10 0,5 3 0,0-8 0,10-2 0,-3-4 0,12-1 0,-7 1 0,6 3 0,-6-5 0,6 4 0,-2-6 0,4 3 0,3 0 0,7-4 0,15 0 0,4-3 0,14-4 0,-3-1 0,11-5 0,-4 0 0,4 0 0,-6 5 0,0-4 0,-5 8 0,-2-3 0,-9 0 0,-2 4 0,-8-4 0,-1 4 0,-4 0 0,1 0 0,-1 0 0,0 0 0,0 0 0,0 0 0,0 0 0,0 0 0,0 0 0,0 0 0,0 0 0,1 0 0,-1 0 0,0 0 0,0 0 0,-4 0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37 24575,'10'-5'0,"1"-2"0,2 1 0,3-2 0,-2 5 0,-1-2 0,0 5 0,-3-2 0,-2 2 0,1 0 0,-1 0 0,2 0 0,0 0 0,-3 0 0,2 0 0,-3 0 0,1 0 0,-3 0 0,1 0 0,-3 2 0,2 2 0,-3 4 0,1 2 0,-2-2 0,0 1 0,0-4 0,0 4 0,0-1 0,0 2 0,0 0 0,0 6 0,-7-4 0,-4 11 0,-6-7 0,-5 6 0,3-4 0,-2-2 0,4-2 0,0-6 0,4 0 0,0-3 0,5 0 0,1-2 0,6-3 0,4-3 0,5-1 0,2-2 0,2 1 0,-3 2 0,3-1 0,-5 3 0,3-1 0,0 2 0,-2 0 0,1 0 0,-4 0 0,5 0 0,-5 0 0,2 0 0,-3 2 0,1 3 0,-2 5 0,-1 4 0,-2 2 0,0 1 0,0-4 0,0 6 0,0-7 0,0 7 0,0-6 0,-2 1 0,-1-1 0,-4-3 0,1 0 0,-4-3 0,3 3 0,-6-4 0,-1 1 0,-2-4 0,-4 0 0,3-3 0,-3 0 0,3 0 0,1 0 0,-1 0 0,4 0 0,0-3 0,3 1 0,0-6 0,2 3 0,1-2 0,2 0 0,1 2 0,-1-5 0,0 5 0,2-2 0,-1 2 0,4 1 0,-4 1 0,3-1 0,-3 4 0,4-2 0,-2 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2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24575,'0'10'0,"0"2"0,0 9 0,0 5 0,0 2 0,0 9 0,0-5 0,0 6 0,0 0 0,0 6 0,0-9 0,0 7 0,0-9 0,0 0 0,0-2 0,0-9 0,0-2 0,0-4 0,0-4 0,0-1 0,0-3 0,0-1 0,0 0 0,0 0 0,0 0 0,0 1 0,0-2 0,0-2 0,0-1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3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24575,'0'10'0,"0"1"0,0 1 0,0-1 0,0-4 0,0 0 0,0 4 0,0-3 0,0 3 0,0-4 0,0 0 0,0 0 0,0 1 0,0-1 0,0 0 0,0 0 0,0 0 0,0 4 0,0-2 0,0 6 0,0-7 0,0 7 0,0-7 0,0 7 0,0-7 0,0 3 0,0 0 0,0-3 0,0 3 0,0 0 0,0 1 0,0 0 0,0 0 0,0-1 0,0-3 0,0 7 0,0-3 0,0 0 0,0 3 0,0-7 0,0 3 0,0-4 0,0 0 0,0 1 0,0-1 0,0-1 0,0 1 0,0 0 0,0 0 0,0 0 0,0 1 0,0-2 0,0 1 0,0 4 0,0 1 0,0 0 0,0 3 0,0-7 0,0 4 0,0-5 0,0 0 0,0 0 0,0 0 0,0 1 0,0-1 0,-7 0 0,5 4 0,-5-2 0,7 6 0,0-3 0,0 0 0,0-1 0,0-4 0,0 0 0,0 1 0,0-1 0,0 0 0,-4 0 0,4 4 0,-4 1 0,4 4 0,0-4 0,-3 3 0,2-7 0,-3 3 0,4-4 0,0 0 0,0 0 0,0 0 0,0 0 0,0-1 0,0 6 0,0 0 0,0 3 0,0 6 0,-3-4 0,2 0 0,-3-2 0,4-7 0,0 3 0,0-4 0,0 0 0,0 0 0,0 1 0,0 3 0,0-3 0,0 7 0,-3-7 0,2 7 0,-2-7 0,3 3 0,0-4 0,0 1 0,0-2 0,0 2 0,0-1 0,0 0 0,0 0 0,0 0 0,0 0 0,0 1 0,0-1 0,0 0 0,0 0 0,0 0 0,0 0 0,0 0 0,0 0 0,0 4 0,-4 1 0,3 0 0,-2-1 0,3-4 0,0 1 0,0-1 0,0 0 0,0 0 0,0 4 0,-4 1 0,3 4 0,-2 4 0,3-3 0,0 4 0,0-5 0,-4 0 0,3-4 0,-2-1 0,3-4 0,0 0 0,0 0 0,0 0 0,0 0 0,0 0 0,0 4 0,0-3 0,0 3 0,0-4 0,0 1 0,0-1 0,0 0 0,0 0 0,0 0 0,0 0 0,0 4 0,0-3 0,0 7 0,0-3 0,0 0 0,0-1 0,0-3 0,0-1 0,0 0 0,0 0 0,0 0 0,0 0 0,0 0 0,0 0 0,0 1 0,0-1 0,0 0 0,0 0 0,0 4 0,0-3 0,0 3 0,0-3 0,0-1 0,0 0 0,0 0 0,0 0 0,0 1 0,0 3 0,0-3 0,0 3 0,0-4 0,0 4 0,0-3 0,0 3 0,0-3 0,0 3 0,0-3 0,0 3 0,0-4 0,0 4 0,0-3 0,0 3 0,0 0 0,0-2 0,0 6 0,3-7 0,-2 7 0,2-7 0,-3 3 0,0-4 0,0 0 0,0 1 0,0-1 0,0 0 0,0 4 0,3-3 0,-2 3 0,2-4 0,-3 1 0,0-1 0,0 0 0,0 0 0,0 0 0,0 0 0,0 0 0,0 0 0,3 0 0,-2 0 0,2 4 0,-3-3 0,0 7 0,0-7 0,0 7 0,0-6 0,0 2 0,0-4 0,0 4 0,0-3 0,0 3 0,0-4 0,0 0 0,0 5 0,0-4 0,0 3 0,0-4 0,0 0 0,0 0 0,0 0 0,0 0 0,3-3 0,-2 2 0,2-2 0,-3 3 0,0 0 0,0-1 0,0-2 0,0-1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02.90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0 466 24575,'11'-7'0,"11"1"0,1-10 0,8 6 0,20-15 0,4-2 0,-4 4 0,9-5 0,-2 1 0,-18 8 0,10 3 0,-11 2 0,11 4 0,-10 0 0,10 5 0,-11-4 0,5 8 0,0-3 0,-4 4 0,4 0 0,-6 0 0,0 0 0,0 0 0,0 0 0,0 0 0,0 0 0,0 0 0,-5 0 0,4 0 0,7 0 0,-3 0 0,3 0 0,-7 4 0,-4 1 0,5 5 0,0-5 0,0 3 0,0-2 0,-5 3 0,3 0 0,-3 0 0,0 0 0,-2-3 0,-4 1 0,4-1 0,-4 2 0,0-2 0,-2 1 0,-3-6 0,0 7 0,3-7 0,-8 6 0,8-6 0,3 6 0,-4-6 0,3 6 0,-6-7 0,-4 4 0,3-4 0,1 0 0,0 0 0,11 0 0,1 0 0,0-13 0,4 2 0,-3-13 0,6 0 0,-7 4 0,1-8 0,-8 9 0,1-4 0,-5 7 0,-1-1 0,-5 1 0,-4 0 0,3 0 0,-6 0 0,6 3 0,-6-2 0,2 6 0,-4-2 0,1 7 0,-1-2 0,-3 8 0,-1-2 0,-10 11 0,-2 1 0,-7 4 0,-5 1 0,4-5 0,-3 0 0,4-4 0,-5 1 0,8-2 0,-7 2 0,8-5 0,0 2 0,1-5 0,3 2 0,1-3 0,24-10 0,-4-1 0,22-9 0,-8 2 0,0-4 0,-1 3 0,1-4 0,-5 10 0,-2 1 0,-4 4 0,-4 0 0,-1 4 0,-3 0 0,-4 7 0,-1 1 0,-3 7 0,0 1 0,-4 4 0,0 0 0,-4 0 0,0 0 0,-1 4 0,1-3 0,0 4 0,0-5 0,3-4 0,-2 3 0,6-7 0,-6 3 0,7-4 0,-4 0 0,4 0 0,-3 0 0,2 1 0,-5-1 0,5 0 0,-5 0 0,2 0 0,-4 0 0,1 1 0,0-4 0,-1 2 0,1-5 0,0 2 0,-1-3 0,1 0 0,-4 0 0,3 0 0,-4 0 0,1 0 0,-1 0 0,-4-7 0,4-2 0,-4-12 0,7 4 0,-4-3 0,5 4 0,0-8 0,1 11 0,2-6 0,2 12 0,3 0 0,3 3 0,5 1 0,-1 3 0,4 0 0,0 0 0,-2 0 0,2 0 0,-4 0 0,0 0 0,0 0 0,1 0 0,-1 0 0,4-7 0,-3 2 0,7-7 0,-7 5 0,3-1 0,0 1 0,-3 2 0,3-1 0,-3 5 0,-1-3 0,-3 1 0,2 3 0,-6-6 0,0 5 0,-7 2 0,-2 7 0,-2 4 0,3 4 0,0-4 0,0-1 0,4-4 0,1 0 0,3 0 0,-3-3 0,2-3 0,5-2 0,-3 7 0,-4 14 0,-6 5 0,-16 13 0,1-9 0,0 4 0,2-10 0,5-3 0,5-8 0,1-1 0,7-3 0,-3-4 0,6-7 0,-2-6 0,10-6 0,3-5 0,6 3 0,0-4 0,-3 5 0,2 0 0,-7 4 0,3 1 0,-3 3 0,-1 4 0,0 1 0,-1 3 0,-2 3 0,-1 1 0,-3 3 0,3 0 0,-2 4 0,2-3 0,-3 3 0,0-3 0,3-4 0,1-1 0,3-3 0,0 0 0,4-4 0,-3-4 0,7-4 0,-6-4 0,2 3 0,-3 2 0,-1 4 0,0 3 0,-3 7 0,-1 5 0,-3 7 0,-3 1 0,-2 0 0,-3 0 0,3-4 0,-1-1 0,5-4 0,-6 0 0,7 0 0,-4-8 0,4-5 0,0-9 0,4-1 0,0 0 0,1 4 0,2-3 0,-6 7 0,2 3 0,-3 6 0,0 9 0,-3-1 0,2 6 0,-6-3 0,3 0 0,0-1 0,-3-4 0,6 0 0,-2 0 0,3 0 0,-3-3 0,-1 0 0,-3-4 0,0-4 0,0 0 0,-4-7 0,3 3 0,-7-7 0,2 6 0,-7-7 0,3 7 0,-4-7 0,5 8 0,0-4 0,0 4 0,3-4 0,2 4 0,4-4 0,-1 5 0,4 0 0,-2 0 0,5-1 0,-2 1 0,0 3 0,-1-2 0,-3 2 0,0 0 0,3-2 0,-2 5 0,2-2 0,-3 3 0,0 0 0,0-3 0,-1 2 0,1-2 0,0 3 0,9 0 0,8 0 0,10 0 0,2 0 0,3 0 0,-4-4 0,5 3 0,-4-7 0,3 7 0,-8-6 0,4 6 0,-9-2 0,-1 3 0,-4 0 0,0 0 0,0 0 0,0 0 0,0 0 0,0 0 0,0 0 0,0 0 0,0 0 0,-1 0 0,1-3 0,0 2 0,0-2 0,0 0 0,0 2 0,1-6 0,-1 3 0,0-3 0,0 3 0,0 1 0,1-1 0,-1 4 0,0-7 0,0 3 0,0 0 0,0 2 0,0 2 0,-4 2 0,-3 2 0,-4 0 0,0 2 0,-2-5 0,5 6 0,-6-7 0,3 7 0,-3-3 0,0 3 0,-1 0 0,1 4 0,-5-2 0,3 6 0,-2-3 0,3 4 0,0 0 0,3-4 0,-2 3 0,6-7 0,-6 3 0,7-4 0,-4 4 0,1-2 0,2 2 0,-6 0 0,7-3 0,-4 3 0,4-4 0,-3 0 0,2 0 0,-2 1 0,3-1 0,0 0 0,0-1 0,0 1 0,0-9 0,0 0 0,0-12 0,0 2 0,0-3 0,0 3 0,-3 5 0,-2 11 0,-6 1 0,3 6 0,-4 1 0,5-4 0,-1 3 0,1-7 0,0-1 0,0-3 0,4-3 0,-4-1 0,3-3 0,0 0 0,4 3 0,4 1 0,3 6 0,0 1 0,0 4 0,1-1 0,-1 0 0,0 0 0,0 0 0,0-3 0,0 2 0,0-5 0,0 2 0,-3 0 0,2-2 0,-5 5 0,5-5 0,-2 5 0,0-2 0,2-1 0,-2 3 0,0-2 0,2 0 0,-5 2 0,5-6 0,-2 3 0,0 1 0,-1-7 0,-3-1 0,0-3 0,0-8 0,0-1 0,0-2 0,0-7 0,0 8 0,0-3 0,0 4 0,0 0 0,0 3 0,0 2 0,0 4 0,0 0 0,0-1 0,0 1 0,0 0 0,0 0 0,0 0 0,0 0 0,0 0 0,0 0 0,-3 3 0,2 1 0,-2 3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06.61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102 8 24575,'10'0'0,"-2"0"0,7 0 0,-7 0 0,4 0 0,-1 0 0,-3 0 0,3 0 0,0 0 0,-3 0 0,7 0 0,-7-4 0,7 4 0,-7-4 0,3 4 0,-3 0 0,-1 0 0,0 0 0,0 0 0,0 0 0,1 0 0,-1 0 0,0 0 0,0 0 0,0 0 0,-3 3 0,-1 1 0,0 4 0,-2-1 0,2 0 0,-3 0 0,0 0 0,0 1 0,0 3 0,0-3 0,0 3 0,0 0 0,0-3 0,0 7 0,-3-7 0,-1 7 0,-8-6 0,0 6 0,-4-6 0,0 2 0,4-3 0,-3 0 0,6-4 0,-2-1 0,4-3 0,6 0 0,10 0 0,4 0 0,8 0 0,-5 0 0,-1 0 0,1 0 0,0 0 0,0 0 0,-4 0 0,-1 0 0,-3 0 0,-1 0 0,0 0 0,0 0 0,0 0 0,0 3 0,-3 1 0,0 4 0,-4-1 0,0 0 0,0 4 0,0-3 0,0 7 0,0-3 0,0 0 0,0 3 0,0-7 0,0 7 0,0-7 0,0 7 0,-4-6 0,-3 2 0,-6 0 0,-3-2 0,-4 3 0,3-4 0,-9 0 0,5 1 0,-1-1 0,-3 1 0,8-5 0,-8 0 0,0-4 0,3 0 0,-1 0 0,7 0 0,0 0 0,0-3 0,0-2 0,3-3 0,-2 4 0,3-3 0,0 3 0,1-4 0,7 1 0,-2 0 0,5 0 0,-3-5 0,4 4 0,0-3 0,0 7 0,0 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08.0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327 1 24575,'0'5'0,"0"2"0,0 11 0,0 2 0,0 2 0,0-1 0,0 0 0,0-1 0,0 7 0,0 1 0,0 3 0,0 6 0,0-8 0,0 14 0,0-10 0,0 5 0,0 0 0,0 0 0,0-10 0,0 3 0,0-10 0,0 1 0,0 3 0,-7-12 0,5 7 0,-8-12 0,9 4 0,-9-5 0,5-3 0,-7 0 0,1-4 0,3 0 0,-7 0 0,7 0 0,-4 0 0,5 0 0,0 0 0,0 0 0,-1 0 0,1-6 0,4 1 0,-4-9 0,3 6 0,-4-7 0,0 6 0,1-2 0,0 4 0,-1 0 0,1 3 0,0-3 0,-1 6 0,1-2 0,0 3 0,0 6 0,3 8 0,-3 7 0,6 5 0,-7 0 0,7 0 0,-7 6 0,3-5 0,0 0 0,-3-2 0,7-8 0,-6 0 0,6-6 0,-2-4 0,3 0 0,-3-3 0,-1-1 0,-3-6 0,0-1 0,0-3 0,3 3 0,0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09.2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24575,'19'0'0,"2"0"0,0 0 0,4 0 0,2 0 0,6 0 0,5 0 0,0 0 0,0 0 0,6 0 0,2 0 0,-6 0 0,8 0 0,-13 0 0,9 0 0,-6 0 0,-6 0 0,0 0 0,-15 0 0,3 0 0,-12 0 0,3 0 0,-10 0 0,-18 0 0,10 0 0,-12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10.7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105 1 24575,'10'0'0,"2"0"0,4 0 0,0 0 0,-4 0 0,3 0 0,-3 0 0,4 0 0,-4 0 0,-1 0 0,0 0 0,-3 0 0,7 0 0,-7 0 0,7 0 0,-3 0 0,0 7 0,-5 2 0,0 7 0,-6-4 0,6 3 0,-6-3 0,3 4 0,-4 0 0,0 0 0,0 4 0,0-3 0,0 8 0,0-8 0,0 8 0,-4-3 0,-1-1 0,-12 5 0,3-8 0,-8 3 0,2-4 0,2-1 0,-7-3 0,8-1 0,-4-4 0,5 0 0,0 0 0,0-3 0,4-2 0,-3-3 0,7 0 0,-7 0 0,7-3 0,-8-5 0,8-4 0,-4-4 0,4 0 0,0 4 0,0-3 0,1 2 0,2 1 0,2-6 0,3 5 0,0-2 0,0 3 0,0 5 0,0 0 0,7-1 0,2 4 0,7-3 0,4 6 0,2-3 0,-1 4 0,4 0 0,-3 0 0,-1 0 0,4 0 0,-3 4 0,0 4 0,3 6 0,-8 2 0,4 5 0,-4 0 0,-4 11 0,0-5 0,-4 5 0,0-1 0,0-8 0,0 7 0,-5-13 0,0 0 0,-4-3 0,0-6 0,0-10 0,0-6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57.2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24575,'0'7'0,"0"0"0,0 0 0,3 0 0,1 0 0,3 0 0,0-3 0,1 2 0,-1-2 0,0 3 0,0-3 0,0 3 0,1-7 0,-1 7 0,0-6 0,0 5 0,0-5 0,1 5 0,-1-2 0,0 0 0,0 3 0,0-4 0,0 1 0,0 2 0,0-5 0,0 5 0,0-5 0,-1 5 0,1-5 0,0 2 0,0 0 0,0-2 0,0 2 0,0 0 0,0-2 0,0 2 0,0-3 0,1 0 0,-1 0 0,0 0 0,0 0 0,0 0 0,0 0 0,1 0 0,-1 0 0,0 0 0,0 0 0,0 0 0,1 0 0,-1 0 0,0 0 0,0 0 0,0 0 0,1 0 0,-1 0 0,0 0 0,0 0 0,0 0 0,0 0 0,0 0 0,0 0 0,1 0 0,-1 0 0,0 0 0,0 0 0,0 0 0,1 0 0,-1 0 0,0 0 0,0 0 0,0 0 0,1 0 0,-1 0 0,0 0 0,0 0 0,0 0 0,0 0 0,-3-3 0,-1-1 0,-3-2 0,0-1 0,0 0 0,0 3 0,0 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59.64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200 41 24575,'-7'3'0,"-9"2"0,6 11 0,-6-6 0,5 9 0,-6-10 0,3 6 0,-2-9 0,8 8 0,1-9 0,-1 6 0,-3-4 0,3 1 0,-3-4 0,3 3 0,1-4 0,0 5 0,0-4 0,3 2 0,-3-5 0,12 2 0,1-3 0,13 0 0,2 0 0,11-4 0,-5-1 0,5 0 0,-6-3 0,0 7 0,-4-7 0,-2 7 0,-4-2 0,-4 3 0,-1 0 0,-4-3 0,0 2 0,1-3 0,-1 4 0,0 0 0,-6 0 0,-5 0 0,-3 0 0,-4 0 0,4 0 0,0 0 0,-1 0 0,4-7 0,-2 6 0,5-10 0,-2 3 0,-1 0 0,4-3 0,-4 3 0,4 1 0,-3 0 0,2 0 0,-2-1 0,3 1 0,0 0 0,0 0 0,0-1 0,-3 5 0,2-4 0,-2 3 0,0-3 0,2 0 0,-2 0 0,3 0 0,0 0 0,0 6 0,0 5 0,0 8 0,0 8 0,0 1 0,0 1 0,0 3 0,0-4 0,0 1 0,0 3 0,0-8 0,0 3 0,0-4 0,0-4 0,0-1 0,0-3 0,0-1 0,0 0 0,0 4 0,0-3 0,0 3 0,0-3 0,0-1 0,0 0 0,0-4 0,0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07.2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73 24575,'19'0'0,"-4"0"0,10-4 0,-8 0 0,8-1 0,-8-2 0,8 2 0,-8 0 0,0 1 0,-2 1 0,-7 2 0,3-3 0,-4 4 0,0 0 0,0-2 0,0 1 0,0-2 0,4-1 0,1 3 0,4-6 0,0 6 0,0-6 0,-4 6 0,-1-2 0,-4 3 0,0 0 0,1 0 0,-7 0 0,1 0 0,-5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24575,'0'19'0,"0"2"0,0-4 0,0 7 0,0-4 0,0 4 0,0 8 0,0-3 0,-2 1 0,-2 0 0,-2-8 0,0 9 0,-3-2 0,4-1 0,-3-3 0,5-2 0,0-6 0,-2 3 0,4-7 0,-7 6 0,7-4 0,-7 4 0,7-2 0,-6-4 0,4 3 0,-5-2 0,3-3 0,0 1 0,0-7 0,3 2 0,0-3 0,0-1 0,-1-1 0,-1-2 0,-1 0 0,1-2 0,-3-1 0,-1-4 0,1 2 0,-3-5 0,2 5 0,-2-5 0,0 3 0,0-1 0,0-2 0,0 5 0,3-2 0,-3 4 0,5 1 0,-2 2 0,0 0 0,2 0 0,-2 4 0,4 1 0,1 8 0,2-3 0,0 3 0,0-3 0,0 0 0,0-2 0,0-1 0,0-3 0,0 1 0,0-5 0,0-7 0,0 3 0,0-4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09.9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 1 24575,'0'7'0,"0"0"0,0 0 0,0 0 0,0 0 0,0 0 0,0 0 0,0 0 0,0-1 0,0 1 0,0 0 0,0-1 0,0 1 0,0-1 0,0 1 0,0 0 0,0 0 0,0 0 0,0 0 0,0 0 0,0 1 0,0-1 0,0 0 0,3-4 0,1 0 0,3-6 0,0-1 0,1-7 0,-1 6 0,0-6 0,1 7 0,-1-3 0,0 3 0,-3-2 0,2 5 0,-2-3 0,3 4 0,-1-3 0,1 2 0,0-5 0,0 5 0,0-5 0,0 5 0,0-2 0,0 3 0,0 0 0,0 0 0,0 0 0,0 0 0,0 0 0,0 0 0,0 0 0,0 0 0,0 0 0,0 0 0,0 0 0,0 0 0,0 3 0,0-2 0,-3 5 0,3-2 0,-3 3 0,-1 1 0,4-1 0,-7 0 0,4 0 0,-4 0 0,3 0 0,-2 0 0,2 0 0,-3 0 0,0 1 0,0-1 0,0 0 0,0 0 0,0 0 0,0 1 0,0-1 0,0 4 0,0-3 0,0 3 0,0-4 0,0 4 0,-3-3 0,-1 3 0,0-3 0,-3-1 0,3 0 0,0 0 0,-3 0 0,3-3 0,-3 3 0,0-6 0,0 5 0,-1-5 0,1 2 0,0 0 0,-5-2 0,4 2 0,-3-3 0,4 0 0,-1 0 0,1 0 0,0 0 0,0 0 0,0 0 0,-5 0 0,4 0 0,-3 0 0,0 0 0,2 0 0,-2 0 0,4 0 0,0 0 0,-1 0 0,1 0 0,0 0 0,0 0 0,0 0 0,0-3 0,1 0 0,2-4 0,1 3 0,3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3:2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24575,'0'4'0,"0"0"0,0-1 0,0-1 0,0 1 0,0-1 0,0 1 0,0-1 0,0 1 0,0-1 0,0 1 0,1 0 0,-1 1 0,1-1 0,1 3 0,-2-3 0,1 1 0,-1-1 0,0-1 0,1 1 0,0 0 0,0-1 0,-1 1 0,1 0 0,-1-1 0,2 1 0,-2 0 0,0 0 0,0-1 0,1 1 0,-1 0 0,1-1 0,1 1 0,-2 0 0,1-1 0,0 1 0,0 0 0,1 0 0,-2-1 0,3 2 0,-3-1 0,1 2 0,1-3 0,-2 1 0,3 1 0,-3-1 0,2 1 0,-1-1 0,1 0 0,-2 1 0,3-1 0,-3 1 0,3 0 0,-3 1 0,2-1 0,-1 1 0,1-1 0,0 0 0,0 2 0,0-1 0,0 0 0,1 0 0,-2 1 0,2-2 0,-2 2 0,1-1 0,1-1 0,-3 0 0,2 0 0,-1-1 0,1 3 0,0-2 0,1 2 0,-2-1 0,2-1 0,-3-2 0,3 3 0,-3-2 0,3 2 0,-2 0 0,1-1 0,1 2 0,-3-3 0,3 3 0,-2-2 0,1 1 0,1 0 0,-2-2 0,1 3 0,0-2 0,0 2 0,0-1 0,0 1 0,0-2 0,0 2 0,0-1 0,0 0 0,1 2 0,0 0 0,0 2 0,-2-3 0,2 0 0,-1 0 0,1 0 0,0-1 0,0 3 0,0-1 0,0 0 0,0-1 0,-2 0 0,2 0 0,-1 0 0,1 0 0,0 2 0,0-2 0,0 2 0,0-2 0,0 2 0,0-2 0,0 3 0,1 0 0,-1-1 0,0 1 0,2-1 0,-2 2 0,5 6 0,-4-4 0,2 4 0,-1-6 0,-1-1 0,2 1 0,-2 2 0,0-2 0,1 2 0,-1 0 0,1-2 0,0 4 0,-1-3 0,2 0 0,-2-1 0,2 0 0,-2 2 0,2-2 0,-1 2 0,0-2 0,2 2 0,-4-2 0,4 2 0,-3 0 0,0-2 0,1 4 0,-1-4 0,1 2 0,1 2 0,-2-1 0,3 2 0,-2-4 0,-2-1 0,2 0 0,0 0 0,-2 0 0,2 2 0,0-2 0,-1 2 0,2-2 0,-3-1 0,2 1 0,0 0 0,-1 0 0,0 2 0,1-2 0,-1 2 0,1 0 0,0-2 0,0 4 0,0-4 0,2 2 0,-4 0 0,4-2 0,-2 2 0,0-2 0,3 4 0,-4-3 0,3 1 0,-3-2 0,0-4 0,-1 2 0,1-2 0,0 2 0,0-2 0,1 2 0,-2-1 0,3 1 0,-2 1 0,0 0 0,-1-3 0,2 2 0,-2 0 0,2-2 0,-2 2 0,1 0 0,0-2 0,0 2 0,-1-1 0,0 1 0,1 1 0,0 0 0,0-1 0,1 2 0,-1 2 0,0-1 0,2 0 0,-3-2 0,3-1 0,-2 2 0,0 0 0,1-2 0,-1 1 0,0 0 0,0-1 0,0 1 0,0-3 0,0 2 0,-1-2 0,-1 0 0,1 0 0,0 0 0,0 0 0,1 2 0,-1-2 0,0 4 0,0-4 0,0 3 0,0-1 0,-1 1 0,2-1 0,-3-1 0,1-1 0,-1-2 0,0-2 0,0 1 0,-1 0 0,0-4 0,-7-4 0,5 2 0,-5-2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4:5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24.4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24575,'9'2'0,"7"1"0,-7 2 0,5-3 0,-4 3 0,-2-5 0,1 5 0,-4-5 0,5 3 0,-5-1 0,4 0 0,-4 1 0,5 1 0,-5-3 0,2 3 0,0-1 0,-2-1 0,4 3 0,-4-3 0,2 1 0,-2 1 0,2-1 0,-2 1 0,2 1 0,-3-2 0,1 1 0,-1-2 0,1 1 0,-1 1 0,1-2 0,-1 1 0,3 1 0,-2-4 0,2 5 0,-2-3 0,-1 1 0,1 1 0,-1-4 0,1 4 0,2-1 0,-2-1 0,2 3 0,-3-5 0,1 2 0,-1 0 0,3-1 0,-1 3 0,0-2 0,-1 1 0,2 1 0,-2-3 0,2 1 0,-3 0 0,1-2 0,2 4 0,-2-3 0,2 3 0,2-1 0,-1-1 0,2 2 0,-1-3 0,-4 3 0,2-4 0,0 5 0,-2-5 0,2 4 0,-2-3 0,-1 3 0,1-4 0,-1 4 0,3-3 0,-2 1 0,2 0 0,-2-2 0,2 2 0,-2 0 0,2-1 0,-3 1 0,1 0 0,2-2 0,-2 4 0,2-3 0,-3 1 0,3 0 0,-2-1 0,7 3 0,-4-4 0,4 5 0,-2-5 0,0 5 0,0-5 0,0 5 0,0-3 0,0 1 0,3 2 0,-3-2 0,6 2 0,-5-2 0,4 2 0,-1-2 0,2 2 0,1 1 0,-1-3 0,1 2 0,-4-2 0,3 2 0,-3-2 0,1 1 0,2-1 0,-6 2 0,3-2 0,-3 2 0,3-5 0,2 7 0,-1-6 0,3 6 0,-6-4 0,2 0 0,0 1 0,-2-3 0,1 4 0,-2-2 0,3-1 0,-2 3 0,5-2 0,-3 0 0,1 1 0,1-1 0,-1 2 0,0 1 0,1-1 0,-4 0 0,5 1 0,-6-4 0,3 3 0,0-2 0,-2 2 0,2 0 0,-1 1 0,6-1 0,-3-2 0,2 2 0,-7-5 0,0 5 0,0-3 0,0 1 0,0 1 0,0-1 0,0 0 0,-2 1 0,1-1 0,-1 0 0,2 1 0,0-1 0,0 0 0,0 1 0,0-3 0,0 1 0,0 0 0,0-1 0,0 3 0,0-3 0,3 3 0,-3-3 0,6 4 0,2-2 0,-1 2 0,4-2 0,-4 2 0,-1-2 0,0 0 0,1 2 0,-4-2 0,0 0 0,-3 1 0,0-3 0,0 1 0,0 0 0,-2-1 0,-1 1 0,-3-2 0,3 2 0,-2-1 0,2 1 0,-2-2 0,-1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27.3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1599 0 24575,'-9'0'0,"2"0"0,1 2 0,1-1 0,-2 5 0,0-2 0,-6 3 0,4-2 0,-6 0 0,7 2 0,-8-1 0,5 4 0,-2-5 0,3 3 0,0-3 0,0 0 0,3-1 0,-3 1 0,5 0 0,-5 0 0,3 0 0,-1-1 0,-4 2 0,4-2 0,-5 2 0,3 1 0,-3-1 0,2 1 0,-2 0 0,3-1 0,0 1 0,2-2 0,-1 0 0,4-1 0,-5 1 0,5 0 0,-4 0 0,1 0 0,0-1 0,-1 1 0,1 0 0,-2 0 0,2 2 0,-1-1 0,1 1 0,0-2 0,-1 0 0,-1 1 0,2 0 0,-3 1 0,6-3 0,-5 1 0,3 0 0,-4 0 0,1 0 0,0 0 0,0 0 0,0 0 0,0 0 0,0 0 0,0 0 0,0 0 0,0 0 0,0 0 0,0 0 0,0 0 0,-3 0 0,2 0 0,-2 0 0,0 0 0,2 3 0,-1-2 0,-1 1 0,-1-2 0,0 3 0,-6 0 0,5 0 0,-3 2 0,3-4 0,4 1 0,-2-2 0,0 0 0,2 0 0,-2 0 0,3 0 0,3 0 0,-3 0 0,3 0 0,-4 0 0,1 0 0,0 0 0,-3 0 0,3 0 0,-3 0 0,0 1 0,2 1 0,-5-1 0,5 1 0,-4-1 0,4-1 0,-2 2 0,0-1 0,2 1 0,-9 3 0,8-2 0,-5 3 0,7-4 0,0-2 0,0 0 0,0 0 0,2 0 0,1-1 0,0 1 0,2-1 0,-5 1 0,5 0 0,-4 0 0,1 0 0,-2 0 0,-3 0 0,2 2 0,-4 2 0,4-2 0,-2 3 0,3-4 0,-3 4 0,2-5 0,-2 3 0,3-3 0,0 0 0,0 0 0,-5 2 0,4-1 0,-3 1 0,6-2 0,-1 0 0,4-1 0,-3 1 0,4-2 0,-1 1 0,1-4 0,-1 4 0,1-3 0,-1 3 0,0-2 0,1 1 0,-1 1 0,1-2 0,-3 3 0,1-1 0,-1 1 0,0 0 0,2-1 0,-2-1 0,3 1 0,-1-1 0,1-1 0,-1 0 0,3 0 0,-3-2 0,3 2 0,-3 0 0,1-1 0,-1 1 0,1-2 0,-1 0 0,1 0 0,-1 0 0,1 0 0,-1 0 0,3 0 0,0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34.3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3075 1 24575,'0'6'0,"-2"5"0,-1-2 0,-5 6 0,2-6 0,-1 6 0,-1-7 0,5 5 0,-4-3 0,2 0 0,0 0 0,-5-2 0,2 4 0,0-4 0,-2 3 0,2 1 0,-3-3 0,1 4 0,0-3 0,2 0 0,-1-1 0,3 1 0,-4-2 0,5 2 0,-2-5 0,2 4 0,0-4 0,0 5 0,1-5 0,-4 4 0,3-4 0,-2 5 0,0-5 0,1 5 0,-3-5 0,3 5 0,-3-3 0,3 1 0,-3 1 0,3-1 0,-3 0 0,1 1 0,-2-1 0,0 0 0,-2 6 0,1-8 0,-1 8 0,2-8 0,0 3 0,2-4 0,-2 5 0,3-5 0,-3 2 0,0 1 0,0-3 0,0 4 0,0-3 0,-1 1 0,1 0 0,0 1 0,-3 0 0,3 2 0,-3-2 0,3-1 0,-3 3 0,2-2 0,-2 0 0,6-1 0,-3 1 0,2-3 0,1 2 0,-3 0 0,1 0 0,1 1 0,-4-1 0,7-3 0,-5 1 0,5 0 0,-4 0 0,4-1 0,-2 1 0,0 0 0,-1-3 0,0 3 0,-1-3 0,1 3 0,-2 0 0,0-2 0,-3 2 0,2-3 0,-1 4 0,-1-1 0,2 0 0,-5-2 0,2 1 0,1-1 0,-3 3 0,2-1 0,-9 3 0,1 1 0,-3-1 0,2 4 0,6-6 0,-6 5 0,5-5 0,-1 3 0,2-4 0,1 0 0,-1 1 0,4-1 0,0 0 0,0 1 0,2-4 0,-5 1 0,3-1 0,-4-1 0,1 4 0,-4-5 0,2 5 0,-5-1 0,6-1 0,-3 2 0,0-2 0,3 0 0,-3 2 0,4-4 0,-8 4 0,6-5 0,-6 3 0,7-1 0,-2-1 0,1 3 0,-1-3 0,-1 4 0,2-4 0,-5 4 0,3-4 0,-1 4 0,1-5 0,0 3 0,3-3 0,-6 0 0,6 2 0,-3-1 0,3 1 0,1-2 0,2 0 0,-2 0 0,3 0 0,-1 0 0,-2 0 0,3 0 0,-4 0 0,1 0 0,-8 0 0,6-2 0,-6-1 0,7 0 0,1-2 0,-1 2 0,1 0 0,2-2 0,-1 2 0,1-2 0,0-1 0,-1 1 0,1 2 0,0-2 0,-2 2 0,3-2 0,-1 0 0,-2 2 0,3-2 0,-1 2 0,-2-2 0,6-1 0,-3 1 0,3 0 0,-3 0 0,2 0 0,-9-5 0,8 3 0,-8-5 0,9 6 0,-5-4 0,5 4 0,-4-4 0,4 4 0,-5-4 0,5 4 0,-5-2 0,6 1 0,-6 1 0,5-2 0,-5 1 0,6 1 0,-6-2 0,2 0 0,-2 0 0,-1-1 0,1-1 0,-4 1 0,3 0 0,-3-2 0,3 5 0,1-5 0,2 6 0,-2-6 0,6 6 0,-6-6 0,-2-2 0,3 2 0,-5-5 0,6 3 0,0 1 0,0-1 0,4 3 0,0 2 0,0-2 0,0 5 0,2-2 0,-1-1 0,1 3 0,0-5 0,-4 5 0,4-5 0,-5 2 0,3-2 0,0 0 0,0 2 0,-2-3 0,1 2 0,1 0 0,1 2 0,4 2 0,-5-2 0,5-1 0,-5 0 0,5-1 0,-5 1 0,5 0 0,-2 1 0,2 3 0,1-1 0,-1 1 0,1-1 0,-1 1 0,3-1 0,-2 1 0,3-3 0,-3 2 0,4 0 0,-2 3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38.3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1 24575,'0'9'0,"0"-2"0,0 2 0,0-4 0,0 5 0,0-3 0,0 3 0,0 0 0,0 3 0,0-2 0,0 1 0,0-2 0,0 3 0,0-2 0,0 2 0,0 0 0,0-3 0,0 3 0,0-3 0,0 0 0,0 0 0,0 0 0,0-2 0,0 1 0,0-1 0,0 2 0,0 0 0,0 0 0,0 0 0,0 0 0,0-3 0,0 3 0,0-3 0,0 3 0,0 0 0,0 3 0,0-2 0,0 4 0,0-4 0,0 5 0,0-6 0,0 3 0,0-3 0,0 0 0,0 0 0,0 3 0,0-2 0,0 2 0,0-3 0,0 2 0,0-1 0,0 5 0,0-5 0,0 4 0,0-1 0,0-1 0,0 3 0,0-5 0,0 12 0,0-7 0,0 11 0,0-13 0,0 9 0,0-12 0,0 8 0,0-8 0,0 5 0,0-6 0,0 3 0,0-3 0,0 0 0,0 0 0,0 3 0,-2-5 0,1 5 0,-1-6 0,2 3 0,0 0 0,0 0 0,0 0 0,0 0 0,0 3 0,0-2 0,0 4 0,0 3 0,0 0 0,0 0 0,0-3 0,0-4 0,0 5 0,0-5 0,0 4 0,0-1 0,0 2 0,0 1 0,0 2 0,0-1 0,0 1 0,0-2 0,0-1 0,0 1 0,0-1 0,0 1 0,0 2 0,0-1 0,0 1 0,0 1 0,0-3 0,0 3 0,0-4 0,0 1 0,0-4 0,0 7 0,0-5 0,0 3 0,0-2 0,3-3 0,-3 7 0,3-3 0,-3 3 0,0 0 0,0-3 0,2 0 0,-2-1 0,3-6 0,-1 6 0,-1-5 0,1 4 0,1-1 0,-3 2 0,3 1 0,-3-1 0,2 1 0,-1-4 0,1 3 0,-2-3 0,0 1 0,0 2 0,3-3 0,-3 4 0,3 6 0,-3-4 0,0 1 0,0-4 0,0-2 0,0-1 0,0 3 0,0-5 0,0 4 0,0-1 0,0 2 0,0 1 0,0-1 0,0 1 0,0-4 0,0 3 0,0-3 0,0 1 0,0-1 0,0-3 0,2 0 0,-2 0 0,3 0 0,-3 2 0,0-1 0,0 5 0,0 2 0,0-3 0,0 2 0,0-4 0,0-3 0,0 3 0,0-3 0,2 0 0,-2 3 0,3-2 0,-3 2 0,0-3 0,2-3 0,-2 3 0,2-5 0,-2 2 0,0-3 0,0 1 0,0-1 0,0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42.1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 1 24575,'0'9'0,"0"0"0,0-1 0,0 1 0,0-1 0,0 2 0,0-3 0,0 2 0,0-1 0,0 2 0,0 0 0,0 0 0,0-3 0,0 3 0,0-5 0,0 4 0,0-1 0,0 2 0,0 0 0,0 0 0,0 0 0,0 0 0,0 0 0,0 0 0,0 0 0,0 0 0,0 3 0,0-3 0,0 3 0,0-3 0,0 0 0,2 0 0,-1 0 0,1 3 0,-2-2 0,0 2 0,0-1 0,0-1 0,0 2 0,0 0 0,0-2 0,0 4 0,0-4 0,0 2 0,0 0 0,0-3 0,0 3 0,0-3 0,0 0 0,0 0 0,0 0 0,0 0 0,0 0 0,0 3 0,0-2 0,0 2 0,0-1 0,0-1 0,0 5 0,0-6 0,0 3 0,0 0 0,0 5 0,0 0 0,0 0 0,0-3 0,-3-1 0,3 2 0,-3 1 0,1-1 0,1 1 0,-1-4 0,-1 0 0,3-3 0,-2 0 0,2 0 0,-3 0 0,3 0 0,-2-2 0,2 1 0,0-2 0,0 3 0,0 3 0,0-2 0,-3 5 0,2-6 0,-1 3 0,2-3 0,0 0 0,0 0 0,-2 5 0,1-1 0,-1 1 0,2-2 0,0-3 0,0 0 0,0 2 0,0-1 0,0 5 0,0-3 0,0 1 0,0 2 0,0-6 0,0 6 0,0-5 0,0 4 0,0-4 0,0 2 0,0-3 0,0 0 0,0 3 0,0-2 0,0 1 0,0 1 0,0-2 0,0 5 0,0-6 0,0 6 0,0-1 0,0 2 0,0-2 0,0-2 0,0-3 0,0 0 0,0 0 0,0 3 0,0 0 0,0 1 0,0 2 0,0-6 0,0 3 0,0-3 0,0-2 0,0 1 0,0-4 0,0 5 0,0-5 0,0 4 0,0-1 0,0 2 0,0 0 0,0 2 0,0-1 0,0 2 0,0-3 0,0 0 0,0 4 0,0-3 0,0 4 0,0-5 0,0 0 0,0 0 0,0 0 0,0 0 0,0 0 0,0-3 0,0 3 0,0-5 0,0 4 0,0-4 0,0 5 0,0-5 0,0 2 0,0-3 0,0 1 0,0-1 0,0 1 0,0-1 0,0 1 0,0-1 0,0 1 0,0 2 0,0 0 0,0 3 0,0-1 0,0-1 0,0 1 0,0-1 0,0 2 0,0 0 0,0-3 0,0 3 0,0-3 0,0 3 0,0 0 0,0 0 0,0 0 0,0-2 0,0 1 0,0-1 0,0 2 0,0 0 0,0 0 0,0-3 0,0 3 0,0-5 0,0 2 0,0 0 0,0-2 0,0 4 0,0-2 0,0 1 0,0 1 0,0-4 0,0 2 0,0-3 0,0 1 0,0-1 0,0 1 0,0-1 0,0 1 0,0-1 0,0 1 0,0 2 0,0 1 0,0-1 0,0 2 0,0-3 0,0 1 0,0-1 0,0 0 0,0 1 0,0-3 0,0 1 0,0 2 0,0 0 0,0 1 0,0 1 0,0 1 0,0-2 0,0 1 0,0-5 0,0 1 0,0-3 0,0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46.3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3379 1 24575,'-3'9'0,"-1"0"0,-1 1 0,0 0 0,-5 0 0,4 0 0,-3 0 0,1 0 0,0 3 0,-2-2 0,2 1 0,-2-2 0,2 3 0,-1-2 0,1 2 0,-2-3 0,2 0 0,-2-2 0,5 1 0,-2-4 0,2 5 0,-2-3 0,-1 3 0,-2 0 0,0 0 0,0 0 0,-1 3 0,1-2 0,-1 2 0,1-3 0,0 0 0,0 0 0,3-3 0,0 0 0,2-2 0,1-1 0,-3 3 0,1 1 0,-3-1 0,1 3 0,0-2 0,-2 2 0,3-1 0,-3-1 0,2 2 0,-2-5 0,2 5 0,1-5 0,-3 2 0,3 0 0,-1-1 0,-1 3 0,3-4 0,-3 2 0,4 0 0,-5-1 0,5 1 0,-5 0 0,5-2 0,-4 4 0,3-1 0,-3 0 0,3 1 0,-3-1 0,1 0 0,-5 3 0,5-2 0,-4 1 0,7-3 0,-5-2 0,5 2 0,-4-2 0,1 2 0,-2-2 0,2 0 0,-1 0 0,1 0 0,-2 0 0,0 0 0,0 0 0,0 0 0,0 0 0,-3 2 0,2-1 0,-5 2 0,5-3 0,-4 0 0,1 1 0,0 1 0,-1-1 0,4 1 0,-2-1 0,3-1 0,-8 2 0,7-1 0,-7-1 0,5-1 0,3-1 0,-6 3 0,2-1 0,1 0 0,-3 1 0,2-1 0,-2 0 0,-1 1 0,1-3 0,2 1 0,-2-1 0,3 0 0,-4 2 0,1-2 0,-1 3 0,-3-1 0,3 1 0,-3-3 0,4 2 0,-1-4 0,4 3 0,-3-3 0,5 1 0,-5-2 0,-2 2 0,3-1 0,-2 3 0,7-3 0,-3 3 0,2-3 0,-2 1 0,3 1 0,0-3 0,0 2 0,-3 1 0,3-3 0,-3 3 0,3-3 0,-3 2 0,2-1 0,-2 1 0,0 1 0,2-3 0,-2 3 0,0-3 0,3 0 0,-3 0 0,0 0 0,2 0 0,-5 0 0,1 0 0,1 0 0,-3 0 0,6 0 0,-2 0 0,0 0 0,2 0 0,-2 0 0,0 0 0,3 0 0,-3 0 0,0 0 0,2 0 0,-2 0 0,3 0 0,-3 0 0,2 0 0,-4 0 0,1 0 0,0 0 0,-1 0 0,4 0 0,-5 0 0,2 0 0,-2 0 0,2 0 0,-1-3 0,1 3 0,-7-5 0,6 5 0,-2-3 0,4 1 0,2 1 0,-2-3 0,0 3 0,3-4 0,-3 5 0,0-5 0,2 2 0,-2 0 0,0-1 0,2 1 0,-2 0 0,3-2 0,0 5 0,0-5 0,0 2 0,-3 1 0,3-3 0,-6 2 0,5-2 0,-5 2 0,3-2 0,-1 2 0,1-2 0,0 0 0,-5 0 0,3-1 0,-5 3 0,9-1 0,-4 1 0,1-3 0,-2 3 0,-1-2 0,3 2 0,-1-2 0,1 0 0,0 2 0,-1-2 0,1 2 0,-2-3 0,2 1 0,-2-1 0,2 1 0,-2-1 0,2 1 0,-1-1 0,1 1 0,0 0 0,-1-1 0,4 1 0,-5 0 0,5 0 0,-4-1 0,-4-1 0,2 1 0,-1-2 0,5 3 0,0 2 0,2-2 0,-2 3 0,0-6 0,3 2 0,-3-2 0,0 1 0,2 1 0,-2-4 0,3 4 0,0-3 0,0 3 0,0-1 0,0 2 0,2-2 0,-2 1 0,5-1 0,-2 0 0,0 1 0,1-3 0,-1 1 0,0-2 0,1 0 0,-1 2 0,-3-6 0,5 8 0,-5-5 0,6 4 0,-1 1 0,0-1 0,1 3 0,-3-1 0,1-2 0,-1 2 0,2-2 0,-2 2 0,2 0 0,-4-2 0,1 2 0,0-5 0,-1 4 0,1-3 0,-2 1 0,0-2 0,-1-3 0,1 2 0,-1-4 0,1 4 0,0-2 0,-1 0 0,1 2 0,2 1 0,-4-4 0,4 7 0,-2-7 0,3 9 0,2-5 0,0 5 0,0-2 0,1 3 0,-1-1 0,1 0 0,-3 1 0,1-1 0,-1-2 0,3 2 0,-1-2 0,0 2 0,1 0 0,-1 1 0,3-1 0,-2 1 0,1-1 0,-1 1 0,1 0 0,-1 1 0,4-1 0,-4 2 0,1-3 0,-1 3 0,0 0 0,1 2 0,1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49.0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134 0 24575,'0'16'0,"0"-1"0,0-5 0,0 0 0,0 0 0,0 0 0,0 0 0,0 0 0,0 0 0,0-3 0,0 3 0,0-3 0,0 3 0,0 0 0,0-2 0,0 1 0,0-2 0,0 1 0,0 0 0,0 0 0,0 0 0,0 1 0,0-1 0,0-1 0,0 2 0,0-1 0,0 0 0,0 1 0,0-4 0,0 2 0,0-2 0,0-1 0,0 1 0,0-1 0,0 3 0,0-2 0,0 5 0,0-3 0,-2 3 0,1 0 0,-1 0 0,2 0 0,0 0 0,0-2 0,0-1 0,0-3 0,0 1 0,-2-3 0,0-2 0,-3-5 0,3-2 0,-3-1 0,3-1 0,-3 4 0,0-5 0,0 3 0,0-1 0,-2-2 0,2 3 0,-3-3 0,1 0 0,2 2 0,-5-1 0,5 1 0,-5-2 0,5 0 0,-2 2 0,2 1 0,0 3 0,1-1 0,1 1 0,-1 1 0,4-1 0,0 4 0,2-2 0,2 2 0,0 0 0,1 0 0,-1 0 0,-2 2 0,2-2 0,-1 4 0,1-4 0,-1 4 0,1-3 0,-2 3 0,3-2 0,-1 3 0,3 0 0,1-1 0,-1 1 0,5 0 0,-3 0 0,3 0 0,-2 0 0,0 3 0,0-3 0,0 2 0,-2-2 0,1 0 0,-4 0 0,2-1 0,-2 1 0,-1-1 0,1 1 0,-1-3 0,1 2 0,0-1 0,-1 1 0,1 1 0,-1-1 0,1 1 0,-1 0 0,1-3 0,-3 2 0,2-1 0,-1 1 0,-1 1 0,2-1 0,-1 1 0,1-1 0,1 1 0,-1-1 0,-1 1 0,1-1 0,-2 1 0,3-1 0,-1 1 0,1-1 0,-1 1 0,1-1 0,-1-1 0,3 1 0,-4-3 0,2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24575,'14'0'0,"12"0"0,4 0 0,12 0 0,4 0 0,2 0 0,-9 0 0,6 0 0,-7 0 0,1 0 0,-2 0 0,-9 0 0,-11 0 0,0 0 0,-10 0 0,0 0 0,-5 0 0,0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28.4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24575,'0'7'0,"0"-1"0,0-1 0,2-1 0,1 1 0,-1-1 0,2-1 0,-1 1 0,1-2 0,1 3 0,-1-1 0,1 1 0,2-1 0,-2 1 0,2 0 0,0-1 0,-2 1 0,4 2 0,-4-2 0,5 2 0,-5-2 0,4 0 0,-1 0 0,2 0 0,-2 2 0,1-2 0,-1 3 0,-1-4 0,3 1 0,-5 0 0,2 0 0,0-1 0,-2 1 0,2-2 0,0 1 0,-2-2 0,4 3 0,-4 0 0,2 0 0,-2-1 0,2-1 0,-2 1 0,2-2 0,-3 3 0,1-3 0,2 2 0,-2-1 0,4 2 0,-4-1 0,5-1 0,-5 1 0,4-1 0,-4-1 0,5 3 0,-3-5 0,3 5 0,0-5 0,-2 5 0,1-5 0,-1 2 0,2 0 0,-3-1 0,3 3 0,-3-3 0,1 3 0,1-3 0,-1 1 0,-1 0 0,3-2 0,-3 2 0,6 1 0,-2-3 0,2 5 0,-3-5 0,0 3 0,0-3 0,0 2 0,0-2 0,2 3 0,-1-3 0,2 0 0,-3 0 0,3 0 0,-2 0 0,4 0 0,-1 0 0,-1 2 0,3-2 0,-2 3 0,2-3 0,-2 0 0,1 0 0,-4 0 0,9 0 0,-8 0 0,5 0 0,-7 0 0,0 0 0,-2 0 0,1 0 0,-1 0 0,2 0 0,-3 0 0,3 0 0,-5 0 0,4 0 0,-4 0 0,5 0 0,-5 0 0,4 0 0,-4-2 0,2 1 0,-2-1 0,-1 2 0,1-2 0,-1 2 0,1-3 0,-1 1 0,1 2 0,-3-4 0,2 1 0,-1 1 0,-1-2 0,2 1 0,-2-1 0,1-1 0,1 3 0,-2-2 0,1 1 0,0 1 0,-2-2 0,3 3 0,3-1 0,4 2 0,6 0 0,-4-2 0,0 1 0,-5-1 0,1 2 0,-4 0 0,2 0 0,-6 0 0,-6 0 0,0 0 0,-6 0 0,5 0 0,-3-2 0,4 1 0,-5-1 0,3 0 0,-1 1 0,-1-1 0,1 0 0,0 1 0,1-3 0,0 4 0,2-5 0,-2 3 0,3-1 0,-3-1 0,1 4 0,-1-5 0,3 5 0,-1-2 0,1 2 0,-1 0 0,1 0 0,-1 0 0,1 0 0,-1 0 0,1 0 0,0 0 0,-1 0 0,1 0 0,-1 0 0,-2-3 0,2 3 0,-5-2 0,5 2 0,-2-2 0,2 1 0,1-1 0,-1 2 0,7 0 0,1 0 0,6 0 0,4 0 0,1 0 0,5 0 0,-1 0 0,1 0 0,-2 0 0,3 0 0,-3 0 0,2 0 0,-2 0 0,-4 0 0,3 0 0,-5 0 0,2 0 0,-6 0 0,0 0 0,-2 0 0,-1 0 0,1 0 0,-1 0 0,1 0 0,-1 0 0,-2 2 0,2-1 0,-3 2 0,3-2 0,-4 3 0,4-4 0,-4 4 0,2-2 0,-2 2 0,0 0 0,-4 1 0,1-1 0,-7 1 0,3 2 0,-1-1 0,-1 3 0,1-4 0,-2 5 0,2-5 0,-1 5 0,1-3 0,-2 3 0,0 0 0,0 0 0,0 3 0,-1-2 0,1-1 0,2 0 0,-1-5 0,3 5 0,-1-5 0,2 2 0,1-3 0,-3 1 0,3 0 0,-2-1 0,1 1 0,0 0 0,-2-3 0,2 2 0,1-1 0,-1-1 0,0 2 0,1-1 0,1 1 0,-1-1 0,2-1 0,-1 0 0,-1-2 0,4 1 0,-2-6 0,2 0 0,0-7 0,0 1 0,0-2 0,0-3 0,0-1 0,0 2 0,0-4 0,0 6 0,0-4 0,0 4 0,0-3 0,0 5 0,0-2 0,0 5 0,0-1 0,0 4 0,0-2 0,0 2 0,0 1 0,0-1 0,0 1 0,0 0 0,0-1 0,0-2 0,0 2 0,0-2 0,-5 4 0,4-1 0,-3 6 0,4 0 0,0 9 0,0 2 0,0 1 0,0 1 0,0-1 0,0 2 0,0-2 0,0-1 0,0-3 0,0 0 0,0 0 0,0-3 0,0 3 0,0-5 0,2 2 0,-2-3 0,2 1 0,0-3 0,0 0 0,3-2 0,-1-4 0,-1-5 0,1-1 0,-1-6 0,0 5 0,2-5 0,-4 8 0,3-4 0,-3 6 0,1-1 0,-2 3 0,2 1 0,-2 7 0,2 5 0,-2 6 0,0 1 0,0-2 0,0-1 0,0-3 0,0-3 0,0 0 0,0-2 0,0-5 0,0-4 0,0-2 0,0-2 0,0 5 0,0 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4:4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24575,'0'7'0,"0"1"0,0-2 0,-2 1 0,2-3 0,-2 1 0,0-3 0,1 2 0,-2-2 0,0 3 0,-1-1 0,-3 1 0,-1 2 0,-2-2 0,0 5 0,2-5 0,-1 4 0,4-3 0,-2 0 0,2-1 0,0 0 0,1-1 0,-1-1 0,1 1 0,-1-4 0,3 4 0,-2-3 0,3 3 0,-3-4 0,4 4 0,-4-1 0,1 1 0,-1 1 0,-1-1 0,1 1 0,-1-1 0,0 1 0,3-1 0,-2-1 0,3 1 0,-3-2 0,4 3 0,-4-1 0,2 0 0,-1 0 0,0 1 0,0-1 0,-1 0 0,-1 1 0,0-1 0,1 1 0,1-1 0,-1 1 0,2-1 0,1-1 0,4-1 0,4-2 0,6 0 0,1 0 0,-1 0 0,3-3 0,-2 3 0,2-5 0,0 2 0,-2 0 0,2-2 0,-6 2 0,3 0 0,-3-2 0,0 5 0,0-5 0,-2 5 0,1-3 0,-4 1 0,2 2 0,-2-2 0,-1 2 0,1 0 0,-1 0 0,3 0 0,-2 0 0,5 0 0,-5 0 0,4-2 0,-4 1 0,2-1 0,-2 2 0,-1 0 0,1 0 0,-1 0 0,1 0 0,-1 0 0,-3 0 0,-6 0 0,0 0 0,-4 0 0,2 0 0,2 0 0,-2 0 0,3 0 0,-3 0 0,3 0 0,0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4:4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24575,'0'9'0,"0"-2"0,0 3 0,0-5 0,0 4 0,0-4 0,0 8 0,0-5 0,0 2 0,0 3 0,0-5 0,0 8 0,0-8 0,0 7 0,0-4 0,0 3 0,0 1 0,0-1 0,0 2 0,0-2 0,0 1 0,0-4 0,0 2 0,0-3 0,0 3 0,0-5 0,0 4 0,0-4 0,0 2 0,0 0 0,0 0 0,0 0 0,0 0 0,0-3 0,0 6 0,0-5 0,0 2 0,0 0 0,0-3 0,0 1 0,0 1 0,0-4 0,0 5 0,0-5 0,0 4 0,0-4 0,0 5 0,0-3 0,0 1 0,0 1 0,0-1 0,0-1 0,0 3 0,0-5 0,0 2 0,0-3 0,0 1 0,0-1 0,0-3 0,0-2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3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24575,'-2'6'0,"-1"0"0,-4 1 0,4-1 0,-3 0 0,3-1 0,-1-1 0,-1 1 0,0-1 0,-2 1 0,-3 3 0,-1 0 0,-5 5 0,5-2 0,-6 3 0,9-1 0,-5-4 0,5 3 0,2-6 0,0 1 0,3-3 0,1 1 0,-2-1 0,1 1 0,-3 1 0,-2 2 0,-3 5 0,1-2 0,2 1 0,-2-2 0,5-2 0,-2-1 0,5-3 0,-2-1 0,5-1 0,-1-2 0,10-3 0,-2 3 0,5-5 0,0 2 0,1 0 0,2-4 0,4 3 0,-3-4 0,6 2 0,-6-2 0,6 1 0,-5-1 0,1 3 0,-2-1 0,-4 1 0,0 2 0,-5-2 0,-1 5 0,-3-2 0,1 2 0,-1 0 0,1-2 0,-1 1 0,0 0 0,1-1 0,-1 1 0,1-1 0,-1 0 0,1 1 0,-1-1 0,1 2 0,-1 0 0,1 0 0,-3-1 0,-2 0 0,-2-1 0,-2 2 0,-3 0 0,2 0 0,-2 0 0,0-2 0,-1 1 0,0-3 0,1 2 0,0-3 0,2 2 0,-4-1 0,3 1 0,-1-2 0,3 1 0,-1-1 0,1 1 0,1-1 0,-1 1 0,4-1 0,-2 1 0,2-1 0,0 1 0,-2-1 0,1 0 0,-1 1 0,2-1 0,0 1 0,-2-3 0,1 1 0,-1-1 0,2 3 0,-2 1 0,2-1 0,-2 2 0,2 10 0,0 4 0,0 9 0,0 2 0,2-3 0,-1 4 0,4 0 0,-4 0 0,4-3 0,-4-2 0,1-2 0,0-4 0,-1 0 0,3-3 0,-3 0 0,3-2 0,-4-1 0,2-3 0,0 1 0,-1-1 0,1 1 0,-2-1 0,0 1 0,0-1 0,0 1 0,0-1 0,2 1 0,-2-1 0,2 1 0,-2-1 0,0 1 0,0-1 0,0 1 0,0-1 0,0 1 0,0-1 0,0 1 0,0-1 0,0-1 0,0-1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24575,'0'18'0,"0"-2"0,0-3 0,0-3 0,0 0 0,0-3 0,0 0 0,0-2 0,0-1 0,0 0 0,0 1 0,2-3 0,0 0 0,2-2 0,1 0 0,-1 0 0,1 0 0,5-2 0,-2-1 0,5-3 0,-3 1 0,0 0 0,0 2 0,0-1 0,-3 3 0,3-1 0,-5 2 0,4 0 0,-1 0 0,2 0 0,-3 0 0,3 0 0,-3 0 0,1 0 0,1 0 0,-4 0 0,2 0 0,-2 0 0,-1 0 0,1 0 0,-3 2 0,2 0 0,-4 3 0,2 2 0,-2 0 0,0 3 0,0-2 0,0 1 0,0-1 0,0 2 0,0 3 0,0-3 0,0 3 0,0 0 0,0-2 0,-4 4 0,-2-4 0,-5 0 0,1-2 0,-3-1 0,3 0 0,-6 0 0,5-3 0,-5 1 0,6-1 0,-3 0 0,3-2 0,-1-1 0,4-2 0,0 0 0,2 0 0,1 0 0,-1 0 0,1 0 0,-1 0 0,3 0 0,0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3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24575,'14'0'0,"1"0"0,1 0 0,7 0 0,-4 0 0,4 0 0,-3 0 0,-6 0 0,5 0 0,-10 0 0,0 0 0,-4 0 0,-1 0 0,1 0 0,-3 0 0,0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1 839 24575,'0'-10'0,"0"-1"0,0 4 0,0-6 0,2 2 0,3-5 0,3 5 0,11-13 0,-4 8 0,7-9 0,3 6 0,3-8 0,6 2 0,5-4 0,1-2 0,6 8 0,4-14 0,13 11 0,-5-8 0,16 8 0,-13 5 0,3 2 0,3 7 0,-7 0 0,9 3 0,-6-1 0,6 8 0,-4-5 0,10 7 0,-11 0 0,-9 0 0,5 0 0,8 0 0,-1 3 0,-3 1 0,6 8 0,-26-1 0,24 5 0,-11 0 0,-4-1 0,15 1 0,-19-8 0,1 0 0,35 5 0,-30-8 0,0-2 0,15 1 0,-11-4 0,-3 0 0,-9 0 0,-4-6 0,-2-4 0,-7-10 0,-7-4 0,7-11 0,-19 11 0,8-16 0,-13 14 0,1-15 0,1 4 0,-4-1 0,2 1 0,-7 9 0,0 3 0,-3 9 0,0 3 0,0 3 0,0 2 0,0 1 0,0 2 0,0 1 0,0 0 0,-2 3 0,-7 14 0,-8 12 0,-4 6 0,-3 6 0,1-6 0,6-3 0,-5 2 0,9-9 0,1-3 0,2-6 0,7-4 0,-2-1 0,5-3 0,0-7 0,0-4 0,6-11 0,0 1 0,3-3 0,2 0 0,-5 3 0,4 0 0,-4 1 0,1 5 0,-1-2 0,-1 3 0,0 0 0,0-3 0,0 5 0,0-7 0,0 9 0,0-6 0,-1 6 0,1 1 0,-1 1 0,1 4 0,-1-2 0,0 2 0,1 0 0,-1 0 0,1 4 0,0 4 0,0 9 0,1 3 0,0 4 0,0 4 0,-3-3 0,3 2 0,-6 1 0,5-7 0,-4 6 0,4-10 0,-5 0 0,5-4 0,-4-3 0,3-3 0,-2 0 0,1-2 0,-1-1 0,-2 1 0,2-3 0,-5 0 0,2-4 0,-8 0 0,1-1 0,-4 1 0,1 2 0,-5 0 0,2-3 0,-2 3 0,2-3 0,-2 1 0,6 1 0,-3-1 0,3-1 0,2 3 0,-1-2 0,3-1 0,0 3 0,3-4 0,1 4 0,2-2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37 24575,'10'-5'0,"1"-2"0,2 1 0,3-2 0,-2 5 0,-1-2 0,0 5 0,-3-2 0,-2 2 0,1 0 0,-1 0 0,2 0 0,0 0 0,-3 0 0,2 0 0,-3 0 0,1 0 0,-3 0 0,1 0 0,-3 2 0,2 2 0,-3 4 0,1 2 0,-2-2 0,0 1 0,0-4 0,0 4 0,0-1 0,0 2 0,0 0 0,0 6 0,-7-4 0,-4 11 0,-6-7 0,-5 6 0,3-4 0,-2-2 0,4-2 0,0-6 0,4 0 0,0-3 0,5 0 0,1-2 0,6-3 0,4-3 0,5-1 0,2-2 0,2 1 0,-3 2 0,3-1 0,-5 3 0,3-1 0,0 2 0,-2 0 0,1 0 0,-4 0 0,5 0 0,-5 0 0,2 0 0,-3 2 0,1 3 0,-2 5 0,-1 4 0,-2 2 0,0 1 0,0-4 0,0 6 0,0-7 0,0 7 0,0-6 0,-2 1 0,-1-1 0,-4-3 0,1 0 0,-4-3 0,3 3 0,-6-4 0,-1 1 0,-2-4 0,-4 0 0,3-3 0,-3 0 0,3 0 0,1 0 0,-1 0 0,4 0 0,0-3 0,3 1 0,0-6 0,2 3 0,1-2 0,2 0 0,1 2 0,-1-5 0,0 5 0,2-2 0,-1 2 0,4 1 0,-4 1 0,3-1 0,-3 4 0,4-2 0,-2 2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24575,'0'19'0,"0"2"0,0-4 0,0 7 0,0-4 0,0 4 0,0 8 0,0-3 0,-2 1 0,-2 0 0,-2-8 0,0 9 0,-3-2 0,4-1 0,-3-3 0,5-2 0,0-6 0,-2 3 0,4-7 0,-7 6 0,7-4 0,-7 4 0,7-2 0,-6-4 0,4 3 0,-5-2 0,3-3 0,0 1 0,0-7 0,3 2 0,0-3 0,0-1 0,-1-1 0,-1-2 0,-1 0 0,1-2 0,-3-1 0,-1-4 0,1 2 0,-3-5 0,2 5 0,-2-5 0,0 3 0,0-1 0,0-2 0,0 5 0,3-2 0,-3 4 0,5 1 0,-2 2 0,0 0 0,2 0 0,-2 4 0,4 1 0,1 8 0,2-3 0,0 3 0,0-3 0,0 0 0,0-2 0,0-1 0,0-3 0,0 1 0,0-5 0,0-7 0,0 3 0,0-4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24575,'14'0'0,"12"0"0,4 0 0,12 0 0,4 0 0,2 0 0,-9 0 0,6 0 0,-7 0 0,1 0 0,-2 0 0,-9 0 0,-11 0 0,0 0 0,-10 0 0,0 0 0,-5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4:5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5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24575,'11'-7'0,"-3"1"0,4 3 0,-2-1 0,-1 3 0,3-4 0,-7 5 0,2-3 0,-2 3 0,-1 0 0,3-2 0,-2 2 0,4-3 0,-4 3 0,2 0 0,-2 0 0,-1 0 0,1 0 0,-1 0 0,1 0 0,-1 0 0,1 2 0,-1 1 0,1 1 0,-1 1 0,1-3 0,-3 2 0,0-1 0,-2 1 0,2 0 0,-2 1 0,2-1 0,-2 1 0,3 2 0,-3-2 0,2 4 0,-2-1 0,0 2 0,0 0 0,0 3 0,0 0 0,0 4 0,0-1 0,-2 1 0,-4 2 0,-3-1 0,-5 2 0,2-3 0,-5 0 0,2 1 0,0-4 0,-1 0 0,5-4 0,-2 0 0,3-2 0,3-1 0,-3-2 0,3 0 0,-1-2 0,-2-1 0,5-2 0,-4 0 0,4 0 0,-2 0 0,2 0 0,0 0 0,1 0 0,-1 0 0,1 0 0,-1 0 0,1 0 0,1-2 0,2-1 0,1-4 0,0 2 0,0-2 0,0 0 0,0 2 0,0-4 0,0 3 0,0-3 0,0 1 0,2 1 0,0-3 0,3 3 0,2-1 0,-1-2 0,1 5 0,-2-2 0,-1 2 0,1 3 0,-1-2 0,1 3 0,-1-1 0,0 2 0,1 0 0,-1 0 0,3 0 0,1 0 0,2 0 0,0 0 0,0 0 0,-3 0 0,3 0 0,-5 0 0,2 0 0,0 0 0,-2 0 0,2 2 0,-3 1 0,3 1 0,1 1 0,2 2 0,0 1 0,0 2 0,0 0 0,0 0 0,0 3 0,0-2 0,-2 1 0,2-4 0,-5 2 0,2-5 0,-2 2 0,0-3 0,-1 1 0,0-3 0,-1 0 0,-1-2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5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24575,'11'-7'0,"-3"1"0,4 3 0,-2-1 0,-1 3 0,3-4 0,-7 5 0,2-3 0,-2 3 0,-1 0 0,3-2 0,-2 2 0,4-3 0,-4 3 0,2 0 0,-2 0 0,-1 0 0,1 0 0,-1 0 0,1 0 0,-1 0 0,1 2 0,-1 1 0,1 1 0,-1 1 0,1-3 0,-3 2 0,0-1 0,-2 1 0,2 0 0,-2 1 0,2-1 0,-2 1 0,3 2 0,-3-2 0,2 4 0,-2-1 0,0 2 0,0 0 0,0 3 0,0 0 0,0 4 0,0-1 0,-2 1 0,-4 2 0,-3-1 0,-5 2 0,2-3 0,-5 0 0,2 1 0,0-4 0,-1 0 0,5-4 0,-2 0 0,3-2 0,3-1 0,-3-2 0,3 0 0,-1-2 0,-2-1 0,5-2 0,-4 0 0,4 0 0,-2 0 0,2 0 0,0 0 0,1 0 0,-1 0 0,1 0 0,-1 0 0,1 0 0,1-2 0,2-1 0,1-4 0,0 2 0,0-2 0,0 0 0,0 2 0,0-4 0,0 3 0,0-3 0,0 1 0,2 1 0,0-3 0,3 3 0,2-1 0,-1-2 0,1 5 0,-2-2 0,-1 2 0,1 3 0,-1-2 0,1 3 0,-1-1 0,0 2 0,1 0 0,-1 0 0,3 0 0,1 0 0,2 0 0,0 0 0,0 0 0,-3 0 0,3 0 0,-5 0 0,2 0 0,0 0 0,-2 0 0,2 2 0,-3 1 0,3 1 0,1 1 0,2 2 0,0 1 0,0 2 0,0 0 0,0 0 0,0 3 0,0-2 0,-2 1 0,2-4 0,-5 2 0,2-5 0,-2 2 0,0-3 0,-1 1 0,0-3 0,-1 0 0,-1-2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09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46 24575,'-8'-24'0,"4"10"0,0 6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12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41 24575,'0'-14'0,"0"1"0,3 10 0,1 0 0,3-1 0,0 4 0,0-4 0,1 4 0,-1 0 0,0 0 0,0 0 0,0 0 0,0 0 0,0 0 0,0 0 0,0 0 0,0 0 0,-3 4 0,-1 0 0,-3 3 0,4 0 0,-4 0 0,4 0 0,-4 1 0,0-1 0,0 0 0,0 0 0,0 0 0,0 0 0,0 0 0,0 0 0,0 0 0,0 4 0,0-3 0,0 4 0,0-5 0,-4 0 0,0 0 0,-3 0 0,0-3 0,-1 3 0,1-6 0,0 2 0,-1-3 0,1 0 0,0 0 0,-4 0 0,2 0 0,-2 0 0,4 0 0,3-3 0,1-1 0,0-3 0,2-1 0,-2 1 0,3 0 0,0-4 0,0 2 0,0-2 0,0 0 0,0 3 0,0-4 0,0 5 0,3 0 0,-2 0 0,5 2 0,-5-1 0,5 5 0,-2-2 0,3 3 0,0 0 0,0 0 0,0 0 0,0 0 0,0 0 0,1 0 0,-1 0 0,0 0 0,0 0 0,-3 3 0,-1 1 0,-3 3 0,0 0 0,0 4 0,0-3 0,0 3 0,0-4 0,0 1 0,-3-1 0,-5 0 0,-1-3 0,-2 0 0,4-4 0,0 0 0,-5 0 0,4 0 0,-3 0 0,4 0 0,-1 0 0,4-7 0,-2 2 0,5-10 0,-2 6 0,3 1 0,0 5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14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24575,'0'14'0,"0"1"0,0 1 0,0 4 0,0 2 0,0-1 0,0 4 0,0-3 0,0 9 0,0-8 0,0 8 0,0-10 0,0 1 0,0-2 0,0 1 0,0-8 0,0 7 0,0-8 0,0 0 0,0-1 0,0 0 0,0-3 0,0 3 0,0-4 0,0 0 0,0 1 0,0-1 0,0 0 0,0 0 0,0 0 0,0 1 0,0-1 0,0-6 0,-7-2 0,5-3 0,-5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16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24575,'11'0'0,"-1"0"0,-3 0 0,0 0 0,0 0 0,0 0 0,1 0 0,-1 0 0,0 0 0,0 0 0,0 0 0,0 0 0,0 0 0,0 0 0,0 0 0,0 0 0,0 0 0,0 0 0,0 0 0,0 0 0,-1 0 0,1 0 0,0 0 0,0 0 0,0 0 0,0 0 0,0 0 0,-3 3 0,2 1 0,-5 3 0,2 0 0,0 0 0,1 0 0,0 1 0,-1-1 0,0 0 0,-2 0 0,5 0 0,-5 0 0,2 0 0,-3 0 0,0 1 0,0-1 0,0 0 0,0 0 0,0 0 0,0-1 0,0 2 0,0-1 0,0 0 0,0 0 0,0 0 0,0 0 0,0 1 0,0-1 0,0 0 0,0 0 0,0 0 0,-3 0 0,-1 0 0,-3 0 0,0-3 0,0 2 0,-5-2 0,4 4 0,-3-4 0,4-1 0,3 0 0,-3-2 0,3 2 0,-3-3 0,0 0 0,0 0 0,0 4 0,0-4 0,0 4 0,-1-4 0,1 0 0,4 0 0,0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46 24575,'-8'-24'0,"4"10"0,0 6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41 24575,'0'-14'0,"0"1"0,3 10 0,1 0 0,3-1 0,0 4 0,0-4 0,1 4 0,-1 0 0,0 0 0,0 0 0,0 0 0,0 0 0,0 0 0,0 0 0,0 0 0,0 0 0,-3 4 0,-1 0 0,-3 3 0,4 0 0,-4 0 0,4 0 0,-4 1 0,0-1 0,0 0 0,0 0 0,0 0 0,0 0 0,0 0 0,0 0 0,0 0 0,0 4 0,0-3 0,0 4 0,0-5 0,-4 0 0,0 0 0,-3 0 0,0-3 0,-1 3 0,1-6 0,0 2 0,-1-3 0,1 0 0,0 0 0,-4 0 0,2 0 0,-2 0 0,4 0 0,3-3 0,1-1 0,0-3 0,2-1 0,-2 1 0,3 0 0,0-4 0,0 2 0,0-2 0,0 0 0,0 3 0,0-4 0,0 5 0,3 0 0,-2 0 0,5 2 0,-5-1 0,5 5 0,-2-2 0,3 3 0,0 0 0,0 0 0,0 0 0,0 0 0,0 0 0,1 0 0,-1 0 0,0 0 0,0 0 0,-3 3 0,-1 1 0,-3 3 0,0 0 0,0 4 0,0-3 0,0 3 0,0-4 0,0 1 0,-3-1 0,-5 0 0,-1-3 0,-2 0 0,4-4 0,0 0 0,-5 0 0,4 0 0,-3 0 0,4 0 0,-1 0 0,4-7 0,-2 2 0,5-10 0,-2 6 0,3 1 0,0 5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24575,'0'14'0,"0"1"0,0 1 0,0 4 0,0 2 0,0-1 0,0 4 0,0-3 0,0 9 0,0-8 0,0 8 0,0-10 0,0 1 0,0-2 0,0 1 0,0-8 0,0 7 0,0-8 0,0 0 0,0-1 0,0 0 0,0-3 0,0 3 0,0-4 0,0 0 0,0 1 0,0-1 0,0 0 0,0 0 0,0 0 0,0 1 0,0-1 0,0-6 0,-7-2 0,5-3 0,-5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24575,'11'0'0,"-1"0"0,-3 0 0,0 0 0,0 0 0,0 0 0,1 0 0,-1 0 0,0 0 0,0 0 0,0 0 0,0 0 0,0 0 0,0 0 0,0 0 0,0 0 0,0 0 0,0 0 0,0 0 0,0 0 0,-1 0 0,1 0 0,0 0 0,0 0 0,0 0 0,0 0 0,0 0 0,-3 3 0,2 1 0,-5 3 0,2 0 0,0 0 0,1 0 0,0 1 0,-1-1 0,0 0 0,-2 0 0,5 0 0,-5 0 0,2 0 0,-3 0 0,0 1 0,0-1 0,0 0 0,0 0 0,0 0 0,0-1 0,0 2 0,0-1 0,0 0 0,0 0 0,0 0 0,0 0 0,0 1 0,0-1 0,0 0 0,0 0 0,0 0 0,-3 0 0,-1 0 0,-3 0 0,0-3 0,0 2 0,-5-2 0,4 4 0,-3-4 0,4-1 0,3 0 0,-3-2 0,3 2 0,-3-3 0,0 0 0,0 0 0,0 4 0,0-4 0,0 4 0,-1-4 0,1 0 0,4 0 0,0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28.2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57 108 24575,'0'19'0,"0"-3"0,0 9 0,0-4 0,0 17 0,0-4 0,0 30 0,0-21 0,0 21 0,0-12 0,0 31 0,0-18 0,0 16 0,0-35 0,-4-2 0,2-12 0,-2 11 0,1-18 0,2 7 0,-6-16 0,6 0 0,-7 0 0,8 0 0,-7-4 0,6 3 0,-6-3 0,6 4 0,-6-4 0,7 3 0,-4-7 0,4 3 0,0-4 0,0 0 0,0 0 0,0-29 0,0 2 0,0-33 0,0 13 0,0-10 0,0-2 0,0-2 0,0-10 0,0 10 0,0-4 0,0 7 0,0-1 0,0 6 0,0-4 0,4 16 0,-3-9 0,3 16 0,-4-5 0,0 6 0,0 4 0,0 2 0,0 4 0,0 3 0,0 2 0,0 4 0,0 0 0,0-1 0,0 1 0,0 0 0,0 0 0,0-1 0,0 1 0,0 0 0,3 3 0,1-2 0,3 2 0,1 0 0,-1-3 0,0 3 0,0-3 0,0 0 0,4-1 0,-2 4 0,6-3 0,-3 2 0,0-2 0,3-1 0,-3 0 0,3 0 0,1 0 0,0 0 0,0 0 0,0-1 0,-4 2 0,3 2 0,-7 2 0,7 3 0,-7 0 0,4 0 0,-5 0 0,0 0 0,0 0 0,4 0 0,-3 3 0,3 1 0,-3 3 0,-1 1 0,0-1 0,0 4 0,1 1 0,0 4 0,-4 0 0,0 7 0,-4-6 0,0 3 0,0-6 0,0-1 0,0 2 0,-4 1 0,-4 0 0,-9 1 0,0-5 0,-8 5 0,3-4 0,-4 1 0,0-2 0,4-3 0,-3-1 0,3-3 0,0-1 0,-3-4 0,8 0 0,-3 0 0,7 0 0,2 0 0,4 0 0,0 0 0,-1-3 0,4-1 0,-2-3 0,3 3 0,-1 1 0,1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09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46 24575,'-8'-24'0,"4"10"0,0 6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29.44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24575,'24'0'0,"-4"0"0,5 0 0,-8 0 0,8 0 0,-3 0 0,4 0 0,-4 0 0,3 0 0,-8 0 0,3 0 0,-8 0 0,3 0 0,-7 0 0,3 0 0,-4 0 0,0 0 0,0 0 0,4 0 0,-3 0 0,7 0 0,-3 0 0,4 0 0,-4 0 0,-1 0 0,-4 0 0,0 0 0,-3 0 0,-1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0.2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24575,'31'0'0,"11"0"0,-18 0 0,24 0 0,1 0 0,0 0 0,15 0 0,-18 0 0,-1 0 0,-1 0 0,-6 0 0,-10 0 0,-2 0 0,-10 0 0,-4 0 0,-1 0 0,-7 0 0,-1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1.6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163 0 24575,'-55'30'0,"13"-6"0,26-3 0,12-5 0,0 0 0,4 0 0,-7 7 0,5-1 0,-5 12 0,7-7 0,-7 17 0,5-19 0,-9 17 0,10-23 0,-3 11 0,4-8 0,0 4 0,0 0 0,0 0 0,0 0 0,0 6 0,0-5 0,0 5 0,0-6 0,0 0 0,0 6 0,0-5 0,3 4 0,7 1 0,0 1 0,8 5 0,-8 0 0,4 0 0,-4 0 0,-1-5 0,4-2 0,-4-5 0,8 0 0,-4-4 0,0-2 0,6-3 0,-5-4 0,6-1 0,1-4 0,-4 0 0,8 1 0,-3-1 0,-1 0 0,4-3 0,-8-1 0,4-4 0,-5 3 0,-4-2 0,-1 3 0,-4-4 0,0 0 0,0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3.71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68 24575,'11'0'0,"-2"0"0,-2 0 0,0 0 0,0 0 0,0 0 0,0 0 0,0 0 0,0 0 0,-3 7 0,2-2 0,-2 6 0,4 0 0,-4 1 0,3 4 0,-6-4 0,6 3 0,-3-3 0,1 4 0,-2 0 0,0-4 0,-2 3 0,2-3 0,-3 3 0,0 1 0,0 0 0,0 0 0,0 5 0,0-4 0,0 3 0,0-4 0,0 5 0,0-8 0,0 6 0,0-11 0,0 4 0,0-5 0,0 0 0,0 0 0,0 4 0,0-3 0,0 3 0,0-4 0,0 1 0,0-1 0,3-3 0,1-2 0,0-5 0,-2-5 0,2-4 0,-3-4 0,6-4 0,-6-2 0,3 0 0,0-3 0,-3 3 0,3-4 0,-1 4 0,-2 2 0,3-1 0,-4 4 0,0-4 0,0 1 0,0 3 0,0-4 0,0 9 0,0-3 0,0 3 0,0-1 0,3-2 0,-2 7 0,6-3 0,-3 0 0,4-1 0,0-1 0,-1-2 0,1 7 0,0-7 0,-1 7 0,0-3 0,1 7 0,-4-3 0,2 6 0,-2-2 0,3 3 0,0 0 0,0 0 0,9 0 0,-3 0 0,12 0 0,-8 0 0,8 0 0,-8 0 0,4 0 0,-6 0 0,1 4 0,-4 0 0,0 3 0,-5-3 0,0 3 0,0-7 0,-3 7 0,-1-6 0,-3 2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5.23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24575,'16'0'0,"2"0"0,-2 0 0,1 0 0,4 0 0,-5 0 0,-1 0 0,-3 0 0,0 0 0,-5 0 0,0 0 0,0 0 0,-3 3 0,-1 1 0,-3 3 0,0 4 0,-3 1 0,-2 9 0,-7 0 0,-2 6 0,-4-1 0,1 0 0,-1 0 0,4 5 0,-2-8 0,6 8 0,-1-18 0,3 6 0,0-10 0,4 2 0,-2-7 0,5-1 0,-2-3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7.1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10 130 24575,'0'20'0,"0"3"0,0-1 0,0 4 0,-4 0 0,3 0 0,-3-4 0,4 3 0,0-12 0,0 6 0,0-7 0,0 4 0,0-4 0,0 3 0,0-3 0,0 4 0,0 5 0,0-4 0,0 8 0,0-4 0,0 1 0,0 3 0,0-8 0,0 8 0,0-8 0,0 4 0,0-5 0,0 0 0,0-1 0,0 1 0,4 0 0,0 0 0,1 0 0,2 0 0,-3-4 0,3-1 0,0-4 0,5 1 0,0-1 0,3 1 0,1 0 0,0-3 0,5-2 0,-4-3 0,3 0 0,-4 0 0,0 0 0,5 0 0,-4 0 0,3 0 0,-4 0 0,0-3 0,0-5 0,0-1 0,-4-6 0,-1 2 0,1-3 0,-3 0 0,3-4 0,-8-19 0,0 9 0,-4-19 0,0 16 0,0-5 0,0 0 0,0 0 0,-4 0 0,-2-1 0,-3 1 0,-1 0 0,1 5 0,-1-4 0,1 4 0,4-5 0,-3 5 0,7-3 0,-7 13 0,7-8 0,-6 14 0,3 0 0,0 6 0,-3 4 0,3 3 0,-3 0 0,-4 4 0,-5 0 0,-1 0 0,2 0 0,0 0 0,3 0 0,0 0 0,-3 0 0,6 0 0,-6 0 0,7 0 0,-7 4 0,3 0 0,0 1 0,-3 2 0,6-3 0,-6 4 0,7-4 0,-3 3 0,4-3 0,-1 3 0,4 4 0,-3 1 0,6 4 0,-2 0 0,3 0 0,0 0 0,0-1 0,0 1 0,0 0 0,0-5 0,0 0 0,0-4 0,7 1 0,6-1 0,9-2 0,9-1 0,8-4 0,1 0 0,10 0 0,2 0 0,1 0 0,5 0 0,0 0 0,-5 0 0,-1 0 0,-8 0 0,-11-4 0,-6 3 0,-7-3 0,-8 4 0,-1 0 0,-13 0 0,-2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8.93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157 1 24575,'-7'7'0,"0"-1"0,-1-6 0,4 4 0,-3 3 0,7 1 0,-7 0 0,6-2 0,-2-2 0,3 6 0,0 2 0,0 2 0,-4 2 0,-1 5 0,-6-4 0,-2 3 0,-3-7 0,3 2 0,-2-6 0,10 2 0,-10-3 0,14-1 0,-10 0 0,10-3 0,-2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9.9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24575,'14'0'0,"-3"0"0,8 0 0,-10 0 0,7 0 0,-9 0 0,0 0 0,0 0 0,-3 0 0,-1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2.13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24575,'0'10'0,"0"4"0,0 3 0,0 0 0,0 8 0,0-4 0,0 5 0,0 1 0,0 4 0,0 2 0,0 0 0,0-2 0,0 0 0,0-3 0,0 3 0,0-4 0,0-1 0,0-5 0,0 10 0,0-3 0,0 5 0,0 3 0,0-3 0,0 5 0,0 6 0,0-10 0,0 9 0,0-10 0,0 0 0,0 3 0,0-8 0,0 3 0,0-5 0,0 1 0,0-1 0,0-5 0,0 4 0,0-8 0,0 0 0,0-2 0,0-4 0,0 1 0,0-2 0,0-3 0,0-1 0,0-5 0,0-10 0,0-4 0,0-12 0,0 3 0,0-4 0,4-6 0,2-1 0,3 0 0,4-4 0,-3 5 0,4-1 0,-1-4 0,-3 14 0,3-8 0,-5 14 0,0-3 0,0 8 0,-4 0 0,3 5 0,-3 0 0,3 0 0,0-1 0,0 1 0,1 3 0,-4-3 0,2 7 0,-2-7 0,3 7 0,0-4 0,0 1 0,0-1 0,4-4 0,1 1 0,4-1 0,0 0 0,0 0 0,-4 0 0,-1 3 0,-4 2 0,1 3 0,-1 0 0,0 0 0,0 0 0,0 0 0,1 3 0,-1 5 0,1 4 0,0 4 0,0 0 0,0 0 0,0 5 0,0-4 0,1 8 0,-1-8 0,0 8 0,1-4 0,-1 1 0,-3 3 0,-2-3 0,-3-1 0,0 4 0,0-3 0,0 4 0,0 0 0,0-4 0,0 3 0,0-8 0,0 8 0,0-8 0,0 3 0,0-8 0,4 7 0,-3-10 0,2 5 0,-3-13 0,0 1 0,0-5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3.49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88 1 24575,'19'0'0,"2"0"0,0 0 0,4 0 0,-8 3 0,4 5 0,-1 1 0,-3 6 0,9 4 0,-8-2 0,3 5 0,-4-2 0,-5-3 0,1 13 0,-1-11 0,2 11 0,-5-8 0,6 4 0,-9 0 0,3 0 0,-2 0 0,-1 6 0,2-5 0,2 10 0,-5-4 0,-1 10 0,-4-3 0,0 4 0,0 0 0,0-4 0,0 4 0,0 0 0,0-5 0,0 0 0,0-2 0,0-5 0,0 1 0,-4-2 0,-1-5 0,-4 6 0,-4-5 0,3 5 0,-7-6 0,8 0 0,-8 0 0,7 1 0,-6-1 0,3-5 0,-1 4 0,-2-3 0,3 4 0,-5 0 0,1-4 0,0 3 0,0-3 0,0-1 0,0 4 0,0-8 0,1 4 0,-5-5 0,4 0 0,-4 1 0,5-5 0,0 0 0,0-4 0,4-1 0,1 1 0,4-1 0,-1 0 0,1-6 0,4-5 0,0-1 0,3-2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12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41 24575,'0'-14'0,"0"1"0,3 10 0,1 0 0,3-1 0,0 4 0,0-4 0,1 4 0,-1 0 0,0 0 0,0 0 0,0 0 0,0 0 0,0 0 0,0 0 0,0 0 0,0 0 0,-3 4 0,-1 0 0,-3 3 0,4 0 0,-4 0 0,4 0 0,-4 1 0,0-1 0,0 0 0,0 0 0,0 0 0,0 0 0,0 0 0,0 0 0,0 0 0,0 4 0,0-3 0,0 4 0,0-5 0,-4 0 0,0 0 0,-3 0 0,0-3 0,-1 3 0,1-6 0,0 2 0,-1-3 0,1 0 0,0 0 0,-4 0 0,2 0 0,-2 0 0,4 0 0,3-3 0,1-1 0,0-3 0,2-1 0,-2 1 0,3 0 0,0-4 0,0 2 0,0-2 0,0 0 0,0 3 0,0-4 0,0 5 0,3 0 0,-2 0 0,5 2 0,-5-1 0,5 5 0,-2-2 0,3 3 0,0 0 0,0 0 0,0 0 0,0 0 0,0 0 0,1 0 0,-1 0 0,0 0 0,0 0 0,-3 3 0,-1 1 0,-3 3 0,0 0 0,0 4 0,0-3 0,0 3 0,0-4 0,0 1 0,-3-1 0,-5 0 0,-1-3 0,-2 0 0,4-4 0,0 0 0,-5 0 0,4 0 0,-3 0 0,4 0 0,-1 0 0,4-7 0,-2 2 0,5-10 0,-2 6 0,3 1 0,0 5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7.13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 1 24575,'0'18'0,"0"4"0,0-1 0,0 11 0,0-5 0,0 10 0,0-4 0,0 11 0,0-5 0,0 5 0,0-6 0,0 0 0,0 0 0,0 0 0,-4 0 0,3 0 0,-3-5 0,4-1 0,0-1 0,0-3 0,-4 3 0,3-5 0,-3 0 0,4 0 0,0 1 0,0-6 0,0 4 0,0-8 0,0 4 0,0-9 0,0 3 0,0-7 0,0 3 0,0-4 0,0 0 0,0 1 0,0-1 0,0 0 0,0 0 0,0 0 0,0 1 0,0-1 0,0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8.82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24575,'15'0'0,"4"0"0,-2 0 0,3 0 0,1 0 0,-8 0 0,6 0 0,-10 0 0,2 0 0,-4 0 0,0 0 0,-1 0 0,1 0 0,1 0 0,-1 0 0,0 0 0,0 0 0,0 0 0,4 0 0,-3 0 0,7 0 0,-7 0 0,7 0 0,-3 0 0,0 0 0,3 0 0,-3 3 0,4-2 0,0 6 0,-4-3 0,3 4 0,-7-1 0,3 1 0,-4-1 0,1 0 0,-1 0 0,0 1 0,0-1 0,0 0 0,1 4 0,-4-3 0,-1 7 0,1-7 0,-4 7 0,4-7 0,-4 7 0,0-3 0,0 0 0,0 3 0,0-7 0,0 7 0,0-3 0,0 4 0,0 0 0,-8 0 0,3 0 0,-7 0 0,4 0 0,-3 0 0,2 0 0,-6 0 0,2-4 0,1-1 0,-3-3 0,7-1 0,-7 1 0,6 0 0,-6-1 0,7 1 0,-7-4 0,3-1 0,-4-3 0,0 0 0,0 0 0,0 0 0,-7 0 0,0 0 0,-1 0 0,-1 0 0,8 0 0,-8 0 0,11 0 0,-5 0 0,11 0 0,-4 0 0,5-3 0,3-1 0,1-3 0,3 3 0,0 1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9.96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24575,'15'0'0,"-1"0"0,12 0 0,-3 0 0,8 0 0,-9 0 0,-2 0 0,1 0 0,-8 0 0,3 0 0,-9 0 0,0 0 0,-3 0 0,-1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1.01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24575,'11'0'0,"2"0"0,-4 0 0,6 0 0,-3 0 0,4 0 0,9 0 0,-6 0 0,11 0 0,-8 0 0,-1 0 0,-1 0 0,-4 0 0,-5 0 0,-3 0 0,-5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5.05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507 1 24575,'-31'13'0,"10"-6"0,-12 21 0,6-13 0,3 6 0,-7-3 0,10-1 0,-1 0 0,-3 0 0,8-1 0,-9 2 0,9 2 0,-5 2 0,5-3 0,0 5 0,0-6 0,-1 8 0,5-4 0,0 3 0,1-4 0,2 5 0,-2 1 0,3-1 0,0 0 0,0 0 0,4-4 0,-3 3 0,4-8 0,-1 3 0,-2-4 0,6-4 0,-3 3 0,4-3 0,0 4 0,0 0 0,0 0 0,0 0 0,0 4 0,0-3 0,0 8 0,0-3 0,0 4 0,0-4 0,0 3 0,0-4 0,0 5 0,0 1 0,0-1 0,0 0 0,0 0 0,4 0 0,1 0 0,3-4 0,1-2 0,2-4 0,2 0 0,-1 0 0,3 0 0,-3 0 0,4-4 0,5 4 0,-4-3 0,3 0 0,1 2 0,-4-6 0,8 4 0,-8-2 0,8-1 0,4 5 0,-6-5 0,5 2 0,-16-5 0,-1 1 0,-4-4 0,0-1 0,0 0 0,0-2 0,-3 2 0,0-3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7.51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42 24575,'15'0'0,"0"0"0,1 0 0,-4 0 0,3 0 0,-7 0 0,3 0 0,0 0 0,-3 0 0,3 0 0,-4 0 0,0 0 0,0 0 0,1 0 0,-4 3 0,2 1 0,-2 3 0,3 5 0,1-4 0,-4 3 0,2-4 0,-5 4 0,6-3 0,-7 7 0,4-3 0,-4 4 0,0 0 0,0 0 0,0 4 0,0-3 0,0 8 0,0-3 0,0 0 0,-4 3 0,-1-8 0,-4 8 0,-2-8 0,1 3 0,-1-4 0,-1-3 0,4-2 0,0-4 0,1 0 0,3 1 0,-3-1 0,3 0 0,-3 0 0,6-9 0,-2-3 0,3-10 0,0-5 0,4-2 0,1-4 0,8-1 0,-4 1 0,13-1 0,-7-5 0,8 3 0,-5-2 0,4 3 0,-7 2 0,6 3 0,-12 6 0,2 2 0,-4 7 0,1-3 0,-1 7 0,-3-3 0,2 6 0,-5-5 0,2 2 0,1-3 0,0-1 0,0 1 0,2 0 0,-5-1 0,5 4 0,-5-2 0,5 2 0,-2-3 0,3 0 0,0 3 0,-4 7 0,0 5 0,-6 7 0,-2 1 0,-3 0 0,0 0 0,0 0 0,4 0 0,0-1 0,4 1 0,-4 5 0,3 0 0,-3 1 0,4 3 0,-3-8 0,2 3 0,-3-4 0,4-4 0,0-1 0,0-3 0,-3-1 0,2 0 0,-2 0 0,3 0 0,0 0 0,0 0 0,0 0 0,0 0 0,3 0 0,1 0 0,7 0 0,-3 1 0,7 0 0,-7-1 0,3 0 0,0 1 0,-3-4 0,3 3 0,-4-6 0,4 2 0,-2-3 0,2 0 0,0 0 0,-3 0 0,3 0 0,-4 0 0,0 0 0,1 0 0,-1 0 0,-1 0 0,1 0 0,0 3 0,0-3 0,-4 7 0,4-6 0,-3 5 0,3-2 0,0 0 0,-3 2 0,2-5 0,-6 5 0,6-5 0,-5 2 0,2-3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8.40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24575,'0'18'0,"0"-2"0,0 5 0,0-1 0,0-3 0,0 4 0,0-9 0,0-1 0,0-4 0,0 0 0,0-6 0,0-2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0.95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43 37 24575,'0'35'0,"0"-5"0,0 7 0,0-10 0,0 5 0,0-6 0,0 0 0,0 5 0,0-12 0,0 11 0,4-12 0,-3 3 0,2 0 0,-3-5 0,0-1 0,0-3 0,0 0 0,0-5 0,0 0 0,3-3 0,1-1 0,0-10 0,2-2 0,-1-11 0,7-2 0,2-10 0,4 5 0,1-10 0,-2 9 0,-2-9 0,1 14 0,-6-7 0,1 13 0,-2-4 0,-5 5 0,-1 4 0,-3 1 0,0 4 0,0-1 0,0 1 0,0 0 0,3 3 0,-2-2 0,2 2 0,4-7 0,-2-1 0,10 0 0,-6 1 0,2 3 0,-4 1 0,0-1 0,0 4 0,-3 4 0,0 4 0,-4 3 0,0 4 0,0-3 0,0 7 0,0-3 0,0 4 0,0 0 0,0 4 0,0 2 0,0-1 0,0 10 0,0-9 0,0 10 0,0-6 0,4 6 0,1-5 0,0 10 0,-1-10 0,-4 10 0,0-10 0,0 10 0,0-9 0,0 8 0,0-8 0,0 9 0,0-5 0,0 1 0,0 4 0,0-4 0,0 5 0,0 0 0,0-5 0,0 3 0,-8-8 0,2 8 0,-11-8 0,7 3 0,-7-4 0,4-1 0,-1-5 0,-1 0 0,6-5 0,-7 0 0,8-4 0,-3-1 0,3-4 0,1 0 0,-4 1 0,3-4 0,-7-1 0,6-3 0,-6 0 0,3 0 0,0-7 0,-3-2 0,6-7 0,-3-4 0,-1-2 0,7-4 0,-6-6 0,11-1 0,-7-11 0,7 4 0,-3 1 0,4 7 0,0 0 0,0 5 0,0-5 0,0 1 0,0 3 0,0-9 0,8 10 0,12-12 0,5 10 0,15-6 0,0 5 0,1 5 0,9-5 0,-4 9 0,-1 0 0,-1 3 0,-6 7 0,-5-2 0,-6 7 0,-7 3 0,-8 3 0,-1 0 0,-4 0 0,-9 0 0,-2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1.93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75 1 24575,'0'14'0,"0"1"0,0 5 0,0 2 0,0-1 0,0-4 0,0 2 0,0-9 0,-4 9 0,3-11 0,-6 7 0,-1-6 0,0 2 0,0-4 0,1 1 0,3-1 0,-3 0 0,0-3 0,0-1 0,3-3 0,1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4.69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25 24575,'20'0'0,"-1"0"0,1 0 0,-3 0 0,0 0 0,-2 0 0,-7 0 0,7 0 0,-7 0 0,3 0 0,-5 0 0,2 0 0,-2 0 0,1 0 0,0 0 0,0 0 0,0 0 0,0 0 0,-1 0 0,10 0 0,-3-4 0,8 0 0,-5-4 0,0 3 0,-4 1 0,-1 4 0,-4 0 0,0 0 0,0 0 0,-3 3 0,-4 1 0,-4 7 0,-4-3 0,-4 12 0,3-7 0,-6 7 0,6-4 0,-3 0 0,0 0 0,4 0 0,-4-4 0,4 3 0,1-3 0,-2 4 0,-2 0 0,2 0 0,-6 0 0,6-4 0,-2 2 0,3-5 0,0 6 0,4-7 0,-3 3 0,7-4 0,-1-3 0,9-5 0,4-7 0,4-1 0,4-3 0,-3 4 0,4 0 0,-5 3 0,-1 2 0,-3 3 0,3 0 0,-6 0 0,6 0 0,-7 0 0,7 0 0,-7 0 0,3 3 0,0 5 0,-3 4 0,4 4 0,-1 0 0,-2 0 0,3 4 0,0-3 0,-3 4 0,6-6 0,-6 1 0,7 5 0,-7-4 0,3 8 0,-4-8 0,1 8 0,-1-3 0,-3 4 0,-1 0 0,-4 0 0,0 0 0,0 0 0,0 1 0,0-1 0,-4 0 0,-1-5 0,-3 0 0,0-5 0,-4 0 0,3 0 0,-6 0 0,7-4 0,-8 3 0,8-7 0,-7 3 0,3-3 0,0-1 0,-3 1 0,7 0 0,-4-4 0,5-1 0,0-3 0,-4 0 0,2 0 0,-2 0 0,4 0 0,-1 0 0,1-3 0,-4-12 0,2 1 0,-3-14 0,8 7 0,-4-6 0,7-4 0,-3-2 0,4-5 0,0 0 0,0-1 0,0 1 0,0 0 0,0 0 0,0 0 0,0 5 0,9-4 0,-3 9 0,11-3 0,-4 9 0,0 2 0,-2 3 0,-3 5 0,0-3 0,-1 10 0,0-5 0,1 6 0,-4-3 0,2 3 0,-5-3 0,2 3 0,-3-3 0,0-2 0,0 4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14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24575,'0'14'0,"0"1"0,0 1 0,0 4 0,0 2 0,0-1 0,0 4 0,0-3 0,0 9 0,0-8 0,0 8 0,0-10 0,0 1 0,0-2 0,0 1 0,0-8 0,0 7 0,0-8 0,0 0 0,0-1 0,0 0 0,0-3 0,0 3 0,0-4 0,0 0 0,0 1 0,0-1 0,0 0 0,0 0 0,0 0 0,0 1 0,0-1 0,0-6 0,-7-2 0,5-3 0,-5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6.06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24575,'15'0'0,"0"0"0,0 0 0,-3 0 0,0 3 0,-1 2 0,1 2 0,0 5 0,-1-4 0,1 4 0,-7 4 0,5-3 0,-6 4 0,1 2 0,1-6 0,-2 4 0,4-2 0,-4-3 0,3 0 0,-3 3 0,4-3 0,0 4 0,0 0 0,-4 0 0,3 0 0,-2 4 0,3-3 0,1 4 0,-5-1 0,3-3 0,-2 8 0,-1-8 0,4 8 0,-7-8 0,3 4 0,0-1 0,-3-3 0,3 4 0,-4-5 0,0 0 0,0 0 0,0-1 0,0 6 0,0-4 0,0 3 0,0 8 0,0-9 0,0 13 0,0-15 0,0 8 0,0-8 0,-4 3 0,0-4 0,-5 5 0,1-4 0,0 3 0,3-8 0,-2 3 0,3-3 0,-4 0 0,0 3 0,4-6 0,-3 2 0,3-4 0,0 0 0,0 0 0,1-3 0,3 3 0,-3-9 0,3-6 0,-4-1 0,4-2 0,-4 7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1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4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24575,'0'7'0,"0"-1"0,0 1 0,0 0 0,0 0 0,0 0 0,4-3 0,-4 2 0,7-3 0,-7 4 0,7 0 0,-7 0 0,4 0 0,-1-3 0,-2 3 0,2-3 0,-3 3 0,3 0 0,-2-1 0,2 1 0,0 0 0,-3 0 0,3 0 0,-3 0 0,3-1 0,-2 1 0,5 0 0,-5 0 0,2 0 0,0-4 0,-2 4 0,2-4 0,0 1 0,-2 3 0,5-4 0,-2 4 0,0 0 0,-1 0 0,0 0 0,-2 0 0,2 0 0,0-3 0,-2 3 0,2-3 0,0 0 0,-2 2 0,5-2 0,-5 3 0,5-3 0,-5 3 0,5-3 0,-5 3 0,6 0 0,-3 0 0,3 0 0,-3 0 0,2 0 0,-2 1 0,0-1 0,2 0 0,-5 0 0,5 0 0,-5 1 0,5-1 0,-5 0 0,5-3 0,-5 2 0,6-5 0,-7 5 0,3-2 0,1 3 0,-4 1 0,7-1 0,-6 0 0,5 0 0,-5 0 0,2 0 0,0 1 0,-2-1 0,5 0 0,-2 0 0,3 0 0,-3 0 0,3 0 0,-3 1 0,0-1 0,2 0 0,-2 0 0,3 0 0,-3 0 0,2 1 0,-2-1 0,4 0 0,-4 0 0,2 0 0,-2 0 0,3 1 0,-3-1 0,3 0 0,-3 0 0,3 0 0,-3 1 0,2-1 0,-5 0 0,5 0 0,-5 0 0,6 1 0,-7-1 0,7 0 0,-6 0 0,5 0 0,-5 1 0,5-1 0,-5 0 0,5 0 0,-2 0 0,0 0 0,0 1 0,-1-1 0,-2 0 0,5 0 0,-5 4 0,2-3 0,0 3 0,-2 1 0,5-4 0,-5 3 0,2 0 0,0-3 0,-2 3 0,6 0 0,-6-3 0,2 3 0,1 0 0,-3-2 0,6 6 0,-6-7 0,6 7 0,-6-7 0,6 7 0,-6-7 0,5 3 0,-5 0 0,6-3 0,-7 3 0,7-3 0,-6-1 0,2 0 0,0 4 0,-2-3 0,6 3 0,-6-4 0,5 1 0,-5-1 0,5 0 0,-5 0 0,2 0 0,1 1 0,-4 3 0,7-3 0,-6 3 0,5-4 0,-5 4 0,5-3 0,-2 3 0,3 0 0,0-3 0,-3 2 0,3 1 0,-3-3 0,4 7 0,-4-7 0,3 3 0,-3 0 0,0-2 0,3 2 0,-3-4 0,3 0 0,-3 4 0,3-3 0,-7 3 0,4-3 0,-1-1 0,-2 4 0,5-3 0,-5 3 0,2-4 0,0 0 0,-2 1 0,2-1 0,0 0 0,-2 0 0,2 0 0,1 0 0,-4 1 0,4-1 0,-1 0 0,1 0 0,0 0 0,2 0 0,-2 0 0,0 0 0,2-3 0,-5 2 0,2-2 0,0 0 0,-2 2 0,5-2 0,-5 3 0,5 0 0,-5-1 0,2-5 0,-3-2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1:5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24575,'7'0'0,"6"0"0,-4 0 0,9 0 0,-10 3 0,7-2 0,-7 6 0,7-3 0,-7 0 0,3 3 0,-4-7 0,1 7 0,-1-6 0,0 2 0,0 0 0,0-2 0,1 2 0,-4 0 0,2-2 0,-2 2 0,3 0 0,0 1 0,0 3 0,0-3 0,1 3 0,-1-3 0,0 3 0,0-3 0,0 2 0,0-2 0,0 3 0,0-3 0,-3 2 0,3-2 0,-3 0 0,3 3 0,0-7 0,-3 7 0,3-3 0,-3 0 0,3 2 0,0-2 0,0 0 0,0 2 0,0-2 0,0 0 0,0 3 0,1-3 0,-1 3 0,0 0 0,0 0 0,0-3 0,1 3 0,-1-3 0,0 3 0,0 0 0,4 1 0,-3-1 0,4 0 0,-1 1 0,1-1 0,0 1 0,-1 0 0,0-1 0,-3 0 0,7 1 0,-7 0 0,3-1 0,0 1 0,-3-1 0,7 1 0,-6-1 0,2 1 0,-4-1 0,0 0 0,4 1 0,-3-1 0,3 0 0,-4 1 0,1-1 0,-1 0 0,0 0 0,0 0 0,4 1 0,-3-4 0,3 3 0,-3-7 0,3 7 0,-3-3 0,7 4 0,-7-1 0,7-2 0,-3 1 0,0-2 0,3 4 0,-7-1 0,3 1 0,0 0 0,-3-1 0,7 1 0,-7-1 0,7 1 0,-7-1 0,7-3 0,-7 3 0,7-3 0,-6 3 0,2 1 0,0-1 0,4 4 0,-2-5 0,5 4 0,-10-6 0,7 4 0,-3-4 0,0 3 0,3-3 0,-3 4 0,4-1 0,0 1 0,0 0 0,0-3 0,0 2 0,0-3 0,0 4 0,-1-3 0,1 2 0,0-3 0,0 4 0,-4 0 0,3 0 0,-3-1 0,4-2 0,0 2 0,-4-3 0,10 4 0,-8-1 0,5-2 0,-4 2 0,-3-3 0,4 4 0,-4 0 0,3-1 0,-3 1 0,0 0 0,3 0 0,-7-1 0,7 1 0,-7-1 0,7 1 0,-7-1 0,7 1 0,-7-1 0,7 1 0,-3 0 0,4 0 0,-4-1 0,3 1 0,-3 0 0,0-1 0,3 1 0,-7-1 0,7 1 0,-7-4 0,7 4 0,0-1 0,-2 2 0,5-2 0,-9-1 0,2-2 0,-4 4 0,0-4 0,0-1 0,0 0 0,-3 1 0,3 0 0,-6 2 0,2-6 0,-3 3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1:5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1119 5 24575,'-15'0'0,"-4"-4"0,2 6 0,-8-5 0,8 14 0,-9-9 0,9 12 0,-8-9 0,3 3 0,1 3 0,0-5 0,5 5 0,-4-3 0,2 0 0,-2 1 0,-1-1 0,4 0 0,-4 0 0,5 0 0,-4 1 0,3-1 0,-4 0 0,5 0 0,0 0 0,0 0 0,0 0 0,0 0 0,0 0 0,0 0 0,0 3 0,0-2 0,0 3 0,4-5 0,-3 1 0,6-1 0,-6 1 0,7-1 0,-7 1 0,3 0 0,0-1 0,-3 1 0,3 4 0,-4-4 0,0 4 0,-1-1 0,1-2 0,0 3 0,0-4 0,4-1 0,1 1 0,4-1 0,-1-3 0,-3 3 0,3-3 0,-3 3 0,4 1 0,-5-1 0,4 0 0,-7 1 0,7 0 0,-7-4 0,6 2 0,-2-2 0,4 3 0,-8 1 0,6-1 0,-5 1 0,3-1 0,3 1 0,-8 0 0,8-1 0,-7 1 0,7-1 0,-3 0 0,3-3 0,1 0 0,3-1 0,-2-2 0,5 5 0,-3-5 0,4 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24575,'7'0'0,"-1"0"0,2 0 0,-1 0 0,0 0 0,4 0 0,1 0 0,3 0 0,-3 0 0,-1 0 0,-4 0 0,0 0 0,0 0 0,0 0 0,4 0 0,-2 0 0,2 0 0,-4 0 0,4 0 0,-3 0 0,3 0 0,-4 0 0,0 0 0,1 0 0,-1 0 0,0 0 0,-3 3 0,2 1 0,-5 3 0,5-3 0,-2 2 0,0-2 0,2 3 0,-5 0 0,6 1 0,-7-1 0,4 0 0,-4 4 0,0 1 0,0 0 0,0 3 0,0-7 0,-4 7 0,-4-3 0,-4 0 0,-4 3 0,-5-2 0,4 0 0,-4 3 0,5-7 0,0 2 0,4-3 0,1-1 0,4 0 0,-1-3 0,4 3 0,1-4 0,0 4 0,2 0 0,-2 0 0,0 0 0,2 5 0,-2-4 0,3 3 0,0-4 0,0 0 0,-4 0 0,3 0 0,-2 0 0,3 0 0,0-1 0,0-2 0,0-1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24575,'14'0'0,"-3"0"0,0 0 0,0 0 0,1 0 0,0 0 0,-1 0 0,-4 0 0,4 0 0,-3 0 0,3 0 0,-3 0 0,-1 0 0,0 0 0,0 0 0,0 3 0,1 1 0,-1 4 0,0-1 0,0 0 0,0 0 0,-3 4 0,0 1 0,-4 9 0,0-4 0,0 8 0,0-8 0,0 8 0,0-4 0,-8 1 0,-1 3 0,-8-3 0,0-1 0,0 0 0,5-5 0,1-4 0,3-1 0,1-4 0,-1 0 0,4-12 0,1-6 0,3-8 0,4-11 0,1 7 0,8-9 0,-3 6 0,3 0 0,-5 4 0,1-3 0,-1 3 0,1-4 0,-1 0 0,5 0 0,-3-1 0,5 6 0,-5 0 0,1 5 0,-3 4 0,-1 1 0,0 4 0,0-1 0,-3 2 0,3-1 0,-3-4 0,3-1 0,1-1 0,0-2 0,-1 7 0,1 0 0,-1 5 0,0 3 0,-3 3 0,-1 1 0,-3 3 0,-3-3 0,-1-1 0,0 0 0,-2-2 0,1 2 0,-2 0 0,0-2 0,3 5 0,-3-5 0,3 2 0,0 0 0,-2-2 0,5 5 0,-2-2 0,3 3 0,0 0 0,0 1 0,0-1 0,-4 0 0,4 4 0,-4-3 0,4 7 0,0-7 0,0 3 0,0-3 0,0-1 0,0 0 0,0 0 0,0 0 0,0 0 0,0 0 0,4 0 0,0 1 0,3-1 0,0 4 0,1 1 0,0 0 0,-1-1 0,4 0 0,-3-3 0,7 4 0,-6-1 0,6-2 0,-3 2 0,0-3 0,3 3 0,-3-2 0,0 2 0,3-7 0,-3-1 0,9-3 0,-4 0 0,8 0 0,-8 0 0,3 0 0,-4 0 0,-4 0 0,-1 0 0,-4 0 0,1 0 0,-1 0 0,0 0 0,-3 0 0,-1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24575,'0'-10'0,"0"0"0,3 3 0,0 0 0,8 3 0,-3 1 0,7 3 0,-7 0 0,3 0 0,1 0 0,-4 0 0,3 0 0,-4 0 0,4 0 0,-3 0 0,7 0 0,-7 0 0,3 0 0,-3 0 0,-1 3 0,-3 1 0,2 3 0,-5 1 0,2-1 0,-3 0 0,3 0 0,-2 0 0,2 0 0,-3 0 0,0 0 0,0 1 0,0 3 0,0-3 0,0 11 0,0-5 0,-4 6 0,0-4 0,-8 0 0,3 0 0,-6 0 0,3-4 0,-1 3 0,-2-6 0,6 2 0,-2-3 0,4-1 0,0 0 0,0-3 0,3 2 0,1-2 0,3 3 0,0 0 0,0 0 0,0 0 0,0 0 0,0 4 0,0 1 0,0 4 0,0-4 0,0 3 0,0-3 0,0 0 0,0-1 0,0-4 0,0 0 0,0-3 0,0-1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16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24575,'11'0'0,"-1"0"0,-3 0 0,0 0 0,0 0 0,0 0 0,1 0 0,-1 0 0,0 0 0,0 0 0,0 0 0,0 0 0,0 0 0,0 0 0,0 0 0,0 0 0,0 0 0,0 0 0,0 0 0,0 0 0,-1 0 0,1 0 0,0 0 0,0 0 0,0 0 0,0 0 0,0 0 0,-3 3 0,2 1 0,-5 3 0,2 0 0,0 0 0,1 0 0,0 1 0,-1-1 0,0 0 0,-2 0 0,5 0 0,-5 0 0,2 0 0,-3 0 0,0 1 0,0-1 0,0 0 0,0 0 0,0 0 0,0-1 0,0 2 0,0-1 0,0 0 0,0 0 0,0 0 0,0 0 0,0 1 0,0-1 0,0 0 0,0 0 0,0 0 0,-3 0 0,-1 0 0,-3 0 0,0-3 0,0 2 0,-5-2 0,4 4 0,-3-4 0,4-1 0,3 0 0,-3-2 0,3 2 0,-3-3 0,0 0 0,0 0 0,0 4 0,0-4 0,0 4 0,-1-4 0,1 0 0,4 0 0,0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24575,'0'7'0,"0"-1"0,0 2 0,3-1 0,-2 0 0,2 0 0,0-3 0,-2 3 0,2-4 0,1 4 0,-4 0 0,7 0 0,-6 0 0,5 1 0,-5-1 0,5 0 0,-2 0 0,0 0 0,3 1 0,-7-1 0,4 0 0,-4 0 0,3 0 0,0-3 0,4-1 0,-1-3 0,1 0 0,0 0 0,0 0 0,0 0 0,0 0 0,-1 0 0,1 0 0,0 0 0,0 0 0,0 0 0,0 0 0,0 0 0,0-6 0,0 1 0,-3-6 0,3 0 0,-2-1 0,-1 0 0,3-3 0,-6 7 0,2-4 0,-3 5 0,0 0 0,0-1 0,0 1 0,4-4 0,-3 3 0,2-3 0,-3-1 0,0 4 0,0-3 0,0 0 0,0 2 0,0-2 0,4 4 0,-4-4 0,4 3 0,-4-8 0,0 8 0,0-7 0,0 7 0,3 0 0,-2 1 0,2 9 0,-3-1 0,0 10 0,0 1 0,0 0 0,0 3 0,0-3 0,0 4 0,0-4 0,0 3 0,3-3 0,-2 4 0,3-4 0,-1 3 0,-2-3 0,6 4 0,-6 0 0,6-1 0,-6 1 0,6 0 0,-6 5 0,6-4 0,-6 8 0,6-8 0,-6 8 0,6-3 0,-6 4 0,3 0 0,0 0 0,-3 0 0,3 6 0,-4-5 0,0 5 0,0-6 0,4 0 0,-3 0 0,3 0 0,-4 0 0,0-4 0,0 3 0,0-8 0,0 8 0,0-8 0,0 8 0,0-3 0,0 4 0,0-4 0,0 15 0,0-12 0,0 13 0,0-16 0,0 3 0,0-8 0,0 3 0,0-7 0,0 1 0,0-5 0,-4 6 0,0-7 0,-4 3 0,-3-4 0,3 1 0,-7-4 0,3-1 0,-9-3 0,4 0 0,-4 0 0,5 0 0,0 0 0,0-3 0,4-5 0,-4-9 0,6-5 0,-2-4 0,3-1 0,-4-11 0,3 9 0,2-9 0,-1 7 0,8 3 0,-3-3 0,4-1 0,0 4 0,0-8 0,0 8 0,0-3 0,0 5 0,8-1 0,2 1 0,6 4 0,7-4 0,-2 8 0,8-9 0,-2 3 0,2-5 0,4 5 0,-4-4 0,3 9 0,-4-9 0,-6 10 0,0 0 0,-7 4 0,-3 5 0,-2 2 0,-3 4 0,-3 3 0,-1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24575,'10'0'0,"3"-4"0,-1-4 0,4-1 0,5-3 0,-4 4 0,0 0 0,-6 0 0,0 1 0,-3 2 0,3 2 0,-4 3 0,0 0 0,0 0 0,-3 3 0,-1 1 0,-3 3 0,0 4 0,0 1 0,-3 4 0,2-1 0,-6 1 0,-1 0 0,-1 0 0,-7 5 0,7-4 0,-4 3 0,6-8 0,-1 3 0,0-7 0,1 3 0,-1-3 0,4 3 0,-2-3 0,5 3 0,-5-4 0,2 0 0,6-6 0,-1-2 0,13-6 0,-2-1 0,4 4 0,-4-3 0,3 6 0,-3-2 0,4-1 0,0 3 0,-1-2 0,-2 3 0,1 0 0,-1 0 0,-1 0 0,2 0 0,-5 0 0,6 0 0,-7 0 0,3 3 0,0 1 0,-3 3 0,3 1 0,-4-1 0,0 0 0,1 1 0,-1-1 0,0 0 0,1 4 0,-1-3 0,1 7 0,-4-3 0,3 4 0,-6 0 0,2 5 0,-3-4 0,0 3 0,0 1 0,0-4 0,0 8 0,0-8 0,0 3 0,0-4 0,0 0 0,-3 0 0,-2 0 0,-3 0 0,0 0 0,0 0 0,0-1 0,0-2 0,0 1 0,1-5 0,-1 2 0,4-4 0,-2 0 0,2-3 0,-3-1 0,0-3 0,3-3 0,-3-5 0,6-8 0,-2-1 0,3-8 0,0 7 0,0-7 0,0 4 0,0-6 0,0 1 0,0 0 0,0-1 0,0 1 0,0-5 0,0 3 0,0-4 0,3 11 0,6-4 0,0 7 0,3-2 0,0 4 0,-4 4 0,4-3 0,-5 6 0,-3-2 0,3 4 0,-7 0 0,4 3 0,-4 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24575,'-1'4'0,"6"-1"0,11-3 0,6 0 0,-1 0 0,4 0 0,-12 0 0,7 0 0,-12 0 0,3 0 0,-4 0 0,0 0 0,-3 0 0,-1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24575,'10'0'0,"-2"0"0,7 0 0,-7 0 0,12 0 0,-11 0 0,11 0 0,-4 0 0,-3 0 0,7 0 0,-8 0 0,4 0 0,-4 0 0,-1 0 0,-4 0 0,0 0 0,0 0 0,-3 0 0,-1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2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 24575,'-16'12'0,"-7"0"0,-6 10 0,-9 3 0,3-1 0,-5 2 0,5 3 0,3-10 0,5 3 0,0-8 0,10-2 0,-3-4 0,12-1 0,-7 1 0,6 3 0,-6-5 0,6 4 0,-2-6 0,4 3 0,3 0 0,7-4 0,15 0 0,4-3 0,14-4 0,-3-1 0,11-5 0,-4 0 0,4 0 0,-6 5 0,0-4 0,-5 8 0,-2-3 0,-9 0 0,-2 4 0,-8-4 0,-1 4 0,-4 0 0,1 0 0,-1 0 0,0 0 0,0 0 0,0 0 0,0 0 0,0 0 0,0 0 0,0 0 0,0 0 0,1 0 0,-1 0 0,0 0 0,0 0 0,-4 0 0,0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2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24575,'0'10'0,"0"2"0,0 9 0,0 5 0,0 2 0,0 9 0,0-5 0,0 6 0,0 0 0,0 6 0,0-9 0,0 7 0,0-9 0,0 0 0,0-2 0,0-9 0,0-2 0,0-4 0,0-4 0,0-1 0,0-3 0,0-1 0,0 0 0,0 0 0,0 0 0,0 1 0,0-2 0,0-2 0,0-1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3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24575,'0'10'0,"0"1"0,0 1 0,0-1 0,0-4 0,0 0 0,0 4 0,0-3 0,0 3 0,0-4 0,0 0 0,0 0 0,0 1 0,0-1 0,0 0 0,0 0 0,0 0 0,0 4 0,0-2 0,0 6 0,0-7 0,0 7 0,0-7 0,0 7 0,0-7 0,0 3 0,0 0 0,0-3 0,0 3 0,0 0 0,0 1 0,0 0 0,0 0 0,0-1 0,0-3 0,0 7 0,0-3 0,0 0 0,0 3 0,0-7 0,0 3 0,0-4 0,0 0 0,0 1 0,0-1 0,0-1 0,0 1 0,0 0 0,0 0 0,0 0 0,0 1 0,0-2 0,0 1 0,0 4 0,0 1 0,0 0 0,0 3 0,0-7 0,0 4 0,0-5 0,0 0 0,0 0 0,0 0 0,0 1 0,0-1 0,-7 0 0,5 4 0,-5-2 0,7 6 0,0-3 0,0 0 0,0-1 0,0-4 0,0 0 0,0 1 0,0-1 0,0 0 0,-4 0 0,4 4 0,-4 1 0,4 4 0,0-4 0,-3 3 0,2-7 0,-3 3 0,4-4 0,0 0 0,0 0 0,0 0 0,0 0 0,0-1 0,0 6 0,0 0 0,0 3 0,0 6 0,-3-4 0,2 0 0,-3-2 0,4-7 0,0 3 0,0-4 0,0 0 0,0 0 0,0 1 0,0 3 0,0-3 0,0 7 0,-3-7 0,2 7 0,-2-7 0,3 3 0,0-4 0,0 1 0,0-2 0,0 2 0,0-1 0,0 0 0,0 0 0,0 0 0,0 0 0,0 1 0,0-1 0,0 0 0,0 0 0,0 0 0,0 0 0,0 0 0,0 0 0,0 4 0,-4 1 0,3 0 0,-2-1 0,3-4 0,0 1 0,0-1 0,0 0 0,0 0 0,0 4 0,-4 1 0,3 4 0,-2 4 0,3-3 0,0 4 0,0-5 0,-4 0 0,3-4 0,-2-1 0,3-4 0,0 0 0,0 0 0,0 0 0,0 0 0,0 0 0,0 4 0,0-3 0,0 3 0,0-4 0,0 1 0,0-1 0,0 0 0,0 0 0,0 0 0,0 0 0,0 4 0,0-3 0,0 7 0,0-3 0,0 0 0,0-1 0,0-3 0,0-1 0,0 0 0,0 0 0,0 0 0,0 0 0,0 0 0,0 0 0,0 1 0,0-1 0,0 0 0,0 0 0,0 4 0,0-3 0,0 3 0,0-3 0,0-1 0,0 0 0,0 0 0,0 0 0,0 1 0,0 3 0,0-3 0,0 3 0,0-4 0,0 4 0,0-3 0,0 3 0,0-3 0,0 3 0,0-3 0,0 3 0,0-4 0,0 4 0,0-3 0,0 3 0,0 0 0,0-2 0,0 6 0,3-7 0,-2 7 0,2-7 0,-3 3 0,0-4 0,0 0 0,0 1 0,0-1 0,0 0 0,0 4 0,3-3 0,-2 3 0,2-4 0,-3 1 0,0-1 0,0 0 0,0 0 0,0 0 0,0 0 0,0 0 0,0 0 0,3 0 0,-2 0 0,2 4 0,-3-3 0,0 7 0,0-7 0,0 7 0,0-6 0,0 2 0,0-4 0,0 4 0,0-3 0,0 3 0,0-4 0,0 0 0,0 5 0,0-4 0,0 3 0,0-4 0,0 0 0,0 0 0,0 0 0,0 0 0,3-3 0,-2 2 0,2-2 0,-3 3 0,0 0 0,0-1 0,0-2 0,0-1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02.90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0 466 24575,'11'-7'0,"11"1"0,1-10 0,8 6 0,20-15 0,4-2 0,-4 4 0,9-5 0,-2 1 0,-18 8 0,10 3 0,-11 2 0,11 4 0,-10 0 0,10 5 0,-11-4 0,5 8 0,0-3 0,-4 4 0,4 0 0,-6 0 0,0 0 0,0 0 0,0 0 0,0 0 0,0 0 0,0 0 0,-5 0 0,4 0 0,7 0 0,-3 0 0,3 0 0,-7 4 0,-4 1 0,5 5 0,0-5 0,0 3 0,0-2 0,-5 3 0,3 0 0,-3 0 0,0 0 0,-2-3 0,-4 1 0,4-1 0,-4 2 0,0-2 0,-2 1 0,-3-6 0,0 7 0,3-7 0,-8 6 0,8-6 0,3 6 0,-4-6 0,3 6 0,-6-7 0,-4 4 0,3-4 0,1 0 0,0 0 0,11 0 0,1 0 0,0-13 0,4 2 0,-3-13 0,6 0 0,-7 4 0,1-8 0,-8 9 0,1-4 0,-5 7 0,-1-1 0,-5 1 0,-4 0 0,3 0 0,-6 0 0,6 3 0,-6-2 0,2 6 0,-4-2 0,1 7 0,-1-2 0,-3 8 0,-1-2 0,-10 11 0,-2 1 0,-7 4 0,-5 1 0,4-5 0,-3 0 0,4-4 0,-5 1 0,8-2 0,-7 2 0,8-5 0,0 2 0,1-5 0,3 2 0,1-3 0,24-10 0,-4-1 0,22-9 0,-8 2 0,0-4 0,-1 3 0,1-4 0,-5 10 0,-2 1 0,-4 4 0,-4 0 0,-1 4 0,-3 0 0,-4 7 0,-1 1 0,-3 7 0,0 1 0,-4 4 0,0 0 0,-4 0 0,0 0 0,-1 4 0,1-3 0,0 4 0,0-5 0,3-4 0,-2 3 0,6-7 0,-6 3 0,7-4 0,-4 0 0,4 0 0,-3 0 0,2 1 0,-5-1 0,5 0 0,-5 0 0,2 0 0,-4 0 0,1 1 0,0-4 0,-1 2 0,1-5 0,0 2 0,-1-3 0,1 0 0,-4 0 0,3 0 0,-4 0 0,1 0 0,-1 0 0,-4-7 0,4-2 0,-4-12 0,7 4 0,-4-3 0,5 4 0,0-8 0,1 11 0,2-6 0,2 12 0,3 0 0,3 3 0,5 1 0,-1 3 0,4 0 0,0 0 0,-2 0 0,2 0 0,-4 0 0,0 0 0,0 0 0,1 0 0,-1 0 0,4-7 0,-3 2 0,7-7 0,-7 5 0,3-1 0,0 1 0,-3 2 0,3-1 0,-3 5 0,-1-3 0,-3 1 0,2 3 0,-6-6 0,0 5 0,-7 2 0,-2 7 0,-2 4 0,3 4 0,0-4 0,0-1 0,4-4 0,1 0 0,3 0 0,-3-3 0,2-3 0,5-2 0,-3 7 0,-4 14 0,-6 5 0,-16 13 0,1-9 0,0 4 0,2-10 0,5-3 0,5-8 0,1-1 0,7-3 0,-3-4 0,6-7 0,-2-6 0,10-6 0,3-5 0,6 3 0,0-4 0,-3 5 0,2 0 0,-7 4 0,3 1 0,-3 3 0,-1 4 0,0 1 0,-1 3 0,-2 3 0,-1 1 0,-3 3 0,3 0 0,-2 4 0,2-3 0,-3 3 0,0-3 0,3-4 0,1-1 0,3-3 0,0 0 0,4-4 0,-3-4 0,7-4 0,-6-4 0,2 3 0,-3 2 0,-1 4 0,0 3 0,-3 7 0,-1 5 0,-3 7 0,-3 1 0,-2 0 0,-3 0 0,3-4 0,-1-1 0,5-4 0,-6 0 0,7 0 0,-4-8 0,4-5 0,0-9 0,4-1 0,0 0 0,1 4 0,2-3 0,-6 7 0,2 3 0,-3 6 0,0 9 0,-3-1 0,2 6 0,-6-3 0,3 0 0,0-1 0,-3-4 0,6 0 0,-2 0 0,3 0 0,-3-3 0,-1 0 0,-3-4 0,0-4 0,0 0 0,-4-7 0,3 3 0,-7-7 0,2 6 0,-7-7 0,3 7 0,-4-7 0,5 8 0,0-4 0,0 4 0,3-4 0,2 4 0,4-4 0,-1 5 0,4 0 0,-2 0 0,5-1 0,-2 1 0,0 3 0,-1-2 0,-3 2 0,0 0 0,3-2 0,-2 5 0,2-2 0,-3 3 0,0 0 0,0-3 0,-1 2 0,1-2 0,0 3 0,9 0 0,8 0 0,10 0 0,2 0 0,3 0 0,-4-4 0,5 3 0,-4-7 0,3 7 0,-8-6 0,4 6 0,-9-2 0,-1 3 0,-4 0 0,0 0 0,0 0 0,0 0 0,0 0 0,0 0 0,0 0 0,0 0 0,0 0 0,-1 0 0,1-3 0,0 2 0,0-2 0,0 0 0,0 2 0,1-6 0,-1 3 0,0-3 0,0 3 0,0 1 0,1-1 0,-1 4 0,0-7 0,0 3 0,0 0 0,0 2 0,0 2 0,-4 2 0,-3 2 0,-4 0 0,0 2 0,-2-5 0,5 6 0,-6-7 0,3 7 0,-3-3 0,0 3 0,-1 0 0,1 4 0,-5-2 0,3 6 0,-2-3 0,3 4 0,0 0 0,3-4 0,-2 3 0,6-7 0,-6 3 0,7-4 0,-4 4 0,1-2 0,2 2 0,-6 0 0,7-3 0,-4 3 0,4-4 0,-3 0 0,2 0 0,-2 1 0,3-1 0,0 0 0,0-1 0,0 1 0,0-9 0,0 0 0,0-12 0,0 2 0,0-3 0,0 3 0,-3 5 0,-2 11 0,-6 1 0,3 6 0,-4 1 0,5-4 0,-1 3 0,1-7 0,0-1 0,0-3 0,4-3 0,-4-1 0,3-3 0,0 0 0,4 3 0,4 1 0,3 6 0,0 1 0,0 4 0,1-1 0,-1 0 0,0 0 0,0 0 0,0-3 0,0 2 0,0-5 0,0 2 0,-3 0 0,2-2 0,-5 5 0,5-5 0,-2 5 0,0-2 0,2-1 0,-2 3 0,0-2 0,2 0 0,-5 2 0,5-6 0,-2 3 0,0 1 0,-1-7 0,-3-1 0,0-3 0,0-8 0,0-1 0,0-2 0,0-7 0,0 8 0,0-3 0,0 4 0,0 0 0,0 3 0,0 2 0,0 4 0,0 0 0,0-1 0,0 1 0,0 0 0,0 0 0,0 0 0,0 0 0,0 0 0,0 0 0,-3 3 0,2 1 0,-2 3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06.61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102 8 24575,'10'0'0,"-2"0"0,7 0 0,-7 0 0,4 0 0,-1 0 0,-3 0 0,3 0 0,0 0 0,-3 0 0,7 0 0,-7-4 0,7 4 0,-7-4 0,3 4 0,-3 0 0,-1 0 0,0 0 0,0 0 0,0 0 0,1 0 0,-1 0 0,0 0 0,0 0 0,0 0 0,-3 3 0,-1 1 0,0 4 0,-2-1 0,2 0 0,-3 0 0,0 0 0,0 1 0,0 3 0,0-3 0,0 3 0,0 0 0,0-3 0,0 7 0,-3-7 0,-1 7 0,-8-6 0,0 6 0,-4-6 0,0 2 0,4-3 0,-3 0 0,6-4 0,-2-1 0,4-3 0,6 0 0,10 0 0,4 0 0,8 0 0,-5 0 0,-1 0 0,1 0 0,0 0 0,0 0 0,-4 0 0,-1 0 0,-3 0 0,-1 0 0,0 0 0,0 0 0,0 0 0,0 3 0,-3 1 0,0 4 0,-4-1 0,0 0 0,0 4 0,0-3 0,0 7 0,0-3 0,0 0 0,0 3 0,0-7 0,0 7 0,0-7 0,0 7 0,-4-6 0,-3 2 0,-6 0 0,-3-2 0,-4 3 0,3-4 0,-9 0 0,5 1 0,-1-1 0,-3 1 0,8-5 0,-8 0 0,0-4 0,3 0 0,-1 0 0,7 0 0,0 0 0,0-3 0,0-2 0,3-3 0,-2 4 0,3-3 0,0 3 0,1-4 0,7 1 0,-2 0 0,5 0 0,-3-5 0,4 4 0,0-3 0,0 7 0,0 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08.0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327 1 24575,'0'5'0,"0"2"0,0 11 0,0 2 0,0 2 0,0-1 0,0 0 0,0-1 0,0 7 0,0 1 0,0 3 0,0 6 0,0-8 0,0 14 0,0-10 0,0 5 0,0 0 0,0 0 0,0-10 0,0 3 0,0-10 0,0 1 0,0 3 0,-7-12 0,5 7 0,-8-12 0,9 4 0,-9-5 0,5-3 0,-7 0 0,1-4 0,3 0 0,-7 0 0,7 0 0,-4 0 0,5 0 0,0 0 0,0 0 0,-1 0 0,1-6 0,4 1 0,-4-9 0,3 6 0,-4-7 0,0 6 0,1-2 0,0 4 0,-1 0 0,1 3 0,0-3 0,-1 6 0,1-2 0,0 3 0,0 6 0,3 8 0,-3 7 0,6 5 0,-7 0 0,7 0 0,-7 6 0,3-5 0,0 0 0,-3-2 0,7-8 0,-6 0 0,6-6 0,-2-4 0,3 0 0,-3-3 0,-1-1 0,-3-6 0,0-1 0,0-3 0,3 3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28.2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57 108 24575,'0'19'0,"0"-3"0,0 9 0,0-4 0,0 17 0,0-4 0,0 30 0,0-21 0,0 21 0,0-12 0,0 31 0,0-18 0,0 16 0,0-35 0,-4-2 0,2-12 0,-2 11 0,1-18 0,2 7 0,-6-16 0,6 0 0,-7 0 0,8 0 0,-7-4 0,6 3 0,-6-3 0,6 4 0,-6-4 0,7 3 0,-4-7 0,4 3 0,0-4 0,0 0 0,0 0 0,0-29 0,0 2 0,0-33 0,0 13 0,0-10 0,0-2 0,0-2 0,0-10 0,0 10 0,0-4 0,0 7 0,0-1 0,0 6 0,0-4 0,4 16 0,-3-9 0,3 16 0,-4-5 0,0 6 0,0 4 0,0 2 0,0 4 0,0 3 0,0 2 0,0 4 0,0 0 0,0-1 0,0 1 0,0 0 0,0 0 0,0-1 0,0 1 0,0 0 0,3 3 0,1-2 0,3 2 0,1 0 0,-1-3 0,0 3 0,0-3 0,0 0 0,4-1 0,-2 4 0,6-3 0,-3 2 0,0-2 0,3-1 0,-3 0 0,3 0 0,1 0 0,0 0 0,0 0 0,0-1 0,-4 2 0,3 2 0,-7 2 0,7 3 0,-7 0 0,4 0 0,-5 0 0,0 0 0,0 0 0,4 0 0,-3 3 0,3 1 0,-3 3 0,-1 1 0,0-1 0,0 4 0,1 1 0,0 4 0,-4 0 0,0 7 0,-4-6 0,0 3 0,0-6 0,0-1 0,0 2 0,-4 1 0,-4 0 0,-9 1 0,0-5 0,-8 5 0,3-4 0,-4 1 0,0-2 0,4-3 0,-3-1 0,3-3 0,0-1 0,-3-4 0,8 0 0,-3 0 0,7 0 0,2 0 0,4 0 0,0 0 0,-1-3 0,4-1 0,-2-3 0,3 3 0,-1 1 0,1 3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09.2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24575,'19'0'0,"2"0"0,0 0 0,4 0 0,2 0 0,6 0 0,5 0 0,0 0 0,0 0 0,6 0 0,2 0 0,-6 0 0,8 0 0,-13 0 0,9 0 0,-6 0 0,-6 0 0,0 0 0,-15 0 0,3 0 0,-12 0 0,3 0 0,-10 0 0,-18 0 0,10 0 0,-12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10.7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105 1 24575,'10'0'0,"2"0"0,4 0 0,0 0 0,-4 0 0,3 0 0,-3 0 0,4 0 0,-4 0 0,-1 0 0,0 0 0,-3 0 0,7 0 0,-7 0 0,7 0 0,-3 0 0,0 7 0,-5 2 0,0 7 0,-6-4 0,6 3 0,-6-3 0,3 4 0,-4 0 0,0 0 0,0 4 0,0-3 0,0 8 0,0-8 0,0 8 0,-4-3 0,-1-1 0,-12 5 0,3-8 0,-8 3 0,2-4 0,2-1 0,-7-3 0,8-1 0,-4-4 0,5 0 0,0 0 0,0-3 0,4-2 0,-3-3 0,7 0 0,-7 0 0,7-3 0,-8-5 0,8-4 0,-4-4 0,4 0 0,0 4 0,0-3 0,1 2 0,2 1 0,2-6 0,3 5 0,0-2 0,0 3 0,0 5 0,0 0 0,7-1 0,2 4 0,7-3 0,4 6 0,2-3 0,-1 4 0,4 0 0,-3 0 0,-1 0 0,4 0 0,-3 4 0,0 4 0,3 6 0,-8 2 0,4 5 0,-4 0 0,-4 11 0,0-5 0,-4 5 0,0-1 0,0-8 0,0 7 0,-5-13 0,0 0 0,-4-3 0,0-6 0,0-10 0,0-6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23.3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306 0 24575,'-13'3'0,"-2"2"0,0 6 0,-1 1 0,-5 1 0,4-2 0,0 1 0,2-3 0,6 2 0,-6-3 0,10-1 0,-5 1 0,6-1 0,-3 0 0,-1 1 0,4-1 0,-2 0 0,-2 4 0,0-3 0,0 3 0,-3 0 0,6 1 0,-6 0 0,3 3 0,4-3 0,-4 4 0,4 0 0,-4 0 0,3 0 0,-2 0 0,6 0 0,-2 0 0,3 0 0,-4 4 0,3-3 0,-3 8 0,4-8 0,0 4 0,0-5 0,0 4 0,0-3 0,0 0 0,0-2 0,0-3 0,3 4 0,5 3 0,1-2 0,2-2 0,0 0 0,1-3 0,0 0 0,3 3 0,-3-7 0,0 7 0,0-6 0,-5 2 0,0-4 0,0 0 0,1-3 0,-1-1 0,-3-3 0,-1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25.1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67 17 24575,'7'0'0,"4"0"0,-3-8 0,4 7 0,-5-6 0,0 7 0,0 0 0,0 0 0,0 0 0,0 0 0,1 0 0,-1 0 0,0 0 0,-3 3 0,2 1 0,-5 7 0,2-3 0,1 7 0,-3-7 0,2 3 0,-3 0 0,0-3 0,0 3 0,0 1 0,0-4 0,0 3 0,0 0 0,-3-3 0,-1 3 0,-4-4 0,1 0 0,3 1 0,1-1 0,0 0 0,-1-3 0,3-4 0,2-8 0,10 0 0,1-3 0,4 3 0,-4 3 0,3-2 0,-3 6 0,0-3 0,-1 4 0,-3 0 0,3 0 0,-3 0 0,3 0 0,-4 0 0,0 0 0,0 4 0,-3 0 0,3 3 0,-6 4 0,2 1 0,-3 0 0,0 3 0,0-3 0,0 4 0,0 0 0,-7 0 0,2-4 0,-10 3 0,2-3 0,-7 0 0,3 3 0,-4-5 0,5 1 0,0-3 0,0 0 0,0 0 0,0-4 0,0 0 0,4-4 0,-3 0 0,7 0 0,-4 0 0,5 0 0,0 0 0,-1-3 0,1-1 0,3-4 0,-2 1 0,2 3 0,-1-2 0,-1 1 0,5-2 0,-5 3 0,2 1 0,-7 3 0,6 0 0,-2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26.38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227 0 24575,'0'18'0,"0"5"0,0-2 0,0 11 0,0-5 0,0 5 0,0-6 0,0 0 0,0 0 0,0 0 0,0-4 0,0 3 0,0-8 0,0 8 0,0-3 0,0-1 0,0-4 0,0 2 0,0-9 0,0 9 0,0-11 0,0 3 0,0-4 0,-3 1 0,2-1 0,-2 0 0,-4-3 0,2-1 0,-6-3 0,4 0 0,0 0 0,-1-3 0,1-1 0,-4-7 0,3 2 0,-4-6 0,1 3 0,2 0 0,-2-3 0,3 7 0,-3-4 0,3 5 0,-4-1 0,1 4 0,3 1 0,-3 3 0,4 0 0,-1 0 0,1 0 0,0 0 0,3 6 0,1-1 0,3 9 0,0-2 0,0 4 0,0 0 0,0-4 0,0 3 0,0-7 0,3 3 0,-2-4 0,2 0 0,-3 0 0,0-3 0,0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27.63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24575,'3'0'0,"8"0"0,16 0 0,0 0 0,30 0 0,-25 0 0,25 0 0,-18 0 0,0 0 0,5 0 0,-15 0 0,-4 0 0,-13 0 0,0 0 0,-8 0 0,-1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29.2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153 0 24575,'7'0'0,"0"0"0,4 0 0,-3 0 0,7 0 0,-7 0 0,3 0 0,0 0 0,-3 0 0,3 3 0,-4 5 0,-3 0 0,0 6 0,-4-6 0,0 7 0,0-7 0,0 7 0,0-3 0,0 4 0,0 0 0,0 0 0,-4 0 0,0 0 0,-9 4 0,1-6 0,-6 10 0,2-14 0,3 9 0,-2-10 0,6 6 0,-2-6 0,-1 2 0,4-4 0,-3 1 0,-1 0 0,4-1 0,-7 1 0,7-1 0,-3 0 0,3-3 0,1 3 0,0-6 0,3 5 0,-3-5 0,3 2 0,-3-3 0,0 0 0,0 0 0,4-3 0,0-1 0,3-7 0,0 3 0,0-3 0,0 3 0,0-3 0,0 3 0,3-3 0,5 3 0,0 1 0,7 2 0,-7-1 0,7 5 0,-3-2 0,4 3 0,0 0 0,4 0 0,-3 0 0,4 0 0,-1 0 0,-3 0 0,8 4 0,-8 0 0,4 5 0,-1-1 0,-3 0 0,0 0 0,-2 0 0,-7-1 0,3 1 0,-4-4 0,1 2 0,-1-5 0,-3 2 0,-1-3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30.3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24575,'4'11'0,"4"-3"0,5 12 0,3-7 0,6 13 0,-4-4 0,4 1 0,-4 7 0,-1-7 0,-3 14 0,-5-5 0,0 6 0,-4 1 0,0-1 0,-1 0 0,-4 0 0,0-6 0,0 0 0,-8-1 0,-1-8 0,-9 8 0,5-14 0,-3 3 0,4-4 0,0-4 0,0 3 0,5-7 0,-1 3 0,1-4 0,3 1 0,-3-4 0,6-4 0,-5-8 0,5 0 0,-3 0 0,4 5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31.9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67 36 24575,'0'-7'0,"0"0"0,0 0 0,3 3 0,4 1 0,5 0 0,4 2 0,5-3 0,0 4 0,-3 0 0,6 0 0,-15 0 0,11 0 0,-12 0 0,3 0 0,-7 7 0,-1 2 0,-3 7 0,0 4 0,0-2 0,0 2 0,0-4 0,0 0 0,0 0 0,0 0 0,-4 4 0,-4-3 0,-5 8 0,-4-8 0,1 4 0,0-5 0,0-4 0,0 0 0,4-5 0,-4 1 0,4 0 0,-4-1 0,4 1 0,-3-4 0,7 3 0,-3-6 0,3 2 0,1-3 0,0 0 0,0 0 0,3-3 0,1-5 0,3 0 0,0-3 0,0 3 0,0 1 0,0 0 0,0-1 0,0-3 0,3 6 0,5-6 0,9 7 0,5-5 0,-1 4 0,4-3 0,-8 7 0,8-2 0,-8 3 0,4 0 0,-5 0 0,0 0 0,0 0 0,-4 3 0,3 1 0,-7 3 0,3 1 0,-4-4 0,0-1 0,-3 0 0,-1-2 0,-3 2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34.48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24575,'18'0'0,"-1"0"0,4 0 0,-4 0 0,8 0 0,-8 0 0,3 0 0,-4 0 0,0 0 0,-4 0 0,3 0 0,-7 0 0,7 0 0,-7 0 0,4 0 0,-5 0 0,0 0 0,0 0 0,0 0 0,0 0 0,0 0 0,-3 0 0,-1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29.44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24575,'24'0'0,"-4"0"0,5 0 0,-8 0 0,8 0 0,-3 0 0,4 0 0,-4 0 0,3 0 0,-8 0 0,3 0 0,-8 0 0,3 0 0,-7 0 0,3 0 0,-4 0 0,0 0 0,0 0 0,4 0 0,-3 0 0,7 0 0,-3 0 0,4 0 0,-4 0 0,-1 0 0,-4 0 0,0 0 0,-3 0 0,-1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35.5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24575,'10'0'0,"1"0"0,5 0 0,0 0 0,0 0 0,-1 0 0,6 0 0,-4 0 0,3 0 0,-8 0 0,8 0 0,-11 0 0,7 0 0,-9 0 0,0 0 0,0 0 0,0 0 0,-6 0 0,2 0 0,-6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38.9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76 24575,'7'0'0,"3"0"0,-3 0 0,3 0 0,-3 0 0,0 0 0,0 0 0,0 0 0,0 0 0,0 0 0,1 0 0,-1 0 0,0 0 0,0 0 0,0 0 0,0 0 0,1 0 0,-1 0 0,-3 3 0,2 1 0,-2 3 0,0 0 0,3 0 0,-7 4 0,4-2 0,-4 2 0,0 0 0,0-3 0,0 7 0,0-7 0,0 7 0,0-7 0,0 7 0,0-3 0,0 4 0,0 0 0,-7-4 0,1 3 0,-5-2 0,6-1 0,-2 2 0,3-5 0,-1 6 0,-1-7 0,5 3 0,-2-4 0,0 0 0,2 0 0,-2 1 0,3-7 0,0-6 0,0-7 0,0-4 0,0-4 0,3 2 0,2-7 0,3 4 0,1-6 0,0 1 0,-1 0 0,4 4 0,2-3 0,-2 8 0,4-4 0,-7 1 0,6 2 0,-6 2 0,6 1 0,-6 3 0,2-1 0,-4 2 0,1 4 0,-1 3 0,-6 3 0,1 9 0,-9 8 0,3 2 0,-5 2 0,1-4 0,0 4 0,0-3 0,-5 8 0,8-3 0,-7 0 0,7 3 0,1-8 0,0 3 0,4-4 0,0 0 0,0 0 0,0 0 0,0 0 0,12 0 0,7-2 0,14 3 0,5-7 0,0 4 0,0-4 0,0-1 0,0-4 0,1 0 0,-7-5 0,0 0 0,-6 0 0,-8 0 0,1 0 0,-11 0 0,3 0 0,-10-3 0,-5 2 0,-13-6 0,0 6 0,-8-3 0,15 4 0,-2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44.3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24575,'3'0'0,"-2"0"0,9 0 0,1 0 0,-4 0 0,4 0 0,-4 0 0,0 0 0,-3 3 0,-1 1 0,-3 3 0,0 0 0,0 0 0,3 0 0,-2 0 0,6-3 0,-7 3 0,4-4 0,-1 1 0,-2 3 0,2-3 0,0 3 0,-2-1 0,2 1 0,-3 0 0,0 1 0,0-1 0,0 0 0,0 0 0,0 0 0,0 1 0,0-1 0,-4 0 0,3 0 0,-5 0 0,2 1 0,-3-1 0,-1 0 0,1 0 0,-4 1 0,6-1 0,-6 0 0,7 1 0,-3-1 0,3 0 0,-3-3 0,7 2 0,2-5 0,7-2 0,10 0 0,8-11 0,5 6 0,6-8 0,-5 5 0,4-1 0,-10 1 0,0 4 0,-6 1 0,-9 1 0,-1 2 0,-4-2 0,0 3 0,-3-3 0,0 2 0,-4-2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45.18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24575,'42'0'0,"4"0"0,-11 0 0,13 0 0,-13 0 0,15 0 0,-11 0 0,5 0 0,-11 0 0,-2 0 0,-9 0 0,-2 0 0,-7 0 0,-2 0 0,-4 0 0,-3 0 0,-1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46.0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24575,'0'18'0,"0"10"0,0 0 0,0 5 0,0 3 0,0-3 0,0 5 0,0-10 0,0-2 0,0-10 0,0 0 0,0-4 0,0-1 0,0-7 0,0-1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57.2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24575,'0'7'0,"0"0"0,0 0 0,3 0 0,1 0 0,3 0 0,0-3 0,1 2 0,-1-2 0,0 3 0,0-3 0,0 3 0,1-7 0,-1 7 0,0-6 0,0 5 0,0-5 0,1 5 0,-1-2 0,0 0 0,0 3 0,0-4 0,0 1 0,0 2 0,0-5 0,0 5 0,0-5 0,-1 5 0,1-5 0,0 2 0,0 0 0,0-2 0,0 2 0,0 0 0,0-2 0,0 2 0,0-3 0,1 0 0,-1 0 0,0 0 0,0 0 0,0 0 0,0 0 0,1 0 0,-1 0 0,0 0 0,0 0 0,0 0 0,1 0 0,-1 0 0,0 0 0,0 0 0,0 0 0,1 0 0,-1 0 0,0 0 0,0 0 0,0 0 0,0 0 0,0 0 0,0 0 0,1 0 0,-1 0 0,0 0 0,0 0 0,0 0 0,1 0 0,-1 0 0,0 0 0,0 0 0,0 0 0,1 0 0,-1 0 0,0 0 0,0 0 0,0 0 0,0 0 0,-3-3 0,-1-1 0,-3-2 0,0-1 0,0 0 0,0 3 0,0 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59.64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200 41 24575,'-7'3'0,"-9"2"0,6 11 0,-6-6 0,5 9 0,-6-10 0,3 6 0,-2-9 0,8 8 0,1-9 0,-1 6 0,-3-4 0,3 1 0,-3-4 0,3 3 0,1-4 0,0 5 0,0-4 0,3 2 0,-3-5 0,12 2 0,1-3 0,13 0 0,2 0 0,11-4 0,-5-1 0,5 0 0,-6-3 0,0 7 0,-4-7 0,-2 7 0,-4-2 0,-4 3 0,-1 0 0,-4-3 0,0 2 0,1-3 0,-1 4 0,0 0 0,-6 0 0,-5 0 0,-3 0 0,-4 0 0,4 0 0,0 0 0,-1 0 0,4-7 0,-2 6 0,5-10 0,-2 3 0,-1 0 0,4-3 0,-4 3 0,4 1 0,-3 0 0,2 0 0,-2-1 0,3 1 0,0 0 0,0 0 0,0-1 0,-3 5 0,2-4 0,-2 3 0,0-3 0,2 0 0,-2 0 0,3 0 0,0 0 0,0 6 0,0 5 0,0 8 0,0 8 0,0 1 0,0 1 0,0 3 0,0-4 0,0 1 0,0 3 0,0-8 0,0 3 0,0-4 0,0-4 0,0-1 0,0-3 0,0-1 0,0 0 0,0 4 0,0-3 0,0 3 0,0-3 0,0-1 0,0 0 0,0-4 0,0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07.2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73 24575,'19'0'0,"-4"0"0,10-4 0,-8 0 0,8-1 0,-8-2 0,8 2 0,-8 0 0,0 1 0,-2 1 0,-7 2 0,3-3 0,-4 4 0,0 0 0,0-2 0,0 1 0,0-2 0,4-1 0,1 3 0,4-6 0,0 6 0,0-6 0,-4 6 0,-1-2 0,-4 3 0,0 0 0,1 0 0,-7 0 0,1 0 0,-5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09.9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 1 24575,'0'7'0,"0"0"0,0 0 0,0 0 0,0 0 0,0 0 0,0 0 0,0 0 0,0-1 0,0 1 0,0 0 0,0-1 0,0 1 0,0-1 0,0 1 0,0 0 0,0 0 0,0 0 0,0 0 0,0 0 0,0 1 0,0-1 0,0 0 0,3-4 0,1 0 0,3-6 0,0-1 0,1-7 0,-1 6 0,0-6 0,1 7 0,-1-3 0,0 3 0,-3-2 0,2 5 0,-2-3 0,3 4 0,-1-3 0,1 2 0,0-5 0,0 5 0,0-5 0,0 5 0,0-2 0,0 3 0,0 0 0,0 0 0,0 0 0,0 0 0,0 0 0,0 0 0,0 0 0,0 0 0,0 0 0,0 0 0,0 0 0,0 0 0,0 3 0,0-2 0,-3 5 0,3-2 0,-3 3 0,-1 1 0,4-1 0,-7 0 0,4 0 0,-4 0 0,3 0 0,-2 0 0,2 0 0,-3 0 0,0 1 0,0-1 0,0 0 0,0 0 0,0 0 0,0 1 0,0-1 0,0 4 0,0-3 0,0 3 0,0-4 0,0 4 0,-3-3 0,-1 3 0,0-3 0,-3-1 0,3 0 0,0 0 0,-3 0 0,3-3 0,-3 3 0,0-6 0,0 5 0,-1-5 0,1 2 0,0 0 0,-5-2 0,4 2 0,-3-3 0,4 0 0,-1 0 0,1 0 0,0 0 0,0 0 0,0 0 0,-5 0 0,4 0 0,-3 0 0,0 0 0,2 0 0,-2 0 0,4 0 0,0 0 0,-1 0 0,1 0 0,0 0 0,0 0 0,0 0 0,0-3 0,1 0 0,2-4 0,1 3 0,3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45.85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24575,'0'7'0,"0"4"0,0 1 0,0 4 0,0 0 0,0-4 0,0 3 0,0-3 0,0 3 0,0 1 0,0 0 0,0 0 0,0 5 0,0 0 0,0 6 0,0-1 0,0 0 0,0 0 0,0 0 0,0 0 0,0-4 0,0-2 0,0-4 0,0-4 0,0-1 0,0-3 0,0-1 0,0 0 0,0 0 0,0-1 0,0 1 0,0-3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0.2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24575,'31'0'0,"11"0"0,-18 0 0,24 0 0,1 0 0,0 0 0,15 0 0,-18 0 0,-1 0 0,-1 0 0,-6 0 0,-10 0 0,-2 0 0,-10 0 0,-4 0 0,-1 0 0,-7 0 0,-1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50.01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241 350 24575,'7'-4'0,"-3"-2"0,2 2 0,-2 0 0,3-3 0,1 3 0,-4-7 0,2 3 0,-2-3 0,3 3 0,0 1 0,0 0 0,-3 0 0,3 0 0,-7-1 0,7 1 0,-6 0 0,2-1 0,0 1 0,-2 0 0,2-4 0,-3 3 0,0-4 0,0 5 0,0 0 0,3 3 0,-2-3 0,2 3 0,-3-3 0,0 0 0,0-1 0,0 1 0,0 0 0,0 0 0,0 0 0,0-1 0,0 1 0,0 0 0,0 0 0,0 0 0,0 0 0,0 0 0,-3 3 0,2-2 0,-5 5 0,2-5 0,-3 5 0,0-2 0,0 0 0,-1 2 0,1-6 0,0 7 0,-1-7 0,1 6 0,0-2 0,-1 3 0,4-3 0,-2 2 0,2-2 0,-3 3 0,0 0 0,0 0 0,0 0 0,0 0 0,0 0 0,0 0 0,1 0 0,-1 0 0,0 0 0,0 0 0,-1 0 0,1 0 0,0 0 0,0 0 0,0 0 0,0 0 0,-1 3 0,1 1 0,0 3 0,-1 0 0,1 0 0,0 1 0,-1-1 0,1 0 0,3 0 0,-2 0 0,2 0 0,0 0 0,1 0 0,3 0 0,0 0 0,0 0 0,0 0 0,0 0 0,0 0 0,0 0 0,0 0 0,0 1 0,0-1 0,0 0 0,3-3 0,-2 2 0,5-5 0,-2 5 0,3-5 0,-3 5 0,3-5 0,-3 2 0,3 1 0,0-4 0,0 4 0,0-4 0,1 0 0,-1 3 0,0-2 0,0 2 0,0-3 0,1 3 0,-1-2 0,0 2 0,0 0 0,0-2 0,1 2 0,-1-3 0,0 0 0,0 0 0,0 0 0,0 0 0,-1 0 0,1 0 0,-3 3 0,-4-2 0,-4 2 0,-3-3 0,-4 0 0,-1 0 0,-4 0 0,0 3 0,0 2 0,0 3 0,-1 0 0,1 0 0,0-1 0,0 1 0,4-3 0,1 2 0,4-7 0,-1 4 0,4-1 0,-2-2 0,5 5 0,-5-5 0,5 5 0,-2-2 0,0 3 0,2 0 0,-5 1 0,5-1 0,-2 0 0,0-3 0,2 2 0,-3-2 0,4 3 0,0 0 0,0-1 0,0 1 0,0 0 0,0 0 0,0 0 0,0 0 0,0 0 0,0 1 0,0-1 0,0 0 0,0 0 0,0 0 0,0 0 0,0 0 0,4 0 0,-4 0 0,6-3 0,-2 2 0,4-5 0,-1 6 0,-3-3 0,2 0 0,-2 2 0,0-2 0,3 0 0,-3 2 0,3-5 0,0 2 0,-3 1 0,2-4 0,-2 4 0,3-4 0,0 0 0,0 3 0,0-2 0,1 2 0,-1-3 0,0 0 0,0 0 0,0 0 0,1 0 0,-1 0 0,0 0 0,0 0 0,0 0 0,0 0 0,1 0 0,-1 0 0,0 0 0,0 0 0,0 0 0,1 0 0,-1-3 0,0 2 0,-3-5 0,2 5 0,-2-2 0,0-1 0,2 0 0,-5-3 0,5 0 0,-2-1 0,3 1 0,0 0 0,-3 0 0,2 0 0,-5-1 0,5 1 0,-5 0 0,2 0 0,0 0 0,-2-1 0,2 1 0,-3 0 0,4-1 0,-4 1 0,4 0 0,-4 0 0,0 0 0,0 0 0,0-1 0,0 1 0,0 0 0,0 0 0,0 0 0,0 0 0,-4 3 0,0 1 0,-3 0 0,-4 2 0,-1-2 0,-4-1 0,0 3 0,0-6 0,0 6 0,4-6 0,1 6 0,3-5 0,1 5 0,0-5 0,-1 5 0,4-5 0,-2 5 0,5-6 0,-5 4 0,5-1 0,-2 1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50.8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24575,'14'0'0,"5"0"0,8 0 0,1 0 0,3 0 0,1 0 0,-5 0 0,10 0 0,-10 0 0,5 0 0,-11 0 0,0 0 0,-9 0 0,-1 0 0,-4 0 0,-3 0 0,-1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52.05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24575,'18'0'0,"4"0"0,-5 0 0,8 0 0,-8 0 0,8 0 0,-12 0 0,11 0 0,-11 0 0,8 0 0,-5 0 0,-4 0 0,3 0 0,-7 0 0,3 0 0,-4 0 0,0 0 0,1 0 0,-2 0 0,1 0 0,0 0 0,0 0 0,0 0 0,0 0 0,-3 0 0,-1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56.66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0 150 24575,'0'-6'0,"0"-1"0,0-5 0,3 4 0,1-3 0,4 4 0,-1-1 0,0 1 0,4-1 0,-3 1 0,3-1 0,0 1 0,-3-1 0,4 1 0,-1-1 0,-3 1 0,7 2 0,-7-1 0,3 5 0,-4-2 0,0 3 0,4-4 0,-2 3 0,2-2 0,-4 3 0,4 0 0,-3 0 0,3 0 0,0 0 0,-3 0 0,4 0 0,-5 0 0,0 0 0,0 0 0,0 0 0,0 0 0,1 0 0,3 0 0,-3 3 0,3 1 0,0 3 0,-3 1 0,3-1 0,-3 0 0,-1 1 0,0-1 0,-3 4 0,-1 1 0,-3 4 0,0 4 0,0 9 0,0-6 0,-7 5 0,-3-8 0,-6-3 0,-1 8 0,1-8 0,-1 4 0,1-5 0,0 0 0,0-4 0,3 3 0,2-6 0,0 2 0,2-4 0,-2 1 0,7-1 0,-2 0 0,5 1 0,-3-1 0,1-3 0,2 2 0,-5-2 0,5 3 0,-5 0 0,2 1 0,0-1 0,-3 0 0,3 3 0,0-2 0,-2-1 0,5-1 0,-2-2 0,0 4 0,-2 7 0,-6-2 0,1 8 0,-1-5 0,3 0 0,0 0 0,0-4 0,0-1 0,4-4 0,1 0 0,0-3 0,5-4 0,-5-4 0,9-3 0,-2 0 0,3 0 0,1-4 0,3 2 0,2-6 0,-1 2 0,3 1 0,-3 0 0,4 4 0,-4 0 0,3 4 0,-3 1 0,0 3 0,3 0 0,-3 0 0,0 0 0,3 0 0,-3 0 0,4 0 0,5 0 0,-4 0 0,3 0 0,-8 0 0,3 0 0,-3 0 0,0 0 0,-1 3 0,-3-2 0,-1 5 0,0-5 0,-3 5 0,-1-8 0,-3 5 0,0-6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59.23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28 113 24575,'10'0'0,"1"0"0,0 0 0,-1 0 0,-3 0 0,0 0 0,0 3 0,-3 1 0,3 7 0,-6 1 0,2 9 0,-3-4 0,0 8 0,0-4 0,0 6 0,0-1 0,-8 0 0,3-4 0,-8 3 0,2-8 0,1 8 0,-1-12 0,-1 6 0,3-7 0,1 0 0,1 0 0,6-5 0,-5 0 0,5-6 0,-2-2 0,3-14 0,3 2 0,2-13 0,7 9 0,-3-8 0,7 3 0,-7 1 0,8-4 0,-8 7 0,7-2 0,-3-1 0,-1 4 0,4-4 0,-7 5 0,6 4 0,-7 1 0,3 3 0,-3 1 0,-1 3 0,-4-3 0,0 4 0,1-1 0,-4-2 0,7 2 0,-3-3 0,2 0 0,1 3 0,-3-2 0,2 5 0,-5-6 0,5 7 0,-2-4 0,0 1 0,2 2 0,-5-5 0,5 2 0,-2 0 0,0-3 0,2 6 0,-5-5 0,5 5 0,-2-5 0,3 2 0,4-4 0,1 1 0,4-1 0,0 0 0,-4 0 0,3 3 0,-7-1 0,-3 5 0,-14-2 0,-4 6 0,-8 2 0,5 3 0,4-4 0,1 3 0,4-6 0,3 5 0,-3-5 0,3 1 0,0 2 0,-2-4 0,2 7 0,-3-3 0,0 3 0,-1 0 0,1-4 0,0 4 0,0-3 0,3 3 0,-3 0 0,3 0 0,0 0 0,1 0 0,3 0 0,0 0 0,0 0 0,0 1 0,0-1 0,0 0 0,0 0 0,0 0 0,0 1 0,0-1 0,0 0 0,0 4 0,0-3 0,0 3 0,0-3 0,0-1 0,0 4 0,3-3 0,-2 3 0,6-4 0,-7 0 0,7 1 0,-3-4 0,3 2 0,0-5 0,0 5 0,1-5 0,-1 5 0,4-1 0,5-1 0,1 3 0,9-6 0,-5 6 0,5-6 0,0 3 0,1-4 0,-1 0 0,0 0 0,-5 0 0,0 0 0,-5 0 0,-4 0 0,-1 0 0,-4 0 0,0 0 0,-3-3 0,0-1 0,-4 1 0,0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00.9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24575,'7'0'0,"0"0"0,0 0 0,0 0 0,0 0 0,0 0 0,1 0 0,-1 0 0,0 0 0,-3 4 0,2-4 0,-2 7 0,0-3 0,2 3 0,-2-3 0,0 2 0,0-2 0,-1 0 0,-2 3 0,2-3 0,-3 3 0,0 0 0,0 0 0,0 0 0,0 0 0,0 1 0,0-1 0,0 0 0,0 4 0,0-3 0,0 3 0,0 0 0,0-3 0,-3 4 0,-1-5 0,-4 4 0,0-3 0,1 3 0,0-4 0,2 0 0,-1 1 0,5-1 0,-5 0 0,5 0 0,0-3 0,9-5 0,4-7 0,8-5 0,7-5 0,1 1 0,3 2 0,-5 2 0,1 1 0,-6 6 0,-4-5 0,-6 10 0,-4-2 0,0 3 0,0 0 0,-3 0 0,0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48.4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23 24575,'4'-1'0,"-1"6"0,4 11 0,-1 6 0,6-1 0,1 4 0,0-3 0,0-1 0,3 0 0,-3-1 0,3-3 0,-3 0 0,2-2 0,-3-6 0,0 2 0,-1 0 0,-3-3 0,-1 3 0,0-4 0,0 1 0,0-4 0,-3 2 0,2-5 0,-2 2 0,3-10 0,-3-7 0,4-3 0,-4-8 0,5 3 0,-1-4 0,1 0 0,-4 0 0,3 0 0,-7-1 0,2 6 0,1 0 0,-3 9 0,2-3 0,-3 6 0,0-2 0,0 4 0,4 3 0,-4-2 0,4 11 0,-4 0 0,0 10 0,0 1 0,0 4 0,0-3 0,0 8 0,0-3 0,0 4 0,0 0 0,0-4 0,4 3 0,-4-4 0,4 5 0,-4 1 0,0-1 0,0 0 0,0 0 0,0-4 0,0 3 0,0-4 0,0 1 0,0 3 0,0-3 0,0-1 0,0 4 0,-4-3 0,0-1 0,-5 5 0,1-5 0,-4 1 0,2 3 0,-6-4 0,3 5 0,-4-4 0,-1 3 0,6-8 0,-4 3 0,7-4 0,-10 7 0,6-9 0,-3 5 0,5-12 0,4 0 0,-1-3 0,1-1 0,0-3 0,0 0 0,-1 0 0,1 0 0,-4-7 0,2-2 0,-2-7 0,2-4 0,1-2 0,3 0 0,1-8 0,4 7 0,0-14 0,0 10 0,0-10 0,0 4 0,4-5 0,11-2 0,5 6 0,34-19 0,-14 18 0,18-9 0,-19 20 0,-1 5 0,6-1 0,-4 5 0,4-4 0,-11 9 0,3-4 0,-8 9 0,3-3 0,-13 7 0,2-3 0,-12 4 0,3 0 0,-7-3 0,-7-1 0,1 0 0,-5 1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49.91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24575,'7'0'0,"8"0"0,-5 0 0,9 0 0,-7 0 0,0 0 0,3 0 0,-7 0 0,3 0 0,-4 0 0,0 0 0,0 0 0,1 3 0,-1 1 0,0 3 0,0 1 0,-3-1 0,-1 4 0,-3-3 0,0 7 0,0-7 0,0 7 0,0-3 0,0 4 0,0 0 0,-3 0 0,-2 0 0,-2-4 0,2-1 0,-1-4 0,2 0 0,0 0 0,-3 1 0,3-1 0,-3 0 0,3 0 0,-3 0 0,3-3 0,0 3 0,-2-7 0,2 4 0,0-1 0,10-3 0,7 3 0,16-3 0,4 0 0,5 0 0,-6-4 0,5 3 0,-14-6 0,7 2 0,-16 1 0,1 0 0,-8 4 0,1 0 0,-10 0 0,-3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16.84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24575,'7'0'0,"4"0"0,-3 0 0,3 0 0,0 0 0,1 0 0,0 0 0,3 0 0,-7 0 0,7 0 0,-3 0 0,4 0 0,-4 0 0,3 0 0,-4 0 0,1 0 0,-1 0 0,-4 0 0,0 0 0,0 0 0,0 0 0,0 0 0,0 0 0,0 0 0,0 0 0,5 0 0,-4 0 0,3 0 0,-4 0 0,0 0 0,-3 0 0,-1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18.06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 24575,'10'0'0,"0"0"0,-3 0 0,0 0 0,0 0 0,1 0 0,-1 0 0,0 0 0,0 0 0,3 0 0,1 0 0,0 0 0,-1 0 0,-2 0 0,3 0 0,1 0 0,0 0 0,-1 0 0,0 0 0,-3 0 0,7 0 0,-7 0 0,7 0 0,-7 0 0,7 0 0,-7 0 0,7 0 0,-7 0 0,4 0 0,-5 0 0,0 0 0,-3-3 0,-1 2 0,-3-2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1.6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163 0 24575,'-55'30'0,"13"-6"0,26-3 0,12-5 0,0 0 0,4 0 0,-7 7 0,5-1 0,-5 12 0,7-7 0,-7 17 0,5-19 0,-9 17 0,10-23 0,-3 11 0,4-8 0,0 4 0,0 0 0,0 0 0,0 0 0,0 6 0,0-5 0,0 5 0,0-6 0,0 0 0,0 6 0,0-5 0,3 4 0,7 1 0,0 1 0,8 5 0,-8 0 0,4 0 0,-4 0 0,-1-5 0,4-2 0,-4-5 0,8 0 0,-4-4 0,0-2 0,6-3 0,-5-4 0,6-1 0,1-4 0,-4 0 0,8 1 0,-3-1 0,-1 0 0,4-3 0,-8-1 0,4-4 0,-5 3 0,-4-2 0,-1 3 0,-4-4 0,0 0 0,0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30.8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1 217 24575,'3'-3'0,"0"-4"0,4 7 0,0-11 0,1 10 0,0-14 0,-1 14 0,4-6 0,-3 7 0,4-4 0,-5 3 0,0-2 0,0 0 0,0 2 0,0-5 0,1 5 0,-1-2 0,0-1 0,0 4 0,0-4 0,1 4 0,-1 0 0,0 0 0,-3-3 0,2 2 0,-2-2 0,3 3 0,0 0 0,0 0 0,0 0 0,0 0 0,-3 3 0,-1 1 0,-3 3 0,0 1 0,0-1 0,0 0 0,0 0 0,0 0 0,0 0 0,0 0 0,0 4 0,0-3 0,0 7 0,0-6 0,0 6 0,0-3 0,-3 4 0,-2-1 0,-3-3 0,0 3 0,1-3 0,-1 0 0,0 3 0,1-6 0,-1 2 0,4-4 0,-3 0 0,3 0 0,0 4 0,-2-3 0,5 3 0,-6-3 0,7-1 0,-7 0 0,6 0 0,-5 0 0,5 0 0,-2 0 0,3 0 0,0 0 0,-3 1 0,2-1 0,-2 0 0,3 0 0,0 0 0,0-6 0,0-6 0,0-11 0,4-1 0,4-8 0,5 3 0,1-4 0,-2 4 0,1-3 0,-4 8 0,3-9 0,-3 5 0,-1-1 0,0 2 0,0 3 0,0 1 0,0 0 0,0 0 0,0 4 0,-1 1 0,0 4 0,1 0 0,-1-1 0,-3 1 0,-1 0 0,0 3 0,-2-2 0,2 1 0,0-2 0,-2 0 0,5 0 0,-5-1 0,5 1 0,-2 0 0,0 0 0,2-1 0,-1-3 0,2 3 0,1-7 0,3 6 0,-3-2 0,3 3 0,1 1 0,-4 3 0,3 0 0,-7 7 0,-4-2 0,-4 2 0,-4 0 0,1-2 0,3 5 0,-2-5 0,2 5 0,-4-2 0,4 3 0,-2 1 0,2-1 0,-3 0 0,-1 0 0,4 0 0,-2 1 0,5-1 0,-6 0 0,7 0 0,-4 0 0,1 1 0,2-1 0,-2 0 0,-1 4 0,4-3 0,-4 3 0,4-4 0,-3 1 0,2-1 0,-2 0 0,3 0 0,0 0 0,0 0 0,0 0 0,0 0 0,0 0 0,0 0 0,0 1 0,0-1 0,0 0 0,0 0 0,0 0 0,0 1 0,0-1 0,0 0 0,0 0 0,0 0 0,0 1 0,0-1 0,0 0 0,0 0 0,0 0 0,3 1 0,1-1 0,0 0 0,2-3 0,-2 2 0,0-2 0,2 3 0,-2 0 0,3 0 0,1 1 0,-1-1 0,0 0 0,0 0 0,0 0 0,1 1 0,-1-1 0,0 0 0,0 0 0,0 0 0,4-3 0,-2 3 0,2-6 0,-4 5 0,0-5 0,4 6 0,-3-7 0,7 4 0,-7-4 0,7 4 0,-7-4 0,7 4 0,-6-4 0,6 0 0,-7 0 0,3 0 0,-4 0 0,0 3 0,0-2 0,0 2 0,1-3 0,-4 0 0,-1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32.25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62 1 24575,'3'3'0,"1"0"0,6-3 0,-2 0 0,2 0 0,-3 0 0,0 0 0,0 0 0,-3 3 0,-1 1 0,-3 3 0,0 0 0,0 1 0,0-1 0,0 0 0,0 0 0,0 0 0,0 4 0,0-2 0,0 2 0,0-4 0,0 0 0,0 4 0,0-3 0,0 3 0,-3-3 0,-2 3 0,-2 1 0,-5 3 0,3-2 0,-6 1 0,3-2 0,0 0 0,-3 3 0,7-6 0,-3 2 0,3-4 0,1 0 0,6-3 0,6-1 0,11-7 0,1-4 0,8-2 0,-8-2 0,8 8 0,-8-4 0,0 8 0,-6-4 0,-4 4 0,0 0 0,1 0 0,-4-3 0,-1 2 0,-3-2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33.26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24575,'19'0'0,"7"0"0,13 0 0,0 0 0,11 0 0,-10 0 0,4 0 0,-6 0 0,0 0 0,-5 0 0,-2 0 0,0 0 0,-8 0 0,8 0 0,-10 0 0,-3 0 0,2 0 0,-12 0 0,3 0 0,-4 0 0,0 0 0,0 0 0,0 0 0,-3 0 0,-1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34.3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24575,'0'28'0,"0"10"0,0 5 0,0 12 0,0-20 0,0 21 0,0-15 0,0 5 0,0-15 0,0-9 0,0-6 0,0-1 0,0-7 0,0 3 0,0-3 0,0-2 0,0-2 0,0-1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36.81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51 24575,'24'-5'0,"-11"4"0,12-3 0,-8 4 0,-4 0 0,11 0 0,-11 0 0,3 0 0,-2 3 0,-6 5 0,4 5 0,-8 3 0,0 0 0,-1 0 0,-2 4 0,3-3 0,-4 8 0,0-8 0,0 8 0,0-8 0,0 8 0,-7-8 0,1 8 0,-6-8 0,0 4 0,-1-1 0,0-3 0,-2 4 0,6-5 0,-6-4 0,6-1 0,-3 1 0,8-4 0,-3 3 0,7-4 0,-7-3 0,6 2 0,-2-2 0,3 3 0,0 0 0,0 0 0,0-6 0,0-10 0,4-8 0,4-3 0,5-5 0,10-4 0,-4 1 0,10-11 0,-10 11 0,10-6 0,-11 7 0,5 0 0,-7 5 0,1 2 0,-5 4 0,4 0 0,-8 0 0,7 0 0,-6 3 0,2-2 0,-3 7 0,-1-3 0,0 7 0,0-3 0,1 3 0,-1 0 0,-3-2 0,2 5 0,-5-5 0,2 2 0,0 0 0,-2-2 0,6 5 0,-7-6 0,7 3 0,-3-3 0,3 0 0,-3 6 0,-1 2 0,-6 6 0,-2-4 0,-2 4 0,0-3 0,-4 3 0,-1 1 0,0 0 0,-4-1 0,4 5 0,-4-4 0,0 7 0,0-6 0,4 2 0,1-3 0,4-1 0,-1 0 0,4 1 0,-2-1 0,5 0 0,-2 0 0,3 4 0,0-3 0,0 7 0,0-7 0,0 7 0,0-3 0,0 1 0,0 1 0,0-1 0,0 2 0,0 6 0,0-4 0,4 8 0,0-8 0,1 4 0,-2-6 0,1 1 0,-3 0 0,6-4 0,-3-1 0,3-3 0,-3-1 0,2 0 0,-2-3 0,3 2 0,4-1 0,1-1 0,4 3 0,0-6 0,0 6 0,5-2 0,-4-1 0,8 0 0,-8-1 0,8-2 0,-8 3 0,-1-4 0,-1 0 0,-3 0 0,-1 0 0,0 0 0,-7 0 0,-1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38.24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39 0 24575,'3'0'0,"3"0"0,5 0 0,0 0 0,0 0 0,-3 0 0,3 3 0,-7 5 0,-1 3 0,-3 1 0,0 3 0,0-3 0,0 4 0,0 0 0,0 0 0,-4-1 0,0 1 0,-4 0 0,0 0 0,0-4 0,0-1 0,1-3 0,3-1 0,1 0 0,3 0 0,-3-3 0,2 3 0,-5-3 0,2 0 0,-8 2 0,7-2 0,-5 4 0,6-1 0,-3 0 0,9-6 0,8-3 0,10-9 0,2 1 0,3-2 0,-4-1 0,1 7 0,3-5 0,-8 10 0,0-7 0,-2 8 0,-7-4 0,3 4 0,-4 0 0,0 0 0,-3 0 0,-1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44.27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24575,'11'0'0,"5"0"0,11 0 0,0 0 0,10 0 0,-4 0 0,0 0 0,-2 0 0,0 0 0,-3 0 0,8 0 0,-8 0 0,-1 0 0,-2 0 0,2 0 0,-4 0 0,7 0 0,-13 0 0,4 0 0,-6 0 0,1 0 0,0 0 0,-4 0 0,3 0 0,-3 0 0,4 0 0,0 0 0,-4 0 0,3 0 0,-3 0 0,0 0 0,-1 0 0,-4 0 0,1 0 0,-1 0 0,-3 0 0,-1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45.59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7 24575,'10'0'0,"2"0"0,4 0 0,4 0 0,-3 0 0,8 0 0,2 0 0,1 0 0,3 0 0,1 0 0,0 0 0,7 0 0,-11 0 0,7 0 0,-16 0 0,16 0 0,-12 0 0,0 0 0,1 0 0,-6 0 0,4 0 0,-2 0 0,1 0 0,-4 0 0,3 0 0,-8 0 0,3 0 0,-7 0 0,7 0 0,-7 0 0,3 0 0,1 0 0,-4 0 0,3 0 0,0 0 0,-3 0 0,7 0 0,-7 0 0,7 0 0,-7 0 0,3 0 0,-3 0 0,-1 0 0,0 0 0,0 0 0,0 0 0,0 0 0,-3-3 0,-1 3 0,-3-3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47.0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82 1 24575,'11'0'0,"0"3"0,10 2 0,-4 7 0,8 1 0,-3 0 0,4 0 0,-5-5 0,4 4 0,-7-6 0,7 6 0,-4-4 0,1 2 0,-2 2 0,-4-4 0,0-4 0,-4 7 0,3-6 0,-2 7 0,-1-5 0,-1 1 0,0-4 0,-3 2 0,7-1 0,-7 2 0,7 1 0,-3-1 0,0 1 0,3-4 0,-7 3 0,7-3 0,-7 0 0,3 3 0,-3-7 0,-1 4 0,0-4 0,-3 3 0,-4 1 0,-8 7 0,-9 6 0,-11 2 0,-1 8 0,-10-2 0,10-1 0,-11 6 0,6-6 0,-8 7 0,8-6 0,-6 5 0,12-11 0,-5 4 0,7-6 0,4-3 0,-3 2 0,8-3 0,-4 0 0,5 2 0,0-6 0,4 6 0,-3-7 0,6 4 0,-2-5 0,4 0 0,0-3 0,0-1 0,0-3 0,3-7 0,1 2 0,3-3 0,0 5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48.3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21 24575,'15'0'0,"3"0"0,8 0 0,0 0 0,11 0 0,-8 0 0,14 0 0,-10 0 0,5 0 0,0 0 0,-5 0 0,3 0 0,-3 0 0,0 0 0,4 0 0,-10 0 0,5 0 0,-6 0 0,0 0 0,-4 0 0,-2 0 0,-4 0 0,0 0 0,-4 0 0,-1 0 0,-4 0 0,0 0 0,1 0 0,-1 0 0,0 0 0,0 0 0,0 0 0,1 0 0,-4-3 0,-1-1 0,-3-3 0,0 3 0,0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3.71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68 24575,'11'0'0,"-2"0"0,-2 0 0,0 0 0,0 0 0,0 0 0,0 0 0,0 0 0,0 0 0,-3 7 0,2-2 0,-2 6 0,4 0 0,-4 1 0,3 4 0,-6-4 0,6 3 0,-3-3 0,1 4 0,-2 0 0,0-4 0,-2 3 0,2-3 0,-3 3 0,0 1 0,0 0 0,0 0 0,0 5 0,0-4 0,0 3 0,0-4 0,0 5 0,0-8 0,0 6 0,0-11 0,0 4 0,0-5 0,0 0 0,0 0 0,0 4 0,0-3 0,0 3 0,0-4 0,0 1 0,0-1 0,3-3 0,1-2 0,0-5 0,-2-5 0,2-4 0,-3-4 0,6-4 0,-6-2 0,3 0 0,0-3 0,-3 3 0,3-4 0,-1 4 0,-2 2 0,3-1 0,-4 4 0,0-4 0,0 1 0,0 3 0,0-4 0,0 9 0,0-3 0,0 3 0,0-1 0,3-2 0,-2 7 0,6-3 0,-3 0 0,4-1 0,0-1 0,-1-2 0,1 7 0,0-7 0,-1 7 0,0-3 0,1 7 0,-4-3 0,2 6 0,-2-2 0,3 3 0,0 0 0,0 0 0,9 0 0,-3 0 0,12 0 0,-8 0 0,8 0 0,-8 0 0,4 0 0,-6 0 0,1 4 0,-4 0 0,0 3 0,-5-3 0,0 3 0,0-7 0,-3 7 0,-1-6 0,-3 2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49.39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24575,'19'0'0,"1"0"0,11 0 0,-3 0 0,8 0 0,-3 0 0,5 0 0,6 0 0,2 0 0,5 0 0,-11 0 0,3 0 0,-10 0 0,-1 0 0,0 0 0,-11 0 0,0 0 0,-5 0 0,-4 3 0,-1-2 0,-4 2 0,0-3 0,0 0 0,1 0 0,-1 0 0,0 0 0,0 0 0,-3 0 0,-1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50.8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362 1 24575,'7'0'0,"-4"0"0,15 3 0,-1 2 0,0 3 0,3 0 0,1 4 0,6-2 0,-4 3 0,2-5 0,-4 0 0,-4 4 0,8-6 0,-8 8 0,3-12 0,-7 12 0,2-9 0,-7 3 0,7-1 0,-6 1 0,2 1 0,-7 2 0,3-4 0,-3-3 0,3 2 0,0-5 0,-3 5 0,-1-2 0,0 0 0,-2 2 0,2-2 0,-6 2 0,-5 2 0,-4-1 0,-8 2 0,2-1 0,-7 4 0,3 1 0,-4 5 0,-1 4 0,-6 3 0,-3 4 0,0 1 0,-3 1 0,-10 11 0,10-9 0,-15 15 0,12-11 0,-1 5 0,-4-4 0,11-4 0,2-5 0,11-6 0,1-5 0,6-6 0,4-5 0,4 1 0,2-4 0,2-1 0,-3-3 0,4-3 0,0-1 0,3 0 0,0 1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54.0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1 120 24575,'18'0'0,"-1"0"0,4 0 0,-8 0 0,11 0 0,-11 0 0,4 0 0,-2 0 0,-3 0 0,0 0 0,-1 0 0,-4 0 0,0 3 0,1 5 0,-1 0 0,1 7 0,-4-7 0,3 7 0,-6-3 0,2 4 0,-3-4 0,0 3 0,0-3 0,0 0 0,0 3 0,0-3 0,0 4 0,0 0 0,0 0 0,0 0 0,-7 0 0,2 0 0,-7 0 0,5-4 0,-1 3 0,0-7 0,1 3 0,-1-4 0,1 0 0,3 1 0,-3-1 0,3 0 0,-3 0 0,0-3 0,3 2 0,-2-5 0,6 5 0,-3-8 0,3 1 0,0-10 0,0-1 0,3-4 0,2-5 0,3 4 0,4-8 0,-2 3 0,2-4 0,-3 4 0,-1-3 0,1 4 0,-1-1 0,0 1 0,0 5 0,0 0 0,0 4 0,-1 1 0,-3 4 0,0-1 0,-1 1 0,1 0 0,0-1 0,2 1 0,-5 0 0,5 0 0,-2-1 0,0 1 0,-1 0 0,0 0 0,1 0 0,3 0 0,0 0 0,0 0 0,0 0 0,0 3 0,-3-3 0,2 7 0,-2-4 0,3 4 0,0-7 0,0 5 0,1-5 0,-1 4 0,0-1 0,0 0 0,0 1 0,1 3 0,-2 0 0,1 0 0,0 0 0,0-4 0,0 4 0,0-7 0,0 7 0,-6-4 0,-9 4 0,-1 0 0,-9 4 0,6 0 0,-4 4 0,-1 0 0,1 0 0,0 0 0,0 0 0,0 0 0,4 0 0,1-1 0,4-3 0,-1 3 0,4-3 0,1 2 0,3 1 0,0 0 0,0 0 0,0 0 0,0 1 0,0-1 0,0 0 0,0 0 0,0 0 0,0 1 0,0-1 0,0 4 0,0 1 0,0 0 0,0 3 0,0-3 0,0 4 0,0-4 0,0 3 0,0-7 0,0 7 0,0-7 0,0 3 0,3-4 0,2 4 0,2-2 0,0 2 0,1-4 0,-1 0 0,4 1 0,1-1 0,4 1 0,0 0 0,4 0 0,-3 0 0,8 1 0,-3-1 0,4 1 0,0-4 0,-4 2 0,3-6 0,-12 3 0,7-4 0,-12 0 0,3 0 0,-7 0 0,-1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54.9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24575,'9'3'0,"0"0"0,14-3 0,-2 0 0,5 0 0,1 0 0,-1 0 0,5 0 0,-3 0 0,-1 0 0,-2 0 0,-8 0 0,3 0 0,-8 0 0,-1 0 0,0 0 0,-3 0 0,3 0 0,-7-3 0,-1 3 0,-3-3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55.89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24575,'51'0'0,"-1"0"0,-23 0 0,-2 0 0,5 0 0,-12 0 0,8 0 0,16 0 0,-23 0 0,22 0 0,-33 0 0,3 0 0,-7 0 0,-1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58.0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89 81 24575,'2'-4'0,"8"-3"0,16-2 0,6-1 0,1-4 0,4 0 0,-10 8 0,5-6 0,-11 11 0,10-3 0,-13 4 0,8 0 0,-10 0 0,0 0 0,0 0 0,0 0 0,-1 0 0,-2 0 0,1 0 0,-2 0 0,1 0 0,-2 3 0,-4 1 0,0 4 0,0-1 0,1 4 0,-4-3 0,-1 7 0,-3-7 0,0 7 0,0-3 0,0 0 0,0 3 0,0-3 0,-3 0 0,-5 3 0,-4-6 0,-4 6 0,0-7 0,0 4 0,0-4 0,0 3 0,0-2 0,0 3 0,-5-4 0,4 0 0,-4 0 0,5 0 0,0 0 0,4 0 0,-3 0 0,0-1 0,2 1 0,8-4 0,10-1 0,10-3 0,5 0 0,2-4 0,4-1 0,-4 0 0,3-2 0,-8 6 0,8-3 0,-12 4 0,6 0 0,-10 0 0,6 0 0,-7 0 0,3 0 0,-4 0 0,0 0 0,0 0 0,0 3 0,1 1 0,-5 3 0,4 0 0,-3 0 0,0 4 0,2-3 0,-2 3 0,0-3 0,3-1 0,-7 0 0,7 4 0,-6-3 0,6 3 0,-7 0 0,4 1 0,-4 0 0,0 3 0,0-7 0,0 7 0,0-3 0,0 1 0,0 1 0,-7-1 0,2-1 0,-11 3 0,4-3 0,-4 3 0,0 1 0,0-3 0,-4 2 0,2-6 0,-7 4 0,8-5 0,-3 0 0,4 0 0,0 0 0,0-3 0,-1-2 0,1-3 0,0 0 0,-4 0 0,3 0 0,-8 0 0,3-4 0,-4-4 0,-1-2 0,1-7 0,0 7 0,-1-2 0,-6-5 0,10 11 0,-1-9 0,13 11 0,3 0 0,1-3 0,0 6 0,3-5 0,0 2 0,4-3 0,0 3 0,0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3:2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24575,'0'4'0,"0"0"0,0-1 0,0-1 0,0 1 0,0-1 0,0 1 0,0-1 0,0 1 0,0-1 0,0 1 0,1 0 0,-1 1 0,1-1 0,1 3 0,-2-3 0,1 1 0,-1-1 0,0-1 0,1 1 0,0 0 0,0-1 0,-1 1 0,1 0 0,-1-1 0,2 1 0,-2 0 0,0 0 0,0-1 0,1 1 0,-1 0 0,1-1 0,1 1 0,-2 0 0,1-1 0,0 1 0,0 0 0,1 0 0,-2-1 0,3 2 0,-3-1 0,1 2 0,1-3 0,-2 1 0,3 1 0,-3-1 0,2 1 0,-1-1 0,1 0 0,-2 1 0,3-1 0,-3 1 0,3 0 0,-3 1 0,2-1 0,-1 1 0,1-1 0,0 0 0,0 2 0,0-1 0,0 0 0,1 0 0,-2 1 0,2-2 0,-2 2 0,1-1 0,1-1 0,-3 0 0,2 0 0,-1-1 0,1 3 0,0-2 0,1 2 0,-2-1 0,2-1 0,-3-2 0,3 3 0,-3-2 0,3 2 0,-2 0 0,1-1 0,1 2 0,-3-3 0,3 3 0,-2-2 0,1 1 0,1 0 0,-2-2 0,1 3 0,0-2 0,0 2 0,0-1 0,0 1 0,0-2 0,0 2 0,0-1 0,0 0 0,1 2 0,0 0 0,0 2 0,-2-3 0,2 0 0,-1 0 0,1 0 0,0-1 0,0 3 0,0-1 0,0 0 0,0-1 0,-2 0 0,2 0 0,-1 0 0,1 0 0,0 2 0,0-2 0,0 2 0,0-2 0,0 2 0,0-2 0,0 3 0,1 0 0,-1-1 0,0 1 0,2-1 0,-2 2 0,5 6 0,-4-4 0,2 4 0,-1-6 0,-1-1 0,2 1 0,-2 2 0,0-2 0,1 2 0,-1 0 0,1-2 0,0 4 0,-1-3 0,2 0 0,-2-1 0,2 0 0,-2 2 0,2-2 0,-1 2 0,0-2 0,2 2 0,-4-2 0,4 2 0,-3 0 0,0-2 0,1 4 0,-1-4 0,1 2 0,1 2 0,-2-1 0,3 2 0,-2-4 0,-2-1 0,2 0 0,0 0 0,-2 0 0,2 2 0,0-2 0,-1 2 0,2-2 0,-3-1 0,2 1 0,0 0 0,-1 0 0,0 2 0,1-2 0,-1 2 0,1 0 0,0-2 0,0 4 0,0-4 0,2 2 0,-4 0 0,4-2 0,-2 2 0,0-2 0,3 4 0,-4-3 0,3 1 0,-3-2 0,0-4 0,-1 2 0,1-2 0,0 2 0,0-2 0,1 2 0,-2-1 0,3 1 0,-2 1 0,0 0 0,-1-3 0,2 2 0,-2 0 0,2-2 0,-2 2 0,1 0 0,0-2 0,0 2 0,-1-1 0,0 1 0,1 1 0,0 0 0,0-1 0,1 2 0,-1 2 0,0-1 0,2 0 0,-3-2 0,3-1 0,-2 2 0,0 0 0,1-2 0,-1 1 0,0 0 0,0-1 0,0 1 0,0-3 0,0 2 0,-1-2 0,-1 0 0,1 0 0,0 0 0,0 0 0,1 2 0,-1-2 0,0 4 0,0-4 0,0 3 0,0-1 0,-1 1 0,2-1 0,-3-1 0,1-1 0,-1-2 0,0-2 0,0 1 0,-1 0 0,0-4 0,-7-4 0,5 2 0,-5-2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4:5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24.4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24575,'9'2'0,"7"1"0,-7 2 0,5-3 0,-4 3 0,-2-5 0,1 5 0,-4-5 0,5 3 0,-5-1 0,4 0 0,-4 1 0,5 1 0,-5-3 0,2 3 0,0-1 0,-2-1 0,4 3 0,-4-3 0,2 1 0,-2 1 0,2-1 0,-2 1 0,2 1 0,-3-2 0,1 1 0,-1-2 0,1 1 0,-1 1 0,1-2 0,-1 1 0,3 1 0,-2-4 0,2 5 0,-2-3 0,-1 1 0,1 1 0,-1-4 0,1 4 0,2-1 0,-2-1 0,2 3 0,-3-5 0,1 2 0,-1 0 0,3-1 0,-1 3 0,0-2 0,-1 1 0,2 1 0,-2-3 0,2 1 0,-3 0 0,1-2 0,2 4 0,-2-3 0,2 3 0,2-1 0,-1-1 0,2 2 0,-1-3 0,-4 3 0,2-4 0,0 5 0,-2-5 0,2 4 0,-2-3 0,-1 3 0,1-4 0,-1 4 0,3-3 0,-2 1 0,2 0 0,-2-2 0,2 2 0,-2 0 0,2-1 0,-3 1 0,1 0 0,2-2 0,-2 4 0,2-3 0,-3 1 0,3 0 0,-2-1 0,7 3 0,-4-4 0,4 5 0,-2-5 0,0 5 0,0-5 0,0 5 0,0-3 0,0 1 0,3 2 0,-3-2 0,6 2 0,-5-2 0,4 2 0,-1-2 0,2 2 0,1 1 0,-1-3 0,1 2 0,-4-2 0,3 2 0,-3-2 0,1 1 0,2-1 0,-6 2 0,3-2 0,-3 2 0,3-5 0,2 7 0,-1-6 0,3 6 0,-6-4 0,2 0 0,0 1 0,-2-3 0,1 4 0,-2-2 0,3-1 0,-2 3 0,5-2 0,-3 0 0,1 1 0,1-1 0,-1 2 0,0 1 0,1-1 0,-4 0 0,5 1 0,-6-4 0,3 3 0,0-2 0,-2 2 0,2 0 0,-1 1 0,6-1 0,-3-2 0,2 2 0,-7-5 0,0 5 0,0-3 0,0 1 0,0 1 0,0-1 0,0 0 0,-2 1 0,1-1 0,-1 0 0,2 1 0,0-1 0,0 0 0,0 1 0,0-3 0,0 1 0,0 0 0,0-1 0,0 3 0,0-3 0,3 3 0,-3-3 0,6 4 0,2-2 0,-1 2 0,4-2 0,-4 2 0,-1-2 0,0 0 0,1 2 0,-4-2 0,0 0 0,-3 1 0,0-3 0,0 1 0,0 0 0,-2-1 0,-1 1 0,-3-2 0,3 2 0,-2-1 0,2 1 0,-2-2 0,-1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27.3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1599 0 24575,'-9'0'0,"2"0"0,1 2 0,1-1 0,-2 5 0,0-2 0,-6 3 0,4-2 0,-6 0 0,7 2 0,-8-1 0,5 4 0,-2-5 0,3 3 0,0-3 0,0 0 0,3-1 0,-3 1 0,5 0 0,-5 0 0,3 0 0,-1-1 0,-4 2 0,4-2 0,-5 2 0,3 1 0,-3-1 0,2 1 0,-2 0 0,3-1 0,0 1 0,2-2 0,-1 0 0,4-1 0,-5 1 0,5 0 0,-4 0 0,1 0 0,0-1 0,-1 1 0,1 0 0,-2 0 0,2 2 0,-1-1 0,1 1 0,0-2 0,-1 0 0,-1 1 0,2 0 0,-3 1 0,6-3 0,-5 1 0,3 0 0,-4 0 0,1 0 0,0 0 0,0 0 0,0 0 0,0 0 0,0 0 0,0 0 0,0 0 0,0 0 0,0 0 0,0 0 0,0 0 0,-3 0 0,2 0 0,-2 0 0,0 0 0,2 3 0,-1-2 0,-1 1 0,-1-2 0,0 3 0,-6 0 0,5 0 0,-3 2 0,3-4 0,4 1 0,-2-2 0,0 0 0,2 0 0,-2 0 0,3 0 0,3 0 0,-3 0 0,3 0 0,-4 0 0,1 0 0,0 0 0,-3 0 0,3 0 0,-3 0 0,0 1 0,2 1 0,-5-1 0,5 1 0,-4-1 0,4-1 0,-2 2 0,0-1 0,2 1 0,-9 3 0,8-2 0,-5 3 0,7-4 0,0-2 0,0 0 0,0 0 0,2 0 0,1-1 0,0 1 0,2-1 0,-5 1 0,5 0 0,-4 0 0,1 0 0,-2 0 0,-3 0 0,2 2 0,-4 2 0,4-2 0,-2 3 0,3-4 0,-3 4 0,2-5 0,-2 3 0,3-3 0,0 0 0,0 0 0,-5 2 0,4-1 0,-3 1 0,6-2 0,-1 0 0,4-1 0,-3 1 0,4-2 0,-1 1 0,1-4 0,-1 4 0,1-3 0,-1 3 0,0-2 0,1 1 0,-1 1 0,1-2 0,-3 3 0,1-1 0,-1 1 0,0 0 0,2-1 0,-2-1 0,3 1 0,-1-1 0,1-1 0,-1 0 0,3 0 0,-3-2 0,3 2 0,-3 0 0,1-1 0,-1 1 0,1-2 0,-1 0 0,1 0 0,-1 0 0,1 0 0,-1 0 0,3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24.4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24575,'9'2'0,"7"1"0,-7 2 0,5-3 0,-4 3 0,-2-5 0,1 5 0,-4-5 0,5 3 0,-5-1 0,4 0 0,-4 1 0,5 1 0,-5-3 0,2 3 0,0-1 0,-2-1 0,4 3 0,-4-3 0,2 1 0,-2 1 0,2-1 0,-2 1 0,2 1 0,-3-2 0,1 1 0,-1-2 0,1 1 0,-1 1 0,1-2 0,-1 1 0,3 1 0,-2-4 0,2 5 0,-2-3 0,-1 1 0,1 1 0,-1-4 0,1 4 0,2-1 0,-2-1 0,2 3 0,-3-5 0,1 2 0,-1 0 0,3-1 0,-1 3 0,0-2 0,-1 1 0,2 1 0,-2-3 0,2 1 0,-3 0 0,1-2 0,2 4 0,-2-3 0,2 3 0,2-1 0,-1-1 0,2 2 0,-1-3 0,-4 3 0,2-4 0,0 5 0,-2-5 0,2 4 0,-2-3 0,-1 3 0,1-4 0,-1 4 0,3-3 0,-2 1 0,2 0 0,-2-2 0,2 2 0,-2 0 0,2-1 0,-3 1 0,1 0 0,2-2 0,-2 4 0,2-3 0,-3 1 0,3 0 0,-2-1 0,7 3 0,-4-4 0,4 5 0,-2-5 0,0 5 0,0-5 0,0 5 0,0-3 0,0 1 0,3 2 0,-3-2 0,6 2 0,-5-2 0,4 2 0,-1-2 0,2 2 0,1 1 0,-1-3 0,1 2 0,-4-2 0,3 2 0,-3-2 0,1 1 0,2-1 0,-6 2 0,3-2 0,-3 2 0,3-5 0,2 7 0,-1-6 0,3 6 0,-6-4 0,2 0 0,0 1 0,-2-3 0,1 4 0,-2-2 0,3-1 0,-2 3 0,5-2 0,-3 0 0,1 1 0,1-1 0,-1 2 0,0 1 0,1-1 0,-4 0 0,5 1 0,-6-4 0,3 3 0,0-2 0,-2 2 0,2 0 0,-1 1 0,6-1 0,-3-2 0,2 2 0,-7-5 0,0 5 0,0-3 0,0 1 0,0 1 0,0-1 0,0 0 0,-2 1 0,1-1 0,-1 0 0,2 1 0,0-1 0,0 0 0,0 1 0,0-3 0,0 1 0,0 0 0,0-1 0,0 3 0,0-3 0,3 3 0,-3-3 0,6 4 0,2-2 0,-1 2 0,4-2 0,-4 2 0,-1-2 0,0 0 0,1 2 0,-4-2 0,0 0 0,-3 1 0,0-3 0,0 1 0,0 0 0,-2-1 0,-1 1 0,-3-2 0,3 2 0,-2-1 0,2 1 0,-2-2 0,-1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5.23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24575,'16'0'0,"2"0"0,-2 0 0,1 0 0,4 0 0,-5 0 0,-1 0 0,-3 0 0,0 0 0,-5 0 0,0 0 0,0 0 0,-3 3 0,-1 1 0,-3 3 0,0 4 0,-3 1 0,-2 9 0,-7 0 0,-2 6 0,-4-1 0,1 0 0,-1 0 0,4 5 0,-2-8 0,6 8 0,-1-18 0,3 6 0,0-10 0,4 2 0,-2-7 0,5-1 0,-2-3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34.3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3075 1 24575,'0'6'0,"-2"5"0,-1-2 0,-5 6 0,2-6 0,-1 6 0,-1-7 0,5 5 0,-4-3 0,2 0 0,0 0 0,-5-2 0,2 4 0,0-4 0,-2 3 0,2 1 0,-3-3 0,1 4 0,0-3 0,2 0 0,-1-1 0,3 1 0,-4-2 0,5 2 0,-2-5 0,2 4 0,0-4 0,0 5 0,1-5 0,-4 4 0,3-4 0,-2 5 0,0-5 0,1 5 0,-3-5 0,3 5 0,-3-3 0,3 1 0,-3 1 0,3-1 0,-3 0 0,1 1 0,-2-1 0,0 0 0,-2 6 0,1-8 0,-1 8 0,2-8 0,0 3 0,2-4 0,-2 5 0,3-5 0,-3 2 0,0 1 0,0-3 0,0 4 0,0-3 0,-1 1 0,1 0 0,0 1 0,-3 0 0,3 2 0,-3-2 0,3-1 0,-3 3 0,2-2 0,-2 0 0,6-1 0,-3 1 0,2-3 0,1 2 0,-3 0 0,1 0 0,1 1 0,-4-1 0,7-3 0,-5 1 0,5 0 0,-4 0 0,4-1 0,-2 1 0,0 0 0,-1-3 0,0 3 0,-1-3 0,1 3 0,-2 0 0,0-2 0,-3 2 0,2-3 0,-1 4 0,-1-1 0,2 0 0,-5-2 0,2 1 0,1-1 0,-3 3 0,2-1 0,-9 3 0,1 1 0,-3-1 0,2 4 0,6-6 0,-6 5 0,5-5 0,-1 3 0,2-4 0,1 0 0,-1 1 0,4-1 0,0 0 0,0 1 0,2-4 0,-5 1 0,3-1 0,-4-1 0,1 4 0,-4-5 0,2 5 0,-5-1 0,6-1 0,-3 2 0,0-2 0,3 0 0,-3 2 0,4-4 0,-8 4 0,6-5 0,-6 3 0,7-1 0,-2-1 0,1 3 0,-1-3 0,-1 4 0,2-4 0,-5 4 0,3-4 0,-1 4 0,1-5 0,0 3 0,3-3 0,-6 0 0,6 2 0,-3-1 0,3 1 0,1-2 0,2 0 0,-2 0 0,3 0 0,-1 0 0,-2 0 0,3 0 0,-4 0 0,1 0 0,-8 0 0,6-2 0,-6-1 0,7 0 0,1-2 0,-1 2 0,1 0 0,2-2 0,-1 2 0,1-2 0,0-1 0,-1 1 0,1 2 0,0-2 0,-2 2 0,3-2 0,-1 0 0,-2 2 0,3-2 0,-1 2 0,-2-2 0,6-1 0,-3 1 0,3 0 0,-3 0 0,2 0 0,-9-5 0,8 3 0,-8-5 0,9 6 0,-5-4 0,5 4 0,-4-4 0,4 4 0,-5-4 0,5 4 0,-5-2 0,6 1 0,-6 1 0,5-2 0,-5 1 0,6 1 0,-6-2 0,2 0 0,-2 0 0,-1-1 0,1-1 0,-4 1 0,3 0 0,-3-2 0,3 5 0,1-5 0,2 6 0,-2-6 0,6 6 0,-6-6 0,-2-2 0,3 2 0,-5-5 0,6 3 0,0 1 0,0-1 0,4 3 0,0 2 0,0-2 0,0 5 0,2-2 0,-1-1 0,1 3 0,0-5 0,-4 5 0,4-5 0,-5 2 0,3-2 0,0 0 0,0 2 0,-2-3 0,1 2 0,1 0 0,1 2 0,4 2 0,-5-2 0,5-1 0,-5 0 0,5-1 0,-5 1 0,5 0 0,-2 1 0,2 3 0,1-1 0,-1 1 0,1-1 0,-1 1 0,3-1 0,-2 1 0,3-3 0,-3 2 0,4 0 0,-2 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38.3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1 24575,'0'9'0,"0"-2"0,0 2 0,0-4 0,0 5 0,0-3 0,0 3 0,0 0 0,0 3 0,0-2 0,0 1 0,0-2 0,0 3 0,0-2 0,0 2 0,0 0 0,0-3 0,0 3 0,0-3 0,0 0 0,0 0 0,0 0 0,0-2 0,0 1 0,0-1 0,0 2 0,0 0 0,0 0 0,0 0 0,0 0 0,0-3 0,0 3 0,0-3 0,0 3 0,0 0 0,0 3 0,0-2 0,0 4 0,0-4 0,0 5 0,0-6 0,0 3 0,0-3 0,0 0 0,0 0 0,0 3 0,0-2 0,0 2 0,0-3 0,0 2 0,0-1 0,0 5 0,0-5 0,0 4 0,0-1 0,0-1 0,0 3 0,0-5 0,0 12 0,0-7 0,0 11 0,0-13 0,0 9 0,0-12 0,0 8 0,0-8 0,0 5 0,0-6 0,0 3 0,0-3 0,0 0 0,0 0 0,0 3 0,-2-5 0,1 5 0,-1-6 0,2 3 0,0 0 0,0 0 0,0 0 0,0 0 0,0 3 0,0-2 0,0 4 0,0 3 0,0 0 0,0 0 0,0-3 0,0-4 0,0 5 0,0-5 0,0 4 0,0-1 0,0 2 0,0 1 0,0 2 0,0-1 0,0 1 0,0-2 0,0-1 0,0 1 0,0-1 0,0 1 0,0 2 0,0-1 0,0 1 0,0 1 0,0-3 0,0 3 0,0-4 0,0 1 0,0-4 0,0 7 0,0-5 0,0 3 0,0-2 0,3-3 0,-3 7 0,3-3 0,-3 3 0,0 0 0,0-3 0,2 0 0,-2-1 0,3-6 0,-1 6 0,-1-5 0,1 4 0,1-1 0,-3 2 0,3 1 0,-3-1 0,2 1 0,-1-4 0,1 3 0,-2-3 0,0 1 0,0 2 0,3-3 0,-3 4 0,3 6 0,-3-4 0,0 1 0,0-4 0,0-2 0,0-1 0,0 3 0,0-5 0,0 4 0,0-1 0,0 2 0,0 1 0,0-1 0,0 1 0,0-4 0,0 3 0,0-3 0,0 1 0,0-1 0,0-3 0,2 0 0,-2 0 0,3 0 0,-3 2 0,0-1 0,0 5 0,0 2 0,0-3 0,0 2 0,0-4 0,0-3 0,0 3 0,0-3 0,2 0 0,-2 3 0,3-2 0,-3 2 0,0-3 0,2-3 0,-2 3 0,2-5 0,-2 2 0,0-3 0,0 1 0,0-1 0,0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42.1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 1 24575,'0'9'0,"0"0"0,0-1 0,0 1 0,0-1 0,0 2 0,0-3 0,0 2 0,0-1 0,0 2 0,0 0 0,0 0 0,0-3 0,0 3 0,0-5 0,0 4 0,0-1 0,0 2 0,0 0 0,0 0 0,0 0 0,0 0 0,0 0 0,0 0 0,0 0 0,0 0 0,0 3 0,0-3 0,0 3 0,0-3 0,0 0 0,2 0 0,-1 0 0,1 3 0,-2-2 0,0 2 0,0-1 0,0-1 0,0 2 0,0 0 0,0-2 0,0 4 0,0-4 0,0 2 0,0 0 0,0-3 0,0 3 0,0-3 0,0 0 0,0 0 0,0 0 0,0 0 0,0 0 0,0 3 0,0-2 0,0 2 0,0-1 0,0-1 0,0 5 0,0-6 0,0 3 0,0 0 0,0 5 0,0 0 0,0 0 0,0-3 0,-3-1 0,3 2 0,-3 1 0,1-1 0,1 1 0,-1-4 0,-1 0 0,3-3 0,-2 0 0,2 0 0,-3 0 0,3 0 0,-2-2 0,2 1 0,0-2 0,0 3 0,0 3 0,0-2 0,-3 5 0,2-6 0,-1 3 0,2-3 0,0 0 0,0 0 0,-2 5 0,1-1 0,-1 1 0,2-2 0,0-3 0,0 0 0,0 2 0,0-1 0,0 5 0,0-3 0,0 1 0,0 2 0,0-6 0,0 6 0,0-5 0,0 4 0,0-4 0,0 2 0,0-3 0,0 0 0,0 3 0,0-2 0,0 1 0,0 1 0,0-2 0,0 5 0,0-6 0,0 6 0,0-1 0,0 2 0,0-2 0,0-2 0,0-3 0,0 0 0,0 0 0,0 3 0,0 0 0,0 1 0,0 2 0,0-6 0,0 3 0,0-3 0,0-2 0,0 1 0,0-4 0,0 5 0,0-5 0,0 4 0,0-1 0,0 2 0,0 0 0,0 2 0,0-1 0,0 2 0,0-3 0,0 0 0,0 4 0,0-3 0,0 4 0,0-5 0,0 0 0,0 0 0,0 0 0,0 0 0,0 0 0,0-3 0,0 3 0,0-5 0,0 4 0,0-4 0,0 5 0,0-5 0,0 2 0,0-3 0,0 1 0,0-1 0,0 1 0,0-1 0,0 1 0,0-1 0,0 1 0,0 2 0,0 0 0,0 3 0,0-1 0,0-1 0,0 1 0,0-1 0,0 2 0,0 0 0,0-3 0,0 3 0,0-3 0,0 3 0,0 0 0,0 0 0,0 0 0,0-2 0,0 1 0,0-1 0,0 2 0,0 0 0,0 0 0,0-3 0,0 3 0,0-5 0,0 2 0,0 0 0,0-2 0,0 4 0,0-2 0,0 1 0,0 1 0,0-4 0,0 2 0,0-3 0,0 1 0,0-1 0,0 1 0,0-1 0,0 1 0,0-1 0,0 1 0,0 2 0,0 1 0,0-1 0,0 2 0,0-3 0,0 1 0,0-1 0,0 0 0,0 1 0,0-3 0,0 1 0,0 2 0,0 0 0,0 1 0,0 1 0,0 1 0,0-2 0,0 1 0,0-5 0,0 1 0,0-3 0,0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46.3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3379 1 24575,'-3'9'0,"-1"0"0,-1 1 0,0 0 0,-5 0 0,4 0 0,-3 0 0,1 0 0,0 3 0,-2-2 0,2 1 0,-2-2 0,2 3 0,-1-2 0,1 2 0,-2-3 0,2 0 0,-2-2 0,5 1 0,-2-4 0,2 5 0,-2-3 0,-1 3 0,-2 0 0,0 0 0,0 0 0,-1 3 0,1-2 0,-1 2 0,1-3 0,0 0 0,0 0 0,3-3 0,0 0 0,2-2 0,1-1 0,-3 3 0,1 1 0,-3-1 0,1 3 0,0-2 0,-2 2 0,3-1 0,-3-1 0,2 2 0,-2-5 0,2 5 0,1-5 0,-3 2 0,3 0 0,-1-1 0,-1 3 0,3-4 0,-3 2 0,4 0 0,-5-1 0,5 1 0,-5 0 0,5-2 0,-4 4 0,3-1 0,-3 0 0,3 1 0,-3-1 0,1 0 0,-5 3 0,5-2 0,-4 1 0,7-3 0,-5-2 0,5 2 0,-4-2 0,1 2 0,-2-2 0,2 0 0,-1 0 0,1 0 0,-2 0 0,0 0 0,0 0 0,0 0 0,0 0 0,-3 2 0,2-1 0,-5 2 0,5-3 0,-4 0 0,1 1 0,0 1 0,-1-1 0,4 1 0,-2-1 0,3-1 0,-8 2 0,7-1 0,-7-1 0,5-1 0,3-1 0,-6 3 0,2-1 0,1 0 0,-3 1 0,2-1 0,-2 0 0,-1 1 0,1-3 0,2 1 0,-2-1 0,3 0 0,-4 2 0,1-2 0,-1 3 0,-3-1 0,3 1 0,-3-3 0,4 2 0,-1-4 0,4 3 0,-3-3 0,5 1 0,-5-2 0,-2 2 0,3-1 0,-2 3 0,7-3 0,-3 3 0,2-3 0,-2 1 0,3 1 0,0-3 0,0 2 0,-3 1 0,3-3 0,-3 3 0,3-3 0,-3 2 0,2-1 0,-2 1 0,0 1 0,2-3 0,-2 3 0,0-3 0,3 0 0,-3 0 0,0 0 0,2 0 0,-5 0 0,1 0 0,1 0 0,-3 0 0,6 0 0,-2 0 0,0 0 0,2 0 0,-2 0 0,0 0 0,3 0 0,-3 0 0,0 0 0,2 0 0,-2 0 0,3 0 0,-3 0 0,2 0 0,-4 0 0,1 0 0,0 0 0,-1 0 0,4 0 0,-5 0 0,2 0 0,-2 0 0,2 0 0,-1-3 0,1 3 0,-7-5 0,6 5 0,-2-3 0,4 1 0,2 1 0,-2-3 0,0 3 0,3-4 0,-3 5 0,0-5 0,2 2 0,-2 0 0,0-1 0,2 1 0,-2 0 0,3-2 0,0 5 0,0-5 0,0 2 0,-3 1 0,3-3 0,-6 2 0,5-2 0,-5 2 0,3-2 0,-1 2 0,1-2 0,0 0 0,-5 0 0,3-1 0,-5 3 0,9-1 0,-4 1 0,1-3 0,-2 3 0,-1-2 0,3 2 0,-1-2 0,1 0 0,0 2 0,-1-2 0,1 2 0,-2-3 0,2 1 0,-2-1 0,2 1 0,-2-1 0,2 1 0,-1-1 0,1 1 0,0 0 0,-1-1 0,4 1 0,-5 0 0,5 0 0,-4-1 0,-4-1 0,2 1 0,-1-2 0,5 3 0,0 2 0,2-2 0,-2 3 0,0-6 0,3 2 0,-3-2 0,0 1 0,2 1 0,-2-4 0,3 4 0,0-3 0,0 3 0,0-1 0,0 2 0,2-2 0,-2 1 0,5-1 0,-2 0 0,0 1 0,1-3 0,-1 1 0,0-2 0,1 0 0,-1 2 0,-3-6 0,5 8 0,-5-5 0,6 4 0,-1 1 0,0-1 0,1 3 0,-3-1 0,1-2 0,-1 2 0,2-2 0,-2 2 0,2 0 0,-4-2 0,1 2 0,0-5 0,-1 4 0,1-3 0,-2 1 0,0-2 0,-1-3 0,1 2 0,-1-4 0,1 4 0,0-2 0,-1 0 0,1 2 0,2 1 0,-4-4 0,4 7 0,-2-7 0,3 9 0,2-5 0,0 5 0,0-2 0,1 3 0,-1-1 0,1 0 0,-3 1 0,1-1 0,-1-2 0,3 2 0,-1-2 0,0 2 0,1 0 0,-1 1 0,3-1 0,-2 1 0,1-1 0,-1 1 0,1 0 0,-1 1 0,4-1 0,-4 2 0,1-3 0,-1 3 0,0 0 0,1 2 0,1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49.0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134 0 24575,'0'16'0,"0"-1"0,0-5 0,0 0 0,0 0 0,0 0 0,0 0 0,0 0 0,0 0 0,0-3 0,0 3 0,0-3 0,0 3 0,0 0 0,0-2 0,0 1 0,0-2 0,0 1 0,0 0 0,0 0 0,0 0 0,0 1 0,0-1 0,0-1 0,0 2 0,0-1 0,0 0 0,0 1 0,0-4 0,0 2 0,0-2 0,0-1 0,0 1 0,0-1 0,0 3 0,0-2 0,0 5 0,0-3 0,-2 3 0,1 0 0,-1 0 0,2 0 0,0 0 0,0-2 0,0-1 0,0-3 0,0 1 0,-2-3 0,0-2 0,-3-5 0,3-2 0,-3-1 0,3-1 0,-3 4 0,0-5 0,0 3 0,0-1 0,-2-2 0,2 3 0,-3-3 0,1 0 0,2 2 0,-5-1 0,5 1 0,-5-2 0,5 0 0,-2 2 0,2 1 0,0 3 0,1-1 0,1 1 0,-1 1 0,4-1 0,0 4 0,2-2 0,2 2 0,0 0 0,1 0 0,-1 0 0,-2 2 0,2-2 0,-1 4 0,1-4 0,-1 4 0,1-3 0,-2 3 0,3-2 0,-1 3 0,3 0 0,1-1 0,-1 1 0,5 0 0,-3 0 0,3 0 0,-2 0 0,0 3 0,0-3 0,0 2 0,-2-2 0,1 0 0,-4 0 0,2-1 0,-2 1 0,-1-1 0,1 1 0,-1-3 0,1 2 0,0-1 0,-1 1 0,1 1 0,-1-1 0,1 1 0,-1 0 0,1-3 0,-3 2 0,2-1 0,-1 1 0,-1 1 0,2-1 0,-1 1 0,1-1 0,1 1 0,-1-1 0,-1 1 0,1-1 0,-2 1 0,3-1 0,-1 1 0,1-1 0,-1 1 0,1-1 0,-1-1 0,3 1 0,-4-3 0,2 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28.4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24575,'0'7'0,"0"-1"0,0-1 0,2-1 0,1 1 0,-1-1 0,2-1 0,-1 1 0,1-2 0,1 3 0,-1-1 0,1 1 0,2-1 0,-2 1 0,2 0 0,0-1 0,-2 1 0,4 2 0,-4-2 0,5 2 0,-5-2 0,4 0 0,-1 0 0,2 0 0,-2 2 0,1-2 0,-1 3 0,-1-4 0,3 1 0,-5 0 0,2 0 0,0-1 0,-2 1 0,2-2 0,0 1 0,-2-2 0,4 3 0,-4 0 0,2 0 0,-2-1 0,2-1 0,-2 1 0,2-2 0,-3 3 0,1-3 0,2 2 0,-2-1 0,4 2 0,-4-1 0,5-1 0,-5 1 0,4-1 0,-4-1 0,5 3 0,-3-5 0,3 5 0,0-5 0,-2 5 0,1-5 0,-1 2 0,2 0 0,-3-1 0,3 3 0,-3-3 0,1 3 0,1-3 0,-1 1 0,-1 0 0,3-2 0,-3 2 0,6 1 0,-2-3 0,2 5 0,-3-5 0,0 3 0,0-3 0,0 2 0,0-2 0,2 3 0,-1-3 0,2 0 0,-3 0 0,3 0 0,-2 0 0,4 0 0,-1 0 0,-1 2 0,3-2 0,-2 3 0,2-3 0,-2 0 0,1 0 0,-4 0 0,9 0 0,-8 0 0,5 0 0,-7 0 0,0 0 0,-2 0 0,1 0 0,-1 0 0,2 0 0,-3 0 0,3 0 0,-5 0 0,4 0 0,-4 0 0,5 0 0,-5 0 0,4 0 0,-4-2 0,2 1 0,-2-1 0,-1 2 0,1-2 0,-1 2 0,1-3 0,-1 1 0,1 2 0,-3-4 0,2 1 0,-1 1 0,-1-2 0,2 1 0,-2-1 0,1-1 0,1 3 0,-2-2 0,1 1 0,0 1 0,-2-2 0,3 3 0,3-1 0,4 2 0,6 0 0,-4-2 0,0 1 0,-5-1 0,1 2 0,-4 0 0,2 0 0,-6 0 0,-6 0 0,0 0 0,-6 0 0,5 0 0,-3-2 0,4 1 0,-5-1 0,3 0 0,-1 1 0,-1-1 0,1 0 0,0 1 0,1-3 0,0 4 0,2-5 0,-2 3 0,3-1 0,-3-1 0,1 4 0,-1-5 0,3 5 0,-1-2 0,1 2 0,-1 0 0,1 0 0,-1 0 0,1 0 0,-1 0 0,1 0 0,0 0 0,-1 0 0,1 0 0,-1 0 0,-2-3 0,2 3 0,-5-2 0,5 2 0,-2-2 0,2 1 0,1-1 0,-1 2 0,7 0 0,1 0 0,6 0 0,4 0 0,1 0 0,5 0 0,-1 0 0,1 0 0,-2 0 0,3 0 0,-3 0 0,2 0 0,-2 0 0,-4 0 0,3 0 0,-5 0 0,2 0 0,-6 0 0,0 0 0,-2 0 0,-1 0 0,1 0 0,-1 0 0,1 0 0,-1 0 0,-2 2 0,2-1 0,-3 2 0,3-2 0,-4 3 0,4-4 0,-4 4 0,2-2 0,-2 2 0,0 0 0,-4 1 0,1-1 0,-7 1 0,3 2 0,-1-1 0,-1 3 0,1-4 0,-2 5 0,2-5 0,-1 5 0,1-3 0,-2 3 0,0 0 0,0 0 0,0 3 0,-1-2 0,1-1 0,2 0 0,-1-5 0,3 5 0,-1-5 0,2 2 0,1-3 0,-3 1 0,3 0 0,-2-1 0,1 1 0,0 0 0,-2-3 0,2 2 0,1-1 0,-1-1 0,0 2 0,1-1 0,1 1 0,-1-1 0,2-1 0,-1 0 0,-1-2 0,4 1 0,-2-6 0,2 0 0,0-7 0,0 1 0,0-2 0,0-3 0,0-1 0,0 2 0,0-4 0,0 6 0,0-4 0,0 4 0,0-3 0,0 5 0,0-2 0,0 5 0,0-1 0,0 4 0,0-2 0,0 2 0,0 1 0,0-1 0,0 1 0,0 0 0,0-1 0,0-2 0,0 2 0,0-2 0,-5 4 0,4-1 0,-3 6 0,4 0 0,0 9 0,0 2 0,0 1 0,0 1 0,0-1 0,0 2 0,0-2 0,0-1 0,0-3 0,0 0 0,0 0 0,0-3 0,0 3 0,0-5 0,2 2 0,-2-3 0,2 1 0,0-3 0,0 0 0,3-2 0,-1-4 0,-1-5 0,1-1 0,-1-6 0,0 5 0,2-5 0,-4 8 0,3-4 0,-3 6 0,1-1 0,-2 3 0,2 1 0,-2 7 0,2 5 0,-2 6 0,0 1 0,0-2 0,0-1 0,0-3 0,0-3 0,0 0 0,0-2 0,0-5 0,0-4 0,0-2 0,0-2 0,0 5 0,0 1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4:4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24575,'0'7'0,"0"1"0,0-2 0,-2 1 0,2-3 0,-2 1 0,0-3 0,1 2 0,-2-2 0,0 3 0,-1-1 0,-3 1 0,-1 2 0,-2-2 0,0 5 0,2-5 0,-1 4 0,4-3 0,-2 0 0,2-1 0,0 0 0,1-1 0,-1-1 0,1 1 0,-1-4 0,3 4 0,-2-3 0,3 3 0,-3-4 0,4 4 0,-4-1 0,1 1 0,-1 1 0,-1-1 0,1 1 0,-1-1 0,0 1 0,3-1 0,-2-1 0,3 1 0,-3-2 0,4 3 0,-4-1 0,2 0 0,-1 0 0,0 1 0,0-1 0,-1 0 0,-1 1 0,0-1 0,1 1 0,1-1 0,-1 1 0,2-1 0,1-1 0,4-1 0,4-2 0,6 0 0,1 0 0,-1 0 0,3-3 0,-2 3 0,2-5 0,0 2 0,-2 0 0,2-2 0,-6 2 0,3 0 0,-3-2 0,0 5 0,0-5 0,-2 5 0,1-3 0,-4 1 0,2 2 0,-2-2 0,-1 2 0,1 0 0,-1 0 0,3 0 0,-2 0 0,5 0 0,-5 0 0,4-2 0,-4 1 0,2-1 0,-2 2 0,-1 0 0,1 0 0,-1 0 0,1 0 0,-1 0 0,-3 0 0,-6 0 0,0 0 0,-4 0 0,2 0 0,2 0 0,-2 0 0,3 0 0,-3 0 0,3 0 0,0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4:4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24575,'0'9'0,"0"-2"0,0 3 0,0-5 0,0 4 0,0-4 0,0 8 0,0-5 0,0 2 0,0 3 0,0-5 0,0 8 0,0-8 0,0 7 0,0-4 0,0 3 0,0 1 0,0-1 0,0 2 0,0-2 0,0 1 0,0-4 0,0 2 0,0-3 0,0 3 0,0-5 0,0 4 0,0-4 0,0 2 0,0 0 0,0 0 0,0 0 0,0 0 0,0-3 0,0 6 0,0-5 0,0 2 0,0 0 0,0-3 0,0 1 0,0 1 0,0-4 0,0 5 0,0-5 0,0 4 0,0-4 0,0 5 0,0-3 0,0 1 0,0 1 0,0-1 0,0-1 0,0 3 0,0-5 0,0 2 0,0-3 0,0 1 0,0-1 0,0-3 0,0-2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3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24575,'-2'6'0,"-1"0"0,-4 1 0,4-1 0,-3 0 0,3-1 0,-1-1 0,-1 1 0,0-1 0,-2 1 0,-3 3 0,-1 0 0,-5 5 0,5-2 0,-6 3 0,9-1 0,-5-4 0,5 3 0,2-6 0,0 1 0,3-3 0,1 1 0,-2-1 0,1 1 0,-3 1 0,-2 2 0,-3 5 0,1-2 0,2 1 0,-2-2 0,5-2 0,-2-1 0,5-3 0,-2-1 0,5-1 0,-1-2 0,10-3 0,-2 3 0,5-5 0,0 2 0,1 0 0,2-4 0,4 3 0,-3-4 0,6 2 0,-6-2 0,6 1 0,-5-1 0,1 3 0,-2-1 0,-4 1 0,0 2 0,-5-2 0,-1 5 0,-3-2 0,1 2 0,-1 0 0,1-2 0,-1 1 0,0 0 0,1-1 0,-1 1 0,1-1 0,-1 0 0,1 1 0,-1-1 0,1 2 0,-1 0 0,1 0 0,-3-1 0,-2 0 0,-2-1 0,-2 2 0,-3 0 0,2 0 0,-2 0 0,0-2 0,-1 1 0,0-3 0,1 2 0,0-3 0,2 2 0,-4-1 0,3 1 0,-1-2 0,3 1 0,-1-1 0,1 1 0,1-1 0,-1 1 0,4-1 0,-2 1 0,2-1 0,0 1 0,-2-1 0,1 0 0,-1 1 0,2-1 0,0 1 0,-2-3 0,1 1 0,-1-1 0,2 3 0,-2 1 0,2-1 0,-2 2 0,2 10 0,0 4 0,0 9 0,0 2 0,2-3 0,-1 4 0,4 0 0,-4 0 0,4-3 0,-4-2 0,1-2 0,0-4 0,-1 0 0,3-3 0,-3 0 0,3-2 0,-4-1 0,2-3 0,0 1 0,-1-1 0,1 1 0,-2-1 0,0 1 0,0-1 0,0 1 0,0-1 0,2 1 0,-2-1 0,2 1 0,-2-1 0,0 1 0,0-1 0,0 1 0,0-1 0,0 1 0,0-1 0,0 1 0,0-1 0,0-1 0,0-1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24575,'0'18'0,"0"-2"0,0-3 0,0-3 0,0 0 0,0-3 0,0 0 0,0-2 0,0-1 0,0 0 0,0 1 0,2-3 0,0 0 0,2-2 0,1 0 0,-1 0 0,1 0 0,5-2 0,-2-1 0,5-3 0,-3 1 0,0 0 0,0 2 0,0-1 0,-3 3 0,3-1 0,-5 2 0,4 0 0,-1 0 0,2 0 0,-3 0 0,3 0 0,-3 0 0,1 0 0,1 0 0,-4 0 0,2 0 0,-2 0 0,-1 0 0,1 0 0,-3 2 0,2 0 0,-4 3 0,2 2 0,-2 0 0,0 3 0,0-2 0,0 1 0,0-1 0,0 2 0,0 3 0,0-3 0,0 3 0,0 0 0,0-2 0,-4 4 0,-2-4 0,-5 0 0,1-2 0,-3-1 0,3 0 0,-6 0 0,5-3 0,-5 1 0,6-1 0,-3 0 0,3-2 0,-1-1 0,4-2 0,0 0 0,2 0 0,1 0 0,-1 0 0,1 0 0,-1 0 0,3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7.1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10 130 24575,'0'20'0,"0"3"0,0-1 0,0 4 0,-4 0 0,3 0 0,-3-4 0,4 3 0,0-12 0,0 6 0,0-7 0,0 4 0,0-4 0,0 3 0,0-3 0,0 4 0,0 5 0,0-4 0,0 8 0,0-4 0,0 1 0,0 3 0,0-8 0,0 8 0,0-8 0,0 4 0,0-5 0,0 0 0,0-1 0,0 1 0,4 0 0,0 0 0,1 0 0,2 0 0,-3-4 0,3-1 0,0-4 0,5 1 0,0-1 0,3 1 0,1 0 0,0-3 0,5-2 0,-4-3 0,3 0 0,-4 0 0,0 0 0,5 0 0,-4 0 0,3 0 0,-4 0 0,0-3 0,0-5 0,0-1 0,-4-6 0,-1 2 0,1-3 0,-3 0 0,3-4 0,-8-19 0,0 9 0,-4-19 0,0 16 0,0-5 0,0 0 0,0 0 0,-4 0 0,-2-1 0,-3 1 0,-1 0 0,1 5 0,-1-4 0,1 4 0,4-5 0,-3 5 0,7-3 0,-7 13 0,7-8 0,-6 14 0,3 0 0,0 6 0,-3 4 0,3 3 0,-3 0 0,-4 4 0,-5 0 0,-1 0 0,2 0 0,0 0 0,3 0 0,0 0 0,-3 0 0,6 0 0,-6 0 0,7 0 0,-7 4 0,3 0 0,0 1 0,-3 2 0,6-3 0,-6 4 0,7-4 0,-3 3 0,4-3 0,-1 3 0,4 4 0,-3 1 0,6 4 0,-2 0 0,3 0 0,0 0 0,0-1 0,0 1 0,0 0 0,0-5 0,0 0 0,0-4 0,7 1 0,6-1 0,9-2 0,9-1 0,8-4 0,1 0 0,10 0 0,2 0 0,1 0 0,5 0 0,0 0 0,-5 0 0,-1 0 0,-8 0 0,-11-4 0,-6 3 0,-7-3 0,-8 4 0,-1 0 0,-13 0 0,-2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3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24575,'14'0'0,"1"0"0,1 0 0,7 0 0,-4 0 0,4 0 0,-3 0 0,-6 0 0,5 0 0,-10 0 0,0 0 0,-4 0 0,-1 0 0,1 0 0,-3 0 0,0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1 839 24575,'0'-10'0,"0"-1"0,0 4 0,0-6 0,2 2 0,3-5 0,3 5 0,11-13 0,-4 8 0,7-9 0,3 6 0,3-8 0,6 2 0,5-4 0,1-2 0,6 8 0,4-14 0,13 11 0,-5-8 0,16 8 0,-13 5 0,3 2 0,3 7 0,-7 0 0,9 3 0,-6-1 0,6 8 0,-4-5 0,10 7 0,-11 0 0,-9 0 0,5 0 0,8 0 0,-1 3 0,-3 1 0,6 8 0,-26-1 0,24 5 0,-11 0 0,-4-1 0,15 1 0,-19-8 0,1 0 0,35 5 0,-30-8 0,0-2 0,15 1 0,-11-4 0,-3 0 0,-9 0 0,-4-6 0,-2-4 0,-7-10 0,-7-4 0,7-11 0,-19 11 0,8-16 0,-13 14 0,1-15 0,1 4 0,-4-1 0,2 1 0,-7 9 0,0 3 0,-3 9 0,0 3 0,0 3 0,0 2 0,0 1 0,0 2 0,0 1 0,0 0 0,-2 3 0,-7 14 0,-8 12 0,-4 6 0,-3 6 0,1-6 0,6-3 0,-5 2 0,9-9 0,1-3 0,2-6 0,7-4 0,-2-1 0,5-3 0,0-7 0,0-4 0,6-11 0,0 1 0,3-3 0,2 0 0,-5 3 0,4 0 0,-4 1 0,1 5 0,-1-2 0,-1 3 0,0 0 0,0-3 0,0 5 0,0-7 0,0 9 0,0-6 0,-1 6 0,1 1 0,-1 1 0,1 4 0,-1-2 0,0 2 0,1 0 0,-1 0 0,1 4 0,0 4 0,0 9 0,1 3 0,0 4 0,0 4 0,-3-3 0,3 2 0,-6 1 0,5-7 0,-4 6 0,4-10 0,-5 0 0,5-4 0,-4-3 0,3-3 0,-2 0 0,1-2 0,-1-1 0,-2 1 0,2-3 0,-5 0 0,2-4 0,-8 0 0,1-1 0,-4 1 0,1 2 0,-5 0 0,2-3 0,-2 3 0,2-3 0,-2 1 0,6 1 0,-3-1 0,3-1 0,2 3 0,-1-2 0,3-1 0,0 3 0,3-4 0,1 4 0,2-2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37 24575,'10'-5'0,"1"-2"0,2 1 0,3-2 0,-2 5 0,-1-2 0,0 5 0,-3-2 0,-2 2 0,1 0 0,-1 0 0,2 0 0,0 0 0,-3 0 0,2 0 0,-3 0 0,1 0 0,-3 0 0,1 0 0,-3 2 0,2 2 0,-3 4 0,1 2 0,-2-2 0,0 1 0,0-4 0,0 4 0,0-1 0,0 2 0,0 0 0,0 6 0,-7-4 0,-4 11 0,-6-7 0,-5 6 0,3-4 0,-2-2 0,4-2 0,0-6 0,4 0 0,0-3 0,5 0 0,1-2 0,6-3 0,4-3 0,5-1 0,2-2 0,2 1 0,-3 2 0,3-1 0,-5 3 0,3-1 0,0 2 0,-2 0 0,1 0 0,-4 0 0,5 0 0,-5 0 0,2 0 0,-3 2 0,1 3 0,-2 5 0,-1 4 0,-2 2 0,0 1 0,0-4 0,0 6 0,0-7 0,0 7 0,0-6 0,-2 1 0,-1-1 0,-4-3 0,1 0 0,-4-3 0,3 3 0,-6-4 0,-1 1 0,-2-4 0,-4 0 0,3-3 0,-3 0 0,3 0 0,1 0 0,-1 0 0,4 0 0,0-3 0,3 1 0,0-6 0,2 3 0,1-2 0,2 0 0,1 2 0,-1-5 0,0 5 0,2-2 0,-1 2 0,4 1 0,-4 1 0,3-1 0,-3 4 0,4-2 0,-2 2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24575,'0'19'0,"0"2"0,0-4 0,0 7 0,0-4 0,0 4 0,0 8 0,0-3 0,-2 1 0,-2 0 0,-2-8 0,0 9 0,-3-2 0,4-1 0,-3-3 0,5-2 0,0-6 0,-2 3 0,4-7 0,-7 6 0,7-4 0,-7 4 0,7-2 0,-6-4 0,4 3 0,-5-2 0,3-3 0,0 1 0,0-7 0,3 2 0,0-3 0,0-1 0,-1-1 0,-1-2 0,-1 0 0,1-2 0,-3-1 0,-1-4 0,1 2 0,-3-5 0,2 5 0,-2-5 0,0 3 0,0-1 0,0-2 0,0 5 0,3-2 0,-3 4 0,5 1 0,-2 2 0,0 0 0,2 0 0,-2 4 0,4 1 0,1 8 0,2-3 0,0 3 0,0-3 0,0 0 0,0-2 0,0-1 0,0-3 0,0 1 0,0-5 0,0-7 0,0 3 0,0-4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24575,'14'0'0,"12"0"0,4 0 0,12 0 0,4 0 0,2 0 0,-9 0 0,6 0 0,-7 0 0,1 0 0,-2 0 0,-9 0 0,-11 0 0,0 0 0,-10 0 0,0 0 0,-5 0 0,0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5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24575,'11'-7'0,"-3"1"0,4 3 0,-2-1 0,-1 3 0,3-4 0,-7 5 0,2-3 0,-2 3 0,-1 0 0,3-2 0,-2 2 0,4-3 0,-4 3 0,2 0 0,-2 0 0,-1 0 0,1 0 0,-1 0 0,1 0 0,-1 0 0,1 2 0,-1 1 0,1 1 0,-1 1 0,1-3 0,-3 2 0,0-1 0,-2 1 0,2 0 0,-2 1 0,2-1 0,-2 1 0,3 2 0,-3-2 0,2 4 0,-2-1 0,0 2 0,0 0 0,0 3 0,0 0 0,0 4 0,0-1 0,-2 1 0,-4 2 0,-3-1 0,-5 2 0,2-3 0,-5 0 0,2 1 0,0-4 0,-1 0 0,5-4 0,-2 0 0,3-2 0,3-1 0,-3-2 0,3 0 0,-1-2 0,-2-1 0,5-2 0,-4 0 0,4 0 0,-2 0 0,2 0 0,0 0 0,1 0 0,-1 0 0,1 0 0,-1 0 0,1 0 0,1-2 0,2-1 0,1-4 0,0 2 0,0-2 0,0 0 0,0 2 0,0-4 0,0 3 0,0-3 0,0 1 0,2 1 0,0-3 0,3 3 0,2-1 0,-1-2 0,1 5 0,-2-2 0,-1 2 0,1 3 0,-1-2 0,1 3 0,-1-1 0,0 2 0,1 0 0,-1 0 0,3 0 0,1 0 0,2 0 0,0 0 0,0 0 0,-3 0 0,3 0 0,-5 0 0,2 0 0,0 0 0,-2 0 0,2 2 0,-3 1 0,3 1 0,1 1 0,2 2 0,0 1 0,0 2 0,0 0 0,0 0 0,0 3 0,0-2 0,-2 1 0,2-4 0,-5 2 0,2-5 0,-2 2 0,0-3 0,-1 1 0,0-3 0,-1 0 0,-1-2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09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46 24575,'-8'-24'0,"4"10"0,0 6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12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41 24575,'0'-14'0,"0"1"0,3 10 0,1 0 0,3-1 0,0 4 0,0-4 0,1 4 0,-1 0 0,0 0 0,0 0 0,0 0 0,0 0 0,0 0 0,0 0 0,0 0 0,0 0 0,-3 4 0,-1 0 0,-3 3 0,4 0 0,-4 0 0,4 0 0,-4 1 0,0-1 0,0 0 0,0 0 0,0 0 0,0 0 0,0 0 0,0 0 0,0 0 0,0 4 0,0-3 0,0 4 0,0-5 0,-4 0 0,0 0 0,-3 0 0,0-3 0,-1 3 0,1-6 0,0 2 0,-1-3 0,1 0 0,0 0 0,-4 0 0,2 0 0,-2 0 0,4 0 0,3-3 0,1-1 0,0-3 0,2-1 0,-2 1 0,3 0 0,0-4 0,0 2 0,0-2 0,0 0 0,0 3 0,0-4 0,0 5 0,3 0 0,-2 0 0,5 2 0,-5-1 0,5 5 0,-2-2 0,3 3 0,0 0 0,0 0 0,0 0 0,0 0 0,0 0 0,1 0 0,-1 0 0,0 0 0,0 0 0,-3 3 0,-1 1 0,-3 3 0,0 0 0,0 4 0,0-3 0,0 3 0,0-4 0,0 1 0,-3-1 0,-5 0 0,-1-3 0,-2 0 0,4-4 0,0 0 0,-5 0 0,4 0 0,-3 0 0,4 0 0,-1 0 0,4-7 0,-2 2 0,5-10 0,-2 6 0,3 1 0,0 5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14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24575,'0'14'0,"0"1"0,0 1 0,0 4 0,0 2 0,0-1 0,0 4 0,0-3 0,0 9 0,0-8 0,0 8 0,0-10 0,0 1 0,0-2 0,0 1 0,0-8 0,0 7 0,0-8 0,0 0 0,0-1 0,0 0 0,0-3 0,0 3 0,0-4 0,0 0 0,0 1 0,0-1 0,0 0 0,0 0 0,0 0 0,0 1 0,0-1 0,0-6 0,-7-2 0,5-3 0,-5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16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24575,'11'0'0,"-1"0"0,-3 0 0,0 0 0,0 0 0,0 0 0,1 0 0,-1 0 0,0 0 0,0 0 0,0 0 0,0 0 0,0 0 0,0 0 0,0 0 0,0 0 0,0 0 0,0 0 0,0 0 0,0 0 0,-1 0 0,1 0 0,0 0 0,0 0 0,0 0 0,0 0 0,0 0 0,-3 3 0,2 1 0,-5 3 0,2 0 0,0 0 0,1 0 0,0 1 0,-1-1 0,0 0 0,-2 0 0,5 0 0,-5 0 0,2 0 0,-3 0 0,0 1 0,0-1 0,0 0 0,0 0 0,0 0 0,0-1 0,0 2 0,0-1 0,0 0 0,0 0 0,0 0 0,0 0 0,0 1 0,0-1 0,0 0 0,0 0 0,0 0 0,-3 0 0,-1 0 0,-3 0 0,0-3 0,0 2 0,-5-2 0,4 4 0,-3-4 0,4-1 0,3 0 0,-3-2 0,3 2 0,-3-3 0,0 0 0,0 0 0,0 4 0,0-4 0,0 4 0,-1-4 0,1 0 0,4 0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8.93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157 1 24575,'-7'7'0,"0"-1"0,-1-6 0,4 4 0,-3 3 0,7 1 0,-7 0 0,6-2 0,-2-2 0,3 6 0,0 2 0,0 2 0,-4 2 0,-1 5 0,-6-4 0,-2 3 0,-3-7 0,3 2 0,-2-6 0,10 2 0,-10-3 0,14-1 0,-10 0 0,10-3 0,-2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46 24575,'-8'-24'0,"4"10"0,0 6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41 24575,'0'-14'0,"0"1"0,3 10 0,1 0 0,3-1 0,0 4 0,0-4 0,1 4 0,-1 0 0,0 0 0,0 0 0,0 0 0,0 0 0,0 0 0,0 0 0,0 0 0,0 0 0,-3 4 0,-1 0 0,-3 3 0,4 0 0,-4 0 0,4 0 0,-4 1 0,0-1 0,0 0 0,0 0 0,0 0 0,0 0 0,0 0 0,0 0 0,0 0 0,0 4 0,0-3 0,0 4 0,0-5 0,-4 0 0,0 0 0,-3 0 0,0-3 0,-1 3 0,1-6 0,0 2 0,-1-3 0,1 0 0,0 0 0,-4 0 0,2 0 0,-2 0 0,4 0 0,3-3 0,1-1 0,0-3 0,2-1 0,-2 1 0,3 0 0,0-4 0,0 2 0,0-2 0,0 0 0,0 3 0,0-4 0,0 5 0,3 0 0,-2 0 0,5 2 0,-5-1 0,5 5 0,-2-2 0,3 3 0,0 0 0,0 0 0,0 0 0,0 0 0,0 0 0,1 0 0,-1 0 0,0 0 0,0 0 0,-3 3 0,-1 1 0,-3 3 0,0 0 0,0 4 0,0-3 0,0 3 0,0-4 0,0 1 0,-3-1 0,-5 0 0,-1-3 0,-2 0 0,4-4 0,0 0 0,-5 0 0,4 0 0,-3 0 0,4 0 0,-1 0 0,4-7 0,-2 2 0,5-10 0,-2 6 0,3 1 0,0 5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24575,'0'14'0,"0"1"0,0 1 0,0 4 0,0 2 0,0-1 0,0 4 0,0-3 0,0 9 0,0-8 0,0 8 0,0-10 0,0 1 0,0-2 0,0 1 0,0-8 0,0 7 0,0-8 0,0 0 0,0-1 0,0 0 0,0-3 0,0 3 0,0-4 0,0 0 0,0 1 0,0-1 0,0 0 0,0 0 0,0 0 0,0 1 0,0-1 0,0-6 0,-7-2 0,5-3 0,-5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24575,'11'0'0,"-1"0"0,-3 0 0,0 0 0,0 0 0,0 0 0,1 0 0,-1 0 0,0 0 0,0 0 0,0 0 0,0 0 0,0 0 0,0 0 0,0 0 0,0 0 0,0 0 0,0 0 0,0 0 0,0 0 0,-1 0 0,1 0 0,0 0 0,0 0 0,0 0 0,0 0 0,0 0 0,-3 3 0,2 1 0,-5 3 0,2 0 0,0 0 0,1 0 0,0 1 0,-1-1 0,0 0 0,-2 0 0,5 0 0,-5 0 0,2 0 0,-3 0 0,0 1 0,0-1 0,0 0 0,0 0 0,0 0 0,0-1 0,0 2 0,0-1 0,0 0 0,0 0 0,0 0 0,0 0 0,0 1 0,0-1 0,0 0 0,0 0 0,0 0 0,-3 0 0,-1 0 0,-3 0 0,0-3 0,0 2 0,-5-2 0,4 4 0,-3-4 0,4-1 0,3 0 0,-3-2 0,3 2 0,-3-3 0,0 0 0,0 0 0,0 4 0,0-4 0,0 4 0,-1-4 0,1 0 0,4 0 0,0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28.2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57 108 24575,'0'19'0,"0"-3"0,0 9 0,0-4 0,0 17 0,0-4 0,0 30 0,0-21 0,0 21 0,0-12 0,0 31 0,0-18 0,0 16 0,0-35 0,-4-2 0,2-12 0,-2 11 0,1-18 0,2 7 0,-6-16 0,6 0 0,-7 0 0,8 0 0,-7-4 0,6 3 0,-6-3 0,6 4 0,-6-4 0,7 3 0,-4-7 0,4 3 0,0-4 0,0 0 0,0 0 0,0-29 0,0 2 0,0-33 0,0 13 0,0-10 0,0-2 0,0-2 0,0-10 0,0 10 0,0-4 0,0 7 0,0-1 0,0 6 0,0-4 0,4 16 0,-3-9 0,3 16 0,-4-5 0,0 6 0,0 4 0,0 2 0,0 4 0,0 3 0,0 2 0,0 4 0,0 0 0,0-1 0,0 1 0,0 0 0,0 0 0,0-1 0,0 1 0,0 0 0,3 3 0,1-2 0,3 2 0,1 0 0,-1-3 0,0 3 0,0-3 0,0 0 0,4-1 0,-2 4 0,6-3 0,-3 2 0,0-2 0,3-1 0,-3 0 0,3 0 0,1 0 0,0 0 0,0 0 0,0-1 0,-4 2 0,3 2 0,-7 2 0,7 3 0,-7 0 0,4 0 0,-5 0 0,0 0 0,0 0 0,4 0 0,-3 3 0,3 1 0,-3 3 0,-1 1 0,0-1 0,0 4 0,1 1 0,0 4 0,-4 0 0,0 7 0,-4-6 0,0 3 0,0-6 0,0-1 0,0 2 0,-4 1 0,-4 0 0,-9 1 0,0-5 0,-8 5 0,3-4 0,-4 1 0,0-2 0,4-3 0,-3-1 0,3-3 0,0-1 0,-3-4 0,8 0 0,-3 0 0,7 0 0,2 0 0,4 0 0,0 0 0,-1-3 0,4-1 0,-2-3 0,3 3 0,-1 1 0,1 3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29.44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24575,'24'0'0,"-4"0"0,5 0 0,-8 0 0,8 0 0,-3 0 0,4 0 0,-4 0 0,3 0 0,-8 0 0,3 0 0,-8 0 0,3 0 0,-7 0 0,3 0 0,-4 0 0,0 0 0,0 0 0,4 0 0,-3 0 0,7 0 0,-3 0 0,4 0 0,-4 0 0,-1 0 0,-4 0 0,0 0 0,-3 0 0,-1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0.2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24575,'31'0'0,"11"0"0,-18 0 0,24 0 0,1 0 0,0 0 0,15 0 0,-18 0 0,-1 0 0,-1 0 0,-6 0 0,-10 0 0,-2 0 0,-10 0 0,-4 0 0,-1 0 0,-7 0 0,-1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1.6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163 0 24575,'-55'30'0,"13"-6"0,26-3 0,12-5 0,0 0 0,4 0 0,-7 7 0,5-1 0,-5 12 0,7-7 0,-7 17 0,5-19 0,-9 17 0,10-23 0,-3 11 0,4-8 0,0 4 0,0 0 0,0 0 0,0 0 0,0 6 0,0-5 0,0 5 0,0-6 0,0 0 0,0 6 0,0-5 0,3 4 0,7 1 0,0 1 0,8 5 0,-8 0 0,4 0 0,-4 0 0,-1-5 0,4-2 0,-4-5 0,8 0 0,-4-4 0,0-2 0,6-3 0,-5-4 0,6-1 0,1-4 0,-4 0 0,8 1 0,-3-1 0,-1 0 0,4-3 0,-8-1 0,4-4 0,-5 3 0,-4-2 0,-1 3 0,-4-4 0,0 0 0,0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3.71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68 24575,'11'0'0,"-2"0"0,-2 0 0,0 0 0,0 0 0,0 0 0,0 0 0,0 0 0,0 0 0,-3 7 0,2-2 0,-2 6 0,4 0 0,-4 1 0,3 4 0,-6-4 0,6 3 0,-3-3 0,1 4 0,-2 0 0,0-4 0,-2 3 0,2-3 0,-3 3 0,0 1 0,0 0 0,0 0 0,0 5 0,0-4 0,0 3 0,0-4 0,0 5 0,0-8 0,0 6 0,0-11 0,0 4 0,0-5 0,0 0 0,0 0 0,0 4 0,0-3 0,0 3 0,0-4 0,0 1 0,0-1 0,3-3 0,1-2 0,0-5 0,-2-5 0,2-4 0,-3-4 0,6-4 0,-6-2 0,3 0 0,0-3 0,-3 3 0,3-4 0,-1 4 0,-2 2 0,3-1 0,-4 4 0,0-4 0,0 1 0,0 3 0,0-4 0,0 9 0,0-3 0,0 3 0,0-1 0,3-2 0,-2 7 0,6-3 0,-3 0 0,4-1 0,0-1 0,-1-2 0,1 7 0,0-7 0,-1 7 0,0-3 0,1 7 0,-4-3 0,2 6 0,-2-2 0,3 3 0,0 0 0,0 0 0,9 0 0,-3 0 0,12 0 0,-8 0 0,8 0 0,-8 0 0,4 0 0,-6 0 0,1 4 0,-4 0 0,0 3 0,-5-3 0,0 3 0,0-7 0,-3 7 0,-1-6 0,-3 2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5.23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24575,'16'0'0,"2"0"0,-2 0 0,1 0 0,4 0 0,-5 0 0,-1 0 0,-3 0 0,0 0 0,-5 0 0,0 0 0,0 0 0,-3 3 0,-1 1 0,-3 3 0,0 4 0,-3 1 0,-2 9 0,-7 0 0,-2 6 0,-4-1 0,1 0 0,-1 0 0,4 5 0,-2-8 0,6 8 0,-1-18 0,3 6 0,0-10 0,4 2 0,-2-7 0,5-1 0,-2-3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9.9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24575,'14'0'0,"-3"0"0,8 0 0,-10 0 0,7 0 0,-9 0 0,0 0 0,0 0 0,-3 0 0,-1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7.1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10 130 24575,'0'20'0,"0"3"0,0-1 0,0 4 0,-4 0 0,3 0 0,-3-4 0,4 3 0,0-12 0,0 6 0,0-7 0,0 4 0,0-4 0,0 3 0,0-3 0,0 4 0,0 5 0,0-4 0,0 8 0,0-4 0,0 1 0,0 3 0,0-8 0,0 8 0,0-8 0,0 4 0,0-5 0,0 0 0,0-1 0,0 1 0,4 0 0,0 0 0,1 0 0,2 0 0,-3-4 0,3-1 0,0-4 0,5 1 0,0-1 0,3 1 0,1 0 0,0-3 0,5-2 0,-4-3 0,3 0 0,-4 0 0,0 0 0,5 0 0,-4 0 0,3 0 0,-4 0 0,0-3 0,0-5 0,0-1 0,-4-6 0,-1 2 0,1-3 0,-3 0 0,3-4 0,-8-19 0,0 9 0,-4-19 0,0 16 0,0-5 0,0 0 0,0 0 0,-4 0 0,-2-1 0,-3 1 0,-1 0 0,1 5 0,-1-4 0,1 4 0,4-5 0,-3 5 0,7-3 0,-7 13 0,7-8 0,-6 14 0,3 0 0,0 6 0,-3 4 0,3 3 0,-3 0 0,-4 4 0,-5 0 0,-1 0 0,2 0 0,0 0 0,3 0 0,0 0 0,-3 0 0,6 0 0,-6 0 0,7 0 0,-7 4 0,3 0 0,0 1 0,-3 2 0,6-3 0,-6 4 0,7-4 0,-3 3 0,4-3 0,-1 3 0,4 4 0,-3 1 0,6 4 0,-2 0 0,3 0 0,0 0 0,0-1 0,0 1 0,0 0 0,0-5 0,0 0 0,0-4 0,7 1 0,6-1 0,9-2 0,9-1 0,8-4 0,1 0 0,10 0 0,2 0 0,1 0 0,5 0 0,0 0 0,-5 0 0,-1 0 0,-8 0 0,-11-4 0,-6 3 0,-7-3 0,-8 4 0,-1 0 0,-13 0 0,-2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8.93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157 1 24575,'-7'7'0,"0"-1"0,-1-6 0,4 4 0,-3 3 0,7 1 0,-7 0 0,6-2 0,-2-2 0,3 6 0,0 2 0,0 2 0,-4 2 0,-1 5 0,-6-4 0,-2 3 0,-3-7 0,3 2 0,-2-6 0,10 2 0,-10-3 0,14-1 0,-10 0 0,10-3 0,-2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9.9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24575,'14'0'0,"-3"0"0,8 0 0,-10 0 0,7 0 0,-9 0 0,0 0 0,0 0 0,-3 0 0,-1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2.13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24575,'0'10'0,"0"4"0,0 3 0,0 0 0,0 8 0,0-4 0,0 5 0,0 1 0,0 4 0,0 2 0,0 0 0,0-2 0,0 0 0,0-3 0,0 3 0,0-4 0,0-1 0,0-5 0,0 10 0,0-3 0,0 5 0,0 3 0,0-3 0,0 5 0,0 6 0,0-10 0,0 9 0,0-10 0,0 0 0,0 3 0,0-8 0,0 3 0,0-5 0,0 1 0,0-1 0,0-5 0,0 4 0,0-8 0,0 0 0,0-2 0,0-4 0,0 1 0,0-2 0,0-3 0,0-1 0,0-5 0,0-10 0,0-4 0,0-12 0,0 3 0,0-4 0,4-6 0,2-1 0,3 0 0,4-4 0,-3 5 0,4-1 0,-1-4 0,-3 14 0,3-8 0,-5 14 0,0-3 0,0 8 0,-4 0 0,3 5 0,-3 0 0,3 0 0,0-1 0,0 1 0,1 3 0,-4-3 0,2 7 0,-2-7 0,3 7 0,0-4 0,0 1 0,0-1 0,4-4 0,1 1 0,4-1 0,0 0 0,0 0 0,-4 0 0,-1 3 0,-4 2 0,1 3 0,-1 0 0,0 0 0,0 0 0,0 0 0,1 3 0,-1 5 0,1 4 0,0 4 0,0 0 0,0 0 0,0 5 0,0-4 0,1 8 0,-1-8 0,0 8 0,1-4 0,-1 1 0,-3 3 0,-2-3 0,-3-1 0,0 4 0,0-3 0,0 4 0,0 0 0,0-4 0,0 3 0,0-8 0,0 8 0,0-8 0,0 3 0,0-8 0,4 7 0,-3-10 0,2 5 0,-3-13 0,0 1 0,0-5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3.49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88 1 24575,'19'0'0,"2"0"0,0 0 0,4 0 0,-8 3 0,4 5 0,-1 1 0,-3 6 0,9 4 0,-8-2 0,3 5 0,-4-2 0,-5-3 0,1 13 0,-1-11 0,2 11 0,-5-8 0,6 4 0,-9 0 0,3 0 0,-2 0 0,-1 6 0,2-5 0,2 10 0,-5-4 0,-1 10 0,-4-3 0,0 4 0,0 0 0,0-4 0,0 4 0,0 0 0,0-5 0,0 0 0,0-2 0,0-5 0,0 1 0,-4-2 0,-1-5 0,-4 6 0,-4-5 0,3 5 0,-7-6 0,8 0 0,-8 0 0,7 1 0,-6-1 0,3-5 0,-1 4 0,-2-3 0,3 4 0,-5 0 0,1-4 0,0 3 0,0-3 0,0-1 0,0 4 0,0-8 0,1 4 0,-5-5 0,4 0 0,-4 1 0,5-5 0,0 0 0,0-4 0,4-1 0,1 1 0,4-1 0,-1 0 0,1-6 0,4-5 0,0-1 0,3-2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7.13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 1 24575,'0'18'0,"0"4"0,0-1 0,0 11 0,0-5 0,0 10 0,0-4 0,0 11 0,0-5 0,0 5 0,0-6 0,0 0 0,0 0 0,0 0 0,-4 0 0,3 0 0,-3-5 0,4-1 0,0-1 0,0-3 0,-4 3 0,3-5 0,-3 0 0,4 0 0,0 1 0,0-6 0,0 4 0,0-8 0,0 4 0,0-9 0,0 3 0,0-7 0,0 3 0,0-4 0,0 0 0,0 1 0,0-1 0,0 0 0,0 0 0,0 0 0,0 1 0,0-1 0,0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8.82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24575,'15'0'0,"4"0"0,-2 0 0,3 0 0,1 0 0,-8 0 0,6 0 0,-10 0 0,2 0 0,-4 0 0,0 0 0,-1 0 0,1 0 0,1 0 0,-1 0 0,0 0 0,0 0 0,0 0 0,4 0 0,-3 0 0,7 0 0,-7 0 0,7 0 0,-3 0 0,0 0 0,3 0 0,-3 3 0,4-2 0,0 6 0,-4-3 0,3 4 0,-7-1 0,3 1 0,-4-1 0,1 0 0,-1 0 0,0 1 0,0-1 0,0 0 0,1 4 0,-4-3 0,-1 7 0,1-7 0,-4 7 0,4-7 0,-4 7 0,0-3 0,0 0 0,0 3 0,0-7 0,0 7 0,0-3 0,0 4 0,0 0 0,-8 0 0,3 0 0,-7 0 0,4 0 0,-3 0 0,2 0 0,-6 0 0,2-4 0,1-1 0,-3-3 0,7-1 0,-7 1 0,6 0 0,-6-1 0,7 1 0,-7-4 0,3-1 0,-4-3 0,0 0 0,0 0 0,0 0 0,-7 0 0,0 0 0,-1 0 0,-1 0 0,8 0 0,-8 0 0,11 0 0,-5 0 0,11 0 0,-4 0 0,5-3 0,3-1 0,1-3 0,3 3 0,0 1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9.96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24575,'15'0'0,"-1"0"0,12 0 0,-3 0 0,8 0 0,-9 0 0,-2 0 0,1 0 0,-8 0 0,3 0 0,-9 0 0,0 0 0,-3 0 0,-1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1.01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24575,'11'0'0,"2"0"0,-4 0 0,6 0 0,-3 0 0,4 0 0,9 0 0,-6 0 0,11 0 0,-8 0 0,-1 0 0,-1 0 0,-4 0 0,-5 0 0,-3 0 0,-5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5.05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507 1 24575,'-31'13'0,"10"-6"0,-12 21 0,6-13 0,3 6 0,-7-3 0,10-1 0,-1 0 0,-3 0 0,8-1 0,-9 2 0,9 2 0,-5 2 0,5-3 0,0 5 0,0-6 0,-1 8 0,5-4 0,0 3 0,1-4 0,2 5 0,-2 1 0,3-1 0,0 0 0,0 0 0,4-4 0,-3 3 0,4-8 0,-1 3 0,-2-4 0,6-4 0,-3 3 0,4-3 0,0 4 0,0 0 0,0 0 0,0 0 0,0 4 0,0-3 0,0 8 0,0-3 0,0 4 0,0-4 0,0 3 0,0-4 0,0 5 0,0 1 0,0-1 0,0 0 0,0 0 0,4 0 0,1 0 0,3-4 0,1-2 0,2-4 0,2 0 0,-1 0 0,3 0 0,-3 0 0,4-4 0,5 4 0,-4-3 0,3 0 0,1 2 0,-4-6 0,8 4 0,-8-2 0,8-1 0,4 5 0,-6-5 0,5 2 0,-16-5 0,-1 1 0,-4-4 0,0-1 0,0 0 0,0-2 0,-3 2 0,0-3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2.13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24575,'0'10'0,"0"4"0,0 3 0,0 0 0,0 8 0,0-4 0,0 5 0,0 1 0,0 4 0,0 2 0,0 0 0,0-2 0,0 0 0,0-3 0,0 3 0,0-4 0,0-1 0,0-5 0,0 10 0,0-3 0,0 5 0,0 3 0,0-3 0,0 5 0,0 6 0,0-10 0,0 9 0,0-10 0,0 0 0,0 3 0,0-8 0,0 3 0,0-5 0,0 1 0,0-1 0,0-5 0,0 4 0,0-8 0,0 0 0,0-2 0,0-4 0,0 1 0,0-2 0,0-3 0,0-1 0,0-5 0,0-10 0,0-4 0,0-12 0,0 3 0,0-4 0,4-6 0,2-1 0,3 0 0,4-4 0,-3 5 0,4-1 0,-1-4 0,-3 14 0,3-8 0,-5 14 0,0-3 0,0 8 0,-4 0 0,3 5 0,-3 0 0,3 0 0,0-1 0,0 1 0,1 3 0,-4-3 0,2 7 0,-2-7 0,3 7 0,0-4 0,0 1 0,0-1 0,4-4 0,1 1 0,4-1 0,0 0 0,0 0 0,-4 0 0,-1 3 0,-4 2 0,1 3 0,-1 0 0,0 0 0,0 0 0,0 0 0,1 3 0,-1 5 0,1 4 0,0 4 0,0 0 0,0 0 0,0 5 0,0-4 0,1 8 0,-1-8 0,0 8 0,1-4 0,-1 1 0,-3 3 0,-2-3 0,-3-1 0,0 4 0,0-3 0,0 4 0,0 0 0,0-4 0,0 3 0,0-8 0,0 8 0,0-8 0,0 3 0,0-8 0,4 7 0,-3-10 0,2 5 0,-3-13 0,0 1 0,0-5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7.51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42 24575,'15'0'0,"0"0"0,1 0 0,-4 0 0,3 0 0,-7 0 0,3 0 0,0 0 0,-3 0 0,3 0 0,-4 0 0,0 0 0,0 0 0,1 0 0,-4 3 0,2 1 0,-2 3 0,3 5 0,1-4 0,-4 3 0,2-4 0,-5 4 0,6-3 0,-7 7 0,4-3 0,-4 4 0,0 0 0,0 0 0,0 4 0,0-3 0,0 8 0,0-3 0,0 0 0,-4 3 0,-1-8 0,-4 8 0,-2-8 0,1 3 0,-1-4 0,-1-3 0,4-2 0,0-4 0,1 0 0,3 1 0,-3-1 0,3 0 0,-3 0 0,6-9 0,-2-3 0,3-10 0,0-5 0,4-2 0,1-4 0,8-1 0,-4 1 0,13-1 0,-7-5 0,8 3 0,-5-2 0,4 3 0,-7 2 0,6 3 0,-12 6 0,2 2 0,-4 7 0,1-3 0,-1 7 0,-3-3 0,2 6 0,-5-5 0,2 2 0,1-3 0,0-1 0,0 1 0,2 0 0,-5-1 0,5 4 0,-5-2 0,5 2 0,-2-3 0,3 0 0,0 3 0,-4 7 0,0 5 0,-6 7 0,-2 1 0,-3 0 0,0 0 0,0 0 0,4 0 0,0-1 0,4 1 0,-4 5 0,3 0 0,-3 1 0,4 3 0,-3-8 0,2 3 0,-3-4 0,4-4 0,0-1 0,0-3 0,-3-1 0,2 0 0,-2 0 0,3 0 0,0 0 0,0 0 0,0 0 0,0 0 0,3 0 0,1 0 0,7 0 0,-3 1 0,7 0 0,-7-1 0,3 0 0,0 1 0,-3-4 0,3 3 0,-4-6 0,4 2 0,-2-3 0,2 0 0,0 0 0,-3 0 0,3 0 0,-4 0 0,0 0 0,1 0 0,-1 0 0,-1 0 0,1 0 0,0 3 0,0-3 0,-4 7 0,4-6 0,-3 5 0,3-2 0,0 0 0,-3 2 0,2-5 0,-6 5 0,6-5 0,-5 2 0,2-3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8.40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24575,'0'18'0,"0"-2"0,0 5 0,0-1 0,0-3 0,0 4 0,0-9 0,0-1 0,0-4 0,0 0 0,0-6 0,0-2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0.95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43 37 24575,'0'35'0,"0"-5"0,0 7 0,0-10 0,0 5 0,0-6 0,0 0 0,0 5 0,0-12 0,0 11 0,4-12 0,-3 3 0,2 0 0,-3-5 0,0-1 0,0-3 0,0 0 0,0-5 0,0 0 0,3-3 0,1-1 0,0-10 0,2-2 0,-1-11 0,7-2 0,2-10 0,4 5 0,1-10 0,-2 9 0,-2-9 0,1 14 0,-6-7 0,1 13 0,-2-4 0,-5 5 0,-1 4 0,-3 1 0,0 4 0,0-1 0,0 1 0,0 0 0,3 3 0,-2-2 0,2 2 0,4-7 0,-2-1 0,10 0 0,-6 1 0,2 3 0,-4 1 0,0-1 0,0 4 0,-3 4 0,0 4 0,-4 3 0,0 4 0,0-3 0,0 7 0,0-3 0,0 4 0,0 0 0,0 4 0,0 2 0,0-1 0,0 10 0,0-9 0,0 10 0,0-6 0,4 6 0,1-5 0,0 10 0,-1-10 0,-4 10 0,0-10 0,0 10 0,0-9 0,0 8 0,0-8 0,0 9 0,0-5 0,0 1 0,0 4 0,0-4 0,0 5 0,0 0 0,0-5 0,0 3 0,-8-8 0,2 8 0,-11-8 0,7 3 0,-7-4 0,4-1 0,-1-5 0,-1 0 0,6-5 0,-7 0 0,8-4 0,-3-1 0,3-4 0,1 0 0,-4 1 0,3-4 0,-7-1 0,6-3 0,-6 0 0,3 0 0,0-7 0,-3-2 0,6-7 0,-3-4 0,-1-2 0,7-4 0,-6-6 0,11-1 0,-7-11 0,7 4 0,-3 1 0,4 7 0,0 0 0,0 5 0,0-5 0,0 1 0,0 3 0,0-9 0,8 10 0,12-12 0,5 10 0,15-6 0,0 5 0,1 5 0,9-5 0,-4 9 0,-1 0 0,-1 3 0,-6 7 0,-5-2 0,-6 7 0,-7 3 0,-8 3 0,-1 0 0,-4 0 0,-9 0 0,-2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1.93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75 1 24575,'0'14'0,"0"1"0,0 5 0,0 2 0,0-1 0,0-4 0,0 2 0,0-9 0,-4 9 0,3-11 0,-6 7 0,-1-6 0,0 2 0,0-4 0,1 1 0,3-1 0,-3 0 0,0-3 0,0-1 0,3-3 0,1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4.69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25 24575,'20'0'0,"-1"0"0,1 0 0,-3 0 0,0 0 0,-2 0 0,-7 0 0,7 0 0,-7 0 0,3 0 0,-5 0 0,2 0 0,-2 0 0,1 0 0,0 0 0,0 0 0,0 0 0,0 0 0,-1 0 0,10 0 0,-3-4 0,8 0 0,-5-4 0,0 3 0,-4 1 0,-1 4 0,-4 0 0,0 0 0,0 0 0,-3 3 0,-4 1 0,-4 7 0,-4-3 0,-4 12 0,3-7 0,-6 7 0,6-4 0,-3 0 0,0 0 0,4 0 0,-4-4 0,4 3 0,1-3 0,-2 4 0,-2 0 0,2 0 0,-6 0 0,6-4 0,-2 2 0,3-5 0,0 6 0,4-7 0,-3 3 0,7-4 0,-1-3 0,9-5 0,4-7 0,4-1 0,4-3 0,-3 4 0,4 0 0,-5 3 0,-1 2 0,-3 3 0,3 0 0,-6 0 0,6 0 0,-7 0 0,7 0 0,-7 0 0,3 3 0,0 5 0,-3 4 0,4 4 0,-1 0 0,-2 0 0,3 4 0,0-3 0,-3 4 0,6-6 0,-6 1 0,7 5 0,-7-4 0,3 8 0,-4-8 0,1 8 0,-1-3 0,-3 4 0,-1 0 0,-4 0 0,0 0 0,0 0 0,0 1 0,0-1 0,-4 0 0,-1-5 0,-3 0 0,0-5 0,-4 0 0,3 0 0,-6 0 0,7-4 0,-8 3 0,8-7 0,-7 3 0,3-3 0,0-1 0,-3 1 0,7 0 0,-4-4 0,5-1 0,0-3 0,-4 0 0,2 0 0,-2 0 0,4 0 0,-1 0 0,1-3 0,-4-12 0,2 1 0,-3-14 0,8 7 0,-4-6 0,7-4 0,-3-2 0,4-5 0,0 0 0,0-1 0,0 1 0,0 0 0,0 0 0,0 0 0,0 5 0,9-4 0,-3 9 0,11-3 0,-4 9 0,0 2 0,-2 3 0,-3 5 0,0-3 0,-1 10 0,0-5 0,1 6 0,-4-3 0,2 3 0,-5-3 0,2 3 0,-3-3 0,0-2 0,0 4 0,0-1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6.06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24575,'15'0'0,"0"0"0,0 0 0,-3 0 0,0 3 0,-1 2 0,1 2 0,0 5 0,-1-4 0,1 4 0,-7 4 0,5-3 0,-6 4 0,1 2 0,1-6 0,-2 4 0,4-2 0,-4-3 0,3 0 0,-3 3 0,4-3 0,0 4 0,0 0 0,-4 0 0,3 0 0,-2 4 0,3-3 0,1 4 0,-5-1 0,3-3 0,-2 8 0,-1-8 0,4 8 0,-7-8 0,3 4 0,0-1 0,-3-3 0,3 4 0,-4-5 0,0 0 0,0 0 0,0-1 0,0 6 0,0-4 0,0 3 0,0 8 0,0-9 0,0 13 0,0-15 0,0 8 0,0-8 0,-4 3 0,0-4 0,-5 5 0,1-4 0,0 3 0,3-8 0,-2 3 0,3-3 0,-4 0 0,0 3 0,4-6 0,-3 2 0,3-4 0,0 0 0,0 0 0,1-3 0,3 3 0,-3-9 0,3-6 0,-4-1 0,4-2 0,-4 7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1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4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24575,'0'7'0,"0"-1"0,0 1 0,0 0 0,0 0 0,0 0 0,4-3 0,-4 2 0,7-3 0,-7 4 0,7 0 0,-7 0 0,4 0 0,-1-3 0,-2 3 0,2-3 0,-3 3 0,3 0 0,-2-1 0,2 1 0,0 0 0,-3 0 0,3 0 0,-3 0 0,3-1 0,-2 1 0,5 0 0,-5 0 0,2 0 0,0-4 0,-2 4 0,2-4 0,0 1 0,-2 3 0,5-4 0,-2 4 0,0 0 0,-1 0 0,0 0 0,-2 0 0,2 0 0,0-3 0,-2 3 0,2-3 0,0 0 0,-2 2 0,5-2 0,-5 3 0,5-3 0,-5 3 0,5-3 0,-5 3 0,6 0 0,-3 0 0,3 0 0,-3 0 0,2 0 0,-2 1 0,0-1 0,2 0 0,-5 0 0,5 0 0,-5 1 0,5-1 0,-5 0 0,5-3 0,-5 2 0,6-5 0,-7 5 0,3-2 0,1 3 0,-4 1 0,7-1 0,-6 0 0,5 0 0,-5 0 0,2 0 0,0 1 0,-2-1 0,5 0 0,-2 0 0,3 0 0,-3 0 0,3 0 0,-3 1 0,0-1 0,2 0 0,-2 0 0,3 0 0,-3 0 0,2 1 0,-2-1 0,4 0 0,-4 0 0,2 0 0,-2 0 0,3 1 0,-3-1 0,3 0 0,-3 0 0,3 0 0,-3 1 0,2-1 0,-5 0 0,5 0 0,-5 0 0,6 1 0,-7-1 0,7 0 0,-6 0 0,5 0 0,-5 1 0,5-1 0,-5 0 0,5 0 0,-2 0 0,0 0 0,0 1 0,-1-1 0,-2 0 0,5 0 0,-5 4 0,2-3 0,0 3 0,-2 1 0,5-4 0,-5 3 0,2 0 0,0-3 0,-2 3 0,6 0 0,-6-3 0,2 3 0,1 0 0,-3-2 0,6 6 0,-6-7 0,6 7 0,-6-7 0,6 7 0,-6-7 0,5 3 0,-5 0 0,6-3 0,-7 3 0,7-3 0,-6-1 0,2 0 0,0 4 0,-2-3 0,6 3 0,-6-4 0,5 1 0,-5-1 0,5 0 0,-5 0 0,2 0 0,1 1 0,-4 3 0,7-3 0,-6 3 0,5-4 0,-5 4 0,5-3 0,-2 3 0,3 0 0,0-3 0,-3 2 0,3 1 0,-3-3 0,4 7 0,-4-7 0,3 3 0,-3 0 0,0-2 0,3 2 0,-3-4 0,3 0 0,-3 4 0,3-3 0,-7 3 0,4-3 0,-1-1 0,-2 4 0,5-3 0,-5 3 0,2-4 0,0 0 0,-2 1 0,2-1 0,0 0 0,-2 0 0,2 0 0,1 0 0,-4 1 0,4-1 0,-1 0 0,1 0 0,0 0 0,2 0 0,-2 0 0,0 0 0,2-3 0,-5 2 0,2-2 0,0 0 0,-2 2 0,5-2 0,-5 3 0,5 0 0,-5-1 0,2-5 0,-3-2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1:5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24575,'7'0'0,"6"0"0,-4 0 0,9 0 0,-10 3 0,7-2 0,-7 6 0,7-3 0,-7 0 0,3 3 0,-4-7 0,1 7 0,-1-6 0,0 2 0,0 0 0,0-2 0,1 2 0,-4 0 0,2-2 0,-2 2 0,3 0 0,0 1 0,0 3 0,0-3 0,1 3 0,-1-3 0,0 3 0,0-3 0,0 2 0,0-2 0,0 3 0,0-3 0,-3 2 0,3-2 0,-3 0 0,3 3 0,0-7 0,-3 7 0,3-3 0,-3 0 0,3 2 0,0-2 0,0 0 0,0 2 0,0-2 0,0 0 0,0 3 0,1-3 0,-1 3 0,0 0 0,0 0 0,0-3 0,1 3 0,-1-3 0,0 3 0,0 0 0,4 1 0,-3-1 0,4 0 0,-1 1 0,1-1 0,0 1 0,-1 0 0,0-1 0,-3 0 0,7 1 0,-7 0 0,3-1 0,0 1 0,-3-1 0,7 1 0,-6-1 0,2 1 0,-4-1 0,0 0 0,4 1 0,-3-1 0,3 0 0,-4 1 0,1-1 0,-1 0 0,0 0 0,0 0 0,4 1 0,-3-4 0,3 3 0,-3-7 0,3 7 0,-3-3 0,7 4 0,-7-1 0,7-2 0,-3 1 0,0-2 0,3 4 0,-7-1 0,3 1 0,0 0 0,-3-1 0,7 1 0,-7-1 0,7 1 0,-7-1 0,7-3 0,-7 3 0,7-3 0,-6 3 0,2 1 0,0-1 0,4 4 0,-2-5 0,5 4 0,-10-6 0,7 4 0,-3-4 0,0 3 0,3-3 0,-3 4 0,4-1 0,0 1 0,0 0 0,0-3 0,0 2 0,0-3 0,0 4 0,-1-3 0,1 2 0,0-3 0,0 4 0,-4 0 0,3 0 0,-3-1 0,4-2 0,0 2 0,-4-3 0,10 4 0,-8-1 0,5-2 0,-4 2 0,-3-3 0,4 4 0,-4 0 0,3-1 0,-3 1 0,0 0 0,3 0 0,-7-1 0,7 1 0,-7-1 0,7 1 0,-7-1 0,7 1 0,-7-1 0,7 1 0,-3 0 0,4 0 0,-4-1 0,3 1 0,-3 0 0,0-1 0,3 1 0,-7-1 0,7 1 0,-7-4 0,7 4 0,0-1 0,-2 2 0,5-2 0,-9-1 0,2-2 0,-4 4 0,0-4 0,0-1 0,0 0 0,-3 1 0,3 0 0,-6 2 0,2-6 0,-3 3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1:5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1119 5 24575,'-15'0'0,"-4"-4"0,2 6 0,-8-5 0,8 14 0,-9-9 0,9 12 0,-8-9 0,3 3 0,1 3 0,0-5 0,5 5 0,-4-3 0,2 0 0,-2 1 0,-1-1 0,4 0 0,-4 0 0,5 0 0,-4 1 0,3-1 0,-4 0 0,5 0 0,0 0 0,0 0 0,0 0 0,0 0 0,0 0 0,0 0 0,0 3 0,0-2 0,0 3 0,4-5 0,-3 1 0,6-1 0,-6 1 0,7-1 0,-7 1 0,3 0 0,0-1 0,-3 1 0,3 4 0,-4-4 0,0 4 0,-1-1 0,1-2 0,0 3 0,0-4 0,4-1 0,1 1 0,4-1 0,-1-3 0,-3 3 0,3-3 0,-3 3 0,4 1 0,-5-1 0,4 0 0,-7 1 0,7 0 0,-7-4 0,6 2 0,-2-2 0,4 3 0,-8 1 0,6-1 0,-5 1 0,3-1 0,3 1 0,-8 0 0,8-1 0,-7 1 0,7-1 0,-3 0 0,3-3 0,1 0 0,3-1 0,-2-2 0,5 5 0,-3-5 0,4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3.49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88 1 24575,'19'0'0,"2"0"0,0 0 0,4 0 0,-8 3 0,4 5 0,-1 1 0,-3 6 0,9 4 0,-8-2 0,3 5 0,-4-2 0,-5-3 0,1 13 0,-1-11 0,2 11 0,-5-8 0,6 4 0,-9 0 0,3 0 0,-2 0 0,-1 6 0,2-5 0,2 10 0,-5-4 0,-1 10 0,-4-3 0,0 4 0,0 0 0,0-4 0,0 4 0,0 0 0,0-5 0,0 0 0,0-2 0,0-5 0,0 1 0,-4-2 0,-1-5 0,-4 6 0,-4-5 0,3 5 0,-7-6 0,8 0 0,-8 0 0,7 1 0,-6-1 0,3-5 0,-1 4 0,-2-3 0,3 4 0,-5 0 0,1-4 0,0 3 0,0-3 0,0-1 0,0 4 0,0-8 0,1 4 0,-5-5 0,4 0 0,-4 1 0,5-5 0,0 0 0,0-4 0,4-1 0,1 1 0,4-1 0,-1 0 0,1-6 0,4-5 0,0-1 0,3-2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24575,'7'0'0,"-1"0"0,2 0 0,-1 0 0,0 0 0,4 0 0,1 0 0,3 0 0,-3 0 0,-1 0 0,-4 0 0,0 0 0,0 0 0,0 0 0,4 0 0,-2 0 0,2 0 0,-4 0 0,4 0 0,-3 0 0,3 0 0,-4 0 0,0 0 0,1 0 0,-1 0 0,0 0 0,-3 3 0,2 1 0,-5 3 0,5-3 0,-2 2 0,0-2 0,2 3 0,-5 0 0,6 1 0,-7-1 0,4 0 0,-4 4 0,0 1 0,0 0 0,0 3 0,0-7 0,-4 7 0,-4-3 0,-4 0 0,-4 3 0,-5-2 0,4 0 0,-4 3 0,5-7 0,0 2 0,4-3 0,1-1 0,4 0 0,-1-3 0,4 3 0,1-4 0,0 4 0,2 0 0,-2 0 0,0 0 0,2 5 0,-2-4 0,3 3 0,0-4 0,0 0 0,-4 0 0,3 0 0,-2 0 0,3 0 0,0-1 0,0-2 0,0-1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24575,'14'0'0,"-3"0"0,0 0 0,0 0 0,1 0 0,0 0 0,-1 0 0,-4 0 0,4 0 0,-3 0 0,3 0 0,-3 0 0,-1 0 0,0 0 0,0 0 0,0 3 0,1 1 0,-1 4 0,0-1 0,0 0 0,0 0 0,-3 4 0,0 1 0,-4 9 0,0-4 0,0 8 0,0-8 0,0 8 0,0-4 0,-8 1 0,-1 3 0,-8-3 0,0-1 0,0 0 0,5-5 0,1-4 0,3-1 0,1-4 0,-1 0 0,4-12 0,1-6 0,3-8 0,4-11 0,1 7 0,8-9 0,-3 6 0,3 0 0,-5 4 0,1-3 0,-1 3 0,1-4 0,-1 0 0,5 0 0,-3-1 0,5 6 0,-5 0 0,1 5 0,-3 4 0,-1 1 0,0 4 0,0-1 0,-3 2 0,3-1 0,-3-4 0,3-1 0,1-1 0,0-2 0,-1 7 0,1 0 0,-1 5 0,0 3 0,-3 3 0,-1 1 0,-3 3 0,-3-3 0,-1-1 0,0 0 0,-2-2 0,1 2 0,-2 0 0,0-2 0,3 5 0,-3-5 0,3 2 0,0 0 0,-2-2 0,5 5 0,-2-2 0,3 3 0,0 0 0,0 1 0,0-1 0,-4 0 0,4 4 0,-4-3 0,4 7 0,0-7 0,0 3 0,0-3 0,0-1 0,0 0 0,0 0 0,0 0 0,0 0 0,0 0 0,4 0 0,0 1 0,3-1 0,0 4 0,1 1 0,0 0 0,-1-1 0,4 0 0,-3-3 0,7 4 0,-6-1 0,6-2 0,-3 2 0,0-3 0,3 3 0,-3-2 0,0 2 0,3-7 0,-3-1 0,9-3 0,-4 0 0,8 0 0,-8 0 0,3 0 0,-4 0 0,-4 0 0,-1 0 0,-4 0 0,1 0 0,-1 0 0,0 0 0,-3 0 0,-1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24575,'0'-10'0,"0"0"0,3 3 0,0 0 0,8 3 0,-3 1 0,7 3 0,-7 0 0,3 0 0,1 0 0,-4 0 0,3 0 0,-4 0 0,4 0 0,-3 0 0,7 0 0,-7 0 0,3 0 0,-3 0 0,-1 3 0,-3 1 0,2 3 0,-5 1 0,2-1 0,-3 0 0,3 0 0,-2 0 0,2 0 0,-3 0 0,0 0 0,0 1 0,0 3 0,0-3 0,0 11 0,0-5 0,-4 6 0,0-4 0,-8 0 0,3 0 0,-6 0 0,3-4 0,-1 3 0,-2-6 0,6 2 0,-2-3 0,4-1 0,0 0 0,0-3 0,3 2 0,1-2 0,3 3 0,0 0 0,0 0 0,0 0 0,0 0 0,0 4 0,0 1 0,0 4 0,0-4 0,0 3 0,0-3 0,0 0 0,0-1 0,0-4 0,0 0 0,0-3 0,0-1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24575,'0'7'0,"0"-1"0,0 2 0,3-1 0,-2 0 0,2 0 0,0-3 0,-2 3 0,2-4 0,1 4 0,-4 0 0,7 0 0,-6 0 0,5 1 0,-5-1 0,5 0 0,-2 0 0,0 0 0,3 1 0,-7-1 0,4 0 0,-4 0 0,3 0 0,0-3 0,4-1 0,-1-3 0,1 0 0,0 0 0,0 0 0,0 0 0,0 0 0,-1 0 0,1 0 0,0 0 0,0 0 0,0 0 0,0 0 0,0 0 0,0-6 0,0 1 0,-3-6 0,3 0 0,-2-1 0,-1 0 0,3-3 0,-6 7 0,2-4 0,-3 5 0,0 0 0,0-1 0,0 1 0,4-4 0,-3 3 0,2-3 0,-3-1 0,0 4 0,0-3 0,0 0 0,0 2 0,0-2 0,4 4 0,-4-4 0,4 3 0,-4-8 0,0 8 0,0-7 0,0 7 0,3 0 0,-2 1 0,2 9 0,-3-1 0,0 10 0,0 1 0,0 0 0,0 3 0,0-3 0,0 4 0,0-4 0,0 3 0,3-3 0,-2 4 0,3-4 0,-1 3 0,-2-3 0,6 4 0,-6 0 0,6-1 0,-6 1 0,6 0 0,-6 5 0,6-4 0,-6 8 0,6-8 0,-6 8 0,6-3 0,-6 4 0,3 0 0,0 0 0,-3 0 0,3 6 0,-4-5 0,0 5 0,0-6 0,4 0 0,-3 0 0,3 0 0,-4 0 0,0-4 0,0 3 0,0-8 0,0 8 0,0-8 0,0 8 0,0-3 0,0 4 0,0-4 0,0 15 0,0-12 0,0 13 0,0-16 0,0 3 0,0-8 0,0 3 0,0-7 0,0 1 0,0-5 0,-4 6 0,0-7 0,-4 3 0,-3-4 0,3 1 0,-7-4 0,3-1 0,-9-3 0,4 0 0,-4 0 0,5 0 0,0 0 0,0-3 0,4-5 0,-4-9 0,6-5 0,-2-4 0,3-1 0,-4-11 0,3 9 0,2-9 0,-1 7 0,8 3 0,-3-3 0,4-1 0,0 4 0,0-8 0,0 8 0,0-3 0,0 5 0,8-1 0,2 1 0,6 4 0,7-4 0,-2 8 0,8-9 0,-2 3 0,2-5 0,4 5 0,-4-4 0,3 9 0,-4-9 0,-6 10 0,0 0 0,-7 4 0,-3 5 0,-2 2 0,-3 4 0,-3 3 0,-1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24575,'10'0'0,"3"-4"0,-1-4 0,4-1 0,5-3 0,-4 4 0,0 0 0,-6 0 0,0 1 0,-3 2 0,3 2 0,-4 3 0,0 0 0,0 0 0,-3 3 0,-1 1 0,-3 3 0,0 4 0,0 1 0,-3 4 0,2-1 0,-6 1 0,-1 0 0,-1 0 0,-7 5 0,7-4 0,-4 3 0,6-8 0,-1 3 0,0-7 0,1 3 0,-1-3 0,4 3 0,-2-3 0,5 3 0,-5-4 0,2 0 0,6-6 0,-1-2 0,13-6 0,-2-1 0,4 4 0,-4-3 0,3 6 0,-3-2 0,4-1 0,0 3 0,-1-2 0,-2 3 0,1 0 0,-1 0 0,-1 0 0,2 0 0,-5 0 0,6 0 0,-7 0 0,3 3 0,0 1 0,-3 3 0,3 1 0,-4-1 0,0 0 0,1 1 0,-1-1 0,0 0 0,1 4 0,-1-3 0,1 7 0,-4-3 0,3 4 0,-6 0 0,2 5 0,-3-4 0,0 3 0,0 1 0,0-4 0,0 8 0,0-8 0,0 3 0,0-4 0,0 0 0,-3 0 0,-2 0 0,-3 0 0,0 0 0,0 0 0,0-1 0,0-2 0,0 1 0,1-5 0,-1 2 0,4-4 0,-2 0 0,2-3 0,-3-1 0,0-3 0,3-3 0,-3-5 0,6-8 0,-2-1 0,3-8 0,0 7 0,0-7 0,0 4 0,0-6 0,0 1 0,0 0 0,0-1 0,0 1 0,0-5 0,0 3 0,0-4 0,3 11 0,6-4 0,0 7 0,3-2 0,0 4 0,-4 4 0,4-3 0,-5 6 0,-3-2 0,3 4 0,-7 0 0,4 3 0,-4 1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24575,'-1'4'0,"6"-1"0,11-3 0,6 0 0,-1 0 0,4 0 0,-12 0 0,7 0 0,-12 0 0,3 0 0,-4 0 0,0 0 0,-3 0 0,-1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24575,'10'0'0,"-2"0"0,7 0 0,-7 0 0,12 0 0,-11 0 0,11 0 0,-4 0 0,-3 0 0,7 0 0,-8 0 0,4 0 0,-4 0 0,-1 0 0,-4 0 0,0 0 0,0 0 0,-3 0 0,-1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2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 24575,'-16'12'0,"-7"0"0,-6 10 0,-9 3 0,3-1 0,-5 2 0,5 3 0,3-10 0,5 3 0,0-8 0,10-2 0,-3-4 0,12-1 0,-7 1 0,6 3 0,-6-5 0,6 4 0,-2-6 0,4 3 0,3 0 0,7-4 0,15 0 0,4-3 0,14-4 0,-3-1 0,11-5 0,-4 0 0,4 0 0,-6 5 0,0-4 0,-5 8 0,-2-3 0,-9 0 0,-2 4 0,-8-4 0,-1 4 0,-4 0 0,1 0 0,-1 0 0,0 0 0,0 0 0,0 0 0,0 0 0,0 0 0,0 0 0,0 0 0,0 0 0,1 0 0,-1 0 0,0 0 0,0 0 0,-4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3:2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24575,'0'4'0,"0"0"0,0-1 0,0-1 0,0 1 0,0-1 0,0 1 0,0-1 0,0 1 0,0-1 0,0 1 0,1 0 0,-1 1 0,1-1 0,1 3 0,-2-3 0,1 1 0,-1-1 0,0-1 0,1 1 0,0 0 0,0-1 0,-1 1 0,1 0 0,-1-1 0,2 1 0,-2 0 0,0 0 0,0-1 0,1 1 0,-1 0 0,1-1 0,1 1 0,-2 0 0,1-1 0,0 1 0,0 0 0,1 0 0,-2-1 0,3 2 0,-3-1 0,1 2 0,1-3 0,-2 1 0,3 1 0,-3-1 0,2 1 0,-1-1 0,1 0 0,-2 1 0,3-1 0,-3 1 0,3 0 0,-3 1 0,2-1 0,-1 1 0,1-1 0,0 0 0,0 2 0,0-1 0,0 0 0,1 0 0,-2 1 0,2-2 0,-2 2 0,1-1 0,1-1 0,-3 0 0,2 0 0,-1-1 0,1 3 0,0-2 0,1 2 0,-2-1 0,2-1 0,-3-2 0,3 3 0,-3-2 0,3 2 0,-2 0 0,1-1 0,1 2 0,-3-3 0,3 3 0,-2-2 0,1 1 0,1 0 0,-2-2 0,1 3 0,0-2 0,0 2 0,0-1 0,0 1 0,0-2 0,0 2 0,0-1 0,0 0 0,1 2 0,0 0 0,0 2 0,-2-3 0,2 0 0,-1 0 0,1 0 0,0-1 0,0 3 0,0-1 0,0 0 0,0-1 0,-2 0 0,2 0 0,-1 0 0,1 0 0,0 2 0,0-2 0,0 2 0,0-2 0,0 2 0,0-2 0,0 3 0,1 0 0,-1-1 0,0 1 0,2-1 0,-2 2 0,5 6 0,-4-4 0,2 4 0,-1-6 0,-1-1 0,2 1 0,-2 2 0,0-2 0,1 2 0,-1 0 0,1-2 0,0 4 0,-1-3 0,2 0 0,-2-1 0,2 0 0,-2 2 0,2-2 0,-1 2 0,0-2 0,2 2 0,-4-2 0,4 2 0,-3 0 0,0-2 0,1 4 0,-1-4 0,1 2 0,1 2 0,-2-1 0,3 2 0,-2-4 0,-2-1 0,2 0 0,0 0 0,-2 0 0,2 2 0,0-2 0,-1 2 0,2-2 0,-3-1 0,2 1 0,0 0 0,-1 0 0,0 2 0,1-2 0,-1 2 0,1 0 0,0-2 0,0 4 0,0-4 0,2 2 0,-4 0 0,4-2 0,-2 2 0,0-2 0,3 4 0,-4-3 0,3 1 0,-3-2 0,0-4 0,-1 2 0,1-2 0,0 2 0,0-2 0,1 2 0,-2-1 0,3 1 0,-2 1 0,0 0 0,-1-3 0,2 2 0,-2 0 0,2-2 0,-2 2 0,1 0 0,0-2 0,0 2 0,-1-1 0,0 1 0,1 1 0,0 0 0,0-1 0,1 2 0,-1 2 0,0-1 0,2 0 0,-3-2 0,3-1 0,-2 2 0,0 0 0,1-2 0,-1 1 0,0 0 0,0-1 0,0 1 0,0-3 0,0 2 0,-1-2 0,-1 0 0,1 0 0,0 0 0,0 0 0,1 2 0,-1-2 0,0 4 0,0-4 0,0 3 0,0-1 0,-1 1 0,2-1 0,-3-1 0,1-1 0,-1-2 0,0-2 0,0 1 0,-1 0 0,0-4 0,-7-4 0,5 2 0,-5-2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2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24575,'0'10'0,"0"2"0,0 9 0,0 5 0,0 2 0,0 9 0,0-5 0,0 6 0,0 0 0,0 6 0,0-9 0,0 7 0,0-9 0,0 0 0,0-2 0,0-9 0,0-2 0,0-4 0,0-4 0,0-1 0,0-3 0,0-1 0,0 0 0,0 0 0,0 0 0,0 1 0,0-2 0,0-2 0,0-1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3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24575,'0'10'0,"0"1"0,0 1 0,0-1 0,0-4 0,0 0 0,0 4 0,0-3 0,0 3 0,0-4 0,0 0 0,0 0 0,0 1 0,0-1 0,0 0 0,0 0 0,0 0 0,0 4 0,0-2 0,0 6 0,0-7 0,0 7 0,0-7 0,0 7 0,0-7 0,0 3 0,0 0 0,0-3 0,0 3 0,0 0 0,0 1 0,0 0 0,0 0 0,0-1 0,0-3 0,0 7 0,0-3 0,0 0 0,0 3 0,0-7 0,0 3 0,0-4 0,0 0 0,0 1 0,0-1 0,0-1 0,0 1 0,0 0 0,0 0 0,0 0 0,0 1 0,0-2 0,0 1 0,0 4 0,0 1 0,0 0 0,0 3 0,0-7 0,0 4 0,0-5 0,0 0 0,0 0 0,0 0 0,0 1 0,0-1 0,-7 0 0,5 4 0,-5-2 0,7 6 0,0-3 0,0 0 0,0-1 0,0-4 0,0 0 0,0 1 0,0-1 0,0 0 0,-4 0 0,4 4 0,-4 1 0,4 4 0,0-4 0,-3 3 0,2-7 0,-3 3 0,4-4 0,0 0 0,0 0 0,0 0 0,0 0 0,0-1 0,0 6 0,0 0 0,0 3 0,0 6 0,-3-4 0,2 0 0,-3-2 0,4-7 0,0 3 0,0-4 0,0 0 0,0 0 0,0 1 0,0 3 0,0-3 0,0 7 0,-3-7 0,2 7 0,-2-7 0,3 3 0,0-4 0,0 1 0,0-2 0,0 2 0,0-1 0,0 0 0,0 0 0,0 0 0,0 0 0,0 1 0,0-1 0,0 0 0,0 0 0,0 0 0,0 0 0,0 0 0,0 0 0,0 4 0,-4 1 0,3 0 0,-2-1 0,3-4 0,0 1 0,0-1 0,0 0 0,0 0 0,0 4 0,-4 1 0,3 4 0,-2 4 0,3-3 0,0 4 0,0-5 0,-4 0 0,3-4 0,-2-1 0,3-4 0,0 0 0,0 0 0,0 0 0,0 0 0,0 0 0,0 4 0,0-3 0,0 3 0,0-4 0,0 1 0,0-1 0,0 0 0,0 0 0,0 0 0,0 0 0,0 4 0,0-3 0,0 7 0,0-3 0,0 0 0,0-1 0,0-3 0,0-1 0,0 0 0,0 0 0,0 0 0,0 0 0,0 0 0,0 0 0,0 1 0,0-1 0,0 0 0,0 0 0,0 4 0,0-3 0,0 3 0,0-3 0,0-1 0,0 0 0,0 0 0,0 0 0,0 1 0,0 3 0,0-3 0,0 3 0,0-4 0,0 4 0,0-3 0,0 3 0,0-3 0,0 3 0,0-3 0,0 3 0,0-4 0,0 4 0,0-3 0,0 3 0,0 0 0,0-2 0,0 6 0,3-7 0,-2 7 0,2-7 0,-3 3 0,0-4 0,0 0 0,0 1 0,0-1 0,0 0 0,0 4 0,3-3 0,-2 3 0,2-4 0,-3 1 0,0-1 0,0 0 0,0 0 0,0 0 0,0 0 0,0 0 0,0 0 0,3 0 0,-2 0 0,2 4 0,-3-3 0,0 7 0,0-7 0,0 7 0,0-6 0,0 2 0,0-4 0,0 4 0,0-3 0,0 3 0,0-4 0,0 0 0,0 5 0,0-4 0,0 3 0,0-4 0,0 0 0,0 0 0,0 0 0,0 0 0,3-3 0,-2 2 0,2-2 0,-3 3 0,0 0 0,0-1 0,0-2 0,0-1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02.90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0 466 24575,'11'-7'0,"11"1"0,1-10 0,8 6 0,20-15 0,4-2 0,-4 4 0,9-5 0,-2 1 0,-18 8 0,10 3 0,-11 2 0,11 4 0,-10 0 0,10 5 0,-11-4 0,5 8 0,0-3 0,-4 4 0,4 0 0,-6 0 0,0 0 0,0 0 0,0 0 0,0 0 0,0 0 0,0 0 0,-5 0 0,4 0 0,7 0 0,-3 0 0,3 0 0,-7 4 0,-4 1 0,5 5 0,0-5 0,0 3 0,0-2 0,-5 3 0,3 0 0,-3 0 0,0 0 0,-2-3 0,-4 1 0,4-1 0,-4 2 0,0-2 0,-2 1 0,-3-6 0,0 7 0,3-7 0,-8 6 0,8-6 0,3 6 0,-4-6 0,3 6 0,-6-7 0,-4 4 0,3-4 0,1 0 0,0 0 0,11 0 0,1 0 0,0-13 0,4 2 0,-3-13 0,6 0 0,-7 4 0,1-8 0,-8 9 0,1-4 0,-5 7 0,-1-1 0,-5 1 0,-4 0 0,3 0 0,-6 0 0,6 3 0,-6-2 0,2 6 0,-4-2 0,1 7 0,-1-2 0,-3 8 0,-1-2 0,-10 11 0,-2 1 0,-7 4 0,-5 1 0,4-5 0,-3 0 0,4-4 0,-5 1 0,8-2 0,-7 2 0,8-5 0,0 2 0,1-5 0,3 2 0,1-3 0,24-10 0,-4-1 0,22-9 0,-8 2 0,0-4 0,-1 3 0,1-4 0,-5 10 0,-2 1 0,-4 4 0,-4 0 0,-1 4 0,-3 0 0,-4 7 0,-1 1 0,-3 7 0,0 1 0,-4 4 0,0 0 0,-4 0 0,0 0 0,-1 4 0,1-3 0,0 4 0,0-5 0,3-4 0,-2 3 0,6-7 0,-6 3 0,7-4 0,-4 0 0,4 0 0,-3 0 0,2 1 0,-5-1 0,5 0 0,-5 0 0,2 0 0,-4 0 0,1 1 0,0-4 0,-1 2 0,1-5 0,0 2 0,-1-3 0,1 0 0,-4 0 0,3 0 0,-4 0 0,1 0 0,-1 0 0,-4-7 0,4-2 0,-4-12 0,7 4 0,-4-3 0,5 4 0,0-8 0,1 11 0,2-6 0,2 12 0,3 0 0,3 3 0,5 1 0,-1 3 0,4 0 0,0 0 0,-2 0 0,2 0 0,-4 0 0,0 0 0,0 0 0,1 0 0,-1 0 0,4-7 0,-3 2 0,7-7 0,-7 5 0,3-1 0,0 1 0,-3 2 0,3-1 0,-3 5 0,-1-3 0,-3 1 0,2 3 0,-6-6 0,0 5 0,-7 2 0,-2 7 0,-2 4 0,3 4 0,0-4 0,0-1 0,4-4 0,1 0 0,3 0 0,-3-3 0,2-3 0,5-2 0,-3 7 0,-4 14 0,-6 5 0,-16 13 0,1-9 0,0 4 0,2-10 0,5-3 0,5-8 0,1-1 0,7-3 0,-3-4 0,6-7 0,-2-6 0,10-6 0,3-5 0,6 3 0,0-4 0,-3 5 0,2 0 0,-7 4 0,3 1 0,-3 3 0,-1 4 0,0 1 0,-1 3 0,-2 3 0,-1 1 0,-3 3 0,3 0 0,-2 4 0,2-3 0,-3 3 0,0-3 0,3-4 0,1-1 0,3-3 0,0 0 0,4-4 0,-3-4 0,7-4 0,-6-4 0,2 3 0,-3 2 0,-1 4 0,0 3 0,-3 7 0,-1 5 0,-3 7 0,-3 1 0,-2 0 0,-3 0 0,3-4 0,-1-1 0,5-4 0,-6 0 0,7 0 0,-4-8 0,4-5 0,0-9 0,4-1 0,0 0 0,1 4 0,2-3 0,-6 7 0,2 3 0,-3 6 0,0 9 0,-3-1 0,2 6 0,-6-3 0,3 0 0,0-1 0,-3-4 0,6 0 0,-2 0 0,3 0 0,-3-3 0,-1 0 0,-3-4 0,0-4 0,0 0 0,-4-7 0,3 3 0,-7-7 0,2 6 0,-7-7 0,3 7 0,-4-7 0,5 8 0,0-4 0,0 4 0,3-4 0,2 4 0,4-4 0,-1 5 0,4 0 0,-2 0 0,5-1 0,-2 1 0,0 3 0,-1-2 0,-3 2 0,0 0 0,3-2 0,-2 5 0,2-2 0,-3 3 0,0 0 0,0-3 0,-1 2 0,1-2 0,0 3 0,9 0 0,8 0 0,10 0 0,2 0 0,3 0 0,-4-4 0,5 3 0,-4-7 0,3 7 0,-8-6 0,4 6 0,-9-2 0,-1 3 0,-4 0 0,0 0 0,0 0 0,0 0 0,0 0 0,0 0 0,0 0 0,0 0 0,0 0 0,-1 0 0,1-3 0,0 2 0,0-2 0,0 0 0,0 2 0,1-6 0,-1 3 0,0-3 0,0 3 0,0 1 0,1-1 0,-1 4 0,0-7 0,0 3 0,0 0 0,0 2 0,0 2 0,-4 2 0,-3 2 0,-4 0 0,0 2 0,-2-5 0,5 6 0,-6-7 0,3 7 0,-3-3 0,0 3 0,-1 0 0,1 4 0,-5-2 0,3 6 0,-2-3 0,3 4 0,0 0 0,3-4 0,-2 3 0,6-7 0,-6 3 0,7-4 0,-4 4 0,1-2 0,2 2 0,-6 0 0,7-3 0,-4 3 0,4-4 0,-3 0 0,2 0 0,-2 1 0,3-1 0,0 0 0,0-1 0,0 1 0,0-9 0,0 0 0,0-12 0,0 2 0,0-3 0,0 3 0,-3 5 0,-2 11 0,-6 1 0,3 6 0,-4 1 0,5-4 0,-1 3 0,1-7 0,0-1 0,0-3 0,4-3 0,-4-1 0,3-3 0,0 0 0,4 3 0,4 1 0,3 6 0,0 1 0,0 4 0,1-1 0,-1 0 0,0 0 0,0 0 0,0-3 0,0 2 0,0-5 0,0 2 0,-3 0 0,2-2 0,-5 5 0,5-5 0,-2 5 0,0-2 0,2-1 0,-2 3 0,0-2 0,2 0 0,-5 2 0,5-6 0,-2 3 0,0 1 0,-1-7 0,-3-1 0,0-3 0,0-8 0,0-1 0,0-2 0,0-7 0,0 8 0,0-3 0,0 4 0,0 0 0,0 3 0,0 2 0,0 4 0,0 0 0,0-1 0,0 1 0,0 0 0,0 0 0,0 0 0,0 0 0,0 0 0,0 0 0,-3 3 0,2 1 0,-2 3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06.61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102 8 24575,'10'0'0,"-2"0"0,7 0 0,-7 0 0,4 0 0,-1 0 0,-3 0 0,3 0 0,0 0 0,-3 0 0,7 0 0,-7-4 0,7 4 0,-7-4 0,3 4 0,-3 0 0,-1 0 0,0 0 0,0 0 0,0 0 0,1 0 0,-1 0 0,0 0 0,0 0 0,0 0 0,-3 3 0,-1 1 0,0 4 0,-2-1 0,2 0 0,-3 0 0,0 0 0,0 1 0,0 3 0,0-3 0,0 3 0,0 0 0,0-3 0,0 7 0,-3-7 0,-1 7 0,-8-6 0,0 6 0,-4-6 0,0 2 0,4-3 0,-3 0 0,6-4 0,-2-1 0,4-3 0,6 0 0,10 0 0,4 0 0,8 0 0,-5 0 0,-1 0 0,1 0 0,0 0 0,0 0 0,-4 0 0,-1 0 0,-3 0 0,-1 0 0,0 0 0,0 0 0,0 0 0,0 3 0,-3 1 0,0 4 0,-4-1 0,0 0 0,0 4 0,0-3 0,0 7 0,0-3 0,0 0 0,0 3 0,0-7 0,0 7 0,0-7 0,0 7 0,-4-6 0,-3 2 0,-6 0 0,-3-2 0,-4 3 0,3-4 0,-9 0 0,5 1 0,-1-1 0,-3 1 0,8-5 0,-8 0 0,0-4 0,3 0 0,-1 0 0,7 0 0,0 0 0,0-3 0,0-2 0,3-3 0,-2 4 0,3-3 0,0 3 0,1-4 0,7 1 0,-2 0 0,5 0 0,-3-5 0,4 4 0,0-3 0,0 7 0,0 1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08.0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327 1 24575,'0'5'0,"0"2"0,0 11 0,0 2 0,0 2 0,0-1 0,0 0 0,0-1 0,0 7 0,0 1 0,0 3 0,0 6 0,0-8 0,0 14 0,0-10 0,0 5 0,0 0 0,0 0 0,0-10 0,0 3 0,0-10 0,0 1 0,0 3 0,-7-12 0,5 7 0,-8-12 0,9 4 0,-9-5 0,5-3 0,-7 0 0,1-4 0,3 0 0,-7 0 0,7 0 0,-4 0 0,5 0 0,0 0 0,0 0 0,-1 0 0,1-6 0,4 1 0,-4-9 0,3 6 0,-4-7 0,0 6 0,1-2 0,0 4 0,-1 0 0,1 3 0,0-3 0,-1 6 0,1-2 0,0 3 0,0 6 0,3 8 0,-3 7 0,6 5 0,-7 0 0,7 0 0,-7 6 0,3-5 0,0 0 0,-3-2 0,7-8 0,-6 0 0,6-6 0,-2-4 0,3 0 0,-3-3 0,-1-1 0,-3-6 0,0-1 0,0-3 0,3 3 0,0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09.2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24575,'19'0'0,"2"0"0,0 0 0,4 0 0,2 0 0,6 0 0,5 0 0,0 0 0,0 0 0,6 0 0,2 0 0,-6 0 0,8 0 0,-13 0 0,9 0 0,-6 0 0,-6 0 0,0 0 0,-15 0 0,3 0 0,-12 0 0,3 0 0,-10 0 0,-18 0 0,10 0 0,-12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10.7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105 1 24575,'10'0'0,"2"0"0,4 0 0,0 0 0,-4 0 0,3 0 0,-3 0 0,4 0 0,-4 0 0,-1 0 0,0 0 0,-3 0 0,7 0 0,-7 0 0,7 0 0,-3 0 0,0 7 0,-5 2 0,0 7 0,-6-4 0,6 3 0,-6-3 0,3 4 0,-4 0 0,0 0 0,0 4 0,0-3 0,0 8 0,0-8 0,0 8 0,-4-3 0,-1-1 0,-12 5 0,3-8 0,-8 3 0,2-4 0,2-1 0,-7-3 0,8-1 0,-4-4 0,5 0 0,0 0 0,0-3 0,4-2 0,-3-3 0,7 0 0,-7 0 0,7-3 0,-8-5 0,8-4 0,-4-4 0,4 0 0,0 4 0,0-3 0,1 2 0,2 1 0,2-6 0,3 5 0,0-2 0,0 3 0,0 5 0,0 0 0,7-1 0,2 4 0,7-3 0,4 6 0,2-3 0,-1 4 0,4 0 0,-3 0 0,-1 0 0,4 0 0,-3 4 0,0 4 0,3 6 0,-8 2 0,4 5 0,-4 0 0,-4 11 0,0-5 0,-4 5 0,0-1 0,0-8 0,0 7 0,-5-13 0,0 0 0,-4-3 0,0-6 0,0-10 0,0-6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23.3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306 0 24575,'-13'3'0,"-2"2"0,0 6 0,-1 1 0,-5 1 0,4-2 0,0 1 0,2-3 0,6 2 0,-6-3 0,10-1 0,-5 1 0,6-1 0,-3 0 0,-1 1 0,4-1 0,-2 0 0,-2 4 0,0-3 0,0 3 0,-3 0 0,6 1 0,-6 0 0,3 3 0,4-3 0,-4 4 0,4 0 0,-4 0 0,3 0 0,-2 0 0,6 0 0,-2 0 0,3 0 0,-4 4 0,3-3 0,-3 8 0,4-8 0,0 4 0,0-5 0,0 4 0,0-3 0,0 0 0,0-2 0,0-3 0,3 4 0,5 3 0,1-2 0,2-2 0,0 0 0,1-3 0,0 0 0,3 3 0,-3-7 0,0 7 0,0-6 0,-5 2 0,0-4 0,0 0 0,1-3 0,-1-1 0,-3-3 0,-1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25.1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67 17 24575,'7'0'0,"4"0"0,-3-8 0,4 7 0,-5-6 0,0 7 0,0 0 0,0 0 0,0 0 0,0 0 0,1 0 0,-1 0 0,0 0 0,-3 3 0,2 1 0,-5 7 0,2-3 0,1 7 0,-3-7 0,2 3 0,-3 0 0,0-3 0,0 3 0,0 1 0,0-4 0,0 3 0,0 0 0,-3-3 0,-1 3 0,-4-4 0,1 0 0,3 1 0,1-1 0,0 0 0,-1-3 0,3-4 0,2-8 0,10 0 0,1-3 0,4 3 0,-4 3 0,3-2 0,-3 6 0,0-3 0,-1 4 0,-3 0 0,3 0 0,-3 0 0,3 0 0,-4 0 0,0 0 0,0 4 0,-3 0 0,3 3 0,-6 4 0,2 1 0,-3 0 0,0 3 0,0-3 0,0 4 0,0 0 0,-7 0 0,2-4 0,-10 3 0,2-3 0,-7 0 0,3 3 0,-4-5 0,5 1 0,0-3 0,0 0 0,0 0 0,0-4 0,0 0 0,4-4 0,-3 0 0,7 0 0,-4 0 0,5 0 0,0 0 0,-1-3 0,1-1 0,3-4 0,-2 1 0,2 3 0,-1-2 0,-1 1 0,5-2 0,-5 3 0,2 1 0,-7 3 0,6 0 0,-2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26.38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227 0 24575,'0'18'0,"0"5"0,0-2 0,0 11 0,0-5 0,0 5 0,0-6 0,0 0 0,0 0 0,0 0 0,0-4 0,0 3 0,0-8 0,0 8 0,0-3 0,0-1 0,0-4 0,0 2 0,0-9 0,0 9 0,0-11 0,0 3 0,0-4 0,-3 1 0,2-1 0,-2 0 0,-4-3 0,2-1 0,-6-3 0,4 0 0,0 0 0,-1-3 0,1-1 0,-4-7 0,3 2 0,-4-6 0,1 3 0,2 0 0,-2-3 0,3 7 0,-3-4 0,3 5 0,-4-1 0,1 4 0,3 1 0,-3 3 0,4 0 0,-1 0 0,1 0 0,0 0 0,3 6 0,1-1 0,3 9 0,0-2 0,0 4 0,0 0 0,0-4 0,0 3 0,0-7 0,3 3 0,-2-4 0,2 0 0,-3 0 0,0-3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4:5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27.63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24575,'3'0'0,"8"0"0,16 0 0,0 0 0,30 0 0,-25 0 0,25 0 0,-18 0 0,0 0 0,5 0 0,-15 0 0,-4 0 0,-13 0 0,0 0 0,-8 0 0,-1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29.2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153 0 24575,'7'0'0,"0"0"0,4 0 0,-3 0 0,7 0 0,-7 0 0,3 0 0,0 0 0,-3 0 0,3 3 0,-4 5 0,-3 0 0,0 6 0,-4-6 0,0 7 0,0-7 0,0 7 0,0-3 0,0 4 0,0 0 0,0 0 0,-4 0 0,0 0 0,-9 4 0,1-6 0,-6 10 0,2-14 0,3 9 0,-2-10 0,6 6 0,-2-6 0,-1 2 0,4-4 0,-3 1 0,-1 0 0,4-1 0,-7 1 0,7-1 0,-3 0 0,3-3 0,1 3 0,0-6 0,3 5 0,-3-5 0,3 2 0,-3-3 0,0 0 0,0 0 0,4-3 0,0-1 0,3-7 0,0 3 0,0-3 0,0 3 0,0-3 0,0 3 0,3-3 0,5 3 0,0 1 0,7 2 0,-7-1 0,7 5 0,-3-2 0,4 3 0,0 0 0,4 0 0,-3 0 0,4 0 0,-1 0 0,-3 0 0,8 4 0,-8 0 0,4 5 0,-1-1 0,-3 0 0,0 0 0,-2 0 0,-7-1 0,3 1 0,-4-4 0,1 2 0,-1-5 0,-3 2 0,-1-3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30.3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24575,'4'11'0,"4"-3"0,5 12 0,3-7 0,6 13 0,-4-4 0,4 1 0,-4 7 0,-1-7 0,-3 14 0,-5-5 0,0 6 0,-4 1 0,0-1 0,-1 0 0,-4 0 0,0-6 0,0 0 0,-8-1 0,-1-8 0,-9 8 0,5-14 0,-3 3 0,4-4 0,0-4 0,0 3 0,5-7 0,-1 3 0,1-4 0,3 1 0,-3-4 0,6-4 0,-5-8 0,5 0 0,-3 0 0,4 5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31.9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67 36 24575,'0'-7'0,"0"0"0,0 0 0,3 3 0,4 1 0,5 0 0,4 2 0,5-3 0,0 4 0,-3 0 0,6 0 0,-15 0 0,11 0 0,-12 0 0,3 0 0,-7 7 0,-1 2 0,-3 7 0,0 4 0,0-2 0,0 2 0,0-4 0,0 0 0,0 0 0,0 0 0,-4 4 0,-4-3 0,-5 8 0,-4-8 0,1 4 0,0-5 0,0-4 0,0 0 0,4-5 0,-4 1 0,4 0 0,-4-1 0,4 1 0,-3-4 0,7 3 0,-3-6 0,3 2 0,1-3 0,0 0 0,0 0 0,3-3 0,1-5 0,3 0 0,0-3 0,0 3 0,0 1 0,0 0 0,0-1 0,0-3 0,3 6 0,5-6 0,9 7 0,5-5 0,-1 4 0,4-3 0,-8 7 0,8-2 0,-8 3 0,4 0 0,-5 0 0,0 0 0,0 0 0,-4 3 0,3 1 0,-7 3 0,3 1 0,-4-4 0,0-1 0,-3 0 0,-1-2 0,-3 2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34.48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24575,'18'0'0,"-1"0"0,4 0 0,-4 0 0,8 0 0,-8 0 0,3 0 0,-4 0 0,0 0 0,-4 0 0,3 0 0,-7 0 0,7 0 0,-7 0 0,4 0 0,-5 0 0,0 0 0,0 0 0,0 0 0,0 0 0,0 0 0,-3 0 0,-1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35.5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24575,'10'0'0,"1"0"0,5 0 0,0 0 0,0 0 0,-1 0 0,6 0 0,-4 0 0,3 0 0,-8 0 0,8 0 0,-11 0 0,7 0 0,-9 0 0,0 0 0,0 0 0,0 0 0,-6 0 0,2 0 0,-6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38.9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76 24575,'7'0'0,"3"0"0,-3 0 0,3 0 0,-3 0 0,0 0 0,0 0 0,0 0 0,0 0 0,0 0 0,1 0 0,-1 0 0,0 0 0,0 0 0,0 0 0,0 0 0,1 0 0,-1 0 0,-3 3 0,2 1 0,-2 3 0,0 0 0,3 0 0,-7 4 0,4-2 0,-4 2 0,0 0 0,0-3 0,0 7 0,0-7 0,0 7 0,0-7 0,0 7 0,0-3 0,0 4 0,0 0 0,-7-4 0,1 3 0,-5-2 0,6-1 0,-2 2 0,3-5 0,-1 6 0,-1-7 0,5 3 0,-2-4 0,0 0 0,2 0 0,-2 1 0,3-7 0,0-6 0,0-7 0,0-4 0,0-4 0,3 2 0,2-7 0,3 4 0,1-6 0,0 1 0,-1 0 0,4 4 0,2-3 0,-2 8 0,4-4 0,-7 1 0,6 2 0,-6 2 0,6 1 0,-6 3 0,2-1 0,-4 2 0,1 4 0,-1 3 0,-6 3 0,1 9 0,-9 8 0,3 2 0,-5 2 0,1-4 0,0 4 0,0-3 0,-5 8 0,8-3 0,-7 0 0,7 3 0,1-8 0,0 3 0,4-4 0,0 0 0,0 0 0,0 0 0,0 0 0,12 0 0,7-2 0,14 3 0,5-7 0,0 4 0,0-4 0,0-1 0,0-4 0,1 0 0,-7-5 0,0 0 0,-6 0 0,-8 0 0,1 0 0,-11 0 0,3 0 0,-10-3 0,-5 2 0,-13-6 0,0 6 0,-8-3 0,15 4 0,-2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44.3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24575,'3'0'0,"-2"0"0,9 0 0,1 0 0,-4 0 0,4 0 0,-4 0 0,0 0 0,-3 3 0,-1 1 0,-3 3 0,0 0 0,0 0 0,3 0 0,-2 0 0,6-3 0,-7 3 0,4-4 0,-1 1 0,-2 3 0,2-3 0,0 3 0,-2-1 0,2 1 0,-3 0 0,0 1 0,0-1 0,0 0 0,0 0 0,0 0 0,0 1 0,0-1 0,-4 0 0,3 0 0,-5 0 0,2 1 0,-3-1 0,-1 0 0,1 0 0,-4 1 0,6-1 0,-6 0 0,7 1 0,-3-1 0,3 0 0,-3-3 0,7 2 0,2-5 0,7-2 0,10 0 0,8-11 0,5 6 0,6-8 0,-5 5 0,4-1 0,-10 1 0,0 4 0,-6 1 0,-9 1 0,-1 2 0,-4-2 0,0 3 0,-3-3 0,0 2 0,-4-2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45.18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24575,'42'0'0,"4"0"0,-11 0 0,13 0 0,-13 0 0,15 0 0,-11 0 0,5 0 0,-11 0 0,-2 0 0,-9 0 0,-2 0 0,-7 0 0,-2 0 0,-4 0 0,-3 0 0,-1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46.0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24575,'0'18'0,"0"10"0,0 0 0,0 5 0,0 3 0,0-3 0,0 5 0,0-10 0,0-2 0,0-10 0,0 0 0,0-4 0,0-1 0,0-7 0,0-1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24.4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24575,'9'2'0,"7"1"0,-7 2 0,5-3 0,-4 3 0,-2-5 0,1 5 0,-4-5 0,5 3 0,-5-1 0,4 0 0,-4 1 0,5 1 0,-5-3 0,2 3 0,0-1 0,-2-1 0,4 3 0,-4-3 0,2 1 0,-2 1 0,2-1 0,-2 1 0,2 1 0,-3-2 0,1 1 0,-1-2 0,1 1 0,-1 1 0,1-2 0,-1 1 0,3 1 0,-2-4 0,2 5 0,-2-3 0,-1 1 0,1 1 0,-1-4 0,1 4 0,2-1 0,-2-1 0,2 3 0,-3-5 0,1 2 0,-1 0 0,3-1 0,-1 3 0,0-2 0,-1 1 0,2 1 0,-2-3 0,2 1 0,-3 0 0,1-2 0,2 4 0,-2-3 0,2 3 0,2-1 0,-1-1 0,2 2 0,-1-3 0,-4 3 0,2-4 0,0 5 0,-2-5 0,2 4 0,-2-3 0,-1 3 0,1-4 0,-1 4 0,3-3 0,-2 1 0,2 0 0,-2-2 0,2 2 0,-2 0 0,2-1 0,-3 1 0,1 0 0,2-2 0,-2 4 0,2-3 0,-3 1 0,3 0 0,-2-1 0,7 3 0,-4-4 0,4 5 0,-2-5 0,0 5 0,0-5 0,0 5 0,0-3 0,0 1 0,3 2 0,-3-2 0,6 2 0,-5-2 0,4 2 0,-1-2 0,2 2 0,1 1 0,-1-3 0,1 2 0,-4-2 0,3 2 0,-3-2 0,1 1 0,2-1 0,-6 2 0,3-2 0,-3 2 0,3-5 0,2 7 0,-1-6 0,3 6 0,-6-4 0,2 0 0,0 1 0,-2-3 0,1 4 0,-2-2 0,3-1 0,-2 3 0,5-2 0,-3 0 0,1 1 0,1-1 0,-1 2 0,0 1 0,1-1 0,-4 0 0,5 1 0,-6-4 0,3 3 0,0-2 0,-2 2 0,2 0 0,-1 1 0,6-1 0,-3-2 0,2 2 0,-7-5 0,0 5 0,0-3 0,0 1 0,0 1 0,0-1 0,0 0 0,-2 1 0,1-1 0,-1 0 0,2 1 0,0-1 0,0 0 0,0 1 0,0-3 0,0 1 0,0 0 0,0-1 0,0 3 0,0-3 0,3 3 0,-3-3 0,6 4 0,2-2 0,-1 2 0,4-2 0,-4 2 0,-1-2 0,0 0 0,1 2 0,-4-2 0,0 0 0,-3 1 0,0-3 0,0 1 0,0 0 0,-2-1 0,-1 1 0,-3-2 0,3 2 0,-2-1 0,2 1 0,-2-2 0,-1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57.2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24575,'0'7'0,"0"0"0,0 0 0,3 0 0,1 0 0,3 0 0,0-3 0,1 2 0,-1-2 0,0 3 0,0-3 0,0 3 0,1-7 0,-1 7 0,0-6 0,0 5 0,0-5 0,1 5 0,-1-2 0,0 0 0,0 3 0,0-4 0,0 1 0,0 2 0,0-5 0,0 5 0,0-5 0,-1 5 0,1-5 0,0 2 0,0 0 0,0-2 0,0 2 0,0 0 0,0-2 0,0 2 0,0-3 0,1 0 0,-1 0 0,0 0 0,0 0 0,0 0 0,0 0 0,1 0 0,-1 0 0,0 0 0,0 0 0,0 0 0,1 0 0,-1 0 0,0 0 0,0 0 0,0 0 0,1 0 0,-1 0 0,0 0 0,0 0 0,0 0 0,0 0 0,0 0 0,0 0 0,1 0 0,-1 0 0,0 0 0,0 0 0,0 0 0,1 0 0,-1 0 0,0 0 0,0 0 0,0 0 0,1 0 0,-1 0 0,0 0 0,0 0 0,0 0 0,0 0 0,-3-3 0,-1-1 0,-3-2 0,0-1 0,0 0 0,0 3 0,0 1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59.64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200 41 24575,'-7'3'0,"-9"2"0,6 11 0,-6-6 0,5 9 0,-6-10 0,3 6 0,-2-9 0,8 8 0,1-9 0,-1 6 0,-3-4 0,3 1 0,-3-4 0,3 3 0,1-4 0,0 5 0,0-4 0,3 2 0,-3-5 0,12 2 0,1-3 0,13 0 0,2 0 0,11-4 0,-5-1 0,5 0 0,-6-3 0,0 7 0,-4-7 0,-2 7 0,-4-2 0,-4 3 0,-1 0 0,-4-3 0,0 2 0,1-3 0,-1 4 0,0 0 0,-6 0 0,-5 0 0,-3 0 0,-4 0 0,4 0 0,0 0 0,-1 0 0,4-7 0,-2 6 0,5-10 0,-2 3 0,-1 0 0,4-3 0,-4 3 0,4 1 0,-3 0 0,2 0 0,-2-1 0,3 1 0,0 0 0,0 0 0,0-1 0,-3 5 0,2-4 0,-2 3 0,0-3 0,2 0 0,-2 0 0,3 0 0,0 0 0,0 6 0,0 5 0,0 8 0,0 8 0,0 1 0,0 1 0,0 3 0,0-4 0,0 1 0,0 3 0,0-8 0,0 3 0,0-4 0,0-4 0,0-1 0,0-3 0,0-1 0,0 0 0,0 4 0,0-3 0,0 3 0,0-3 0,0-1 0,0 0 0,0-4 0,0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07.2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73 24575,'19'0'0,"-4"0"0,10-4 0,-8 0 0,8-1 0,-8-2 0,8 2 0,-8 0 0,0 1 0,-2 1 0,-7 2 0,3-3 0,-4 4 0,0 0 0,0-2 0,0 1 0,0-2 0,4-1 0,1 3 0,4-6 0,0 6 0,0-6 0,-4 6 0,-1-2 0,-4 3 0,0 0 0,1 0 0,-7 0 0,1 0 0,-5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09.9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 1 24575,'0'7'0,"0"0"0,0 0 0,0 0 0,0 0 0,0 0 0,0 0 0,0 0 0,0-1 0,0 1 0,0 0 0,0-1 0,0 1 0,0-1 0,0 1 0,0 0 0,0 0 0,0 0 0,0 0 0,0 0 0,0 1 0,0-1 0,0 0 0,3-4 0,1 0 0,3-6 0,0-1 0,1-7 0,-1 6 0,0-6 0,1 7 0,-1-3 0,0 3 0,-3-2 0,2 5 0,-2-3 0,3 4 0,-1-3 0,1 2 0,0-5 0,0 5 0,0-5 0,0 5 0,0-2 0,0 3 0,0 0 0,0 0 0,0 0 0,0 0 0,0 0 0,0 0 0,0 0 0,0 0 0,0 0 0,0 0 0,0 0 0,0 0 0,0 3 0,0-2 0,-3 5 0,3-2 0,-3 3 0,-1 1 0,4-1 0,-7 0 0,4 0 0,-4 0 0,3 0 0,-2 0 0,2 0 0,-3 0 0,0 1 0,0-1 0,0 0 0,0 0 0,0 0 0,0 1 0,0-1 0,0 4 0,0-3 0,0 3 0,0-4 0,0 4 0,-3-3 0,-1 3 0,0-3 0,-3-1 0,3 0 0,0 0 0,-3 0 0,3-3 0,-3 3 0,0-6 0,0 5 0,-1-5 0,1 2 0,0 0 0,-5-2 0,4 2 0,-3-3 0,4 0 0,-1 0 0,1 0 0,0 0 0,0 0 0,0 0 0,-5 0 0,4 0 0,-3 0 0,0 0 0,2 0 0,-2 0 0,4 0 0,0 0 0,-1 0 0,1 0 0,0 0 0,0 0 0,0 0 0,0-3 0,1 0 0,2-4 0,1 3 0,3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45.85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24575,'0'7'0,"0"4"0,0 1 0,0 4 0,0 0 0,0-4 0,0 3 0,0-3 0,0 3 0,0 1 0,0 0 0,0 0 0,0 5 0,0 0 0,0 6 0,0-1 0,0 0 0,0 0 0,0 0 0,0 0 0,0-4 0,0-2 0,0-4 0,0-4 0,0-1 0,0-3 0,0-1 0,0 0 0,0 0 0,0-1 0,0 1 0,0-3 0,0-1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50.01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241 350 24575,'7'-4'0,"-3"-2"0,2 2 0,-2 0 0,3-3 0,1 3 0,-4-7 0,2 3 0,-2-3 0,3 3 0,0 1 0,0 0 0,-3 0 0,3 0 0,-7-1 0,7 1 0,-6 0 0,2-1 0,0 1 0,-2 0 0,2-4 0,-3 3 0,0-4 0,0 5 0,0 0 0,3 3 0,-2-3 0,2 3 0,-3-3 0,0 0 0,0-1 0,0 1 0,0 0 0,0 0 0,0 0 0,0-1 0,0 1 0,0 0 0,0 0 0,0 0 0,0 0 0,0 0 0,-3 3 0,2-2 0,-5 5 0,2-5 0,-3 5 0,0-2 0,0 0 0,-1 2 0,1-6 0,0 7 0,-1-7 0,1 6 0,0-2 0,-1 3 0,4-3 0,-2 2 0,2-2 0,-3 3 0,0 0 0,0 0 0,0 0 0,0 0 0,0 0 0,0 0 0,1 0 0,-1 0 0,0 0 0,0 0 0,-1 0 0,1 0 0,0 0 0,0 0 0,0 0 0,0 0 0,-1 3 0,1 1 0,0 3 0,-1 0 0,1 0 0,0 1 0,-1-1 0,1 0 0,3 0 0,-2 0 0,2 0 0,0 0 0,1 0 0,3 0 0,0 0 0,0 0 0,0 0 0,0 0 0,0 0 0,0 0 0,0 0 0,0 1 0,0-1 0,0 0 0,3-3 0,-2 2 0,5-5 0,-2 5 0,3-5 0,-3 5 0,3-5 0,-3 2 0,3 1 0,0-4 0,0 4 0,0-4 0,1 0 0,-1 3 0,0-2 0,0 2 0,0-3 0,1 3 0,-1-2 0,0 2 0,0 0 0,0-2 0,1 2 0,-1-3 0,0 0 0,0 0 0,0 0 0,0 0 0,-1 0 0,1 0 0,-3 3 0,-4-2 0,-4 2 0,-3-3 0,-4 0 0,-1 0 0,-4 0 0,0 3 0,0 2 0,0 3 0,-1 0 0,1 0 0,0-1 0,0 1 0,4-3 0,1 2 0,4-7 0,-1 4 0,4-1 0,-2-2 0,5 5 0,-5-5 0,5 5 0,-2-2 0,0 3 0,2 0 0,-5 1 0,5-1 0,-2 0 0,0-3 0,2 2 0,-3-2 0,4 3 0,0 0 0,0-1 0,0 1 0,0 0 0,0 0 0,0 0 0,0 0 0,0 0 0,0 1 0,0-1 0,0 0 0,0 0 0,0 0 0,0 0 0,0 0 0,4 0 0,-4 0 0,6-3 0,-2 2 0,4-5 0,-1 6 0,-3-3 0,2 0 0,-2 2 0,0-2 0,3 0 0,-3 2 0,3-5 0,0 2 0,-3 1 0,2-4 0,-2 4 0,3-4 0,0 0 0,0 3 0,0-2 0,1 2 0,-1-3 0,0 0 0,0 0 0,0 0 0,1 0 0,-1 0 0,0 0 0,0 0 0,0 0 0,0 0 0,1 0 0,-1 0 0,0 0 0,0 0 0,0 0 0,1 0 0,-1-3 0,0 2 0,-3-5 0,2 5 0,-2-2 0,0-1 0,2 0 0,-5-3 0,5 0 0,-2-1 0,3 1 0,0 0 0,-3 0 0,2 0 0,-5-1 0,5 1 0,-5 0 0,2 0 0,0 0 0,-2-1 0,2 1 0,-3 0 0,4-1 0,-4 1 0,4 0 0,-4 0 0,0 0 0,0 0 0,0-1 0,0 1 0,0 0 0,0 0 0,0 0 0,0 0 0,-4 3 0,0 1 0,-3 0 0,-4 2 0,-1-2 0,-4-1 0,0 3 0,0-6 0,0 6 0,4-6 0,1 6 0,3-5 0,1 5 0,0-5 0,-1 5 0,4-5 0,-2 5 0,5-6 0,-5 4 0,5-1 0,-2 1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50.8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24575,'14'0'0,"5"0"0,8 0 0,1 0 0,3 0 0,1 0 0,-5 0 0,10 0 0,-10 0 0,5 0 0,-11 0 0,0 0 0,-9 0 0,-1 0 0,-4 0 0,-3 0 0,-1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52.05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24575,'18'0'0,"4"0"0,-5 0 0,8 0 0,-8 0 0,8 0 0,-12 0 0,11 0 0,-11 0 0,8 0 0,-5 0 0,-4 0 0,3 0 0,-7 0 0,3 0 0,-4 0 0,0 0 0,1 0 0,-2 0 0,1 0 0,0 0 0,0 0 0,0 0 0,0 0 0,-3 0 0,-1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56.66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0 150 24575,'0'-6'0,"0"-1"0,0-5 0,3 4 0,1-3 0,4 4 0,-1-1 0,0 1 0,4-1 0,-3 1 0,3-1 0,0 1 0,-3-1 0,4 1 0,-1-1 0,-3 1 0,7 2 0,-7-1 0,3 5 0,-4-2 0,0 3 0,4-4 0,-2 3 0,2-2 0,-4 3 0,4 0 0,-3 0 0,3 0 0,0 0 0,-3 0 0,4 0 0,-5 0 0,0 0 0,0 0 0,0 0 0,0 0 0,1 0 0,3 0 0,-3 3 0,3 1 0,0 3 0,-3 1 0,3-1 0,-3 0 0,-1 1 0,0-1 0,-3 4 0,-1 1 0,-3 4 0,0 4 0,0 9 0,0-6 0,-7 5 0,-3-8 0,-6-3 0,-1 8 0,1-8 0,-1 4 0,1-5 0,0 0 0,0-4 0,3 3 0,2-6 0,0 2 0,2-4 0,-2 1 0,7-1 0,-2 0 0,5 1 0,-3-1 0,1-3 0,2 2 0,-5-2 0,5 3 0,-5 0 0,2 1 0,0-1 0,-3 0 0,3 3 0,0-2 0,-2-1 0,5-1 0,-2-2 0,0 4 0,-2 7 0,-6-2 0,1 8 0,-1-5 0,3 0 0,0 0 0,0-4 0,0-1 0,4-4 0,1 0 0,0-3 0,5-4 0,-5-4 0,9-3 0,-2 0 0,3 0 0,1-4 0,3 2 0,2-6 0,-1 2 0,3 1 0,-3 0 0,4 4 0,-4 0 0,3 4 0,-3 1 0,0 3 0,3 0 0,-3 0 0,0 0 0,3 0 0,-3 0 0,4 0 0,5 0 0,-4 0 0,3 0 0,-8 0 0,3 0 0,-3 0 0,0 0 0,-1 3 0,-3-2 0,-1 5 0,0-5 0,-3 5 0,-1-8 0,-3 5 0,0-6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59.23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28 113 24575,'10'0'0,"1"0"0,0 0 0,-1 0 0,-3 0 0,0 0 0,0 3 0,-3 1 0,3 7 0,-6 1 0,2 9 0,-3-4 0,0 8 0,0-4 0,0 6 0,0-1 0,-8 0 0,3-4 0,-8 3 0,2-8 0,1 8 0,-1-12 0,-1 6 0,3-7 0,1 0 0,1 0 0,6-5 0,-5 0 0,5-6 0,-2-2 0,3-14 0,3 2 0,2-13 0,7 9 0,-3-8 0,7 3 0,-7 1 0,8-4 0,-8 7 0,7-2 0,-3-1 0,-1 4 0,4-4 0,-7 5 0,6 4 0,-7 1 0,3 3 0,-3 1 0,-1 3 0,-4-3 0,0 4 0,1-1 0,-4-2 0,7 2 0,-3-3 0,2 0 0,1 3 0,-3-2 0,2 5 0,-5-6 0,5 7 0,-2-4 0,0 1 0,2 2 0,-5-5 0,5 2 0,-2 0 0,0-3 0,2 6 0,-5-5 0,5 5 0,-2-5 0,3 2 0,4-4 0,1 1 0,4-1 0,0 0 0,-4 0 0,3 3 0,-7-1 0,-3 5 0,-14-2 0,-4 6 0,-8 2 0,5 3 0,4-4 0,1 3 0,4-6 0,3 5 0,-3-5 0,3 1 0,0 2 0,-2-4 0,2 7 0,-3-3 0,0 3 0,-1 0 0,1-4 0,0 4 0,0-3 0,3 3 0,-3 0 0,3 0 0,0 0 0,1 0 0,3 0 0,0 0 0,0 0 0,0 1 0,0-1 0,0 0 0,0 0 0,0 0 0,0 1 0,0-1 0,0 0 0,0 4 0,0-3 0,0 3 0,0-3 0,0-1 0,0 4 0,3-3 0,-2 3 0,6-4 0,-7 0 0,7 1 0,-3-4 0,3 2 0,0-5 0,0 5 0,1-5 0,-1 5 0,4-1 0,5-1 0,1 3 0,9-6 0,-5 6 0,5-6 0,0 3 0,1-4 0,-1 0 0,0 0 0,-5 0 0,0 0 0,-5 0 0,-4 0 0,-1 0 0,-4 0 0,0 0 0,-3-3 0,0-1 0,-4 1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27.3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1599 0 24575,'-9'0'0,"2"0"0,1 2 0,1-1 0,-2 5 0,0-2 0,-6 3 0,4-2 0,-6 0 0,7 2 0,-8-1 0,5 4 0,-2-5 0,3 3 0,0-3 0,0 0 0,3-1 0,-3 1 0,5 0 0,-5 0 0,3 0 0,-1-1 0,-4 2 0,4-2 0,-5 2 0,3 1 0,-3-1 0,2 1 0,-2 0 0,3-1 0,0 1 0,2-2 0,-1 0 0,4-1 0,-5 1 0,5 0 0,-4 0 0,1 0 0,0-1 0,-1 1 0,1 0 0,-2 0 0,2 2 0,-1-1 0,1 1 0,0-2 0,-1 0 0,-1 1 0,2 0 0,-3 1 0,6-3 0,-5 1 0,3 0 0,-4 0 0,1 0 0,0 0 0,0 0 0,0 0 0,0 0 0,0 0 0,0 0 0,0 0 0,0 0 0,0 0 0,0 0 0,0 0 0,-3 0 0,2 0 0,-2 0 0,0 0 0,2 3 0,-1-2 0,-1 1 0,-1-2 0,0 3 0,-6 0 0,5 0 0,-3 2 0,3-4 0,4 1 0,-2-2 0,0 0 0,2 0 0,-2 0 0,3 0 0,3 0 0,-3 0 0,3 0 0,-4 0 0,1 0 0,0 0 0,-3 0 0,3 0 0,-3 0 0,0 1 0,2 1 0,-5-1 0,5 1 0,-4-1 0,4-1 0,-2 2 0,0-1 0,2 1 0,-9 3 0,8-2 0,-5 3 0,7-4 0,0-2 0,0 0 0,0 0 0,2 0 0,1-1 0,0 1 0,2-1 0,-5 1 0,5 0 0,-4 0 0,1 0 0,-2 0 0,-3 0 0,2 2 0,-4 2 0,4-2 0,-2 3 0,3-4 0,-3 4 0,2-5 0,-2 3 0,3-3 0,0 0 0,0 0 0,-5 2 0,4-1 0,-3 1 0,6-2 0,-1 0 0,4-1 0,-3 1 0,4-2 0,-1 1 0,1-4 0,-1 4 0,1-3 0,-1 3 0,0-2 0,1 1 0,-1 1 0,1-2 0,-3 3 0,1-1 0,-1 1 0,0 0 0,2-1 0,-2-1 0,3 1 0,-1-1 0,1-1 0,-1 0 0,3 0 0,-3-2 0,3 2 0,-3 0 0,1-1 0,-1 1 0,1-2 0,-1 0 0,1 0 0,-1 0 0,1 0 0,-1 0 0,3 0 0,0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00.9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24575,'7'0'0,"0"0"0,0 0 0,0 0 0,0 0 0,0 0 0,1 0 0,-1 0 0,0 0 0,-3 4 0,2-4 0,-2 7 0,0-3 0,2 3 0,-2-3 0,0 2 0,0-2 0,-1 0 0,-2 3 0,2-3 0,-3 3 0,0 0 0,0 0 0,0 0 0,0 0 0,0 1 0,0-1 0,0 0 0,0 4 0,0-3 0,0 3 0,0 0 0,0-3 0,-3 4 0,-1-5 0,-4 4 0,0-3 0,1 3 0,0-4 0,2 0 0,-1 1 0,5-1 0,-5 0 0,5 0 0,0-3 0,9-5 0,4-7 0,8-5 0,7-5 0,1 1 0,3 2 0,-5 2 0,1 1 0,-6 6 0,-4-5 0,-6 10 0,-4-2 0,0 3 0,0 0 0,-3 0 0,0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48.4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23 24575,'4'-1'0,"-1"6"0,4 11 0,-1 6 0,6-1 0,1 4 0,0-3 0,0-1 0,3 0 0,-3-1 0,3-3 0,-3 0 0,2-2 0,-3-6 0,0 2 0,-1 0 0,-3-3 0,-1 3 0,0-4 0,0 1 0,0-4 0,-3 2 0,2-5 0,-2 2 0,3-10 0,-3-7 0,4-3 0,-4-8 0,5 3 0,-1-4 0,1 0 0,-4 0 0,3 0 0,-7-1 0,2 6 0,1 0 0,-3 9 0,2-3 0,-3 6 0,0-2 0,0 4 0,4 3 0,-4-2 0,4 11 0,-4 0 0,0 10 0,0 1 0,0 4 0,0-3 0,0 8 0,0-3 0,0 4 0,0 0 0,0-4 0,4 3 0,-4-4 0,4 5 0,-4 1 0,0-1 0,0 0 0,0 0 0,0-4 0,0 3 0,0-4 0,0 1 0,0 3 0,0-3 0,0-1 0,0 4 0,-4-3 0,0-1 0,-5 5 0,1-5 0,-4 1 0,2 3 0,-6-4 0,3 5 0,-4-4 0,-1 3 0,6-8 0,-4 3 0,7-4 0,-10 7 0,6-9 0,-3 5 0,5-12 0,4 0 0,-1-3 0,1-1 0,0-3 0,0 0 0,-1 0 0,1 0 0,-4-7 0,2-2 0,-2-7 0,2-4 0,1-2 0,3 0 0,1-8 0,4 7 0,0-14 0,0 10 0,0-10 0,0 4 0,4-5 0,11-2 0,5 6 0,34-19 0,-14 18 0,18-9 0,-19 20 0,-1 5 0,6-1 0,-4 5 0,4-4 0,-11 9 0,3-4 0,-8 9 0,3-3 0,-13 7 0,2-3 0,-12 4 0,3 0 0,-7-3 0,-7-1 0,1 0 0,-5 1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49.91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24575,'7'0'0,"8"0"0,-5 0 0,9 0 0,-7 0 0,0 0 0,3 0 0,-7 0 0,3 0 0,-4 0 0,0 0 0,0 0 0,1 3 0,-1 1 0,0 3 0,0 1 0,-3-1 0,-1 4 0,-3-3 0,0 7 0,0-7 0,0 7 0,0-3 0,0 4 0,0 0 0,-3 0 0,-2 0 0,-2-4 0,2-1 0,-1-4 0,2 0 0,0 0 0,-3 1 0,3-1 0,-3 0 0,3 0 0,-3 0 0,3-3 0,0 3 0,-2-7 0,2 4 0,0-1 0,10-3 0,7 3 0,16-3 0,4 0 0,5 0 0,-6-4 0,5 3 0,-14-6 0,7 2 0,-16 1 0,1 0 0,-8 4 0,1 0 0,-10 0 0,-3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16.84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24575,'7'0'0,"4"0"0,-3 0 0,3 0 0,0 0 0,1 0 0,0 0 0,3 0 0,-7 0 0,7 0 0,-3 0 0,4 0 0,-4 0 0,3 0 0,-4 0 0,1 0 0,-1 0 0,-4 0 0,0 0 0,0 0 0,0 0 0,0 0 0,0 0 0,0 0 0,0 0 0,5 0 0,-4 0 0,3 0 0,-4 0 0,0 0 0,-3 0 0,-1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18.06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 24575,'10'0'0,"0"0"0,-3 0 0,0 0 0,0 0 0,1 0 0,-1 0 0,0 0 0,0 0 0,3 0 0,1 0 0,0 0 0,-1 0 0,-2 0 0,3 0 0,1 0 0,0 0 0,-1 0 0,0 0 0,-3 0 0,7 0 0,-7 0 0,7 0 0,-7 0 0,7 0 0,-7 0 0,7 0 0,-7 0 0,4 0 0,-5 0 0,0 0 0,-3-3 0,-1 2 0,-3-2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30.8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1 217 24575,'3'-3'0,"0"-4"0,4 7 0,0-11 0,1 10 0,0-14 0,-1 14 0,4-6 0,-3 7 0,4-4 0,-5 3 0,0-2 0,0 0 0,0 2 0,0-5 0,1 5 0,-1-2 0,0-1 0,0 4 0,0-4 0,1 4 0,-1 0 0,0 0 0,-3-3 0,2 2 0,-2-2 0,3 3 0,0 0 0,0 0 0,0 0 0,0 0 0,-3 3 0,-1 1 0,-3 3 0,0 1 0,0-1 0,0 0 0,0 0 0,0 0 0,0 0 0,0 0 0,0 4 0,0-3 0,0 7 0,0-6 0,0 6 0,0-3 0,-3 4 0,-2-1 0,-3-3 0,0 3 0,1-3 0,-1 0 0,0 3 0,1-6 0,-1 2 0,4-4 0,-3 0 0,3 0 0,0 4 0,-2-3 0,5 3 0,-6-3 0,7-1 0,-7 0 0,6 0 0,-5 0 0,5 0 0,-2 0 0,3 0 0,0 0 0,-3 1 0,2-1 0,-2 0 0,3 0 0,0 0 0,0-6 0,0-6 0,0-11 0,4-1 0,4-8 0,5 3 0,1-4 0,-2 4 0,1-3 0,-4 8 0,3-9 0,-3 5 0,-1-1 0,0 2 0,0 3 0,0 1 0,0 0 0,0 0 0,0 4 0,-1 1 0,0 4 0,1 0 0,-1-1 0,-3 1 0,-1 0 0,0 3 0,-2-2 0,2 1 0,0-2 0,-2 0 0,5 0 0,-5-1 0,5 1 0,-2 0 0,0 0 0,2-1 0,-1-3 0,2 3 0,1-7 0,3 6 0,-3-2 0,3 3 0,1 1 0,-4 3 0,3 0 0,-7 7 0,-4-2 0,-4 2 0,-4 0 0,1-2 0,3 5 0,-2-5 0,2 5 0,-4-2 0,4 3 0,-2 1 0,2-1 0,-3 0 0,-1 0 0,4 0 0,-2 1 0,5-1 0,-6 0 0,7 0 0,-4 0 0,1 1 0,2-1 0,-2 0 0,-1 4 0,4-3 0,-4 3 0,4-4 0,-3 1 0,2-1 0,-2 0 0,3 0 0,0 0 0,0 0 0,0 0 0,0 0 0,0 0 0,0 0 0,0 1 0,0-1 0,0 0 0,0 0 0,0 0 0,0 1 0,0-1 0,0 0 0,0 0 0,0 0 0,0 1 0,0-1 0,0 0 0,0 0 0,0 0 0,3 1 0,1-1 0,0 0 0,2-3 0,-2 2 0,0-2 0,2 3 0,-2 0 0,3 0 0,1 1 0,-1-1 0,0 0 0,0 0 0,0 0 0,1 1 0,-1-1 0,0 0 0,0 0 0,0 0 0,4-3 0,-2 3 0,2-6 0,-4 5 0,0-5 0,4 6 0,-3-7 0,7 4 0,-7-4 0,7 4 0,-7-4 0,7 4 0,-6-4 0,6 0 0,-7 0 0,3 0 0,-4 0 0,0 3 0,0-2 0,0 2 0,1-3 0,-4 0 0,-1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32.25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62 1 24575,'3'3'0,"1"0"0,6-3 0,-2 0 0,2 0 0,-3 0 0,0 0 0,0 0 0,-3 3 0,-1 1 0,-3 3 0,0 0 0,0 1 0,0-1 0,0 0 0,0 0 0,0 0 0,0 4 0,0-2 0,0 2 0,0-4 0,0 0 0,0 4 0,0-3 0,0 3 0,-3-3 0,-2 3 0,-2 1 0,-5 3 0,3-2 0,-6 1 0,3-2 0,0 0 0,-3 3 0,7-6 0,-3 2 0,3-4 0,1 0 0,6-3 0,6-1 0,11-7 0,1-4 0,8-2 0,-8-2 0,8 8 0,-8-4 0,0 8 0,-6-4 0,-4 4 0,0 0 0,1 0 0,-4-3 0,-1 2 0,-3-2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33.26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24575,'19'0'0,"7"0"0,13 0 0,0 0 0,11 0 0,-10 0 0,4 0 0,-6 0 0,0 0 0,-5 0 0,-2 0 0,0 0 0,-8 0 0,8 0 0,-10 0 0,-3 0 0,2 0 0,-12 0 0,3 0 0,-4 0 0,0 0 0,0 0 0,0 0 0,-3 0 0,-1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34.3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24575,'0'28'0,"0"10"0,0 5 0,0 12 0,0-20 0,0 21 0,0-15 0,0 5 0,0-15 0,0-9 0,0-6 0,0-1 0,0-7 0,0 3 0,0-3 0,0-2 0,0-2 0,0-1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36.81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51 24575,'24'-5'0,"-11"4"0,12-3 0,-8 4 0,-4 0 0,11 0 0,-11 0 0,3 0 0,-2 3 0,-6 5 0,4 5 0,-8 3 0,0 0 0,-1 0 0,-2 4 0,3-3 0,-4 8 0,0-8 0,0 8 0,0-8 0,0 8 0,-7-8 0,1 8 0,-6-8 0,0 4 0,-1-1 0,0-3 0,-2 4 0,6-5 0,-6-4 0,6-1 0,-3 1 0,8-4 0,-3 3 0,7-4 0,-7-3 0,6 2 0,-2-2 0,3 3 0,0 0 0,0 0 0,0-6 0,0-10 0,4-8 0,4-3 0,5-5 0,10-4 0,-4 1 0,10-11 0,-10 11 0,10-6 0,-11 7 0,5 0 0,-7 5 0,1 2 0,-5 4 0,4 0 0,-8 0 0,7 0 0,-6 3 0,2-2 0,-3 7 0,-1-3 0,0 7 0,0-3 0,1 3 0,-1 0 0,-3-2 0,2 5 0,-5-5 0,2 2 0,0 0 0,-2-2 0,6 5 0,-7-6 0,7 3 0,-3-3 0,3 0 0,-3 6 0,-1 2 0,-6 6 0,-2-4 0,-2 4 0,0-3 0,-4 3 0,-1 1 0,0 0 0,-4-1 0,4 5 0,-4-4 0,0 7 0,0-6 0,4 2 0,1-3 0,4-1 0,-1 0 0,4 1 0,-2-1 0,5 0 0,-2 0 0,3 4 0,0-3 0,0 7 0,0-7 0,0 7 0,0-3 0,0 1 0,0 1 0,0-1 0,0 2 0,0 6 0,0-4 0,4 8 0,0-8 0,1 4 0,-2-6 0,1 1 0,-3 0 0,6-4 0,-3-1 0,3-3 0,-3-1 0,2 0 0,-2-3 0,3 2 0,4-1 0,1-1 0,4 3 0,0-6 0,0 6 0,5-2 0,-4-1 0,8 0 0,-8-1 0,8-2 0,-8 3 0,-1-4 0,-1 0 0,-3 0 0,-1 0 0,0 0 0,-7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27.3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1599 0 24575,'-9'0'0,"2"0"0,1 2 0,1-1 0,-2 5 0,0-2 0,-6 3 0,4-2 0,-6 0 0,7 2 0,-8-1 0,5 4 0,-2-5 0,3 3 0,0-3 0,0 0 0,3-1 0,-3 1 0,5 0 0,-5 0 0,3 0 0,-1-1 0,-4 2 0,4-2 0,-5 2 0,3 1 0,-3-1 0,2 1 0,-2 0 0,3-1 0,0 1 0,2-2 0,-1 0 0,4-1 0,-5 1 0,5 0 0,-4 0 0,1 0 0,0-1 0,-1 1 0,1 0 0,-2 0 0,2 2 0,-1-1 0,1 1 0,0-2 0,-1 0 0,-1 1 0,2 0 0,-3 1 0,6-3 0,-5 1 0,3 0 0,-4 0 0,1 0 0,0 0 0,0 0 0,0 0 0,0 0 0,0 0 0,0 0 0,0 0 0,0 0 0,0 0 0,0 0 0,0 0 0,-3 0 0,2 0 0,-2 0 0,0 0 0,2 3 0,-1-2 0,-1 1 0,-1-2 0,0 3 0,-6 0 0,5 0 0,-3 2 0,3-4 0,4 1 0,-2-2 0,0 0 0,2 0 0,-2 0 0,3 0 0,3 0 0,-3 0 0,3 0 0,-4 0 0,1 0 0,0 0 0,-3 0 0,3 0 0,-3 0 0,0 1 0,2 1 0,-5-1 0,5 1 0,-4-1 0,4-1 0,-2 2 0,0-1 0,2 1 0,-9 3 0,8-2 0,-5 3 0,7-4 0,0-2 0,0 0 0,0 0 0,2 0 0,1-1 0,0 1 0,2-1 0,-5 1 0,5 0 0,-4 0 0,1 0 0,-2 0 0,-3 0 0,2 2 0,-4 2 0,4-2 0,-2 3 0,3-4 0,-3 4 0,2-5 0,-2 3 0,3-3 0,0 0 0,0 0 0,-5 2 0,4-1 0,-3 1 0,6-2 0,-1 0 0,4-1 0,-3 1 0,4-2 0,-1 1 0,1-4 0,-1 4 0,1-3 0,-1 3 0,0-2 0,1 1 0,-1 1 0,1-2 0,-3 3 0,1-1 0,-1 1 0,0 0 0,2-1 0,-2-1 0,3 1 0,-1-1 0,1-1 0,-1 0 0,3 0 0,-3-2 0,3 2 0,-3 0 0,1-1 0,-1 1 0,1-2 0,-1 0 0,1 0 0,-1 0 0,1 0 0,-1 0 0,3 0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34.3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3075 1 24575,'0'6'0,"-2"5"0,-1-2 0,-5 6 0,2-6 0,-1 6 0,-1-7 0,5 5 0,-4-3 0,2 0 0,0 0 0,-5-2 0,2 4 0,0-4 0,-2 3 0,2 1 0,-3-3 0,1 4 0,0-3 0,2 0 0,-1-1 0,3 1 0,-4-2 0,5 2 0,-2-5 0,2 4 0,0-4 0,0 5 0,1-5 0,-4 4 0,3-4 0,-2 5 0,0-5 0,1 5 0,-3-5 0,3 5 0,-3-3 0,3 1 0,-3 1 0,3-1 0,-3 0 0,1 1 0,-2-1 0,0 0 0,-2 6 0,1-8 0,-1 8 0,2-8 0,0 3 0,2-4 0,-2 5 0,3-5 0,-3 2 0,0 1 0,0-3 0,0 4 0,0-3 0,-1 1 0,1 0 0,0 1 0,-3 0 0,3 2 0,-3-2 0,3-1 0,-3 3 0,2-2 0,-2 0 0,6-1 0,-3 1 0,2-3 0,1 2 0,-3 0 0,1 0 0,1 1 0,-4-1 0,7-3 0,-5 1 0,5 0 0,-4 0 0,4-1 0,-2 1 0,0 0 0,-1-3 0,0 3 0,-1-3 0,1 3 0,-2 0 0,0-2 0,-3 2 0,2-3 0,-1 4 0,-1-1 0,2 0 0,-5-2 0,2 1 0,1-1 0,-3 3 0,2-1 0,-9 3 0,1 1 0,-3-1 0,2 4 0,6-6 0,-6 5 0,5-5 0,-1 3 0,2-4 0,1 0 0,-1 1 0,4-1 0,0 0 0,0 1 0,2-4 0,-5 1 0,3-1 0,-4-1 0,1 4 0,-4-5 0,2 5 0,-5-1 0,6-1 0,-3 2 0,0-2 0,3 0 0,-3 2 0,4-4 0,-8 4 0,6-5 0,-6 3 0,7-1 0,-2-1 0,1 3 0,-1-3 0,-1 4 0,2-4 0,-5 4 0,3-4 0,-1 4 0,1-5 0,0 3 0,3-3 0,-6 0 0,6 2 0,-3-1 0,3 1 0,1-2 0,2 0 0,-2 0 0,3 0 0,-1 0 0,-2 0 0,3 0 0,-4 0 0,1 0 0,-8 0 0,6-2 0,-6-1 0,7 0 0,1-2 0,-1 2 0,1 0 0,2-2 0,-1 2 0,1-2 0,0-1 0,-1 1 0,1 2 0,0-2 0,-2 2 0,3-2 0,-1 0 0,-2 2 0,3-2 0,-1 2 0,-2-2 0,6-1 0,-3 1 0,3 0 0,-3 0 0,2 0 0,-9-5 0,8 3 0,-8-5 0,9 6 0,-5-4 0,5 4 0,-4-4 0,4 4 0,-5-4 0,5 4 0,-5-2 0,6 1 0,-6 1 0,5-2 0,-5 1 0,6 1 0,-6-2 0,2 0 0,-2 0 0,-1-1 0,1-1 0,-4 1 0,3 0 0,-3-2 0,3 5 0,1-5 0,2 6 0,-2-6 0,6 6 0,-6-6 0,-2-2 0,3 2 0,-5-5 0,6 3 0,0 1 0,0-1 0,4 3 0,0 2 0,0-2 0,0 5 0,2-2 0,-1-1 0,1 3 0,0-5 0,-4 5 0,4-5 0,-5 2 0,3-2 0,0 0 0,0 2 0,-2-3 0,1 2 0,1 0 0,1 2 0,4 2 0,-5-2 0,5-1 0,-5 0 0,5-1 0,-5 1 0,5 0 0,-2 1 0,2 3 0,1-1 0,-1 1 0,1-1 0,-1 1 0,3-1 0,-2 1 0,3-3 0,-3 2 0,4 0 0,-2 3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38.24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39 0 24575,'3'0'0,"3"0"0,5 0 0,0 0 0,0 0 0,-3 0 0,3 3 0,-7 5 0,-1 3 0,-3 1 0,0 3 0,0-3 0,0 4 0,0 0 0,0 0 0,-4-1 0,0 1 0,-4 0 0,0 0 0,0-4 0,0-1 0,1-3 0,3-1 0,1 0 0,3 0 0,-3-3 0,2 3 0,-5-3 0,2 0 0,-8 2 0,7-2 0,-5 4 0,6-1 0,-3 0 0,9-6 0,8-3 0,10-9 0,2 1 0,3-2 0,-4-1 0,1 7 0,3-5 0,-8 10 0,0-7 0,-2 8 0,-7-4 0,3 4 0,-4 0 0,0 0 0,-3 0 0,-1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44.27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24575,'11'0'0,"5"0"0,11 0 0,0 0 0,10 0 0,-4 0 0,0 0 0,-2 0 0,0 0 0,-3 0 0,8 0 0,-8 0 0,-1 0 0,-2 0 0,2 0 0,-4 0 0,7 0 0,-13 0 0,4 0 0,-6 0 0,1 0 0,0 0 0,-4 0 0,3 0 0,-3 0 0,4 0 0,0 0 0,-4 0 0,3 0 0,-3 0 0,0 0 0,-1 0 0,-4 0 0,1 0 0,-1 0 0,-3 0 0,-1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45.59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7 24575,'10'0'0,"2"0"0,4 0 0,4 0 0,-3 0 0,8 0 0,2 0 0,1 0 0,3 0 0,1 0 0,0 0 0,7 0 0,-11 0 0,7 0 0,-16 0 0,16 0 0,-12 0 0,0 0 0,1 0 0,-6 0 0,4 0 0,-2 0 0,1 0 0,-4 0 0,3 0 0,-8 0 0,3 0 0,-7 0 0,7 0 0,-7 0 0,3 0 0,1 0 0,-4 0 0,3 0 0,0 0 0,-3 0 0,7 0 0,-7 0 0,7 0 0,-7 0 0,3 0 0,-3 0 0,-1 0 0,0 0 0,0 0 0,0 0 0,0 0 0,-3-3 0,-1 3 0,-3-3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47.0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82 1 24575,'11'0'0,"0"3"0,10 2 0,-4 7 0,8 1 0,-3 0 0,4 0 0,-5-5 0,4 4 0,-7-6 0,7 6 0,-4-4 0,1 2 0,-2 2 0,-4-4 0,0-4 0,-4 7 0,3-6 0,-2 7 0,-1-5 0,-1 1 0,0-4 0,-3 2 0,7-1 0,-7 2 0,7 1 0,-3-1 0,0 1 0,3-4 0,-7 3 0,7-3 0,-7 0 0,3 3 0,-3-7 0,-1 4 0,0-4 0,-3 3 0,-4 1 0,-8 7 0,-9 6 0,-11 2 0,-1 8 0,-10-2 0,10-1 0,-11 6 0,6-6 0,-8 7 0,8-6 0,-6 5 0,12-11 0,-5 4 0,7-6 0,4-3 0,-3 2 0,8-3 0,-4 0 0,5 2 0,0-6 0,4 6 0,-3-7 0,6 4 0,-2-5 0,4 0 0,0-3 0,0-1 0,0-3 0,3-7 0,1 2 0,3-3 0,0 5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48.3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21 24575,'15'0'0,"3"0"0,8 0 0,0 0 0,11 0 0,-8 0 0,14 0 0,-10 0 0,5 0 0,0 0 0,-5 0 0,3 0 0,-3 0 0,0 0 0,4 0 0,-10 0 0,5 0 0,-6 0 0,0 0 0,-4 0 0,-2 0 0,-4 0 0,0 0 0,-4 0 0,-1 0 0,-4 0 0,0 0 0,1 0 0,-1 0 0,0 0 0,0 0 0,0 0 0,1 0 0,-4-3 0,-1-1 0,-3-3 0,0 3 0,0 1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49.39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24575,'19'0'0,"1"0"0,11 0 0,-3 0 0,8 0 0,-3 0 0,5 0 0,6 0 0,2 0 0,5 0 0,-11 0 0,3 0 0,-10 0 0,-1 0 0,0 0 0,-11 0 0,0 0 0,-5 0 0,-4 3 0,-1-2 0,-4 2 0,0-3 0,0 0 0,1 0 0,-1 0 0,0 0 0,0 0 0,-3 0 0,-1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50.8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362 1 24575,'7'0'0,"-4"0"0,15 3 0,-1 2 0,0 3 0,3 0 0,1 4 0,6-2 0,-4 3 0,2-5 0,-4 0 0,-4 4 0,8-6 0,-8 8 0,3-12 0,-7 12 0,2-9 0,-7 3 0,7-1 0,-6 1 0,2 1 0,-7 2 0,3-4 0,-3-3 0,3 2 0,0-5 0,-3 5 0,-1-2 0,0 0 0,-2 2 0,2-2 0,-6 2 0,-5 2 0,-4-1 0,-8 2 0,2-1 0,-7 4 0,3 1 0,-4 5 0,-1 4 0,-6 3 0,-3 4 0,0 1 0,-3 1 0,-10 11 0,10-9 0,-15 15 0,12-11 0,-1 5 0,-4-4 0,11-4 0,2-5 0,11-6 0,1-5 0,6-6 0,4-5 0,4 1 0,2-4 0,2-1 0,-3-3 0,4-3 0,0-1 0,3 0 0,0 1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54.0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1 120 24575,'18'0'0,"-1"0"0,4 0 0,-8 0 0,11 0 0,-11 0 0,4 0 0,-2 0 0,-3 0 0,0 0 0,-1 0 0,-4 0 0,0 3 0,1 5 0,-1 0 0,1 7 0,-4-7 0,3 7 0,-6-3 0,2 4 0,-3-4 0,0 3 0,0-3 0,0 0 0,0 3 0,0-3 0,0 4 0,0 0 0,0 0 0,0 0 0,-7 0 0,2 0 0,-7 0 0,5-4 0,-1 3 0,0-7 0,1 3 0,-1-4 0,1 0 0,3 1 0,-3-1 0,3 0 0,-3 0 0,0-3 0,3 2 0,-2-5 0,6 5 0,-3-8 0,3 1 0,0-10 0,0-1 0,3-4 0,2-5 0,3 4 0,4-8 0,-2 3 0,2-4 0,-3 4 0,-1-3 0,1 4 0,-1-1 0,0 1 0,0 5 0,0 0 0,0 4 0,-1 1 0,-3 4 0,0-1 0,-1 1 0,1 0 0,0-1 0,2 1 0,-5 0 0,5 0 0,-2-1 0,0 1 0,-1 0 0,0 0 0,1 0 0,3 0 0,0 0 0,0 0 0,0 0 0,0 3 0,-3-3 0,2 7 0,-2-4 0,3 4 0,0-7 0,0 5 0,1-5 0,-1 4 0,0-1 0,0 0 0,0 1 0,1 3 0,-2 0 0,1 0 0,0 0 0,0-4 0,0 4 0,0-7 0,0 7 0,-6-4 0,-9 4 0,-1 0 0,-9 4 0,6 0 0,-4 4 0,-1 0 0,1 0 0,0 0 0,0 0 0,0 0 0,4 0 0,1-1 0,4-3 0,-1 3 0,4-3 0,1 2 0,3 1 0,0 0 0,0 0 0,0 0 0,0 1 0,0-1 0,0 0 0,0 0 0,0 0 0,0 1 0,0-1 0,0 4 0,0 1 0,0 0 0,0 3 0,0-3 0,0 4 0,0-4 0,0 3 0,0-7 0,0 7 0,0-7 0,0 3 0,3-4 0,2 4 0,2-2 0,0 2 0,1-4 0,-1 0 0,4 1 0,1-1 0,4 1 0,0 0 0,4 0 0,-3 0 0,8 1 0,-3-1 0,4 1 0,0-4 0,-4 2 0,3-6 0,-12 3 0,7-4 0,-12 0 0,3 0 0,-7 0 0,-1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54.9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24575,'9'3'0,"0"0"0,14-3 0,-2 0 0,5 0 0,1 0 0,-1 0 0,5 0 0,-3 0 0,-1 0 0,-2 0 0,-8 0 0,3 0 0,-8 0 0,-1 0 0,0 0 0,-3 0 0,3 0 0,-7-3 0,-1 3 0,-3-3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55.89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24575,'51'0'0,"-1"0"0,-23 0 0,-2 0 0,5 0 0,-12 0 0,8 0 0,16 0 0,-23 0 0,22 0 0,-33 0 0,3 0 0,-7 0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38.3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1 24575,'0'9'0,"0"-2"0,0 2 0,0-4 0,0 5 0,0-3 0,0 3 0,0 0 0,0 3 0,0-2 0,0 1 0,0-2 0,0 3 0,0-2 0,0 2 0,0 0 0,0-3 0,0 3 0,0-3 0,0 0 0,0 0 0,0 0 0,0-2 0,0 1 0,0-1 0,0 2 0,0 0 0,0 0 0,0 0 0,0 0 0,0-3 0,0 3 0,0-3 0,0 3 0,0 0 0,0 3 0,0-2 0,0 4 0,0-4 0,0 5 0,0-6 0,0 3 0,0-3 0,0 0 0,0 0 0,0 3 0,0-2 0,0 2 0,0-3 0,0 2 0,0-1 0,0 5 0,0-5 0,0 4 0,0-1 0,0-1 0,0 3 0,0-5 0,0 12 0,0-7 0,0 11 0,0-13 0,0 9 0,0-12 0,0 8 0,0-8 0,0 5 0,0-6 0,0 3 0,0-3 0,0 0 0,0 0 0,0 3 0,-2-5 0,1 5 0,-1-6 0,2 3 0,0 0 0,0 0 0,0 0 0,0 0 0,0 3 0,0-2 0,0 4 0,0 3 0,0 0 0,0 0 0,0-3 0,0-4 0,0 5 0,0-5 0,0 4 0,0-1 0,0 2 0,0 1 0,0 2 0,0-1 0,0 1 0,0-2 0,0-1 0,0 1 0,0-1 0,0 1 0,0 2 0,0-1 0,0 1 0,0 1 0,0-3 0,0 3 0,0-4 0,0 1 0,0-4 0,0 7 0,0-5 0,0 3 0,0-2 0,3-3 0,-3 7 0,3-3 0,-3 3 0,0 0 0,0-3 0,2 0 0,-2-1 0,3-6 0,-1 6 0,-1-5 0,1 4 0,1-1 0,-3 2 0,3 1 0,-3-1 0,2 1 0,-1-4 0,1 3 0,-2-3 0,0 1 0,0 2 0,3-3 0,-3 4 0,3 6 0,-3-4 0,0 1 0,0-4 0,0-2 0,0-1 0,0 3 0,0-5 0,0 4 0,0-1 0,0 2 0,0 1 0,0-1 0,0 1 0,0-4 0,0 3 0,0-3 0,0 1 0,0-1 0,0-3 0,2 0 0,-2 0 0,3 0 0,-3 2 0,0-1 0,0 5 0,0 2 0,0-3 0,0 2 0,0-4 0,0-3 0,0 3 0,0-3 0,2 0 0,-2 3 0,3-2 0,-3 2 0,0-3 0,2-3 0,-2 3 0,2-5 0,-2 2 0,0-3 0,0 1 0,0-1 0,0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58.0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89 81 24575,'2'-4'0,"8"-3"0,16-2 0,6-1 0,1-4 0,4 0 0,-10 8 0,5-6 0,-11 11 0,10-3 0,-13 4 0,8 0 0,-10 0 0,0 0 0,0 0 0,0 0 0,-1 0 0,-2 0 0,1 0 0,-2 0 0,1 0 0,-2 3 0,-4 1 0,0 4 0,0-1 0,1 4 0,-4-3 0,-1 7 0,-3-7 0,0 7 0,0-3 0,0 0 0,0 3 0,0-3 0,-3 0 0,-5 3 0,-4-6 0,-4 6 0,0-7 0,0 4 0,0-4 0,0 3 0,0-2 0,0 3 0,-5-4 0,4 0 0,-4 0 0,5 0 0,0 0 0,4 0 0,-3 0 0,0-1 0,2 1 0,8-4 0,10-1 0,10-3 0,5 0 0,2-4 0,4-1 0,-4 0 0,3-2 0,-8 6 0,8-3 0,-12 4 0,6 0 0,-10 0 0,6 0 0,-7 0 0,3 0 0,-4 0 0,0 0 0,0 0 0,0 3 0,1 1 0,-5 3 0,4 0 0,-3 0 0,0 4 0,2-3 0,-2 3 0,0-3 0,3-1 0,-7 0 0,7 4 0,-6-3 0,6 3 0,-7 0 0,4 1 0,-4 0 0,0 3 0,0-7 0,0 7 0,0-3 0,0 1 0,0 1 0,-7-1 0,2-1 0,-11 3 0,4-3 0,-4 3 0,0 1 0,0-3 0,-4 2 0,2-6 0,-7 4 0,8-5 0,-3 0 0,4 0 0,0 0 0,0-3 0,-1-2 0,1-3 0,0 0 0,-4 0 0,3 0 0,-8 0 0,3-4 0,-4-4 0,-1-2 0,1-7 0,0 7 0,-1-2 0,-6-5 0,10 11 0,-1-9 0,13 11 0,3 0 0,1-3 0,0 6 0,3-5 0,0 2 0,4-3 0,0 3 0,0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24575,'14'0'0,"1"0"0,5 0 0,-3 0 0,14 0 0,-13 0 0,18 0 0,-13 0 0,13 0 0,-13 0 0,13 0 0,-13 0 0,8 0 0,-5 0 0,-4 0 0,-2 0 0,-4 0 0,0 0 0,5 0 0,-8 0 0,11 0 0,-11 0 0,8 0 0,-6 0 0,1 0 0,5 0 0,-4 0 0,10 0 0,-9 0 0,5 0 0,-11 0 0,3 0 0,-7 0 0,3 0 0,-3 4 0,-1-4 0,0 4 0,0-4 0,-3 0 0,-1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24575,'15'0'0,"3"0"0,8 0 0,0 0 0,0 0 0,12 0 0,-9 0 0,8 0 0,-6 0 0,-3 0 0,9 0 0,-10 0 0,0 0 0,-2 0 0,-3 0 0,-1 0 0,0 0 0,-1 0 0,-3 0 0,8 0 0,-8 0 0,8 0 0,-8 0 0,4 0 0,-5 0 0,0 0 0,0 0 0,0 0 0,-1 0 0,-2 0 0,-2 0 0,-4 0 0,0 0 0,0 0 0,0 0 0,0 0 0,0 0 0,0 0 0,0 0 0,0 0 0,-3 0 0,-1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227 0 24575,'6'0'0,"1"4"0,12 4 0,6 1 0,-1 12 0,8-6 0,-5 7 0,5-3 0,-4 3 0,4-6 0,-4 10 0,-1-11 0,0 7 0,-5-9 0,4 9 0,-4-8 0,0 4 0,-5-2 0,-2-4 0,-2 1 0,3-2 0,-4-3 0,-1 0 0,-4-1 0,0 0 0,0 0 0,0 0 0,1-3 0,-1 3 0,0-3 0,0 0 0,0-1 0,-3 0 0,-1 0 0,-3 4 0,0 0 0,0-1 0,-3 1 0,-1 0 0,-7 1 0,-1-1 0,-4 1 0,0 4 0,-5 1 0,4 3 0,-8 1 0,2 5 0,-10 3 0,3 3 0,-9-2 0,0 2 0,-3-2 0,-3 5 0,3 0 0,1-1 0,0 1 0,1-5 0,4 2 0,-1-8 0,13-1 0,-6-2 0,13-8 0,-4 3 0,5-4 0,0 0 0,4-1 0,1 1 0,7-1 0,-2-3 0,2-1 0,-3-3 0,3-7 0,1 5 0,3-5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24575,'4'11'0,"-1"2"0,-3-2 0,0 0 0,0 4 0,0-3 0,0 4 0,0-1 0,0 1 0,0 5 0,0-4 0,0 8 0,0-3 0,0 4 0,0 0 0,0 0 0,0-4 0,0 8 0,0-12 0,0 8 0,0-5 0,0-8 0,0 11 0,0-15 0,0 11 0,0-4 0,0-3 0,0 7 0,0-8 0,0 4 0,0 0 0,0-4 0,0-1 0,0-4 0,0 0 0,0 1 0,0-1 0,0-6 0,0-9 0,0-5 0,0 1 0,0 5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61 0 24575,'7'0'0,"3"0"0,-2 0 0,3 0 0,-4 0 0,0 0 0,0 0 0,0 0 0,0 0 0,0 0 0,0 0 0,4 0 0,-2 0 0,6 0 0,-7 0 0,3 0 0,0 0 0,-3 0 0,7 0 0,-7 3 0,7-2 0,-7 2 0,7 1 0,-7-3 0,3 2 0,-3 0 0,-5 1 0,4 0 0,-3 2 0,0-2 0,2 3 0,-2 0 0,-1 0 0,1 0 0,-1 1 0,-2-1 0,2 0 0,-3 0 0,0 0 0,0 1 0,0-1 0,0 4 0,0-3 0,0 7 0,0-3 0,-7 0 0,-2 3 0,-7-6 0,0 6 0,0-6 0,0 3 0,0-4 0,0-1 0,0 1 0,0 0 0,0 0 0,-1 0 0,5-3 0,1 1 0,4-5 0,0 2 0,0-3 0,0 0 0,0 0 0,0 0 0,-5 0 0,4 0 0,-7 0 0,3-3 0,0 2 0,1-3 0,3 1 0,1 2 0,0-5 0,3 2 0,-3 0 0,6 0 0,-2 4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24575,'10'0'0,"0"0"0,6 0 0,-7 0 0,10 0 0,-10 0 0,5 0 0,-5 0 0,6 0 0,-7 0 0,3 0 0,-4 0 0,0 0 0,-3 0 0,-1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24575,'11'0'0,"1"0"0,3 0 0,1 0 0,5 0 0,-4 0 0,3 0 0,-4 0 0,-4 0 0,-1 0 0,-3 0 0,-1 0 0,-4 0 0,0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142 0 24575,'0'7'0,"-3"0"0,2 0 0,-2 0 0,0 0 0,-1 1 0,-4 7 0,0-6 0,4 11 0,-7-8 0,6 8 0,-4-2 0,-2 7 0,9-8 0,-10 8 0,4-8 0,2 8 0,-5 2 0,10-4 0,-8 12 0,8-7 0,-3 10 0,4-5 0,0 4 0,0-10 0,0 10 0,-8-9 0,6-1 0,-6-2 0,8-8 0,0 3 0,0-4 0,0-4 0,0 3 0,0-3 0,0 0 0,0 3 0,4-7 0,0 7 0,4-3 0,3 4 0,5 4 0,1-4 0,-2 0 0,0-1 0,-3-7 0,0 4 0,3-5 0,-7 1 0,4-1 0,-5-3 0,0-1 0,-3 1 0,2-4 0,-5 4 0,2-4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147 1 24575,'14'0'0,"-2"0"0,0 0 0,-4 0 0,3 0 0,-4 0 0,3 0 0,-2 0 0,2 0 0,-3 0 0,4 0 0,-3 0 0,3 3 0,-3 1 0,-1 3 0,0 0 0,0 1 0,0-1 0,1 0 0,-4 0 0,2 0 0,-2 0 0,0 0 0,-1 0 0,-3 1 0,0-1 0,0 4 0,0-3 0,0 7 0,0-3 0,0 0 0,-4 3 0,0-7 0,-8 7 0,4-7 0,-3 7 0,-1-6 0,4 2 0,-3-4 0,3 1 0,1-1 0,0 0 0,-1 0 0,1 0 0,0 1 0,-1-4 0,1 2 0,6-8 0,5 1 0,8-7 0,-1 4 0,0 1 0,-4 3 0,4 0 0,-3 0 0,4 0 0,-5 0 0,0 0 0,0 0 0,0 0 0,1 0 0,-1 0 0,0 3 0,0 1 0,0 3 0,-3 4 0,3-3 0,-7 7 0,7-6 0,-6 2 0,2 0 0,-3 1 0,0 0 0,0-1 0,0 0 0,0-3 0,0 7 0,0-7 0,0 3 0,0-4 0,0 1 0,0-1 0,-3 0 0,-1 0 0,-4 0 0,-3 1 0,3-4 0,-7 3 0,6-6 0,-6 6 0,7-6 0,-7 6 0,7-6 0,-3 3 0,3-4 0,1 3 0,0-2 0,-1 2 0,1-3 0,0 0 0,0 0 0,-1 0 0,1 0 0,-4 0 0,2-7 0,-9-2 0,8-7 0,-8 4 0,5 0 0,1 4 0,-3-3 0,7 3 0,-3-4 0,3 5 0,-3 0 0,6-1 0,-5 1 0,9-1 0,-5 1 0,5 0 0,-5 3 0,5-2 0,-5 5 0,2-2 0,0 3 0,1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42.1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 1 24575,'0'9'0,"0"0"0,0-1 0,0 1 0,0-1 0,0 2 0,0-3 0,0 2 0,0-1 0,0 2 0,0 0 0,0 0 0,0-3 0,0 3 0,0-5 0,0 4 0,0-1 0,0 2 0,0 0 0,0 0 0,0 0 0,0 0 0,0 0 0,0 0 0,0 0 0,0 0 0,0 3 0,0-3 0,0 3 0,0-3 0,0 0 0,2 0 0,-1 0 0,1 3 0,-2-2 0,0 2 0,0-1 0,0-1 0,0 2 0,0 0 0,0-2 0,0 4 0,0-4 0,0 2 0,0 0 0,0-3 0,0 3 0,0-3 0,0 0 0,0 0 0,0 0 0,0 0 0,0 0 0,0 3 0,0-2 0,0 2 0,0-1 0,0-1 0,0 5 0,0-6 0,0 3 0,0 0 0,0 5 0,0 0 0,0 0 0,0-3 0,-3-1 0,3 2 0,-3 1 0,1-1 0,1 1 0,-1-4 0,-1 0 0,3-3 0,-2 0 0,2 0 0,-3 0 0,3 0 0,-2-2 0,2 1 0,0-2 0,0 3 0,0 3 0,0-2 0,-3 5 0,2-6 0,-1 3 0,2-3 0,0 0 0,0 0 0,-2 5 0,1-1 0,-1 1 0,2-2 0,0-3 0,0 0 0,0 2 0,0-1 0,0 5 0,0-3 0,0 1 0,0 2 0,0-6 0,0 6 0,0-5 0,0 4 0,0-4 0,0 2 0,0-3 0,0 0 0,0 3 0,0-2 0,0 1 0,0 1 0,0-2 0,0 5 0,0-6 0,0 6 0,0-1 0,0 2 0,0-2 0,0-2 0,0-3 0,0 0 0,0 0 0,0 3 0,0 0 0,0 1 0,0 2 0,0-6 0,0 3 0,0-3 0,0-2 0,0 1 0,0-4 0,0 5 0,0-5 0,0 4 0,0-1 0,0 2 0,0 0 0,0 2 0,0-1 0,0 2 0,0-3 0,0 0 0,0 4 0,0-3 0,0 4 0,0-5 0,0 0 0,0 0 0,0 0 0,0 0 0,0 0 0,0-3 0,0 3 0,0-5 0,0 4 0,0-4 0,0 5 0,0-5 0,0 2 0,0-3 0,0 1 0,0-1 0,0 1 0,0-1 0,0 1 0,0-1 0,0 1 0,0 2 0,0 0 0,0 3 0,0-1 0,0-1 0,0 1 0,0-1 0,0 2 0,0 0 0,0-3 0,0 3 0,0-3 0,0 3 0,0 0 0,0 0 0,0 0 0,0-2 0,0 1 0,0-1 0,0 2 0,0 0 0,0 0 0,0-3 0,0 3 0,0-5 0,0 2 0,0 0 0,0-2 0,0 4 0,0-2 0,0 1 0,0 1 0,0-4 0,0 2 0,0-3 0,0 1 0,0-1 0,0 1 0,0-1 0,0 1 0,0-1 0,0 1 0,0 2 0,0 1 0,0-1 0,0 2 0,0-3 0,0 1 0,0-1 0,0 0 0,0 1 0,0-3 0,0 1 0,0 2 0,0 0 0,0 1 0,0 1 0,0 1 0,0-2 0,0 1 0,0-5 0,0 1 0,0-3 0,0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96 0 24575,'-19'23'0,"0"1"0,2-3 0,3 4 0,3-12 0,6 3 0,-1-9 0,5-6 0,-2 2 0,3-6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 0 24575,'2'0'0,"0"0"0,16 0 0,-5 0 0,4 0 0,3 0 0,-7 0 0,3 0 0,-1 0 0,-7 0 0,7 0 0,-3 0 0,1 0 0,1 0 0,-1 0 0,-1 0 0,3 0 0,-3 0 0,0 0 0,3 0 0,-7 0 0,3 0 0,-4 0 0,0 4 0,-3 0 0,3 3 0,-7 0 0,4 0 0,-4 0 0,0 1 0,0-1 0,0 0 0,0 0 0,0 0 0,0 0 0,0 5 0,-4 0 0,-4 0 0,-1 3 0,-6-3 0,2 4 0,-3-3 0,0 2 0,4-7 0,-3 4 0,7-5 0,-3 0 0,7 1 0,-3-4 0,6 2 0,-5-5 0,11 2 0,5-7 0,11 3 0,5-7 0,-5 7 0,4-7 0,-8 7 0,4-2 0,-5 3 0,-4 0 0,3 0 0,-7 0 0,3 0 0,0 0 0,-3 0 0,3 3 0,-3 1 0,-1 7 0,0-3 0,1 7 0,-1-7 0,-2 7 0,1-7 0,-5 7 0,2-7 0,-3 3 0,0-3 0,0 3 0,0-3 0,0 3 0,0 0 0,0 1 0,0 0 0,0 3 0,0-7 0,0 3 0,0 0 0,0-3 0,-7 7 0,2-6 0,-10 2 0,3-3 0,0-1 0,-8 1 0,11 0 0,-11 0 0,8 0 0,-4 0 0,4-4 0,1-1 0,-1-3 0,0 4 0,0-3 0,-7 2 0,-2-3 0,-1 0 0,-1 0 0,2 0 0,8 0 0,-7 0 0,8 0 0,-4 0 0,0 0 0,4-3 0,1-1 0,0-3 0,2-1 0,1 0 0,2 4 0,2-2 0,0 2 0,-3 0 0,6-2 0,-2 1 0,0 2 0,-1-1 0,0 4 0,1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3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61 0 24575,'-4'7'0,"0"0"0,-3 0 0,0 0 0,-1-3 0,-3 3 0,3-6 0,0 3 0,5-4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38 1 24575,'7'0'0,"0"0"0,0 0 0,0 0 0,0 0 0,0 0 0,0 0 0,0 0 0,-1 0 0,1 0 0,0 0 0,-3 2 0,-1 2 0,-3 3 0,0 0 0,0 5 0,0-4 0,0 3 0,0-4 0,0 0 0,0 4 0,0-3 0,0 7 0,0-3 0,-4 9 0,-4-4 0,-6 8 0,-2-8 0,-1 4 0,1-6 0,4 1 0,0-4 0,5-1 0,0-3 0,2-1 0,2-6 0,3 1 0,0-5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385 0 24575,'-11'4'0,"-5"4"0,-1 1 0,-4 7 0,1-3 0,-7 5 0,4-2 0,-8 2 0,14-2 0,-4-2 0,5 5 0,0-9 0,3 6 0,2-9 0,6 1 0,-1-1 0,5 0 0,-9-3 0,5 2 0,-10 2 0,6 4 0,-6 4 0,6 0 0,-6-1 0,6-2 0,-2-2 0,4-4 0,3 0 0,0 0 0,7-3 0,5-1 0,4-3 0,4 0 0,4 0 0,2 0 0,9-5 0,-3 4 0,3-3 0,1 4 0,-5 0 0,4 0 0,1 0 0,-5 0 0,5-4 0,-6 3 0,-4-3 0,3 0 0,-8 3 0,8-7 0,-8 7 0,3-2 0,-8-1 0,3 3 0,-7-2 0,4 3 0,-5 0 0,0 0 0,0 0 0,-3 0 0,-1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3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 0 24575,'0'4'0,"0"2"0,0 14 0,0 2 0,0-1 0,0 10 0,0-8 0,0 13 0,0-8 0,0-1 0,0-2 0,0-4 0,0 1 0,0 3 0,0-8 0,0 3 0,0 1 0,0 1 0,0-1 0,0 4 0,0-3 0,0 9 0,0-8 0,0 13 0,-8-13 0,6 8 0,-6-5 0,8 1 0,0-6 0,0 0 0,0-5 0,0-4 0,0-1 0,-3-4 0,2 0 0,-2-9 0,3-2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166 1 24575,'6'0'0,"1"0"0,0 0 0,-1 0 0,1 0 0,-3 2 0,-1 2 0,1 3 0,-4 0 0,7 0 0,-7 0 0,3 0 0,-3-1 0,0 1 0,3 0 0,-2 0 0,2 0 0,-3 0 0,0 0 0,0 0 0,0 1 0,0-1 0,0 0 0,0 0 0,0 0 0,0 0 0,0 0 0,0 0 0,0 0 0,-7 1 0,2-1 0,-6 0 0,0 1 0,-1 0 0,-4 0 0,4-1 0,-3 1 0,3-4 0,-5 3 0,5-3 0,-3 4 0,3 0 0,-4 0 0,4-1 0,-3 1 0,7 0 0,-3-1 0,7-3 0,1-1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181 0 24575,'11'0'0,"0"0"0,5 0 0,5 0 0,-4 7 0,8-1 0,-8 5 0,9 7 0,-9-8 0,5 15 0,-5-15 0,0 15 0,-5-12 0,4 8 0,-7-9 0,-2 3 0,0-4 0,-2 5 0,2 0 0,1-4 0,-4-1 0,0 0 0,-1-2 0,-2 6 0,2-7 0,0 7 0,-2-3 0,3 4 0,-4 0 0,0 4 0,0-3 0,0 8 0,0-3 0,0-1 0,0 4 0,0-3 0,0 4 0,0-4 0,0 3 0,-4-4 0,-1 6 0,-4-1 0,-3-5 0,2 4 0,-1-8 0,-2 8 0,4-7 0,-7 7 0,6-4 0,-6 1 0,3 3 0,-4-4 0,-5 2 0,4 2 0,-4-3 0,6 0 0,2-2 0,-1-7 0,6 2 0,-9 0 0,9-2 0,-10 5 0,11-10 0,-7 7 0,3-3 0,-4 4 0,-5 1 0,4-1 0,-3-3 0,7 2 0,2-7 0,-1 4 0,7-5 0,-5 1 0,6-4 0,-3-4 0,0-4 0,3 0 0,1 1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3:2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24575,'0'4'0,"0"0"0,0-1 0,0-1 0,0 1 0,0-1 0,0 1 0,0-1 0,0 1 0,0-1 0,0 1 0,1 0 0,-1 1 0,1-1 0,1 3 0,-2-3 0,1 1 0,-1-1 0,0-1 0,1 1 0,0 0 0,0-1 0,-1 1 0,1 0 0,-1-1 0,2 1 0,-2 0 0,0 0 0,0-1 0,1 1 0,-1 0 0,1-1 0,1 1 0,-2 0 0,1-1 0,0 1 0,0 0 0,1 0 0,-2-1 0,3 2 0,-3-1 0,1 2 0,1-3 0,-2 1 0,3 1 0,-3-1 0,2 1 0,-1-1 0,1 0 0,-2 1 0,3-1 0,-3 1 0,3 0 0,-3 1 0,2-1 0,-1 1 0,1-1 0,0 0 0,0 2 0,0-1 0,0 0 0,1 0 0,-2 1 0,2-2 0,-2 2 0,1-1 0,1-1 0,-3 0 0,2 0 0,-1-1 0,1 3 0,0-2 0,1 2 0,-2-1 0,2-1 0,-3-2 0,3 3 0,-3-2 0,3 2 0,-2 0 0,1-1 0,1 2 0,-3-3 0,3 3 0,-2-2 0,1 1 0,1 0 0,-2-2 0,1 3 0,0-2 0,0 2 0,0-1 0,0 1 0,0-2 0,0 2 0,0-1 0,0 0 0,1 2 0,0 0 0,0 2 0,-2-3 0,2 0 0,-1 0 0,1 0 0,0-1 0,0 3 0,0-1 0,0 0 0,0-1 0,-2 0 0,2 0 0,-1 0 0,1 0 0,0 2 0,0-2 0,0 2 0,0-2 0,0 2 0,0-2 0,0 3 0,1 0 0,-1-1 0,0 1 0,2-1 0,-2 2 0,5 6 0,-4-4 0,2 4 0,-1-6 0,-1-1 0,2 1 0,-2 2 0,0-2 0,1 2 0,-1 0 0,1-2 0,0 4 0,-1-3 0,2 0 0,-2-1 0,2 0 0,-2 2 0,2-2 0,-1 2 0,0-2 0,2 2 0,-4-2 0,4 2 0,-3 0 0,0-2 0,1 4 0,-1-4 0,1 2 0,1 2 0,-2-1 0,3 2 0,-2-4 0,-2-1 0,2 0 0,0 0 0,-2 0 0,2 2 0,0-2 0,-1 2 0,2-2 0,-3-1 0,2 1 0,0 0 0,-1 0 0,0 2 0,1-2 0,-1 2 0,1 0 0,0-2 0,0 4 0,0-4 0,2 2 0,-4 0 0,4-2 0,-2 2 0,0-2 0,3 4 0,-4-3 0,3 1 0,-3-2 0,0-4 0,-1 2 0,1-2 0,0 2 0,0-2 0,1 2 0,-2-1 0,3 1 0,-2 1 0,0 0 0,-1-3 0,2 2 0,-2 0 0,2-2 0,-2 2 0,1 0 0,0-2 0,0 2 0,-1-1 0,0 1 0,1 1 0,0 0 0,0-1 0,1 2 0,-1 2 0,0-1 0,2 0 0,-3-2 0,3-1 0,-2 2 0,0 0 0,1-2 0,-1 1 0,0 0 0,0-1 0,0 1 0,0-3 0,0 2 0,-1-2 0,-1 0 0,1 0 0,0 0 0,0 0 0,1 2 0,-1-2 0,0 4 0,0-4 0,0 3 0,0-1 0,-1 1 0,2-1 0,-3-1 0,1-1 0,-1-2 0,0-2 0,0 1 0,-1 0 0,0-4 0,-7-4 0,5 2 0,-5-2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4:5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46.3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3379 1 24575,'-3'9'0,"-1"0"0,-1 1 0,0 0 0,-5 0 0,4 0 0,-3 0 0,1 0 0,0 3 0,-2-2 0,2 1 0,-2-2 0,2 3 0,-1-2 0,1 2 0,-2-3 0,2 0 0,-2-2 0,5 1 0,-2-4 0,2 5 0,-2-3 0,-1 3 0,-2 0 0,0 0 0,0 0 0,-1 3 0,1-2 0,-1 2 0,1-3 0,0 0 0,0 0 0,3-3 0,0 0 0,2-2 0,1-1 0,-3 3 0,1 1 0,-3-1 0,1 3 0,0-2 0,-2 2 0,3-1 0,-3-1 0,2 2 0,-2-5 0,2 5 0,1-5 0,-3 2 0,3 0 0,-1-1 0,-1 3 0,3-4 0,-3 2 0,4 0 0,-5-1 0,5 1 0,-5 0 0,5-2 0,-4 4 0,3-1 0,-3 0 0,3 1 0,-3-1 0,1 0 0,-5 3 0,5-2 0,-4 1 0,7-3 0,-5-2 0,5 2 0,-4-2 0,1 2 0,-2-2 0,2 0 0,-1 0 0,1 0 0,-2 0 0,0 0 0,0 0 0,0 0 0,0 0 0,-3 2 0,2-1 0,-5 2 0,5-3 0,-4 0 0,1 1 0,0 1 0,-1-1 0,4 1 0,-2-1 0,3-1 0,-8 2 0,7-1 0,-7-1 0,5-1 0,3-1 0,-6 3 0,2-1 0,1 0 0,-3 1 0,2-1 0,-2 0 0,-1 1 0,1-3 0,2 1 0,-2-1 0,3 0 0,-4 2 0,1-2 0,-1 3 0,-3-1 0,3 1 0,-3-3 0,4 2 0,-1-4 0,4 3 0,-3-3 0,5 1 0,-5-2 0,-2 2 0,3-1 0,-2 3 0,7-3 0,-3 3 0,2-3 0,-2 1 0,3 1 0,0-3 0,0 2 0,-3 1 0,3-3 0,-3 3 0,3-3 0,-3 2 0,2-1 0,-2 1 0,0 1 0,2-3 0,-2 3 0,0-3 0,3 0 0,-3 0 0,0 0 0,2 0 0,-5 0 0,1 0 0,1 0 0,-3 0 0,6 0 0,-2 0 0,0 0 0,2 0 0,-2 0 0,0 0 0,3 0 0,-3 0 0,0 0 0,2 0 0,-2 0 0,3 0 0,-3 0 0,2 0 0,-4 0 0,1 0 0,0 0 0,-1 0 0,4 0 0,-5 0 0,2 0 0,-2 0 0,2 0 0,-1-3 0,1 3 0,-7-5 0,6 5 0,-2-3 0,4 1 0,2 1 0,-2-3 0,0 3 0,3-4 0,-3 5 0,0-5 0,2 2 0,-2 0 0,0-1 0,2 1 0,-2 0 0,3-2 0,0 5 0,0-5 0,0 2 0,-3 1 0,3-3 0,-6 2 0,5-2 0,-5 2 0,3-2 0,-1 2 0,1-2 0,0 0 0,-5 0 0,3-1 0,-5 3 0,9-1 0,-4 1 0,1-3 0,-2 3 0,-1-2 0,3 2 0,-1-2 0,1 0 0,0 2 0,-1-2 0,1 2 0,-2-3 0,2 1 0,-2-1 0,2 1 0,-2-1 0,2 1 0,-1-1 0,1 1 0,0 0 0,-1-1 0,4 1 0,-5 0 0,5 0 0,-4-1 0,-4-1 0,2 1 0,-1-2 0,5 3 0,0 2 0,2-2 0,-2 3 0,0-6 0,3 2 0,-3-2 0,0 1 0,2 1 0,-2-4 0,3 4 0,0-3 0,0 3 0,0-1 0,0 2 0,2-2 0,-2 1 0,5-1 0,-2 0 0,0 1 0,1-3 0,-1 1 0,0-2 0,1 0 0,-1 2 0,-3-6 0,5 8 0,-5-5 0,6 4 0,-1 1 0,0-1 0,1 3 0,-3-1 0,1-2 0,-1 2 0,2-2 0,-2 2 0,2 0 0,-4-2 0,1 2 0,0-5 0,-1 4 0,1-3 0,-2 1 0,0-2 0,-1-3 0,1 2 0,-1-4 0,1 4 0,0-2 0,-1 0 0,1 2 0,2 1 0,-4-4 0,4 7 0,-2-7 0,3 9 0,2-5 0,0 5 0,0-2 0,1 3 0,-1-1 0,1 0 0,-3 1 0,1-1 0,-1-2 0,3 2 0,-1-2 0,0 2 0,1 0 0,-1 1 0,3-1 0,-2 1 0,1-1 0,-1 1 0,1 0 0,-1 1 0,4-1 0,-4 2 0,1-3 0,-1 3 0,0 0 0,1 2 0,1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24.4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24575,'9'2'0,"7"1"0,-7 2 0,5-3 0,-4 3 0,-2-5 0,1 5 0,-4-5 0,5 3 0,-5-1 0,4 0 0,-4 1 0,5 1 0,-5-3 0,2 3 0,0-1 0,-2-1 0,4 3 0,-4-3 0,2 1 0,-2 1 0,2-1 0,-2 1 0,2 1 0,-3-2 0,1 1 0,-1-2 0,1 1 0,-1 1 0,1-2 0,-1 1 0,3 1 0,-2-4 0,2 5 0,-2-3 0,-1 1 0,1 1 0,-1-4 0,1 4 0,2-1 0,-2-1 0,2 3 0,-3-5 0,1 2 0,-1 0 0,3-1 0,-1 3 0,0-2 0,-1 1 0,2 1 0,-2-3 0,2 1 0,-3 0 0,1-2 0,2 4 0,-2-3 0,2 3 0,2-1 0,-1-1 0,2 2 0,-1-3 0,-4 3 0,2-4 0,0 5 0,-2-5 0,2 4 0,-2-3 0,-1 3 0,1-4 0,-1 4 0,3-3 0,-2 1 0,2 0 0,-2-2 0,2 2 0,-2 0 0,2-1 0,-3 1 0,1 0 0,2-2 0,-2 4 0,2-3 0,-3 1 0,3 0 0,-2-1 0,7 3 0,-4-4 0,4 5 0,-2-5 0,0 5 0,0-5 0,0 5 0,0-3 0,0 1 0,3 2 0,-3-2 0,6 2 0,-5-2 0,4 2 0,-1-2 0,2 2 0,1 1 0,-1-3 0,1 2 0,-4-2 0,3 2 0,-3-2 0,1 1 0,2-1 0,-6 2 0,3-2 0,-3 2 0,3-5 0,2 7 0,-1-6 0,3 6 0,-6-4 0,2 0 0,0 1 0,-2-3 0,1 4 0,-2-2 0,3-1 0,-2 3 0,5-2 0,-3 0 0,1 1 0,1-1 0,-1 2 0,0 1 0,1-1 0,-4 0 0,5 1 0,-6-4 0,3 3 0,0-2 0,-2 2 0,2 0 0,-1 1 0,6-1 0,-3-2 0,2 2 0,-7-5 0,0 5 0,0-3 0,0 1 0,0 1 0,0-1 0,0 0 0,-2 1 0,1-1 0,-1 0 0,2 1 0,0-1 0,0 0 0,0 1 0,0-3 0,0 1 0,0 0 0,0-1 0,0 3 0,0-3 0,3 3 0,-3-3 0,6 4 0,2-2 0,-1 2 0,4-2 0,-4 2 0,-1-2 0,0 0 0,1 2 0,-4-2 0,0 0 0,-3 1 0,0-3 0,0 1 0,0 0 0,-2-1 0,-1 1 0,-3-2 0,3 2 0,-2-1 0,2 1 0,-2-2 0,-1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27.3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1599 0 24575,'-9'0'0,"2"0"0,1 2 0,1-1 0,-2 5 0,0-2 0,-6 3 0,4-2 0,-6 0 0,7 2 0,-8-1 0,5 4 0,-2-5 0,3 3 0,0-3 0,0 0 0,3-1 0,-3 1 0,5 0 0,-5 0 0,3 0 0,-1-1 0,-4 2 0,4-2 0,-5 2 0,3 1 0,-3-1 0,2 1 0,-2 0 0,3-1 0,0 1 0,2-2 0,-1 0 0,4-1 0,-5 1 0,5 0 0,-4 0 0,1 0 0,0-1 0,-1 1 0,1 0 0,-2 0 0,2 2 0,-1-1 0,1 1 0,0-2 0,-1 0 0,-1 1 0,2 0 0,-3 1 0,6-3 0,-5 1 0,3 0 0,-4 0 0,1 0 0,0 0 0,0 0 0,0 0 0,0 0 0,0 0 0,0 0 0,0 0 0,0 0 0,0 0 0,0 0 0,0 0 0,-3 0 0,2 0 0,-2 0 0,0 0 0,2 3 0,-1-2 0,-1 1 0,-1-2 0,0 3 0,-6 0 0,5 0 0,-3 2 0,3-4 0,4 1 0,-2-2 0,0 0 0,2 0 0,-2 0 0,3 0 0,3 0 0,-3 0 0,3 0 0,-4 0 0,1 0 0,0 0 0,-3 0 0,3 0 0,-3 0 0,0 1 0,2 1 0,-5-1 0,5 1 0,-4-1 0,4-1 0,-2 2 0,0-1 0,2 1 0,-9 3 0,8-2 0,-5 3 0,7-4 0,0-2 0,0 0 0,0 0 0,2 0 0,1-1 0,0 1 0,2-1 0,-5 1 0,5 0 0,-4 0 0,1 0 0,-2 0 0,-3 0 0,2 2 0,-4 2 0,4-2 0,-2 3 0,3-4 0,-3 4 0,2-5 0,-2 3 0,3-3 0,0 0 0,0 0 0,-5 2 0,4-1 0,-3 1 0,6-2 0,-1 0 0,4-1 0,-3 1 0,4-2 0,-1 1 0,1-4 0,-1 4 0,1-3 0,-1 3 0,0-2 0,1 1 0,-1 1 0,1-2 0,-3 3 0,1-1 0,-1 1 0,0 0 0,2-1 0,-2-1 0,3 1 0,-1-1 0,1-1 0,-1 0 0,3 0 0,-3-2 0,3 2 0,-3 0 0,1-1 0,-1 1 0,1-2 0,-1 0 0,1 0 0,-1 0 0,1 0 0,-1 0 0,3 0 0,0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34.3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3075 1 24575,'0'6'0,"-2"5"0,-1-2 0,-5 6 0,2-6 0,-1 6 0,-1-7 0,5 5 0,-4-3 0,2 0 0,0 0 0,-5-2 0,2 4 0,0-4 0,-2 3 0,2 1 0,-3-3 0,1 4 0,0-3 0,2 0 0,-1-1 0,3 1 0,-4-2 0,5 2 0,-2-5 0,2 4 0,0-4 0,0 5 0,1-5 0,-4 4 0,3-4 0,-2 5 0,0-5 0,1 5 0,-3-5 0,3 5 0,-3-3 0,3 1 0,-3 1 0,3-1 0,-3 0 0,1 1 0,-2-1 0,0 0 0,-2 6 0,1-8 0,-1 8 0,2-8 0,0 3 0,2-4 0,-2 5 0,3-5 0,-3 2 0,0 1 0,0-3 0,0 4 0,0-3 0,-1 1 0,1 0 0,0 1 0,-3 0 0,3 2 0,-3-2 0,3-1 0,-3 3 0,2-2 0,-2 0 0,6-1 0,-3 1 0,2-3 0,1 2 0,-3 0 0,1 0 0,1 1 0,-4-1 0,7-3 0,-5 1 0,5 0 0,-4 0 0,4-1 0,-2 1 0,0 0 0,-1-3 0,0 3 0,-1-3 0,1 3 0,-2 0 0,0-2 0,-3 2 0,2-3 0,-1 4 0,-1-1 0,2 0 0,-5-2 0,2 1 0,1-1 0,-3 3 0,2-1 0,-9 3 0,1 1 0,-3-1 0,2 4 0,6-6 0,-6 5 0,5-5 0,-1 3 0,2-4 0,1 0 0,-1 1 0,4-1 0,0 0 0,0 1 0,2-4 0,-5 1 0,3-1 0,-4-1 0,1 4 0,-4-5 0,2 5 0,-5-1 0,6-1 0,-3 2 0,0-2 0,3 0 0,-3 2 0,4-4 0,-8 4 0,6-5 0,-6 3 0,7-1 0,-2-1 0,1 3 0,-1-3 0,-1 4 0,2-4 0,-5 4 0,3-4 0,-1 4 0,1-5 0,0 3 0,3-3 0,-6 0 0,6 2 0,-3-1 0,3 1 0,1-2 0,2 0 0,-2 0 0,3 0 0,-1 0 0,-2 0 0,3 0 0,-4 0 0,1 0 0,-8 0 0,6-2 0,-6-1 0,7 0 0,1-2 0,-1 2 0,1 0 0,2-2 0,-1 2 0,1-2 0,0-1 0,-1 1 0,1 2 0,0-2 0,-2 2 0,3-2 0,-1 0 0,-2 2 0,3-2 0,-1 2 0,-2-2 0,6-1 0,-3 1 0,3 0 0,-3 0 0,2 0 0,-9-5 0,8 3 0,-8-5 0,9 6 0,-5-4 0,5 4 0,-4-4 0,4 4 0,-5-4 0,5 4 0,-5-2 0,6 1 0,-6 1 0,5-2 0,-5 1 0,6 1 0,-6-2 0,2 0 0,-2 0 0,-1-1 0,1-1 0,-4 1 0,3 0 0,-3-2 0,3 5 0,1-5 0,2 6 0,-2-6 0,6 6 0,-6-6 0,-2-2 0,3 2 0,-5-5 0,6 3 0,0 1 0,0-1 0,4 3 0,0 2 0,0-2 0,0 5 0,2-2 0,-1-1 0,1 3 0,0-5 0,-4 5 0,4-5 0,-5 2 0,3-2 0,0 0 0,0 2 0,-2-3 0,1 2 0,1 0 0,1 2 0,4 2 0,-5-2 0,5-1 0,-5 0 0,5-1 0,-5 1 0,5 0 0,-2 1 0,2 3 0,1-1 0,-1 1 0,1-1 0,-1 1 0,3-1 0,-2 1 0,3-3 0,-3 2 0,4 0 0,-2 3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38.3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1 24575,'0'9'0,"0"-2"0,0 2 0,0-4 0,0 5 0,0-3 0,0 3 0,0 0 0,0 3 0,0-2 0,0 1 0,0-2 0,0 3 0,0-2 0,0 2 0,0 0 0,0-3 0,0 3 0,0-3 0,0 0 0,0 0 0,0 0 0,0-2 0,0 1 0,0-1 0,0 2 0,0 0 0,0 0 0,0 0 0,0 0 0,0-3 0,0 3 0,0-3 0,0 3 0,0 0 0,0 3 0,0-2 0,0 4 0,0-4 0,0 5 0,0-6 0,0 3 0,0-3 0,0 0 0,0 0 0,0 3 0,0-2 0,0 2 0,0-3 0,0 2 0,0-1 0,0 5 0,0-5 0,0 4 0,0-1 0,0-1 0,0 3 0,0-5 0,0 12 0,0-7 0,0 11 0,0-13 0,0 9 0,0-12 0,0 8 0,0-8 0,0 5 0,0-6 0,0 3 0,0-3 0,0 0 0,0 0 0,0 3 0,-2-5 0,1 5 0,-1-6 0,2 3 0,0 0 0,0 0 0,0 0 0,0 0 0,0 3 0,0-2 0,0 4 0,0 3 0,0 0 0,0 0 0,0-3 0,0-4 0,0 5 0,0-5 0,0 4 0,0-1 0,0 2 0,0 1 0,0 2 0,0-1 0,0 1 0,0-2 0,0-1 0,0 1 0,0-1 0,0 1 0,0 2 0,0-1 0,0 1 0,0 1 0,0-3 0,0 3 0,0-4 0,0 1 0,0-4 0,0 7 0,0-5 0,0 3 0,0-2 0,3-3 0,-3 7 0,3-3 0,-3 3 0,0 0 0,0-3 0,2 0 0,-2-1 0,3-6 0,-1 6 0,-1-5 0,1 4 0,1-1 0,-3 2 0,3 1 0,-3-1 0,2 1 0,-1-4 0,1 3 0,-2-3 0,0 1 0,0 2 0,3-3 0,-3 4 0,3 6 0,-3-4 0,0 1 0,0-4 0,0-2 0,0-1 0,0 3 0,0-5 0,0 4 0,0-1 0,0 2 0,0 1 0,0-1 0,0 1 0,0-4 0,0 3 0,0-3 0,0 1 0,0-1 0,0-3 0,2 0 0,-2 0 0,3 0 0,-3 2 0,0-1 0,0 5 0,0 2 0,0-3 0,0 2 0,0-4 0,0-3 0,0 3 0,0-3 0,2 0 0,-2 3 0,3-2 0,-3 2 0,0-3 0,2-3 0,-2 3 0,2-5 0,-2 2 0,0-3 0,0 1 0,0-1 0,0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42.1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 1 24575,'0'9'0,"0"0"0,0-1 0,0 1 0,0-1 0,0 2 0,0-3 0,0 2 0,0-1 0,0 2 0,0 0 0,0 0 0,0-3 0,0 3 0,0-5 0,0 4 0,0-1 0,0 2 0,0 0 0,0 0 0,0 0 0,0 0 0,0 0 0,0 0 0,0 0 0,0 0 0,0 3 0,0-3 0,0 3 0,0-3 0,0 0 0,2 0 0,-1 0 0,1 3 0,-2-2 0,0 2 0,0-1 0,0-1 0,0 2 0,0 0 0,0-2 0,0 4 0,0-4 0,0 2 0,0 0 0,0-3 0,0 3 0,0-3 0,0 0 0,0 0 0,0 0 0,0 0 0,0 0 0,0 3 0,0-2 0,0 2 0,0-1 0,0-1 0,0 5 0,0-6 0,0 3 0,0 0 0,0 5 0,0 0 0,0 0 0,0-3 0,-3-1 0,3 2 0,-3 1 0,1-1 0,1 1 0,-1-4 0,-1 0 0,3-3 0,-2 0 0,2 0 0,-3 0 0,3 0 0,-2-2 0,2 1 0,0-2 0,0 3 0,0 3 0,0-2 0,-3 5 0,2-6 0,-1 3 0,2-3 0,0 0 0,0 0 0,-2 5 0,1-1 0,-1 1 0,2-2 0,0-3 0,0 0 0,0 2 0,0-1 0,0 5 0,0-3 0,0 1 0,0 2 0,0-6 0,0 6 0,0-5 0,0 4 0,0-4 0,0 2 0,0-3 0,0 0 0,0 3 0,0-2 0,0 1 0,0 1 0,0-2 0,0 5 0,0-6 0,0 6 0,0-1 0,0 2 0,0-2 0,0-2 0,0-3 0,0 0 0,0 0 0,0 3 0,0 0 0,0 1 0,0 2 0,0-6 0,0 3 0,0-3 0,0-2 0,0 1 0,0-4 0,0 5 0,0-5 0,0 4 0,0-1 0,0 2 0,0 0 0,0 2 0,0-1 0,0 2 0,0-3 0,0 0 0,0 4 0,0-3 0,0 4 0,0-5 0,0 0 0,0 0 0,0 0 0,0 0 0,0 0 0,0-3 0,0 3 0,0-5 0,0 4 0,0-4 0,0 5 0,0-5 0,0 2 0,0-3 0,0 1 0,0-1 0,0 1 0,0-1 0,0 1 0,0-1 0,0 1 0,0 2 0,0 0 0,0 3 0,0-1 0,0-1 0,0 1 0,0-1 0,0 2 0,0 0 0,0-3 0,0 3 0,0-3 0,0 3 0,0 0 0,0 0 0,0 0 0,0-2 0,0 1 0,0-1 0,0 2 0,0 0 0,0 0 0,0-3 0,0 3 0,0-5 0,0 2 0,0 0 0,0-2 0,0 4 0,0-2 0,0 1 0,0 1 0,0-4 0,0 2 0,0-3 0,0 1 0,0-1 0,0 1 0,0-1 0,0 1 0,0-1 0,0 1 0,0 2 0,0 1 0,0-1 0,0 2 0,0-3 0,0 1 0,0-1 0,0 0 0,0 1 0,0-3 0,0 1 0,0 2 0,0 0 0,0 1 0,0 1 0,0 1 0,0-2 0,0 1 0,0-5 0,0 1 0,0-3 0,0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46.3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3379 1 24575,'-3'9'0,"-1"0"0,-1 1 0,0 0 0,-5 0 0,4 0 0,-3 0 0,1 0 0,0 3 0,-2-2 0,2 1 0,-2-2 0,2 3 0,-1-2 0,1 2 0,-2-3 0,2 0 0,-2-2 0,5 1 0,-2-4 0,2 5 0,-2-3 0,-1 3 0,-2 0 0,0 0 0,0 0 0,-1 3 0,1-2 0,-1 2 0,1-3 0,0 0 0,0 0 0,3-3 0,0 0 0,2-2 0,1-1 0,-3 3 0,1 1 0,-3-1 0,1 3 0,0-2 0,-2 2 0,3-1 0,-3-1 0,2 2 0,-2-5 0,2 5 0,1-5 0,-3 2 0,3 0 0,-1-1 0,-1 3 0,3-4 0,-3 2 0,4 0 0,-5-1 0,5 1 0,-5 0 0,5-2 0,-4 4 0,3-1 0,-3 0 0,3 1 0,-3-1 0,1 0 0,-5 3 0,5-2 0,-4 1 0,7-3 0,-5-2 0,5 2 0,-4-2 0,1 2 0,-2-2 0,2 0 0,-1 0 0,1 0 0,-2 0 0,0 0 0,0 0 0,0 0 0,0 0 0,-3 2 0,2-1 0,-5 2 0,5-3 0,-4 0 0,1 1 0,0 1 0,-1-1 0,4 1 0,-2-1 0,3-1 0,-8 2 0,7-1 0,-7-1 0,5-1 0,3-1 0,-6 3 0,2-1 0,1 0 0,-3 1 0,2-1 0,-2 0 0,-1 1 0,1-3 0,2 1 0,-2-1 0,3 0 0,-4 2 0,1-2 0,-1 3 0,-3-1 0,3 1 0,-3-3 0,4 2 0,-1-4 0,4 3 0,-3-3 0,5 1 0,-5-2 0,-2 2 0,3-1 0,-2 3 0,7-3 0,-3 3 0,2-3 0,-2 1 0,3 1 0,0-3 0,0 2 0,-3 1 0,3-3 0,-3 3 0,3-3 0,-3 2 0,2-1 0,-2 1 0,0 1 0,2-3 0,-2 3 0,0-3 0,3 0 0,-3 0 0,0 0 0,2 0 0,-5 0 0,1 0 0,1 0 0,-3 0 0,6 0 0,-2 0 0,0 0 0,2 0 0,-2 0 0,0 0 0,3 0 0,-3 0 0,0 0 0,2 0 0,-2 0 0,3 0 0,-3 0 0,2 0 0,-4 0 0,1 0 0,0 0 0,-1 0 0,4 0 0,-5 0 0,2 0 0,-2 0 0,2 0 0,-1-3 0,1 3 0,-7-5 0,6 5 0,-2-3 0,4 1 0,2 1 0,-2-3 0,0 3 0,3-4 0,-3 5 0,0-5 0,2 2 0,-2 0 0,0-1 0,2 1 0,-2 0 0,3-2 0,0 5 0,0-5 0,0 2 0,-3 1 0,3-3 0,-6 2 0,5-2 0,-5 2 0,3-2 0,-1 2 0,1-2 0,0 0 0,-5 0 0,3-1 0,-5 3 0,9-1 0,-4 1 0,1-3 0,-2 3 0,-1-2 0,3 2 0,-1-2 0,1 0 0,0 2 0,-1-2 0,1 2 0,-2-3 0,2 1 0,-2-1 0,2 1 0,-2-1 0,2 1 0,-1-1 0,1 1 0,0 0 0,-1-1 0,4 1 0,-5 0 0,5 0 0,-4-1 0,-4-1 0,2 1 0,-1-2 0,5 3 0,0 2 0,2-2 0,-2 3 0,0-6 0,3 2 0,-3-2 0,0 1 0,2 1 0,-2-4 0,3 4 0,0-3 0,0 3 0,0-1 0,0 2 0,2-2 0,-2 1 0,5-1 0,-2 0 0,0 1 0,1-3 0,-1 1 0,0-2 0,1 0 0,-1 2 0,-3-6 0,5 8 0,-5-5 0,6 4 0,-1 1 0,0-1 0,1 3 0,-3-1 0,1-2 0,-1 2 0,2-2 0,-2 2 0,2 0 0,-4-2 0,1 2 0,0-5 0,-1 4 0,1-3 0,-2 1 0,0-2 0,-1-3 0,1 2 0,-1-4 0,1 4 0,0-2 0,-1 0 0,1 2 0,2 1 0,-4-4 0,4 7 0,-2-7 0,3 9 0,2-5 0,0 5 0,0-2 0,1 3 0,-1-1 0,1 0 0,-3 1 0,1-1 0,-1-2 0,3 2 0,-1-2 0,0 2 0,1 0 0,-1 1 0,3-1 0,-2 1 0,1-1 0,-1 1 0,1 0 0,-1 1 0,4-1 0,-4 2 0,1-3 0,-1 3 0,0 0 0,1 2 0,1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49.0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134 0 24575,'0'16'0,"0"-1"0,0-5 0,0 0 0,0 0 0,0 0 0,0 0 0,0 0 0,0 0 0,0-3 0,0 3 0,0-3 0,0 3 0,0 0 0,0-2 0,0 1 0,0-2 0,0 1 0,0 0 0,0 0 0,0 0 0,0 1 0,0-1 0,0-1 0,0 2 0,0-1 0,0 0 0,0 1 0,0-4 0,0 2 0,0-2 0,0-1 0,0 1 0,0-1 0,0 3 0,0-2 0,0 5 0,0-3 0,-2 3 0,1 0 0,-1 0 0,2 0 0,0 0 0,0-2 0,0-1 0,0-3 0,0 1 0,-2-3 0,0-2 0,-3-5 0,3-2 0,-3-1 0,3-1 0,-3 4 0,0-5 0,0 3 0,0-1 0,-2-2 0,2 3 0,-3-3 0,1 0 0,2 2 0,-5-1 0,5 1 0,-5-2 0,5 0 0,-2 2 0,2 1 0,0 3 0,1-1 0,1 1 0,-1 1 0,4-1 0,0 4 0,2-2 0,2 2 0,0 0 0,1 0 0,-1 0 0,-2 2 0,2-2 0,-1 4 0,1-4 0,-1 4 0,1-3 0,-2 3 0,3-2 0,-1 3 0,3 0 0,1-1 0,-1 1 0,5 0 0,-3 0 0,3 0 0,-2 0 0,0 3 0,0-3 0,0 2 0,-2-2 0,1 0 0,-4 0 0,2-1 0,-2 1 0,-1-1 0,1 1 0,-1-3 0,1 2 0,0-1 0,-1 1 0,1 1 0,-1-1 0,1 1 0,-1 0 0,1-3 0,-3 2 0,2-1 0,-1 1 0,-1 1 0,2-1 0,-1 1 0,1-1 0,1 1 0,-1-1 0,-1 1 0,1-1 0,-2 1 0,3-1 0,-1 1 0,1-1 0,-1 1 0,1-1 0,-1-1 0,3 1 0,-4-3 0,2 1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28.4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24575,'0'7'0,"0"-1"0,0-1 0,2-1 0,1 1 0,-1-1 0,2-1 0,-1 1 0,1-2 0,1 3 0,-1-1 0,1 1 0,2-1 0,-2 1 0,2 0 0,0-1 0,-2 1 0,4 2 0,-4-2 0,5 2 0,-5-2 0,4 0 0,-1 0 0,2 0 0,-2 2 0,1-2 0,-1 3 0,-1-4 0,3 1 0,-5 0 0,2 0 0,0-1 0,-2 1 0,2-2 0,0 1 0,-2-2 0,4 3 0,-4 0 0,2 0 0,-2-1 0,2-1 0,-2 1 0,2-2 0,-3 3 0,1-3 0,2 2 0,-2-1 0,4 2 0,-4-1 0,5-1 0,-5 1 0,4-1 0,-4-1 0,5 3 0,-3-5 0,3 5 0,0-5 0,-2 5 0,1-5 0,-1 2 0,2 0 0,-3-1 0,3 3 0,-3-3 0,1 3 0,1-3 0,-1 1 0,-1 0 0,3-2 0,-3 2 0,6 1 0,-2-3 0,2 5 0,-3-5 0,0 3 0,0-3 0,0 2 0,0-2 0,2 3 0,-1-3 0,2 0 0,-3 0 0,3 0 0,-2 0 0,4 0 0,-1 0 0,-1 2 0,3-2 0,-2 3 0,2-3 0,-2 0 0,1 0 0,-4 0 0,9 0 0,-8 0 0,5 0 0,-7 0 0,0 0 0,-2 0 0,1 0 0,-1 0 0,2 0 0,-3 0 0,3 0 0,-5 0 0,4 0 0,-4 0 0,5 0 0,-5 0 0,4 0 0,-4-2 0,2 1 0,-2-1 0,-1 2 0,1-2 0,-1 2 0,1-3 0,-1 1 0,1 2 0,-3-4 0,2 1 0,-1 1 0,-1-2 0,2 1 0,-2-1 0,1-1 0,1 3 0,-2-2 0,1 1 0,0 1 0,-2-2 0,3 3 0,3-1 0,4 2 0,6 0 0,-4-2 0,0 1 0,-5-1 0,1 2 0,-4 0 0,2 0 0,-6 0 0,-6 0 0,0 0 0,-6 0 0,5 0 0,-3-2 0,4 1 0,-5-1 0,3 0 0,-1 1 0,-1-1 0,1 0 0,0 1 0,1-3 0,0 4 0,2-5 0,-2 3 0,3-1 0,-3-1 0,1 4 0,-1-5 0,3 5 0,-1-2 0,1 2 0,-1 0 0,1 0 0,-1 0 0,1 0 0,-1 0 0,1 0 0,0 0 0,-1 0 0,1 0 0,-1 0 0,-2-3 0,2 3 0,-5-2 0,5 2 0,-2-2 0,2 1 0,1-1 0,-1 2 0,7 0 0,1 0 0,6 0 0,4 0 0,1 0 0,5 0 0,-1 0 0,1 0 0,-2 0 0,3 0 0,-3 0 0,2 0 0,-2 0 0,-4 0 0,3 0 0,-5 0 0,2 0 0,-6 0 0,0 0 0,-2 0 0,-1 0 0,1 0 0,-1 0 0,1 0 0,-1 0 0,-2 2 0,2-1 0,-3 2 0,3-2 0,-4 3 0,4-4 0,-4 4 0,2-2 0,-2 2 0,0 0 0,-4 1 0,1-1 0,-7 1 0,3 2 0,-1-1 0,-1 3 0,1-4 0,-2 5 0,2-5 0,-1 5 0,1-3 0,-2 3 0,0 0 0,0 0 0,0 3 0,-1-2 0,1-1 0,2 0 0,-1-5 0,3 5 0,-1-5 0,2 2 0,1-3 0,-3 1 0,3 0 0,-2-1 0,1 1 0,0 0 0,-2-3 0,2 2 0,1-1 0,-1-1 0,0 2 0,1-1 0,1 1 0,-1-1 0,2-1 0,-1 0 0,-1-2 0,4 1 0,-2-6 0,2 0 0,0-7 0,0 1 0,0-2 0,0-3 0,0-1 0,0 2 0,0-4 0,0 6 0,0-4 0,0 4 0,0-3 0,0 5 0,0-2 0,0 5 0,0-1 0,0 4 0,0-2 0,0 2 0,0 1 0,0-1 0,0 1 0,0 0 0,0-1 0,0-2 0,0 2 0,0-2 0,-5 4 0,4-1 0,-3 6 0,4 0 0,0 9 0,0 2 0,0 1 0,0 1 0,0-1 0,0 2 0,0-2 0,0-1 0,0-3 0,0 0 0,0 0 0,0-3 0,0 3 0,0-5 0,2 2 0,-2-3 0,2 1 0,0-3 0,0 0 0,3-2 0,-1-4 0,-1-5 0,1-1 0,-1-6 0,0 5 0,2-5 0,-4 8 0,3-4 0,-3 6 0,1-1 0,-2 3 0,2 1 0,-2 7 0,2 5 0,-2 6 0,0 1 0,0-2 0,0-1 0,0-3 0,0-3 0,0 0 0,0-2 0,0-5 0,0-4 0,0-2 0,0-2 0,0 5 0,0 1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4:4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24575,'0'7'0,"0"1"0,0-2 0,-2 1 0,2-3 0,-2 1 0,0-3 0,1 2 0,-2-2 0,0 3 0,-1-1 0,-3 1 0,-1 2 0,-2-2 0,0 5 0,2-5 0,-1 4 0,4-3 0,-2 0 0,2-1 0,0 0 0,1-1 0,-1-1 0,1 1 0,-1-4 0,3 4 0,-2-3 0,3 3 0,-3-4 0,4 4 0,-4-1 0,1 1 0,-1 1 0,-1-1 0,1 1 0,-1-1 0,0 1 0,3-1 0,-2-1 0,3 1 0,-3-2 0,4 3 0,-4-1 0,2 0 0,-1 0 0,0 1 0,0-1 0,-1 0 0,-1 1 0,0-1 0,1 1 0,1-1 0,-1 1 0,2-1 0,1-1 0,4-1 0,4-2 0,6 0 0,1 0 0,-1 0 0,3-3 0,-2 3 0,2-5 0,0 2 0,-2 0 0,2-2 0,-6 2 0,3 0 0,-3-2 0,0 5 0,0-5 0,-2 5 0,1-3 0,-4 1 0,2 2 0,-2-2 0,-1 2 0,1 0 0,-1 0 0,3 0 0,-2 0 0,5 0 0,-5 0 0,4-2 0,-4 1 0,2-1 0,-2 2 0,-1 0 0,1 0 0,-1 0 0,1 0 0,-1 0 0,-3 0 0,-6 0 0,0 0 0,-4 0 0,2 0 0,2 0 0,-2 0 0,3 0 0,-3 0 0,3 0 0,0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4:4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24575,'0'9'0,"0"-2"0,0 3 0,0-5 0,0 4 0,0-4 0,0 8 0,0-5 0,0 2 0,0 3 0,0-5 0,0 8 0,0-8 0,0 7 0,0-4 0,0 3 0,0 1 0,0-1 0,0 2 0,0-2 0,0 1 0,0-4 0,0 2 0,0-3 0,0 3 0,0-5 0,0 4 0,0-4 0,0 2 0,0 0 0,0 0 0,0 0 0,0 0 0,0-3 0,0 6 0,0-5 0,0 2 0,0 0 0,0-3 0,0 1 0,0 1 0,0-4 0,0 5 0,0-5 0,0 4 0,0-4 0,0 5 0,0-3 0,0 1 0,0 1 0,0-1 0,0-1 0,0 3 0,0-5 0,0 2 0,0-3 0,0 1 0,0-1 0,0-3 0,0-2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49.0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134 0 24575,'0'16'0,"0"-1"0,0-5 0,0 0 0,0 0 0,0 0 0,0 0 0,0 0 0,0 0 0,0-3 0,0 3 0,0-3 0,0 3 0,0 0 0,0-2 0,0 1 0,0-2 0,0 1 0,0 0 0,0 0 0,0 0 0,0 1 0,0-1 0,0-1 0,0 2 0,0-1 0,0 0 0,0 1 0,0-4 0,0 2 0,0-2 0,0-1 0,0 1 0,0-1 0,0 3 0,0-2 0,0 5 0,0-3 0,-2 3 0,1 0 0,-1 0 0,2 0 0,0 0 0,0-2 0,0-1 0,0-3 0,0 1 0,-2-3 0,0-2 0,-3-5 0,3-2 0,-3-1 0,3-1 0,-3 4 0,0-5 0,0 3 0,0-1 0,-2-2 0,2 3 0,-3-3 0,1 0 0,2 2 0,-5-1 0,5 1 0,-5-2 0,5 0 0,-2 2 0,2 1 0,0 3 0,1-1 0,1 1 0,-1 1 0,4-1 0,0 4 0,2-2 0,2 2 0,0 0 0,1 0 0,-1 0 0,-2 2 0,2-2 0,-1 4 0,1-4 0,-1 4 0,1-3 0,-2 3 0,3-2 0,-1 3 0,3 0 0,1-1 0,-1 1 0,5 0 0,-3 0 0,3 0 0,-2 0 0,0 3 0,0-3 0,0 2 0,-2-2 0,1 0 0,-4 0 0,2-1 0,-2 1 0,-1-1 0,1 1 0,-1-3 0,1 2 0,0-1 0,-1 1 0,1 1 0,-1-1 0,1 1 0,-1 0 0,1-3 0,-3 2 0,2-1 0,-1 1 0,-1 1 0,2-1 0,-1 1 0,1-1 0,1 1 0,-1-1 0,-1 1 0,1-1 0,-2 1 0,3-1 0,-1 1 0,1-1 0,-1 1 0,1-1 0,-1-1 0,3 1 0,-4-3 0,2 1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3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24575,'-2'6'0,"-1"0"0,-4 1 0,4-1 0,-3 0 0,3-1 0,-1-1 0,-1 1 0,0-1 0,-2 1 0,-3 3 0,-1 0 0,-5 5 0,5-2 0,-6 3 0,9-1 0,-5-4 0,5 3 0,2-6 0,0 1 0,3-3 0,1 1 0,-2-1 0,1 1 0,-3 1 0,-2 2 0,-3 5 0,1-2 0,2 1 0,-2-2 0,5-2 0,-2-1 0,5-3 0,-2-1 0,5-1 0,-1-2 0,10-3 0,-2 3 0,5-5 0,0 2 0,1 0 0,2-4 0,4 3 0,-3-4 0,6 2 0,-6-2 0,6 1 0,-5-1 0,1 3 0,-2-1 0,-4 1 0,0 2 0,-5-2 0,-1 5 0,-3-2 0,1 2 0,-1 0 0,1-2 0,-1 1 0,0 0 0,1-1 0,-1 1 0,1-1 0,-1 0 0,1 1 0,-1-1 0,1 2 0,-1 0 0,1 0 0,-3-1 0,-2 0 0,-2-1 0,-2 2 0,-3 0 0,2 0 0,-2 0 0,0-2 0,-1 1 0,0-3 0,1 2 0,0-3 0,2 2 0,-4-1 0,3 1 0,-1-2 0,3 1 0,-1-1 0,1 1 0,1-1 0,-1 1 0,4-1 0,-2 1 0,2-1 0,0 1 0,-2-1 0,1 0 0,-1 1 0,2-1 0,0 1 0,-2-3 0,1 1 0,-1-1 0,2 3 0,-2 1 0,2-1 0,-2 2 0,2 10 0,0 4 0,0 9 0,0 2 0,2-3 0,-1 4 0,4 0 0,-4 0 0,4-3 0,-4-2 0,1-2 0,0-4 0,-1 0 0,3-3 0,-3 0 0,3-2 0,-4-1 0,2-3 0,0 1 0,-1-1 0,1 1 0,-2-1 0,0 1 0,0-1 0,0 1 0,0-1 0,2 1 0,-2-1 0,2 1 0,-2-1 0,0 1 0,0-1 0,0 1 0,0-1 0,0 1 0,0-1 0,0 1 0,0-1 0,0-1 0,0-1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24575,'0'18'0,"0"-2"0,0-3 0,0-3 0,0 0 0,0-3 0,0 0 0,0-2 0,0-1 0,0 0 0,0 1 0,2-3 0,0 0 0,2-2 0,1 0 0,-1 0 0,1 0 0,5-2 0,-2-1 0,5-3 0,-3 1 0,0 0 0,0 2 0,0-1 0,-3 3 0,3-1 0,-5 2 0,4 0 0,-1 0 0,2 0 0,-3 0 0,3 0 0,-3 0 0,1 0 0,1 0 0,-4 0 0,2 0 0,-2 0 0,-1 0 0,1 0 0,-3 2 0,2 0 0,-4 3 0,2 2 0,-2 0 0,0 3 0,0-2 0,0 1 0,0-1 0,0 2 0,0 3 0,0-3 0,0 3 0,0 0 0,0-2 0,-4 4 0,-2-4 0,-5 0 0,1-2 0,-3-1 0,3 0 0,-6 0 0,5-3 0,-5 1 0,6-1 0,-3 0 0,3-2 0,-1-1 0,4-2 0,0 0 0,2 0 0,1 0 0,-1 0 0,1 0 0,-1 0 0,3 0 0,0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3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24575,'14'0'0,"1"0"0,1 0 0,7 0 0,-4 0 0,4 0 0,-3 0 0,-6 0 0,5 0 0,-10 0 0,0 0 0,-4 0 0,-1 0 0,1 0 0,-3 0 0,0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1 839 24575,'0'-10'0,"0"-1"0,0 4 0,0-6 0,2 2 0,3-5 0,3 5 0,11-13 0,-4 8 0,7-9 0,3 6 0,3-8 0,6 2 0,5-4 0,1-2 0,6 8 0,4-14 0,13 11 0,-5-8 0,16 8 0,-13 5 0,3 2 0,3 7 0,-7 0 0,9 3 0,-6-1 0,6 8 0,-4-5 0,10 7 0,-11 0 0,-9 0 0,5 0 0,8 0 0,-1 3 0,-3 1 0,6 8 0,-26-1 0,24 5 0,-11 0 0,-4-1 0,15 1 0,-19-8 0,1 0 0,35 5 0,-30-8 0,0-2 0,15 1 0,-11-4 0,-3 0 0,-9 0 0,-4-6 0,-2-4 0,-7-10 0,-7-4 0,7-11 0,-19 11 0,8-16 0,-13 14 0,1-15 0,1 4 0,-4-1 0,2 1 0,-7 9 0,0 3 0,-3 9 0,0 3 0,0 3 0,0 2 0,0 1 0,0 2 0,0 1 0,0 0 0,-2 3 0,-7 14 0,-8 12 0,-4 6 0,-3 6 0,1-6 0,6-3 0,-5 2 0,9-9 0,1-3 0,2-6 0,7-4 0,-2-1 0,5-3 0,0-7 0,0-4 0,6-11 0,0 1 0,3-3 0,2 0 0,-5 3 0,4 0 0,-4 1 0,1 5 0,-1-2 0,-1 3 0,0 0 0,0-3 0,0 5 0,0-7 0,0 9 0,0-6 0,-1 6 0,1 1 0,-1 1 0,1 4 0,-1-2 0,0 2 0,1 0 0,-1 0 0,1 4 0,0 4 0,0 9 0,1 3 0,0 4 0,0 4 0,-3-3 0,3 2 0,-6 1 0,5-7 0,-4 6 0,4-10 0,-5 0 0,5-4 0,-4-3 0,3-3 0,-2 0 0,1-2 0,-1-1 0,-2 1 0,2-3 0,-5 0 0,2-4 0,-8 0 0,1-1 0,-4 1 0,1 2 0,-5 0 0,2-3 0,-2 3 0,2-3 0,-2 1 0,6 1 0,-3-1 0,3-1 0,2 3 0,-1-2 0,3-1 0,0 3 0,3-4 0,1 4 0,2-2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37 24575,'10'-5'0,"1"-2"0,2 1 0,3-2 0,-2 5 0,-1-2 0,0 5 0,-3-2 0,-2 2 0,1 0 0,-1 0 0,2 0 0,0 0 0,-3 0 0,2 0 0,-3 0 0,1 0 0,-3 0 0,1 0 0,-3 2 0,2 2 0,-3 4 0,1 2 0,-2-2 0,0 1 0,0-4 0,0 4 0,0-1 0,0 2 0,0 0 0,0 6 0,-7-4 0,-4 11 0,-6-7 0,-5 6 0,3-4 0,-2-2 0,4-2 0,0-6 0,4 0 0,0-3 0,5 0 0,1-2 0,6-3 0,4-3 0,5-1 0,2-2 0,2 1 0,-3 2 0,3-1 0,-5 3 0,3-1 0,0 2 0,-2 0 0,1 0 0,-4 0 0,5 0 0,-5 0 0,2 0 0,-3 2 0,1 3 0,-2 5 0,-1 4 0,-2 2 0,0 1 0,0-4 0,0 6 0,0-7 0,0 7 0,0-6 0,-2 1 0,-1-1 0,-4-3 0,1 0 0,-4-3 0,3 3 0,-6-4 0,-1 1 0,-2-4 0,-4 0 0,3-3 0,-3 0 0,3 0 0,1 0 0,-1 0 0,4 0 0,0-3 0,3 1 0,0-6 0,2 3 0,1-2 0,2 0 0,1 2 0,-1-5 0,0 5 0,2-2 0,-1 2 0,4 1 0,-4 1 0,3-1 0,-3 4 0,4-2 0,-2 2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24575,'0'19'0,"0"2"0,0-4 0,0 7 0,0-4 0,0 4 0,0 8 0,0-3 0,-2 1 0,-2 0 0,-2-8 0,0 9 0,-3-2 0,4-1 0,-3-3 0,5-2 0,0-6 0,-2 3 0,4-7 0,-7 6 0,7-4 0,-7 4 0,7-2 0,-6-4 0,4 3 0,-5-2 0,3-3 0,0 1 0,0-7 0,3 2 0,0-3 0,0-1 0,-1-1 0,-1-2 0,-1 0 0,1-2 0,-3-1 0,-1-4 0,1 2 0,-3-5 0,2 5 0,-2-5 0,0 3 0,0-1 0,0-2 0,0 5 0,3-2 0,-3 4 0,5 1 0,-2 2 0,0 0 0,2 0 0,-2 4 0,4 1 0,1 8 0,2-3 0,0 3 0,0-3 0,0 0 0,0-2 0,0-1 0,0-3 0,0 1 0,0-5 0,0-7 0,0 3 0,0-4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24575,'14'0'0,"12"0"0,4 0 0,12 0 0,4 0 0,2 0 0,-9 0 0,6 0 0,-7 0 0,1 0 0,-2 0 0,-9 0 0,-11 0 0,0 0 0,-10 0 0,0 0 0,-5 0 0,0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5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24575,'11'-7'0,"-3"1"0,4 3 0,-2-1 0,-1 3 0,3-4 0,-7 5 0,2-3 0,-2 3 0,-1 0 0,3-2 0,-2 2 0,4-3 0,-4 3 0,2 0 0,-2 0 0,-1 0 0,1 0 0,-1 0 0,1 0 0,-1 0 0,1 2 0,-1 1 0,1 1 0,-1 1 0,1-3 0,-3 2 0,0-1 0,-2 1 0,2 0 0,-2 1 0,2-1 0,-2 1 0,3 2 0,-3-2 0,2 4 0,-2-1 0,0 2 0,0 0 0,0 3 0,0 0 0,0 4 0,0-1 0,-2 1 0,-4 2 0,-3-1 0,-5 2 0,2-3 0,-5 0 0,2 1 0,0-4 0,-1 0 0,5-4 0,-2 0 0,3-2 0,3-1 0,-3-2 0,3 0 0,-1-2 0,-2-1 0,5-2 0,-4 0 0,4 0 0,-2 0 0,2 0 0,0 0 0,1 0 0,-1 0 0,1 0 0,-1 0 0,1 0 0,1-2 0,2-1 0,1-4 0,0 2 0,0-2 0,0 0 0,0 2 0,0-4 0,0 3 0,0-3 0,0 1 0,2 1 0,0-3 0,3 3 0,2-1 0,-1-2 0,1 5 0,-2-2 0,-1 2 0,1 3 0,-1-2 0,1 3 0,-1-1 0,0 2 0,1 0 0,-1 0 0,3 0 0,1 0 0,2 0 0,0 0 0,0 0 0,-3 0 0,3 0 0,-5 0 0,2 0 0,0 0 0,-2 0 0,2 2 0,-3 1 0,3 1 0,1 1 0,2 2 0,0 1 0,0 2 0,0 0 0,0 0 0,0 3 0,0-2 0,-2 1 0,2-4 0,-5 2 0,2-5 0,-2 2 0,0-3 0,-1 1 0,0-3 0,-1 0 0,-1-2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09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46 24575,'-8'-24'0,"4"10"0,0 6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12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41 24575,'0'-14'0,"0"1"0,3 10 0,1 0 0,3-1 0,0 4 0,0-4 0,1 4 0,-1 0 0,0 0 0,0 0 0,0 0 0,0 0 0,0 0 0,0 0 0,0 0 0,0 0 0,-3 4 0,-1 0 0,-3 3 0,4 0 0,-4 0 0,4 0 0,-4 1 0,0-1 0,0 0 0,0 0 0,0 0 0,0 0 0,0 0 0,0 0 0,0 0 0,0 4 0,0-3 0,0 4 0,0-5 0,-4 0 0,0 0 0,-3 0 0,0-3 0,-1 3 0,1-6 0,0 2 0,-1-3 0,1 0 0,0 0 0,-4 0 0,2 0 0,-2 0 0,4 0 0,3-3 0,1-1 0,0-3 0,2-1 0,-2 1 0,3 0 0,0-4 0,0 2 0,0-2 0,0 0 0,0 3 0,0-4 0,0 5 0,3 0 0,-2 0 0,5 2 0,-5-1 0,5 5 0,-2-2 0,3 3 0,0 0 0,0 0 0,0 0 0,0 0 0,0 0 0,1 0 0,-1 0 0,0 0 0,0 0 0,-3 3 0,-1 1 0,-3 3 0,0 0 0,0 4 0,0-3 0,0 3 0,0-4 0,0 1 0,-3-1 0,-5 0 0,-1-3 0,-2 0 0,4-4 0,0 0 0,-5 0 0,4 0 0,-3 0 0,4 0 0,-1 0 0,4-7 0,-2 2 0,5-10 0,-2 6 0,3 1 0,0 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28.4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24575,'0'7'0,"0"-1"0,0-1 0,2-1 0,1 1 0,-1-1 0,2-1 0,-1 1 0,1-2 0,1 3 0,-1-1 0,1 1 0,2-1 0,-2 1 0,2 0 0,0-1 0,-2 1 0,4 2 0,-4-2 0,5 2 0,-5-2 0,4 0 0,-1 0 0,2 0 0,-2 2 0,1-2 0,-1 3 0,-1-4 0,3 1 0,-5 0 0,2 0 0,0-1 0,-2 1 0,2-2 0,0 1 0,-2-2 0,4 3 0,-4 0 0,2 0 0,-2-1 0,2-1 0,-2 1 0,2-2 0,-3 3 0,1-3 0,2 2 0,-2-1 0,4 2 0,-4-1 0,5-1 0,-5 1 0,4-1 0,-4-1 0,5 3 0,-3-5 0,3 5 0,0-5 0,-2 5 0,1-5 0,-1 2 0,2 0 0,-3-1 0,3 3 0,-3-3 0,1 3 0,1-3 0,-1 1 0,-1 0 0,3-2 0,-3 2 0,6 1 0,-2-3 0,2 5 0,-3-5 0,0 3 0,0-3 0,0 2 0,0-2 0,2 3 0,-1-3 0,2 0 0,-3 0 0,3 0 0,-2 0 0,4 0 0,-1 0 0,-1 2 0,3-2 0,-2 3 0,2-3 0,-2 0 0,1 0 0,-4 0 0,9 0 0,-8 0 0,5 0 0,-7 0 0,0 0 0,-2 0 0,1 0 0,-1 0 0,2 0 0,-3 0 0,3 0 0,-5 0 0,4 0 0,-4 0 0,5 0 0,-5 0 0,4 0 0,-4-2 0,2 1 0,-2-1 0,-1 2 0,1-2 0,-1 2 0,1-3 0,-1 1 0,1 2 0,-3-4 0,2 1 0,-1 1 0,-1-2 0,2 1 0,-2-1 0,1-1 0,1 3 0,-2-2 0,1 1 0,0 1 0,-2-2 0,3 3 0,3-1 0,4 2 0,6 0 0,-4-2 0,0 1 0,-5-1 0,1 2 0,-4 0 0,2 0 0,-6 0 0,-6 0 0,0 0 0,-6 0 0,5 0 0,-3-2 0,4 1 0,-5-1 0,3 0 0,-1 1 0,-1-1 0,1 0 0,0 1 0,1-3 0,0 4 0,2-5 0,-2 3 0,3-1 0,-3-1 0,1 4 0,-1-5 0,3 5 0,-1-2 0,1 2 0,-1 0 0,1 0 0,-1 0 0,1 0 0,-1 0 0,1 0 0,0 0 0,-1 0 0,1 0 0,-1 0 0,-2-3 0,2 3 0,-5-2 0,5 2 0,-2-2 0,2 1 0,1-1 0,-1 2 0,7 0 0,1 0 0,6 0 0,4 0 0,1 0 0,5 0 0,-1 0 0,1 0 0,-2 0 0,3 0 0,-3 0 0,2 0 0,-2 0 0,-4 0 0,3 0 0,-5 0 0,2 0 0,-6 0 0,0 0 0,-2 0 0,-1 0 0,1 0 0,-1 0 0,1 0 0,-1 0 0,-2 2 0,2-1 0,-3 2 0,3-2 0,-4 3 0,4-4 0,-4 4 0,2-2 0,-2 2 0,0 0 0,-4 1 0,1-1 0,-7 1 0,3 2 0,-1-1 0,-1 3 0,1-4 0,-2 5 0,2-5 0,-1 5 0,1-3 0,-2 3 0,0 0 0,0 0 0,0 3 0,-1-2 0,1-1 0,2 0 0,-1-5 0,3 5 0,-1-5 0,2 2 0,1-3 0,-3 1 0,3 0 0,-2-1 0,1 1 0,0 0 0,-2-3 0,2 2 0,1-1 0,-1-1 0,0 2 0,1-1 0,1 1 0,-1-1 0,2-1 0,-1 0 0,-1-2 0,4 1 0,-2-6 0,2 0 0,0-7 0,0 1 0,0-2 0,0-3 0,0-1 0,0 2 0,0-4 0,0 6 0,0-4 0,0 4 0,0-3 0,0 5 0,0-2 0,0 5 0,0-1 0,0 4 0,0-2 0,0 2 0,0 1 0,0-1 0,0 1 0,0 0 0,0-1 0,0-2 0,0 2 0,0-2 0,-5 4 0,4-1 0,-3 6 0,4 0 0,0 9 0,0 2 0,0 1 0,0 1 0,0-1 0,0 2 0,0-2 0,0-1 0,0-3 0,0 0 0,0 0 0,0-3 0,0 3 0,0-5 0,2 2 0,-2-3 0,2 1 0,0-3 0,0 0 0,3-2 0,-1-4 0,-1-5 0,1-1 0,-1-6 0,0 5 0,2-5 0,-4 8 0,3-4 0,-3 6 0,1-1 0,-2 3 0,2 1 0,-2 7 0,2 5 0,-2 6 0,0 1 0,0-2 0,0-1 0,0-3 0,0-3 0,0 0 0,0-2 0,0-5 0,0-4 0,0-2 0,0-2 0,0 5 0,0 1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14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24575,'0'14'0,"0"1"0,0 1 0,0 4 0,0 2 0,0-1 0,0 4 0,0-3 0,0 9 0,0-8 0,0 8 0,0-10 0,0 1 0,0-2 0,0 1 0,0-8 0,0 7 0,0-8 0,0 0 0,0-1 0,0 0 0,0-3 0,0 3 0,0-4 0,0 0 0,0 1 0,0-1 0,0 0 0,0 0 0,0 0 0,0 1 0,0-1 0,0-6 0,-7-2 0,5-3 0,-5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16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24575,'11'0'0,"-1"0"0,-3 0 0,0 0 0,0 0 0,0 0 0,1 0 0,-1 0 0,0 0 0,0 0 0,0 0 0,0 0 0,0 0 0,0 0 0,0 0 0,0 0 0,0 0 0,0 0 0,0 0 0,0 0 0,-1 0 0,1 0 0,0 0 0,0 0 0,0 0 0,0 0 0,0 0 0,-3 3 0,2 1 0,-5 3 0,2 0 0,0 0 0,1 0 0,0 1 0,-1-1 0,0 0 0,-2 0 0,5 0 0,-5 0 0,2 0 0,-3 0 0,0 1 0,0-1 0,0 0 0,0 0 0,0 0 0,0-1 0,0 2 0,0-1 0,0 0 0,0 0 0,0 0 0,0 0 0,0 1 0,0-1 0,0 0 0,0 0 0,0 0 0,-3 0 0,-1 0 0,-3 0 0,0-3 0,0 2 0,-5-2 0,4 4 0,-3-4 0,4-1 0,3 0 0,-3-2 0,3 2 0,-3-3 0,0 0 0,0 0 0,0 4 0,0-4 0,0 4 0,-1-4 0,1 0 0,4 0 0,0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46 24575,'-8'-24'0,"4"10"0,0 6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41 24575,'0'-14'0,"0"1"0,3 10 0,1 0 0,3-1 0,0 4 0,0-4 0,1 4 0,-1 0 0,0 0 0,0 0 0,0 0 0,0 0 0,0 0 0,0 0 0,0 0 0,0 0 0,-3 4 0,-1 0 0,-3 3 0,4 0 0,-4 0 0,4 0 0,-4 1 0,0-1 0,0 0 0,0 0 0,0 0 0,0 0 0,0 0 0,0 0 0,0 0 0,0 4 0,0-3 0,0 4 0,0-5 0,-4 0 0,0 0 0,-3 0 0,0-3 0,-1 3 0,1-6 0,0 2 0,-1-3 0,1 0 0,0 0 0,-4 0 0,2 0 0,-2 0 0,4 0 0,3-3 0,1-1 0,0-3 0,2-1 0,-2 1 0,3 0 0,0-4 0,0 2 0,0-2 0,0 0 0,0 3 0,0-4 0,0 5 0,3 0 0,-2 0 0,5 2 0,-5-1 0,5 5 0,-2-2 0,3 3 0,0 0 0,0 0 0,0 0 0,0 0 0,0 0 0,1 0 0,-1 0 0,0 0 0,0 0 0,-3 3 0,-1 1 0,-3 3 0,0 0 0,0 4 0,0-3 0,0 3 0,0-4 0,0 1 0,-3-1 0,-5 0 0,-1-3 0,-2 0 0,4-4 0,0 0 0,-5 0 0,4 0 0,-3 0 0,4 0 0,-1 0 0,4-7 0,-2 2 0,5-10 0,-2 6 0,3 1 0,0 5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24575,'0'14'0,"0"1"0,0 1 0,0 4 0,0 2 0,0-1 0,0 4 0,0-3 0,0 9 0,0-8 0,0 8 0,0-10 0,0 1 0,0-2 0,0 1 0,0-8 0,0 7 0,0-8 0,0 0 0,0-1 0,0 0 0,0-3 0,0 3 0,0-4 0,0 0 0,0 1 0,0-1 0,0 0 0,0 0 0,0 0 0,0 1 0,0-1 0,0-6 0,-7-2 0,5-3 0,-5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24575,'11'0'0,"-1"0"0,-3 0 0,0 0 0,0 0 0,0 0 0,1 0 0,-1 0 0,0 0 0,0 0 0,0 0 0,0 0 0,0 0 0,0 0 0,0 0 0,0 0 0,0 0 0,0 0 0,0 0 0,0 0 0,-1 0 0,1 0 0,0 0 0,0 0 0,0 0 0,0 0 0,0 0 0,-3 3 0,2 1 0,-5 3 0,2 0 0,0 0 0,1 0 0,0 1 0,-1-1 0,0 0 0,-2 0 0,5 0 0,-5 0 0,2 0 0,-3 0 0,0 1 0,0-1 0,0 0 0,0 0 0,0 0 0,0-1 0,0 2 0,0-1 0,0 0 0,0 0 0,0 0 0,0 0 0,0 1 0,0-1 0,0 0 0,0 0 0,0 0 0,-3 0 0,-1 0 0,-3 0 0,0-3 0,0 2 0,-5-2 0,4 4 0,-3-4 0,4-1 0,3 0 0,-3-2 0,3 2 0,-3-3 0,0 0 0,0 0 0,0 4 0,0-4 0,0 4 0,-1-4 0,1 0 0,4 0 0,0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28.2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57 108 24575,'0'19'0,"0"-3"0,0 9 0,0-4 0,0 17 0,0-4 0,0 30 0,0-21 0,0 21 0,0-12 0,0 31 0,0-18 0,0 16 0,0-35 0,-4-2 0,2-12 0,-2 11 0,1-18 0,2 7 0,-6-16 0,6 0 0,-7 0 0,8 0 0,-7-4 0,6 3 0,-6-3 0,6 4 0,-6-4 0,7 3 0,-4-7 0,4 3 0,0-4 0,0 0 0,0 0 0,0-29 0,0 2 0,0-33 0,0 13 0,0-10 0,0-2 0,0-2 0,0-10 0,0 10 0,0-4 0,0 7 0,0-1 0,0 6 0,0-4 0,4 16 0,-3-9 0,3 16 0,-4-5 0,0 6 0,0 4 0,0 2 0,0 4 0,0 3 0,0 2 0,0 4 0,0 0 0,0-1 0,0 1 0,0 0 0,0 0 0,0-1 0,0 1 0,0 0 0,3 3 0,1-2 0,3 2 0,1 0 0,-1-3 0,0 3 0,0-3 0,0 0 0,4-1 0,-2 4 0,6-3 0,-3 2 0,0-2 0,3-1 0,-3 0 0,3 0 0,1 0 0,0 0 0,0 0 0,0-1 0,-4 2 0,3 2 0,-7 2 0,7 3 0,-7 0 0,4 0 0,-5 0 0,0 0 0,0 0 0,4 0 0,-3 3 0,3 1 0,-3 3 0,-1 1 0,0-1 0,0 4 0,1 1 0,0 4 0,-4 0 0,0 7 0,-4-6 0,0 3 0,0-6 0,0-1 0,0 2 0,-4 1 0,-4 0 0,-9 1 0,0-5 0,-8 5 0,3-4 0,-4 1 0,0-2 0,4-3 0,-3-1 0,3-3 0,0-1 0,-3-4 0,8 0 0,-3 0 0,7 0 0,2 0 0,4 0 0,0 0 0,-1-3 0,4-1 0,-2-3 0,3 3 0,-1 1 0,1 3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29.44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24575,'24'0'0,"-4"0"0,5 0 0,-8 0 0,8 0 0,-3 0 0,4 0 0,-4 0 0,3 0 0,-8 0 0,3 0 0,-8 0 0,3 0 0,-7 0 0,3 0 0,-4 0 0,0 0 0,0 0 0,4 0 0,-3 0 0,7 0 0,-3 0 0,4 0 0,-4 0 0,-1 0 0,-4 0 0,0 0 0,-3 0 0,-1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0.2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24575,'31'0'0,"11"0"0,-18 0 0,24 0 0,1 0 0,0 0 0,15 0 0,-18 0 0,-1 0 0,-1 0 0,-6 0 0,-10 0 0,-2 0 0,-10 0 0,-4 0 0,-1 0 0,-7 0 0,-1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1.6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163 0 24575,'-55'30'0,"13"-6"0,26-3 0,12-5 0,0 0 0,4 0 0,-7 7 0,5-1 0,-5 12 0,7-7 0,-7 17 0,5-19 0,-9 17 0,10-23 0,-3 11 0,4-8 0,0 4 0,0 0 0,0 0 0,0 0 0,0 6 0,0-5 0,0 5 0,0-6 0,0 0 0,0 6 0,0-5 0,3 4 0,7 1 0,0 1 0,8 5 0,-8 0 0,4 0 0,-4 0 0,-1-5 0,4-2 0,-4-5 0,8 0 0,-4-4 0,0-2 0,6-3 0,-5-4 0,6-1 0,1-4 0,-4 0 0,8 1 0,-3-1 0,-1 0 0,4-3 0,-8-1 0,4-4 0,-5 3 0,-4-2 0,-1 3 0,-4-4 0,0 0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4:4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24575,'0'7'0,"0"1"0,0-2 0,-2 1 0,2-3 0,-2 1 0,0-3 0,1 2 0,-2-2 0,0 3 0,-1-1 0,-3 1 0,-1 2 0,-2-2 0,0 5 0,2-5 0,-1 4 0,4-3 0,-2 0 0,2-1 0,0 0 0,1-1 0,-1-1 0,1 1 0,-1-4 0,3 4 0,-2-3 0,3 3 0,-3-4 0,4 4 0,-4-1 0,1 1 0,-1 1 0,-1-1 0,1 1 0,-1-1 0,0 1 0,3-1 0,-2-1 0,3 1 0,-3-2 0,4 3 0,-4-1 0,2 0 0,-1 0 0,0 1 0,0-1 0,-1 0 0,-1 1 0,0-1 0,1 1 0,1-1 0,-1 1 0,2-1 0,1-1 0,4-1 0,4-2 0,6 0 0,1 0 0,-1 0 0,3-3 0,-2 3 0,2-5 0,0 2 0,-2 0 0,2-2 0,-6 2 0,3 0 0,-3-2 0,0 5 0,0-5 0,-2 5 0,1-3 0,-4 1 0,2 2 0,-2-2 0,-1 2 0,1 0 0,-1 0 0,3 0 0,-2 0 0,5 0 0,-5 0 0,4-2 0,-4 1 0,2-1 0,-2 2 0,-1 0 0,1 0 0,-1 0 0,1 0 0,-1 0 0,-3 0 0,-6 0 0,0 0 0,-4 0 0,2 0 0,2 0 0,-2 0 0,3 0 0,-3 0 0,3 0 0,0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3.71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68 24575,'11'0'0,"-2"0"0,-2 0 0,0 0 0,0 0 0,0 0 0,0 0 0,0 0 0,0 0 0,-3 7 0,2-2 0,-2 6 0,4 0 0,-4 1 0,3 4 0,-6-4 0,6 3 0,-3-3 0,1 4 0,-2 0 0,0-4 0,-2 3 0,2-3 0,-3 3 0,0 1 0,0 0 0,0 0 0,0 5 0,0-4 0,0 3 0,0-4 0,0 5 0,0-8 0,0 6 0,0-11 0,0 4 0,0-5 0,0 0 0,0 0 0,0 4 0,0-3 0,0 3 0,0-4 0,0 1 0,0-1 0,3-3 0,1-2 0,0-5 0,-2-5 0,2-4 0,-3-4 0,6-4 0,-6-2 0,3 0 0,0-3 0,-3 3 0,3-4 0,-1 4 0,-2 2 0,3-1 0,-4 4 0,0-4 0,0 1 0,0 3 0,0-4 0,0 9 0,0-3 0,0 3 0,0-1 0,3-2 0,-2 7 0,6-3 0,-3 0 0,4-1 0,0-1 0,-1-2 0,1 7 0,0-7 0,-1 7 0,0-3 0,1 7 0,-4-3 0,2 6 0,-2-2 0,3 3 0,0 0 0,0 0 0,9 0 0,-3 0 0,12 0 0,-8 0 0,8 0 0,-8 0 0,4 0 0,-6 0 0,1 4 0,-4 0 0,0 3 0,-5-3 0,0 3 0,0-7 0,-3 7 0,-1-6 0,-3 2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5.23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24575,'16'0'0,"2"0"0,-2 0 0,1 0 0,4 0 0,-5 0 0,-1 0 0,-3 0 0,0 0 0,-5 0 0,0 0 0,0 0 0,-3 3 0,-1 1 0,-3 3 0,0 4 0,-3 1 0,-2 9 0,-7 0 0,-2 6 0,-4-1 0,1 0 0,-1 0 0,4 5 0,-2-8 0,6 8 0,-1-18 0,3 6 0,0-10 0,4 2 0,-2-7 0,5-1 0,-2-3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7.1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10 130 24575,'0'20'0,"0"3"0,0-1 0,0 4 0,-4 0 0,3 0 0,-3-4 0,4 3 0,0-12 0,0 6 0,0-7 0,0 4 0,0-4 0,0 3 0,0-3 0,0 4 0,0 5 0,0-4 0,0 8 0,0-4 0,0 1 0,0 3 0,0-8 0,0 8 0,0-8 0,0 4 0,0-5 0,0 0 0,0-1 0,0 1 0,4 0 0,0 0 0,1 0 0,2 0 0,-3-4 0,3-1 0,0-4 0,5 1 0,0-1 0,3 1 0,1 0 0,0-3 0,5-2 0,-4-3 0,3 0 0,-4 0 0,0 0 0,5 0 0,-4 0 0,3 0 0,-4 0 0,0-3 0,0-5 0,0-1 0,-4-6 0,-1 2 0,1-3 0,-3 0 0,3-4 0,-8-19 0,0 9 0,-4-19 0,0 16 0,0-5 0,0 0 0,0 0 0,-4 0 0,-2-1 0,-3 1 0,-1 0 0,1 5 0,-1-4 0,1 4 0,4-5 0,-3 5 0,7-3 0,-7 13 0,7-8 0,-6 14 0,3 0 0,0 6 0,-3 4 0,3 3 0,-3 0 0,-4 4 0,-5 0 0,-1 0 0,2 0 0,0 0 0,3 0 0,0 0 0,-3 0 0,6 0 0,-6 0 0,7 0 0,-7 4 0,3 0 0,0 1 0,-3 2 0,6-3 0,-6 4 0,7-4 0,-3 3 0,4-3 0,-1 3 0,4 4 0,-3 1 0,6 4 0,-2 0 0,3 0 0,0 0 0,0-1 0,0 1 0,0 0 0,0-5 0,0 0 0,0-4 0,7 1 0,6-1 0,9-2 0,9-1 0,8-4 0,1 0 0,10 0 0,2 0 0,1 0 0,5 0 0,0 0 0,-5 0 0,-1 0 0,-8 0 0,-11-4 0,-6 3 0,-7-3 0,-8 4 0,-1 0 0,-13 0 0,-2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8.93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157 1 24575,'-7'7'0,"0"-1"0,-1-6 0,4 4 0,-3 3 0,7 1 0,-7 0 0,6-2 0,-2-2 0,3 6 0,0 2 0,0 2 0,-4 2 0,-1 5 0,-6-4 0,-2 3 0,-3-7 0,3 2 0,-2-6 0,10 2 0,-10-3 0,14-1 0,-10 0 0,10-3 0,-2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9.9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24575,'14'0'0,"-3"0"0,8 0 0,-10 0 0,7 0 0,-9 0 0,0 0 0,0 0 0,-3 0 0,-1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2.13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24575,'0'10'0,"0"4"0,0 3 0,0 0 0,0 8 0,0-4 0,0 5 0,0 1 0,0 4 0,0 2 0,0 0 0,0-2 0,0 0 0,0-3 0,0 3 0,0-4 0,0-1 0,0-5 0,0 10 0,0-3 0,0 5 0,0 3 0,0-3 0,0 5 0,0 6 0,0-10 0,0 9 0,0-10 0,0 0 0,0 3 0,0-8 0,0 3 0,0-5 0,0 1 0,0-1 0,0-5 0,0 4 0,0-8 0,0 0 0,0-2 0,0-4 0,0 1 0,0-2 0,0-3 0,0-1 0,0-5 0,0-10 0,0-4 0,0-12 0,0 3 0,0-4 0,4-6 0,2-1 0,3 0 0,4-4 0,-3 5 0,4-1 0,-1-4 0,-3 14 0,3-8 0,-5 14 0,0-3 0,0 8 0,-4 0 0,3 5 0,-3 0 0,3 0 0,0-1 0,0 1 0,1 3 0,-4-3 0,2 7 0,-2-7 0,3 7 0,0-4 0,0 1 0,0-1 0,4-4 0,1 1 0,4-1 0,0 0 0,0 0 0,-4 0 0,-1 3 0,-4 2 0,1 3 0,-1 0 0,0 0 0,0 0 0,0 0 0,1 3 0,-1 5 0,1 4 0,0 4 0,0 0 0,0 0 0,0 5 0,0-4 0,1 8 0,-1-8 0,0 8 0,1-4 0,-1 1 0,-3 3 0,-2-3 0,-3-1 0,0 4 0,0-3 0,0 4 0,0 0 0,0-4 0,0 3 0,0-8 0,0 8 0,0-8 0,0 3 0,0-8 0,4 7 0,-3-10 0,2 5 0,-3-13 0,0 1 0,0-5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3.49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88 1 24575,'19'0'0,"2"0"0,0 0 0,4 0 0,-8 3 0,4 5 0,-1 1 0,-3 6 0,9 4 0,-8-2 0,3 5 0,-4-2 0,-5-3 0,1 13 0,-1-11 0,2 11 0,-5-8 0,6 4 0,-9 0 0,3 0 0,-2 0 0,-1 6 0,2-5 0,2 10 0,-5-4 0,-1 10 0,-4-3 0,0 4 0,0 0 0,0-4 0,0 4 0,0 0 0,0-5 0,0 0 0,0-2 0,0-5 0,0 1 0,-4-2 0,-1-5 0,-4 6 0,-4-5 0,3 5 0,-7-6 0,8 0 0,-8 0 0,7 1 0,-6-1 0,3-5 0,-1 4 0,-2-3 0,3 4 0,-5 0 0,1-4 0,0 3 0,0-3 0,0-1 0,0 4 0,0-8 0,1 4 0,-5-5 0,4 0 0,-4 1 0,5-5 0,0 0 0,0-4 0,4-1 0,1 1 0,4-1 0,-1 0 0,1-6 0,4-5 0,0-1 0,3-2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7.13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 1 24575,'0'18'0,"0"4"0,0-1 0,0 11 0,0-5 0,0 10 0,0-4 0,0 11 0,0-5 0,0 5 0,0-6 0,0 0 0,0 0 0,0 0 0,-4 0 0,3 0 0,-3-5 0,4-1 0,0-1 0,0-3 0,-4 3 0,3-5 0,-3 0 0,4 0 0,0 1 0,0-6 0,0 4 0,0-8 0,0 4 0,0-9 0,0 3 0,0-7 0,0 3 0,0-4 0,0 0 0,0 1 0,0-1 0,0 0 0,0 0 0,0 0 0,0 1 0,0-1 0,0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8.82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24575,'15'0'0,"4"0"0,-2 0 0,3 0 0,1 0 0,-8 0 0,6 0 0,-10 0 0,2 0 0,-4 0 0,0 0 0,-1 0 0,1 0 0,1 0 0,-1 0 0,0 0 0,0 0 0,0 0 0,4 0 0,-3 0 0,7 0 0,-7 0 0,7 0 0,-3 0 0,0 0 0,3 0 0,-3 3 0,4-2 0,0 6 0,-4-3 0,3 4 0,-7-1 0,3 1 0,-4-1 0,1 0 0,-1 0 0,0 1 0,0-1 0,0 0 0,1 4 0,-4-3 0,-1 7 0,1-7 0,-4 7 0,4-7 0,-4 7 0,0-3 0,0 0 0,0 3 0,0-7 0,0 7 0,0-3 0,0 4 0,0 0 0,-8 0 0,3 0 0,-7 0 0,4 0 0,-3 0 0,2 0 0,-6 0 0,2-4 0,1-1 0,-3-3 0,7-1 0,-7 1 0,6 0 0,-6-1 0,7 1 0,-7-4 0,3-1 0,-4-3 0,0 0 0,0 0 0,0 0 0,-7 0 0,0 0 0,-1 0 0,-1 0 0,8 0 0,-8 0 0,11 0 0,-5 0 0,11 0 0,-4 0 0,5-3 0,3-1 0,1-3 0,3 3 0,0 1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9.96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24575,'15'0'0,"-1"0"0,12 0 0,-3 0 0,8 0 0,-9 0 0,-2 0 0,1 0 0,-8 0 0,3 0 0,-9 0 0,0 0 0,-3 0 0,-1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4:4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24575,'0'9'0,"0"-2"0,0 3 0,0-5 0,0 4 0,0-4 0,0 8 0,0-5 0,0 2 0,0 3 0,0-5 0,0 8 0,0-8 0,0 7 0,0-4 0,0 3 0,0 1 0,0-1 0,0 2 0,0-2 0,0 1 0,0-4 0,0 2 0,0-3 0,0 3 0,0-5 0,0 4 0,0-4 0,0 2 0,0 0 0,0 0 0,0 0 0,0 0 0,0-3 0,0 6 0,0-5 0,0 2 0,0 0 0,0-3 0,0 1 0,0 1 0,0-4 0,0 5 0,0-5 0,0 4 0,0-4 0,0 5 0,0-3 0,0 1 0,0 1 0,0-1 0,0-1 0,0 3 0,0-5 0,0 2 0,0-3 0,0 1 0,0-1 0,0-3 0,0-2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1.01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24575,'11'0'0,"2"0"0,-4 0 0,6 0 0,-3 0 0,4 0 0,9 0 0,-6 0 0,11 0 0,-8 0 0,-1 0 0,-1 0 0,-4 0 0,-5 0 0,-3 0 0,-5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5.05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507 1 24575,'-31'13'0,"10"-6"0,-12 21 0,6-13 0,3 6 0,-7-3 0,10-1 0,-1 0 0,-3 0 0,8-1 0,-9 2 0,9 2 0,-5 2 0,5-3 0,0 5 0,0-6 0,-1 8 0,5-4 0,0 3 0,1-4 0,2 5 0,-2 1 0,3-1 0,0 0 0,0 0 0,4-4 0,-3 3 0,4-8 0,-1 3 0,-2-4 0,6-4 0,-3 3 0,4-3 0,0 4 0,0 0 0,0 0 0,0 0 0,0 4 0,0-3 0,0 8 0,0-3 0,0 4 0,0-4 0,0 3 0,0-4 0,0 5 0,0 1 0,0-1 0,0 0 0,0 0 0,4 0 0,1 0 0,3-4 0,1-2 0,2-4 0,2 0 0,-1 0 0,3 0 0,-3 0 0,4-4 0,5 4 0,-4-3 0,3 0 0,1 2 0,-4-6 0,8 4 0,-8-2 0,8-1 0,4 5 0,-6-5 0,5 2 0,-16-5 0,-1 1 0,-4-4 0,0-1 0,0 0 0,0-2 0,-3 2 0,0-3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7.51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42 24575,'15'0'0,"0"0"0,1 0 0,-4 0 0,3 0 0,-7 0 0,3 0 0,0 0 0,-3 0 0,3 0 0,-4 0 0,0 0 0,0 0 0,1 0 0,-4 3 0,2 1 0,-2 3 0,3 5 0,1-4 0,-4 3 0,2-4 0,-5 4 0,6-3 0,-7 7 0,4-3 0,-4 4 0,0 0 0,0 0 0,0 4 0,0-3 0,0 8 0,0-3 0,0 0 0,-4 3 0,-1-8 0,-4 8 0,-2-8 0,1 3 0,-1-4 0,-1-3 0,4-2 0,0-4 0,1 0 0,3 1 0,-3-1 0,3 0 0,-3 0 0,6-9 0,-2-3 0,3-10 0,0-5 0,4-2 0,1-4 0,8-1 0,-4 1 0,13-1 0,-7-5 0,8 3 0,-5-2 0,4 3 0,-7 2 0,6 3 0,-12 6 0,2 2 0,-4 7 0,1-3 0,-1 7 0,-3-3 0,2 6 0,-5-5 0,2 2 0,1-3 0,0-1 0,0 1 0,2 0 0,-5-1 0,5 4 0,-5-2 0,5 2 0,-2-3 0,3 0 0,0 3 0,-4 7 0,0 5 0,-6 7 0,-2 1 0,-3 0 0,0 0 0,0 0 0,4 0 0,0-1 0,4 1 0,-4 5 0,3 0 0,-3 1 0,4 3 0,-3-8 0,2 3 0,-3-4 0,4-4 0,0-1 0,0-3 0,-3-1 0,2 0 0,-2 0 0,3 0 0,0 0 0,0 0 0,0 0 0,0 0 0,3 0 0,1 0 0,7 0 0,-3 1 0,7 0 0,-7-1 0,3 0 0,0 1 0,-3-4 0,3 3 0,-4-6 0,4 2 0,-2-3 0,2 0 0,0 0 0,-3 0 0,3 0 0,-4 0 0,0 0 0,1 0 0,-1 0 0,-1 0 0,1 0 0,0 3 0,0-3 0,-4 7 0,4-6 0,-3 5 0,3-2 0,0 0 0,-3 2 0,2-5 0,-6 5 0,6-5 0,-5 2 0,2-3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8.40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24575,'0'18'0,"0"-2"0,0 5 0,0-1 0,0-3 0,0 4 0,0-9 0,0-1 0,0-4 0,0 0 0,0-6 0,0-2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0.95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43 37 24575,'0'35'0,"0"-5"0,0 7 0,0-10 0,0 5 0,0-6 0,0 0 0,0 5 0,0-12 0,0 11 0,4-12 0,-3 3 0,2 0 0,-3-5 0,0-1 0,0-3 0,0 0 0,0-5 0,0 0 0,3-3 0,1-1 0,0-10 0,2-2 0,-1-11 0,7-2 0,2-10 0,4 5 0,1-10 0,-2 9 0,-2-9 0,1 14 0,-6-7 0,1 13 0,-2-4 0,-5 5 0,-1 4 0,-3 1 0,0 4 0,0-1 0,0 1 0,0 0 0,3 3 0,-2-2 0,2 2 0,4-7 0,-2-1 0,10 0 0,-6 1 0,2 3 0,-4 1 0,0-1 0,0 4 0,-3 4 0,0 4 0,-4 3 0,0 4 0,0-3 0,0 7 0,0-3 0,0 4 0,0 0 0,0 4 0,0 2 0,0-1 0,0 10 0,0-9 0,0 10 0,0-6 0,4 6 0,1-5 0,0 10 0,-1-10 0,-4 10 0,0-10 0,0 10 0,0-9 0,0 8 0,0-8 0,0 9 0,0-5 0,0 1 0,0 4 0,0-4 0,0 5 0,0 0 0,0-5 0,0 3 0,-8-8 0,2 8 0,-11-8 0,7 3 0,-7-4 0,4-1 0,-1-5 0,-1 0 0,6-5 0,-7 0 0,8-4 0,-3-1 0,3-4 0,1 0 0,-4 1 0,3-4 0,-7-1 0,6-3 0,-6 0 0,3 0 0,0-7 0,-3-2 0,6-7 0,-3-4 0,-1-2 0,7-4 0,-6-6 0,11-1 0,-7-11 0,7 4 0,-3 1 0,4 7 0,0 0 0,0 5 0,0-5 0,0 1 0,0 3 0,0-9 0,8 10 0,12-12 0,5 10 0,15-6 0,0 5 0,1 5 0,9-5 0,-4 9 0,-1 0 0,-1 3 0,-6 7 0,-5-2 0,-6 7 0,-7 3 0,-8 3 0,-1 0 0,-4 0 0,-9 0 0,-2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1.93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75 1 24575,'0'14'0,"0"1"0,0 5 0,0 2 0,0-1 0,0-4 0,0 2 0,0-9 0,-4 9 0,3-11 0,-6 7 0,-1-6 0,0 2 0,0-4 0,1 1 0,3-1 0,-3 0 0,0-3 0,0-1 0,3-3 0,1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4.69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25 24575,'20'0'0,"-1"0"0,1 0 0,-3 0 0,0 0 0,-2 0 0,-7 0 0,7 0 0,-7 0 0,3 0 0,-5 0 0,2 0 0,-2 0 0,1 0 0,0 0 0,0 0 0,0 0 0,0 0 0,-1 0 0,10 0 0,-3-4 0,8 0 0,-5-4 0,0 3 0,-4 1 0,-1 4 0,-4 0 0,0 0 0,0 0 0,-3 3 0,-4 1 0,-4 7 0,-4-3 0,-4 12 0,3-7 0,-6 7 0,6-4 0,-3 0 0,0 0 0,4 0 0,-4-4 0,4 3 0,1-3 0,-2 4 0,-2 0 0,2 0 0,-6 0 0,6-4 0,-2 2 0,3-5 0,0 6 0,4-7 0,-3 3 0,7-4 0,-1-3 0,9-5 0,4-7 0,4-1 0,4-3 0,-3 4 0,4 0 0,-5 3 0,-1 2 0,-3 3 0,3 0 0,-6 0 0,6 0 0,-7 0 0,7 0 0,-7 0 0,3 3 0,0 5 0,-3 4 0,4 4 0,-1 0 0,-2 0 0,3 4 0,0-3 0,-3 4 0,6-6 0,-6 1 0,7 5 0,-7-4 0,3 8 0,-4-8 0,1 8 0,-1-3 0,-3 4 0,-1 0 0,-4 0 0,0 0 0,0 0 0,0 1 0,0-1 0,-4 0 0,-1-5 0,-3 0 0,0-5 0,-4 0 0,3 0 0,-6 0 0,7-4 0,-8 3 0,8-7 0,-7 3 0,3-3 0,0-1 0,-3 1 0,7 0 0,-4-4 0,5-1 0,0-3 0,-4 0 0,2 0 0,-2 0 0,4 0 0,-1 0 0,1-3 0,-4-12 0,2 1 0,-3-14 0,8 7 0,-4-6 0,7-4 0,-3-2 0,4-5 0,0 0 0,0-1 0,0 1 0,0 0 0,0 0 0,0 0 0,0 5 0,9-4 0,-3 9 0,11-3 0,-4 9 0,0 2 0,-2 3 0,-3 5 0,0-3 0,-1 10 0,0-5 0,1 6 0,-4-3 0,2 3 0,-5-3 0,2 3 0,-3-3 0,0-2 0,0 4 0,0-1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6.06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24575,'15'0'0,"0"0"0,0 0 0,-3 0 0,0 3 0,-1 2 0,1 2 0,0 5 0,-1-4 0,1 4 0,-7 4 0,5-3 0,-6 4 0,1 2 0,1-6 0,-2 4 0,4-2 0,-4-3 0,3 0 0,-3 3 0,4-3 0,0 4 0,0 0 0,-4 0 0,3 0 0,-2 4 0,3-3 0,1 4 0,-5-1 0,3-3 0,-2 8 0,-1-8 0,4 8 0,-7-8 0,3 4 0,0-1 0,-3-3 0,3 4 0,-4-5 0,0 0 0,0 0 0,0-1 0,0 6 0,0-4 0,0 3 0,0 8 0,0-9 0,0 13 0,0-15 0,0 8 0,0-8 0,-4 3 0,0-4 0,-5 5 0,1-4 0,0 3 0,3-8 0,-2 3 0,3-3 0,-4 0 0,0 3 0,4-6 0,-3 2 0,3-4 0,0 0 0,0 0 0,1-3 0,3 3 0,-3-9 0,3-6 0,-4-1 0,4-2 0,-4 7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1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4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24575,'0'7'0,"0"-1"0,0 1 0,0 0 0,0 0 0,0 0 0,4-3 0,-4 2 0,7-3 0,-7 4 0,7 0 0,-7 0 0,4 0 0,-1-3 0,-2 3 0,2-3 0,-3 3 0,3 0 0,-2-1 0,2 1 0,0 0 0,-3 0 0,3 0 0,-3 0 0,3-1 0,-2 1 0,5 0 0,-5 0 0,2 0 0,0-4 0,-2 4 0,2-4 0,0 1 0,-2 3 0,5-4 0,-2 4 0,0 0 0,-1 0 0,0 0 0,-2 0 0,2 0 0,0-3 0,-2 3 0,2-3 0,0 0 0,-2 2 0,5-2 0,-5 3 0,5-3 0,-5 3 0,5-3 0,-5 3 0,6 0 0,-3 0 0,3 0 0,-3 0 0,2 0 0,-2 1 0,0-1 0,2 0 0,-5 0 0,5 0 0,-5 1 0,5-1 0,-5 0 0,5-3 0,-5 2 0,6-5 0,-7 5 0,3-2 0,1 3 0,-4 1 0,7-1 0,-6 0 0,5 0 0,-5 0 0,2 0 0,0 1 0,-2-1 0,5 0 0,-2 0 0,3 0 0,-3 0 0,3 0 0,-3 1 0,0-1 0,2 0 0,-2 0 0,3 0 0,-3 0 0,2 1 0,-2-1 0,4 0 0,-4 0 0,2 0 0,-2 0 0,3 1 0,-3-1 0,3 0 0,-3 0 0,3 0 0,-3 1 0,2-1 0,-5 0 0,5 0 0,-5 0 0,6 1 0,-7-1 0,7 0 0,-6 0 0,5 0 0,-5 1 0,5-1 0,-5 0 0,5 0 0,-2 0 0,0 0 0,0 1 0,-1-1 0,-2 0 0,5 0 0,-5 4 0,2-3 0,0 3 0,-2 1 0,5-4 0,-5 3 0,2 0 0,0-3 0,-2 3 0,6 0 0,-6-3 0,2 3 0,1 0 0,-3-2 0,6 6 0,-6-7 0,6 7 0,-6-7 0,6 7 0,-6-7 0,5 3 0,-5 0 0,6-3 0,-7 3 0,7-3 0,-6-1 0,2 0 0,0 4 0,-2-3 0,6 3 0,-6-4 0,5 1 0,-5-1 0,5 0 0,-5 0 0,2 0 0,1 1 0,-4 3 0,7-3 0,-6 3 0,5-4 0,-5 4 0,5-3 0,-2 3 0,3 0 0,0-3 0,-3 2 0,3 1 0,-3-3 0,4 7 0,-4-7 0,3 3 0,-3 0 0,0-2 0,3 2 0,-3-4 0,3 0 0,-3 4 0,3-3 0,-7 3 0,4-3 0,-1-1 0,-2 4 0,5-3 0,-5 3 0,2-4 0,0 0 0,-2 1 0,2-1 0,0 0 0,-2 0 0,2 0 0,1 0 0,-4 1 0,4-1 0,-1 0 0,1 0 0,0 0 0,2 0 0,-2 0 0,0 0 0,2-3 0,-5 2 0,2-2 0,0 0 0,-2 2 0,5-2 0,-5 3 0,5 0 0,-5-1 0,2-5 0,-3-2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3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24575,'-2'6'0,"-1"0"0,-4 1 0,4-1 0,-3 0 0,3-1 0,-1-1 0,-1 1 0,0-1 0,-2 1 0,-3 3 0,-1 0 0,-5 5 0,5-2 0,-6 3 0,9-1 0,-5-4 0,5 3 0,2-6 0,0 1 0,3-3 0,1 1 0,-2-1 0,1 1 0,-3 1 0,-2 2 0,-3 5 0,1-2 0,2 1 0,-2-2 0,5-2 0,-2-1 0,5-3 0,-2-1 0,5-1 0,-1-2 0,10-3 0,-2 3 0,5-5 0,0 2 0,1 0 0,2-4 0,4 3 0,-3-4 0,6 2 0,-6-2 0,6 1 0,-5-1 0,1 3 0,-2-1 0,-4 1 0,0 2 0,-5-2 0,-1 5 0,-3-2 0,1 2 0,-1 0 0,1-2 0,-1 1 0,0 0 0,1-1 0,-1 1 0,1-1 0,-1 0 0,1 1 0,-1-1 0,1 2 0,-1 0 0,1 0 0,-3-1 0,-2 0 0,-2-1 0,-2 2 0,-3 0 0,2 0 0,-2 0 0,0-2 0,-1 1 0,0-3 0,1 2 0,0-3 0,2 2 0,-4-1 0,3 1 0,-1-2 0,3 1 0,-1-1 0,1 1 0,1-1 0,-1 1 0,4-1 0,-2 1 0,2-1 0,0 1 0,-2-1 0,1 0 0,-1 1 0,2-1 0,0 1 0,-2-3 0,1 1 0,-1-1 0,2 3 0,-2 1 0,2-1 0,-2 2 0,2 10 0,0 4 0,0 9 0,0 2 0,2-3 0,-1 4 0,4 0 0,-4 0 0,4-3 0,-4-2 0,1-2 0,0-4 0,-1 0 0,3-3 0,-3 0 0,3-2 0,-4-1 0,2-3 0,0 1 0,-1-1 0,1 1 0,-2-1 0,0 1 0,0-1 0,0 1 0,0-1 0,2 1 0,-2-1 0,2 1 0,-2-1 0,0 1 0,0-1 0,0 1 0,0-1 0,0 1 0,0-1 0,0 1 0,0-1 0,0-1 0,0-1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1:5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24575,'7'0'0,"6"0"0,-4 0 0,9 0 0,-10 3 0,7-2 0,-7 6 0,7-3 0,-7 0 0,3 3 0,-4-7 0,1 7 0,-1-6 0,0 2 0,0 0 0,0-2 0,1 2 0,-4 0 0,2-2 0,-2 2 0,3 0 0,0 1 0,0 3 0,0-3 0,1 3 0,-1-3 0,0 3 0,0-3 0,0 2 0,0-2 0,0 3 0,0-3 0,-3 2 0,3-2 0,-3 0 0,3 3 0,0-7 0,-3 7 0,3-3 0,-3 0 0,3 2 0,0-2 0,0 0 0,0 2 0,0-2 0,0 0 0,0 3 0,1-3 0,-1 3 0,0 0 0,0 0 0,0-3 0,1 3 0,-1-3 0,0 3 0,0 0 0,4 1 0,-3-1 0,4 0 0,-1 1 0,1-1 0,0 1 0,-1 0 0,0-1 0,-3 0 0,7 1 0,-7 0 0,3-1 0,0 1 0,-3-1 0,7 1 0,-6-1 0,2 1 0,-4-1 0,0 0 0,4 1 0,-3-1 0,3 0 0,-4 1 0,1-1 0,-1 0 0,0 0 0,0 0 0,4 1 0,-3-4 0,3 3 0,-3-7 0,3 7 0,-3-3 0,7 4 0,-7-1 0,7-2 0,-3 1 0,0-2 0,3 4 0,-7-1 0,3 1 0,0 0 0,-3-1 0,7 1 0,-7-1 0,7 1 0,-7-1 0,7-3 0,-7 3 0,7-3 0,-6 3 0,2 1 0,0-1 0,4 4 0,-2-5 0,5 4 0,-10-6 0,7 4 0,-3-4 0,0 3 0,3-3 0,-3 4 0,4-1 0,0 1 0,0 0 0,0-3 0,0 2 0,0-3 0,0 4 0,-1-3 0,1 2 0,0-3 0,0 4 0,-4 0 0,3 0 0,-3-1 0,4-2 0,0 2 0,-4-3 0,10 4 0,-8-1 0,5-2 0,-4 2 0,-3-3 0,4 4 0,-4 0 0,3-1 0,-3 1 0,0 0 0,3 0 0,-7-1 0,7 1 0,-7-1 0,7 1 0,-7-1 0,7 1 0,-7-1 0,7 1 0,-3 0 0,4 0 0,-4-1 0,3 1 0,-3 0 0,0-1 0,3 1 0,-7-1 0,7 1 0,-7-4 0,7 4 0,0-1 0,-2 2 0,5-2 0,-9-1 0,2-2 0,-4 4 0,0-4 0,0-1 0,0 0 0,-3 1 0,3 0 0,-6 2 0,2-6 0,-3 3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1:5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1119 5 24575,'-15'0'0,"-4"-4"0,2 6 0,-8-5 0,8 14 0,-9-9 0,9 12 0,-8-9 0,3 3 0,1 3 0,0-5 0,5 5 0,-4-3 0,2 0 0,-2 1 0,-1-1 0,4 0 0,-4 0 0,5 0 0,-4 1 0,3-1 0,-4 0 0,5 0 0,0 0 0,0 0 0,0 0 0,0 0 0,0 0 0,0 0 0,0 3 0,0-2 0,0 3 0,4-5 0,-3 1 0,6-1 0,-6 1 0,7-1 0,-7 1 0,3 0 0,0-1 0,-3 1 0,3 4 0,-4-4 0,0 4 0,-1-1 0,1-2 0,0 3 0,0-4 0,4-1 0,1 1 0,4-1 0,-1-3 0,-3 3 0,3-3 0,-3 3 0,4 1 0,-5-1 0,4 0 0,-7 1 0,7 0 0,-7-4 0,6 2 0,-2-2 0,4 3 0,-8 1 0,6-1 0,-5 1 0,3-1 0,3 1 0,-8 0 0,8-1 0,-7 1 0,7-1 0,-3 0 0,3-3 0,1 0 0,3-1 0,-2-2 0,5 5 0,-3-5 0,4 1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24575,'7'0'0,"-1"0"0,2 0 0,-1 0 0,0 0 0,4 0 0,1 0 0,3 0 0,-3 0 0,-1 0 0,-4 0 0,0 0 0,0 0 0,0 0 0,4 0 0,-2 0 0,2 0 0,-4 0 0,4 0 0,-3 0 0,3 0 0,-4 0 0,0 0 0,1 0 0,-1 0 0,0 0 0,-3 3 0,2 1 0,-5 3 0,5-3 0,-2 2 0,0-2 0,2 3 0,-5 0 0,6 1 0,-7-1 0,4 0 0,-4 4 0,0 1 0,0 0 0,0 3 0,0-7 0,-4 7 0,-4-3 0,-4 0 0,-4 3 0,-5-2 0,4 0 0,-4 3 0,5-7 0,0 2 0,4-3 0,1-1 0,4 0 0,-1-3 0,4 3 0,1-4 0,0 4 0,2 0 0,-2 0 0,0 0 0,2 5 0,-2-4 0,3 3 0,0-4 0,0 0 0,-4 0 0,3 0 0,-2 0 0,3 0 0,0-1 0,0-2 0,0-1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24575,'14'0'0,"-3"0"0,0 0 0,0 0 0,1 0 0,0 0 0,-1 0 0,-4 0 0,4 0 0,-3 0 0,3 0 0,-3 0 0,-1 0 0,0 0 0,0 0 0,0 3 0,1 1 0,-1 4 0,0-1 0,0 0 0,0 0 0,-3 4 0,0 1 0,-4 9 0,0-4 0,0 8 0,0-8 0,0 8 0,0-4 0,-8 1 0,-1 3 0,-8-3 0,0-1 0,0 0 0,5-5 0,1-4 0,3-1 0,1-4 0,-1 0 0,4-12 0,1-6 0,3-8 0,4-11 0,1 7 0,8-9 0,-3 6 0,3 0 0,-5 4 0,1-3 0,-1 3 0,1-4 0,-1 0 0,5 0 0,-3-1 0,5 6 0,-5 0 0,1 5 0,-3 4 0,-1 1 0,0 4 0,0-1 0,-3 2 0,3-1 0,-3-4 0,3-1 0,1-1 0,0-2 0,-1 7 0,1 0 0,-1 5 0,0 3 0,-3 3 0,-1 1 0,-3 3 0,-3-3 0,-1-1 0,0 0 0,-2-2 0,1 2 0,-2 0 0,0-2 0,3 5 0,-3-5 0,3 2 0,0 0 0,-2-2 0,5 5 0,-2-2 0,3 3 0,0 0 0,0 1 0,0-1 0,-4 0 0,4 4 0,-4-3 0,4 7 0,0-7 0,0 3 0,0-3 0,0-1 0,0 0 0,0 0 0,0 0 0,0 0 0,0 0 0,4 0 0,0 1 0,3-1 0,0 4 0,1 1 0,0 0 0,-1-1 0,4 0 0,-3-3 0,7 4 0,-6-1 0,6-2 0,-3 2 0,0-3 0,3 3 0,-3-2 0,0 2 0,3-7 0,-3-1 0,9-3 0,-4 0 0,8 0 0,-8 0 0,3 0 0,-4 0 0,-4 0 0,-1 0 0,-4 0 0,1 0 0,-1 0 0,0 0 0,-3 0 0,-1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24575,'0'-10'0,"0"0"0,3 3 0,0 0 0,8 3 0,-3 1 0,7 3 0,-7 0 0,3 0 0,1 0 0,-4 0 0,3 0 0,-4 0 0,4 0 0,-3 0 0,7 0 0,-7 0 0,3 0 0,-3 0 0,-1 3 0,-3 1 0,2 3 0,-5 1 0,2-1 0,-3 0 0,3 0 0,-2 0 0,2 0 0,-3 0 0,0 0 0,0 1 0,0 3 0,0-3 0,0 11 0,0-5 0,-4 6 0,0-4 0,-8 0 0,3 0 0,-6 0 0,3-4 0,-1 3 0,-2-6 0,6 2 0,-2-3 0,4-1 0,0 0 0,0-3 0,3 2 0,1-2 0,3 3 0,0 0 0,0 0 0,0 0 0,0 0 0,0 4 0,0 1 0,0 4 0,0-4 0,0 3 0,0-3 0,0 0 0,0-1 0,0-4 0,0 0 0,0-3 0,0-1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24575,'0'7'0,"0"-1"0,0 2 0,3-1 0,-2 0 0,2 0 0,0-3 0,-2 3 0,2-4 0,1 4 0,-4 0 0,7 0 0,-6 0 0,5 1 0,-5-1 0,5 0 0,-2 0 0,0 0 0,3 1 0,-7-1 0,4 0 0,-4 0 0,3 0 0,0-3 0,4-1 0,-1-3 0,1 0 0,0 0 0,0 0 0,0 0 0,0 0 0,-1 0 0,1 0 0,0 0 0,0 0 0,0 0 0,0 0 0,0 0 0,0-6 0,0 1 0,-3-6 0,3 0 0,-2-1 0,-1 0 0,3-3 0,-6 7 0,2-4 0,-3 5 0,0 0 0,0-1 0,0 1 0,4-4 0,-3 3 0,2-3 0,-3-1 0,0 4 0,0-3 0,0 0 0,0 2 0,0-2 0,4 4 0,-4-4 0,4 3 0,-4-8 0,0 8 0,0-7 0,0 7 0,3 0 0,-2 1 0,2 9 0,-3-1 0,0 10 0,0 1 0,0 0 0,0 3 0,0-3 0,0 4 0,0-4 0,0 3 0,3-3 0,-2 4 0,3-4 0,-1 3 0,-2-3 0,6 4 0,-6 0 0,6-1 0,-6 1 0,6 0 0,-6 5 0,6-4 0,-6 8 0,6-8 0,-6 8 0,6-3 0,-6 4 0,3 0 0,0 0 0,-3 0 0,3 6 0,-4-5 0,0 5 0,0-6 0,4 0 0,-3 0 0,3 0 0,-4 0 0,0-4 0,0 3 0,0-8 0,0 8 0,0-8 0,0 8 0,0-3 0,0 4 0,0-4 0,0 15 0,0-12 0,0 13 0,0-16 0,0 3 0,0-8 0,0 3 0,0-7 0,0 1 0,0-5 0,-4 6 0,0-7 0,-4 3 0,-3-4 0,3 1 0,-7-4 0,3-1 0,-9-3 0,4 0 0,-4 0 0,5 0 0,0 0 0,0-3 0,4-5 0,-4-9 0,6-5 0,-2-4 0,3-1 0,-4-11 0,3 9 0,2-9 0,-1 7 0,8 3 0,-3-3 0,4-1 0,0 4 0,0-8 0,0 8 0,0-3 0,0 5 0,8-1 0,2 1 0,6 4 0,7-4 0,-2 8 0,8-9 0,-2 3 0,2-5 0,4 5 0,-4-4 0,3 9 0,-4-9 0,-6 10 0,0 0 0,-7 4 0,-3 5 0,-2 2 0,-3 4 0,-3 3 0,-1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24575,'10'0'0,"3"-4"0,-1-4 0,4-1 0,5-3 0,-4 4 0,0 0 0,-6 0 0,0 1 0,-3 2 0,3 2 0,-4 3 0,0 0 0,0 0 0,-3 3 0,-1 1 0,-3 3 0,0 4 0,0 1 0,-3 4 0,2-1 0,-6 1 0,-1 0 0,-1 0 0,-7 5 0,7-4 0,-4 3 0,6-8 0,-1 3 0,0-7 0,1 3 0,-1-3 0,4 3 0,-2-3 0,5 3 0,-5-4 0,2 0 0,6-6 0,-1-2 0,13-6 0,-2-1 0,4 4 0,-4-3 0,3 6 0,-3-2 0,4-1 0,0 3 0,-1-2 0,-2 3 0,1 0 0,-1 0 0,-1 0 0,2 0 0,-5 0 0,6 0 0,-7 0 0,3 3 0,0 1 0,-3 3 0,3 1 0,-4-1 0,0 0 0,1 1 0,-1-1 0,0 0 0,1 4 0,-1-3 0,1 7 0,-4-3 0,3 4 0,-6 0 0,2 5 0,-3-4 0,0 3 0,0 1 0,0-4 0,0 8 0,0-8 0,0 3 0,0-4 0,0 0 0,-3 0 0,-2 0 0,-3 0 0,0 0 0,0 0 0,0-1 0,0-2 0,0 1 0,1-5 0,-1 2 0,4-4 0,-2 0 0,2-3 0,-3-1 0,0-3 0,3-3 0,-3-5 0,6-8 0,-2-1 0,3-8 0,0 7 0,0-7 0,0 4 0,0-6 0,0 1 0,0 0 0,0-1 0,0 1 0,0-5 0,0 3 0,0-4 0,3 11 0,6-4 0,0 7 0,3-2 0,0 4 0,-4 4 0,4-3 0,-5 6 0,-3-2 0,3 4 0,-7 0 0,4 3 0,-4 1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24575,'-1'4'0,"6"-1"0,11-3 0,6 0 0,-1 0 0,4 0 0,-12 0 0,7 0 0,-12 0 0,3 0 0,-4 0 0,0 0 0,-3 0 0,-1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24575,'0'18'0,"0"-2"0,0-3 0,0-3 0,0 0 0,0-3 0,0 0 0,0-2 0,0-1 0,0 0 0,0 1 0,2-3 0,0 0 0,2-2 0,1 0 0,-1 0 0,1 0 0,5-2 0,-2-1 0,5-3 0,-3 1 0,0 0 0,0 2 0,0-1 0,-3 3 0,3-1 0,-5 2 0,4 0 0,-1 0 0,2 0 0,-3 0 0,3 0 0,-3 0 0,1 0 0,1 0 0,-4 0 0,2 0 0,-2 0 0,-1 0 0,1 0 0,-3 2 0,2 0 0,-4 3 0,2 2 0,-2 0 0,0 3 0,0-2 0,0 1 0,0-1 0,0 2 0,0 3 0,0-3 0,0 3 0,0 0 0,0-2 0,-4 4 0,-2-4 0,-5 0 0,1-2 0,-3-1 0,3 0 0,-6 0 0,5-3 0,-5 1 0,6-1 0,-3 0 0,3-2 0,-1-1 0,4-2 0,0 0 0,2 0 0,1 0 0,-1 0 0,1 0 0,-1 0 0,3 0 0,0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24575,'10'0'0,"-2"0"0,7 0 0,-7 0 0,12 0 0,-11 0 0,11 0 0,-4 0 0,-3 0 0,7 0 0,-8 0 0,4 0 0,-4 0 0,-1 0 0,-4 0 0,0 0 0,0 0 0,-3 0 0,-1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2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 24575,'-16'12'0,"-7"0"0,-6 10 0,-9 3 0,3-1 0,-5 2 0,5 3 0,3-10 0,5 3 0,0-8 0,10-2 0,-3-4 0,12-1 0,-7 1 0,6 3 0,-6-5 0,6 4 0,-2-6 0,4 3 0,3 0 0,7-4 0,15 0 0,4-3 0,14-4 0,-3-1 0,11-5 0,-4 0 0,4 0 0,-6 5 0,0-4 0,-5 8 0,-2-3 0,-9 0 0,-2 4 0,-8-4 0,-1 4 0,-4 0 0,1 0 0,-1 0 0,0 0 0,0 0 0,0 0 0,0 0 0,0 0 0,0 0 0,0 0 0,0 0 0,1 0 0,-1 0 0,0 0 0,0 0 0,-4 0 0,0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2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24575,'0'10'0,"0"2"0,0 9 0,0 5 0,0 2 0,0 9 0,0-5 0,0 6 0,0 0 0,0 6 0,0-9 0,0 7 0,0-9 0,0 0 0,0-2 0,0-9 0,0-2 0,0-4 0,0-4 0,0-1 0,0-3 0,0-1 0,0 0 0,0 0 0,0 0 0,0 1 0,0-2 0,0-2 0,0-1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3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24575,'0'10'0,"0"1"0,0 1 0,0-1 0,0-4 0,0 0 0,0 4 0,0-3 0,0 3 0,0-4 0,0 0 0,0 0 0,0 1 0,0-1 0,0 0 0,0 0 0,0 0 0,0 4 0,0-2 0,0 6 0,0-7 0,0 7 0,0-7 0,0 7 0,0-7 0,0 3 0,0 0 0,0-3 0,0 3 0,0 0 0,0 1 0,0 0 0,0 0 0,0-1 0,0-3 0,0 7 0,0-3 0,0 0 0,0 3 0,0-7 0,0 3 0,0-4 0,0 0 0,0 1 0,0-1 0,0-1 0,0 1 0,0 0 0,0 0 0,0 0 0,0 1 0,0-2 0,0 1 0,0 4 0,0 1 0,0 0 0,0 3 0,0-7 0,0 4 0,0-5 0,0 0 0,0 0 0,0 0 0,0 1 0,0-1 0,-7 0 0,5 4 0,-5-2 0,7 6 0,0-3 0,0 0 0,0-1 0,0-4 0,0 0 0,0 1 0,0-1 0,0 0 0,-4 0 0,4 4 0,-4 1 0,4 4 0,0-4 0,-3 3 0,2-7 0,-3 3 0,4-4 0,0 0 0,0 0 0,0 0 0,0 0 0,0-1 0,0 6 0,0 0 0,0 3 0,0 6 0,-3-4 0,2 0 0,-3-2 0,4-7 0,0 3 0,0-4 0,0 0 0,0 0 0,0 1 0,0 3 0,0-3 0,0 7 0,-3-7 0,2 7 0,-2-7 0,3 3 0,0-4 0,0 1 0,0-2 0,0 2 0,0-1 0,0 0 0,0 0 0,0 0 0,0 0 0,0 1 0,0-1 0,0 0 0,0 0 0,0 0 0,0 0 0,0 0 0,0 0 0,0 4 0,-4 1 0,3 0 0,-2-1 0,3-4 0,0 1 0,0-1 0,0 0 0,0 0 0,0 4 0,-4 1 0,3 4 0,-2 4 0,3-3 0,0 4 0,0-5 0,-4 0 0,3-4 0,-2-1 0,3-4 0,0 0 0,0 0 0,0 0 0,0 0 0,0 0 0,0 4 0,0-3 0,0 3 0,0-4 0,0 1 0,0-1 0,0 0 0,0 0 0,0 0 0,0 0 0,0 4 0,0-3 0,0 7 0,0-3 0,0 0 0,0-1 0,0-3 0,0-1 0,0 0 0,0 0 0,0 0 0,0 0 0,0 0 0,0 0 0,0 1 0,0-1 0,0 0 0,0 0 0,0 4 0,0-3 0,0 3 0,0-3 0,0-1 0,0 0 0,0 0 0,0 0 0,0 1 0,0 3 0,0-3 0,0 3 0,0-4 0,0 4 0,0-3 0,0 3 0,0-3 0,0 3 0,0-3 0,0 3 0,0-4 0,0 4 0,0-3 0,0 3 0,0 0 0,0-2 0,0 6 0,3-7 0,-2 7 0,2-7 0,-3 3 0,0-4 0,0 0 0,0 1 0,0-1 0,0 0 0,0 4 0,3-3 0,-2 3 0,2-4 0,-3 1 0,0-1 0,0 0 0,0 0 0,0 0 0,0 0 0,0 0 0,0 0 0,3 0 0,-2 0 0,2 4 0,-3-3 0,0 7 0,0-7 0,0 7 0,0-6 0,0 2 0,0-4 0,0 4 0,0-3 0,0 3 0,0-4 0,0 0 0,0 5 0,0-4 0,0 3 0,0-4 0,0 0 0,0 0 0,0 0 0,0 0 0,3-3 0,-2 2 0,2-2 0,-3 3 0,0 0 0,0-1 0,0-2 0,0-1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02.90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0 466 24575,'11'-7'0,"11"1"0,1-10 0,8 6 0,20-15 0,4-2 0,-4 4 0,9-5 0,-2 1 0,-18 8 0,10 3 0,-11 2 0,11 4 0,-10 0 0,10 5 0,-11-4 0,5 8 0,0-3 0,-4 4 0,4 0 0,-6 0 0,0 0 0,0 0 0,0 0 0,0 0 0,0 0 0,0 0 0,-5 0 0,4 0 0,7 0 0,-3 0 0,3 0 0,-7 4 0,-4 1 0,5 5 0,0-5 0,0 3 0,0-2 0,-5 3 0,3 0 0,-3 0 0,0 0 0,-2-3 0,-4 1 0,4-1 0,-4 2 0,0-2 0,-2 1 0,-3-6 0,0 7 0,3-7 0,-8 6 0,8-6 0,3 6 0,-4-6 0,3 6 0,-6-7 0,-4 4 0,3-4 0,1 0 0,0 0 0,11 0 0,1 0 0,0-13 0,4 2 0,-3-13 0,6 0 0,-7 4 0,1-8 0,-8 9 0,1-4 0,-5 7 0,-1-1 0,-5 1 0,-4 0 0,3 0 0,-6 0 0,6 3 0,-6-2 0,2 6 0,-4-2 0,1 7 0,-1-2 0,-3 8 0,-1-2 0,-10 11 0,-2 1 0,-7 4 0,-5 1 0,4-5 0,-3 0 0,4-4 0,-5 1 0,8-2 0,-7 2 0,8-5 0,0 2 0,1-5 0,3 2 0,1-3 0,24-10 0,-4-1 0,22-9 0,-8 2 0,0-4 0,-1 3 0,1-4 0,-5 10 0,-2 1 0,-4 4 0,-4 0 0,-1 4 0,-3 0 0,-4 7 0,-1 1 0,-3 7 0,0 1 0,-4 4 0,0 0 0,-4 0 0,0 0 0,-1 4 0,1-3 0,0 4 0,0-5 0,3-4 0,-2 3 0,6-7 0,-6 3 0,7-4 0,-4 0 0,4 0 0,-3 0 0,2 1 0,-5-1 0,5 0 0,-5 0 0,2 0 0,-4 0 0,1 1 0,0-4 0,-1 2 0,1-5 0,0 2 0,-1-3 0,1 0 0,-4 0 0,3 0 0,-4 0 0,1 0 0,-1 0 0,-4-7 0,4-2 0,-4-12 0,7 4 0,-4-3 0,5 4 0,0-8 0,1 11 0,2-6 0,2 12 0,3 0 0,3 3 0,5 1 0,-1 3 0,4 0 0,0 0 0,-2 0 0,2 0 0,-4 0 0,0 0 0,0 0 0,1 0 0,-1 0 0,4-7 0,-3 2 0,7-7 0,-7 5 0,3-1 0,0 1 0,-3 2 0,3-1 0,-3 5 0,-1-3 0,-3 1 0,2 3 0,-6-6 0,0 5 0,-7 2 0,-2 7 0,-2 4 0,3 4 0,0-4 0,0-1 0,4-4 0,1 0 0,3 0 0,-3-3 0,2-3 0,5-2 0,-3 7 0,-4 14 0,-6 5 0,-16 13 0,1-9 0,0 4 0,2-10 0,5-3 0,5-8 0,1-1 0,7-3 0,-3-4 0,6-7 0,-2-6 0,10-6 0,3-5 0,6 3 0,0-4 0,-3 5 0,2 0 0,-7 4 0,3 1 0,-3 3 0,-1 4 0,0 1 0,-1 3 0,-2 3 0,-1 1 0,-3 3 0,3 0 0,-2 4 0,2-3 0,-3 3 0,0-3 0,3-4 0,1-1 0,3-3 0,0 0 0,4-4 0,-3-4 0,7-4 0,-6-4 0,2 3 0,-3 2 0,-1 4 0,0 3 0,-3 7 0,-1 5 0,-3 7 0,-3 1 0,-2 0 0,-3 0 0,3-4 0,-1-1 0,5-4 0,-6 0 0,7 0 0,-4-8 0,4-5 0,0-9 0,4-1 0,0 0 0,1 4 0,2-3 0,-6 7 0,2 3 0,-3 6 0,0 9 0,-3-1 0,2 6 0,-6-3 0,3 0 0,0-1 0,-3-4 0,6 0 0,-2 0 0,3 0 0,-3-3 0,-1 0 0,-3-4 0,0-4 0,0 0 0,-4-7 0,3 3 0,-7-7 0,2 6 0,-7-7 0,3 7 0,-4-7 0,5 8 0,0-4 0,0 4 0,3-4 0,2 4 0,4-4 0,-1 5 0,4 0 0,-2 0 0,5-1 0,-2 1 0,0 3 0,-1-2 0,-3 2 0,0 0 0,3-2 0,-2 5 0,2-2 0,-3 3 0,0 0 0,0-3 0,-1 2 0,1-2 0,0 3 0,9 0 0,8 0 0,10 0 0,2 0 0,3 0 0,-4-4 0,5 3 0,-4-7 0,3 7 0,-8-6 0,4 6 0,-9-2 0,-1 3 0,-4 0 0,0 0 0,0 0 0,0 0 0,0 0 0,0 0 0,0 0 0,0 0 0,0 0 0,-1 0 0,1-3 0,0 2 0,0-2 0,0 0 0,0 2 0,1-6 0,-1 3 0,0-3 0,0 3 0,0 1 0,1-1 0,-1 4 0,0-7 0,0 3 0,0 0 0,0 2 0,0 2 0,-4 2 0,-3 2 0,-4 0 0,0 2 0,-2-5 0,5 6 0,-6-7 0,3 7 0,-3-3 0,0 3 0,-1 0 0,1 4 0,-5-2 0,3 6 0,-2-3 0,3 4 0,0 0 0,3-4 0,-2 3 0,6-7 0,-6 3 0,7-4 0,-4 4 0,1-2 0,2 2 0,-6 0 0,7-3 0,-4 3 0,4-4 0,-3 0 0,2 0 0,-2 1 0,3-1 0,0 0 0,0-1 0,0 1 0,0-9 0,0 0 0,0-12 0,0 2 0,0-3 0,0 3 0,-3 5 0,-2 11 0,-6 1 0,3 6 0,-4 1 0,5-4 0,-1 3 0,1-7 0,0-1 0,0-3 0,4-3 0,-4-1 0,3-3 0,0 0 0,4 3 0,4 1 0,3 6 0,0 1 0,0 4 0,1-1 0,-1 0 0,0 0 0,0 0 0,0-3 0,0 2 0,0-5 0,0 2 0,-3 0 0,2-2 0,-5 5 0,5-5 0,-2 5 0,0-2 0,2-1 0,-2 3 0,0-2 0,2 0 0,-5 2 0,5-6 0,-2 3 0,0 1 0,-1-7 0,-3-1 0,0-3 0,0-8 0,0-1 0,0-2 0,0-7 0,0 8 0,0-3 0,0 4 0,0 0 0,0 3 0,0 2 0,0 4 0,0 0 0,0-1 0,0 1 0,0 0 0,0 0 0,0 0 0,0 0 0,0 0 0,0 0 0,-3 3 0,2 1 0,-2 3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06.61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102 8 24575,'10'0'0,"-2"0"0,7 0 0,-7 0 0,4 0 0,-1 0 0,-3 0 0,3 0 0,0 0 0,-3 0 0,7 0 0,-7-4 0,7 4 0,-7-4 0,3 4 0,-3 0 0,-1 0 0,0 0 0,0 0 0,0 0 0,1 0 0,-1 0 0,0 0 0,0 0 0,0 0 0,-3 3 0,-1 1 0,0 4 0,-2-1 0,2 0 0,-3 0 0,0 0 0,0 1 0,0 3 0,0-3 0,0 3 0,0 0 0,0-3 0,0 7 0,-3-7 0,-1 7 0,-8-6 0,0 6 0,-4-6 0,0 2 0,4-3 0,-3 0 0,6-4 0,-2-1 0,4-3 0,6 0 0,10 0 0,4 0 0,8 0 0,-5 0 0,-1 0 0,1 0 0,0 0 0,0 0 0,-4 0 0,-1 0 0,-3 0 0,-1 0 0,0 0 0,0 0 0,0 0 0,0 3 0,-3 1 0,0 4 0,-4-1 0,0 0 0,0 4 0,0-3 0,0 7 0,0-3 0,0 0 0,0 3 0,0-7 0,0 7 0,0-7 0,0 7 0,-4-6 0,-3 2 0,-6 0 0,-3-2 0,-4 3 0,3-4 0,-9 0 0,5 1 0,-1-1 0,-3 1 0,8-5 0,-8 0 0,0-4 0,3 0 0,-1 0 0,7 0 0,0 0 0,0-3 0,0-2 0,3-3 0,-2 4 0,3-3 0,0 3 0,1-4 0,7 1 0,-2 0 0,5 0 0,-3-5 0,4 4 0,0-3 0,0 7 0,0 1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08.0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327 1 24575,'0'5'0,"0"2"0,0 11 0,0 2 0,0 2 0,0-1 0,0 0 0,0-1 0,0 7 0,0 1 0,0 3 0,0 6 0,0-8 0,0 14 0,0-10 0,0 5 0,0 0 0,0 0 0,0-10 0,0 3 0,0-10 0,0 1 0,0 3 0,-7-12 0,5 7 0,-8-12 0,9 4 0,-9-5 0,5-3 0,-7 0 0,1-4 0,3 0 0,-7 0 0,7 0 0,-4 0 0,5 0 0,0 0 0,0 0 0,-1 0 0,1-6 0,4 1 0,-4-9 0,3 6 0,-4-7 0,0 6 0,1-2 0,0 4 0,-1 0 0,1 3 0,0-3 0,-1 6 0,1-2 0,0 3 0,0 6 0,3 8 0,-3 7 0,6 5 0,-7 0 0,7 0 0,-7 6 0,3-5 0,0 0 0,-3-2 0,7-8 0,-6 0 0,6-6 0,-2-4 0,3 0 0,-3-3 0,-1-1 0,-3-6 0,0-1 0,0-3 0,3 3 0,0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09.2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24575,'19'0'0,"2"0"0,0 0 0,4 0 0,2 0 0,6 0 0,5 0 0,0 0 0,0 0 0,6 0 0,2 0 0,-6 0 0,8 0 0,-13 0 0,9 0 0,-6 0 0,-6 0 0,0 0 0,-15 0 0,3 0 0,-12 0 0,3 0 0,-10 0 0,-18 0 0,10 0 0,-12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10.7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105 1 24575,'10'0'0,"2"0"0,4 0 0,0 0 0,-4 0 0,3 0 0,-3 0 0,4 0 0,-4 0 0,-1 0 0,0 0 0,-3 0 0,7 0 0,-7 0 0,7 0 0,-3 0 0,0 7 0,-5 2 0,0 7 0,-6-4 0,6 3 0,-6-3 0,3 4 0,-4 0 0,0 0 0,0 4 0,0-3 0,0 8 0,0-8 0,0 8 0,-4-3 0,-1-1 0,-12 5 0,3-8 0,-8 3 0,2-4 0,2-1 0,-7-3 0,8-1 0,-4-4 0,5 0 0,0 0 0,0-3 0,4-2 0,-3-3 0,7 0 0,-7 0 0,7-3 0,-8-5 0,8-4 0,-4-4 0,4 0 0,0 4 0,0-3 0,1 2 0,2 1 0,2-6 0,3 5 0,0-2 0,0 3 0,0 5 0,0 0 0,7-1 0,2 4 0,7-3 0,4 6 0,2-3 0,-1 4 0,4 0 0,-3 0 0,-1 0 0,4 0 0,-3 4 0,0 4 0,3 6 0,-8 2 0,4 5 0,-4 0 0,-4 11 0,0-5 0,-4 5 0,0-1 0,0-8 0,0 7 0,-5-13 0,0 0 0,-4-3 0,0-6 0,0-10 0,0-6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23.3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306 0 24575,'-13'3'0,"-2"2"0,0 6 0,-1 1 0,-5 1 0,4-2 0,0 1 0,2-3 0,6 2 0,-6-3 0,10-1 0,-5 1 0,6-1 0,-3 0 0,-1 1 0,4-1 0,-2 0 0,-2 4 0,0-3 0,0 3 0,-3 0 0,6 1 0,-6 0 0,3 3 0,4-3 0,-4 4 0,4 0 0,-4 0 0,3 0 0,-2 0 0,6 0 0,-2 0 0,3 0 0,-4 4 0,3-3 0,-3 8 0,4-8 0,0 4 0,0-5 0,0 4 0,0-3 0,0 0 0,0-2 0,0-3 0,3 4 0,5 3 0,1-2 0,2-2 0,0 0 0,1-3 0,0 0 0,3 3 0,-3-7 0,0 7 0,0-6 0,-5 2 0,0-4 0,0 0 0,1-3 0,-1-1 0,-3-3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34.3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3075 1 24575,'0'6'0,"-2"5"0,-1-2 0,-5 6 0,2-6 0,-1 6 0,-1-7 0,5 5 0,-4-3 0,2 0 0,0 0 0,-5-2 0,2 4 0,0-4 0,-2 3 0,2 1 0,-3-3 0,1 4 0,0-3 0,2 0 0,-1-1 0,3 1 0,-4-2 0,5 2 0,-2-5 0,2 4 0,0-4 0,0 5 0,1-5 0,-4 4 0,3-4 0,-2 5 0,0-5 0,1 5 0,-3-5 0,3 5 0,-3-3 0,3 1 0,-3 1 0,3-1 0,-3 0 0,1 1 0,-2-1 0,0 0 0,-2 6 0,1-8 0,-1 8 0,2-8 0,0 3 0,2-4 0,-2 5 0,3-5 0,-3 2 0,0 1 0,0-3 0,0 4 0,0-3 0,-1 1 0,1 0 0,0 1 0,-3 0 0,3 2 0,-3-2 0,3-1 0,-3 3 0,2-2 0,-2 0 0,6-1 0,-3 1 0,2-3 0,1 2 0,-3 0 0,1 0 0,1 1 0,-4-1 0,7-3 0,-5 1 0,5 0 0,-4 0 0,4-1 0,-2 1 0,0 0 0,-1-3 0,0 3 0,-1-3 0,1 3 0,-2 0 0,0-2 0,-3 2 0,2-3 0,-1 4 0,-1-1 0,2 0 0,-5-2 0,2 1 0,1-1 0,-3 3 0,2-1 0,-9 3 0,1 1 0,-3-1 0,2 4 0,6-6 0,-6 5 0,5-5 0,-1 3 0,2-4 0,1 0 0,-1 1 0,4-1 0,0 0 0,0 1 0,2-4 0,-5 1 0,3-1 0,-4-1 0,1 4 0,-4-5 0,2 5 0,-5-1 0,6-1 0,-3 2 0,0-2 0,3 0 0,-3 2 0,4-4 0,-8 4 0,6-5 0,-6 3 0,7-1 0,-2-1 0,1 3 0,-1-3 0,-1 4 0,2-4 0,-5 4 0,3-4 0,-1 4 0,1-5 0,0 3 0,3-3 0,-6 0 0,6 2 0,-3-1 0,3 1 0,1-2 0,2 0 0,-2 0 0,3 0 0,-1 0 0,-2 0 0,3 0 0,-4 0 0,1 0 0,-8 0 0,6-2 0,-6-1 0,7 0 0,1-2 0,-1 2 0,1 0 0,2-2 0,-1 2 0,1-2 0,0-1 0,-1 1 0,1 2 0,0-2 0,-2 2 0,3-2 0,-1 0 0,-2 2 0,3-2 0,-1 2 0,-2-2 0,6-1 0,-3 1 0,3 0 0,-3 0 0,2 0 0,-9-5 0,8 3 0,-8-5 0,9 6 0,-5-4 0,5 4 0,-4-4 0,4 4 0,-5-4 0,5 4 0,-5-2 0,6 1 0,-6 1 0,5-2 0,-5 1 0,6 1 0,-6-2 0,2 0 0,-2 0 0,-1-1 0,1-1 0,-4 1 0,3 0 0,-3-2 0,3 5 0,1-5 0,2 6 0,-2-6 0,6 6 0,-6-6 0,-2-2 0,3 2 0,-5-5 0,6 3 0,0 1 0,0-1 0,4 3 0,0 2 0,0-2 0,0 5 0,2-2 0,-1-1 0,1 3 0,0-5 0,-4 5 0,4-5 0,-5 2 0,3-2 0,0 0 0,0 2 0,-2-3 0,1 2 0,1 0 0,1 2 0,4 2 0,-5-2 0,5-1 0,-5 0 0,5-1 0,-5 1 0,5 0 0,-2 1 0,2 3 0,1-1 0,-1 1 0,1-1 0,-1 1 0,3-1 0,-2 1 0,3-3 0,-3 2 0,4 0 0,-2 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3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24575,'14'0'0,"1"0"0,1 0 0,7 0 0,-4 0 0,4 0 0,-3 0 0,-6 0 0,5 0 0,-10 0 0,0 0 0,-4 0 0,-1 0 0,1 0 0,-3 0 0,0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25.1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67 17 24575,'7'0'0,"4"0"0,-3-8 0,4 7 0,-5-6 0,0 7 0,0 0 0,0 0 0,0 0 0,0 0 0,1 0 0,-1 0 0,0 0 0,-3 3 0,2 1 0,-5 7 0,2-3 0,1 7 0,-3-7 0,2 3 0,-3 0 0,0-3 0,0 3 0,0 1 0,0-4 0,0 3 0,0 0 0,-3-3 0,-1 3 0,-4-4 0,1 0 0,3 1 0,1-1 0,0 0 0,-1-3 0,3-4 0,2-8 0,10 0 0,1-3 0,4 3 0,-4 3 0,3-2 0,-3 6 0,0-3 0,-1 4 0,-3 0 0,3 0 0,-3 0 0,3 0 0,-4 0 0,0 0 0,0 4 0,-3 0 0,3 3 0,-6 4 0,2 1 0,-3 0 0,0 3 0,0-3 0,0 4 0,0 0 0,-7 0 0,2-4 0,-10 3 0,2-3 0,-7 0 0,3 3 0,-4-5 0,5 1 0,0-3 0,0 0 0,0 0 0,0-4 0,0 0 0,4-4 0,-3 0 0,7 0 0,-4 0 0,5 0 0,0 0 0,-1-3 0,1-1 0,3-4 0,-2 1 0,2 3 0,-1-2 0,-1 1 0,5-2 0,-5 3 0,2 1 0,-7 3 0,6 0 0,-2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26.38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227 0 24575,'0'18'0,"0"5"0,0-2 0,0 11 0,0-5 0,0 5 0,0-6 0,0 0 0,0 0 0,0 0 0,0-4 0,0 3 0,0-8 0,0 8 0,0-3 0,0-1 0,0-4 0,0 2 0,0-9 0,0 9 0,0-11 0,0 3 0,0-4 0,-3 1 0,2-1 0,-2 0 0,-4-3 0,2-1 0,-6-3 0,4 0 0,0 0 0,-1-3 0,1-1 0,-4-7 0,3 2 0,-4-6 0,1 3 0,2 0 0,-2-3 0,3 7 0,-3-4 0,3 5 0,-4-1 0,1 4 0,3 1 0,-3 3 0,4 0 0,-1 0 0,1 0 0,0 0 0,3 6 0,1-1 0,3 9 0,0-2 0,0 4 0,0 0 0,0-4 0,0 3 0,0-7 0,3 3 0,-2-4 0,2 0 0,-3 0 0,0-3 0,0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27.63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24575,'3'0'0,"8"0"0,16 0 0,0 0 0,30 0 0,-25 0 0,25 0 0,-18 0 0,0 0 0,5 0 0,-15 0 0,-4 0 0,-13 0 0,0 0 0,-8 0 0,-1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29.2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153 0 24575,'7'0'0,"0"0"0,4 0 0,-3 0 0,7 0 0,-7 0 0,3 0 0,0 0 0,-3 0 0,3 3 0,-4 5 0,-3 0 0,0 6 0,-4-6 0,0 7 0,0-7 0,0 7 0,0-3 0,0 4 0,0 0 0,0 0 0,-4 0 0,0 0 0,-9 4 0,1-6 0,-6 10 0,2-14 0,3 9 0,-2-10 0,6 6 0,-2-6 0,-1 2 0,4-4 0,-3 1 0,-1 0 0,4-1 0,-7 1 0,7-1 0,-3 0 0,3-3 0,1 3 0,0-6 0,3 5 0,-3-5 0,3 2 0,-3-3 0,0 0 0,0 0 0,4-3 0,0-1 0,3-7 0,0 3 0,0-3 0,0 3 0,0-3 0,0 3 0,3-3 0,5 3 0,0 1 0,7 2 0,-7-1 0,7 5 0,-3-2 0,4 3 0,0 0 0,4 0 0,-3 0 0,4 0 0,-1 0 0,-3 0 0,8 4 0,-8 0 0,4 5 0,-1-1 0,-3 0 0,0 0 0,-2 0 0,-7-1 0,3 1 0,-4-4 0,1 2 0,-1-5 0,-3 2 0,-1-3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30.3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24575,'4'11'0,"4"-3"0,5 12 0,3-7 0,6 13 0,-4-4 0,4 1 0,-4 7 0,-1-7 0,-3 14 0,-5-5 0,0 6 0,-4 1 0,0-1 0,-1 0 0,-4 0 0,0-6 0,0 0 0,-8-1 0,-1-8 0,-9 8 0,5-14 0,-3 3 0,4-4 0,0-4 0,0 3 0,5-7 0,-1 3 0,1-4 0,3 1 0,-3-4 0,6-4 0,-5-8 0,5 0 0,-3 0 0,4 5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31.9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67 36 24575,'0'-7'0,"0"0"0,0 0 0,3 3 0,4 1 0,5 0 0,4 2 0,5-3 0,0 4 0,-3 0 0,6 0 0,-15 0 0,11 0 0,-12 0 0,3 0 0,-7 7 0,-1 2 0,-3 7 0,0 4 0,0-2 0,0 2 0,0-4 0,0 0 0,0 0 0,0 0 0,-4 4 0,-4-3 0,-5 8 0,-4-8 0,1 4 0,0-5 0,0-4 0,0 0 0,4-5 0,-4 1 0,4 0 0,-4-1 0,4 1 0,-3-4 0,7 3 0,-3-6 0,3 2 0,1-3 0,0 0 0,0 0 0,3-3 0,1-5 0,3 0 0,0-3 0,0 3 0,0 1 0,0 0 0,0-1 0,0-3 0,3 6 0,5-6 0,9 7 0,5-5 0,-1 4 0,4-3 0,-8 7 0,8-2 0,-8 3 0,4 0 0,-5 0 0,0 0 0,0 0 0,-4 3 0,3 1 0,-7 3 0,3 1 0,-4-4 0,0-1 0,-3 0 0,-1-2 0,-3 2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34.48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24575,'18'0'0,"-1"0"0,4 0 0,-4 0 0,8 0 0,-8 0 0,3 0 0,-4 0 0,0 0 0,-4 0 0,3 0 0,-7 0 0,7 0 0,-7 0 0,4 0 0,-5 0 0,0 0 0,0 0 0,0 0 0,0 0 0,0 0 0,-3 0 0,-1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35.5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24575,'10'0'0,"1"0"0,5 0 0,0 0 0,0 0 0,-1 0 0,6 0 0,-4 0 0,3 0 0,-8 0 0,8 0 0,-11 0 0,7 0 0,-9 0 0,0 0 0,0 0 0,0 0 0,-6 0 0,2 0 0,-6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38.9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76 24575,'7'0'0,"3"0"0,-3 0 0,3 0 0,-3 0 0,0 0 0,0 0 0,0 0 0,0 0 0,0 0 0,1 0 0,-1 0 0,0 0 0,0 0 0,0 0 0,0 0 0,1 0 0,-1 0 0,-3 3 0,2 1 0,-2 3 0,0 0 0,3 0 0,-7 4 0,4-2 0,-4 2 0,0 0 0,0-3 0,0 7 0,0-7 0,0 7 0,0-7 0,0 7 0,0-3 0,0 4 0,0 0 0,-7-4 0,1 3 0,-5-2 0,6-1 0,-2 2 0,3-5 0,-1 6 0,-1-7 0,5 3 0,-2-4 0,0 0 0,2 0 0,-2 1 0,3-7 0,0-6 0,0-7 0,0-4 0,0-4 0,3 2 0,2-7 0,3 4 0,1-6 0,0 1 0,-1 0 0,4 4 0,2-3 0,-2 8 0,4-4 0,-7 1 0,6 2 0,-6 2 0,6 1 0,-6 3 0,2-1 0,-4 2 0,1 4 0,-1 3 0,-6 3 0,1 9 0,-9 8 0,3 2 0,-5 2 0,1-4 0,0 4 0,0-3 0,-5 8 0,8-3 0,-7 0 0,7 3 0,1-8 0,0 3 0,4-4 0,0 0 0,0 0 0,0 0 0,0 0 0,12 0 0,7-2 0,14 3 0,5-7 0,0 4 0,0-4 0,0-1 0,0-4 0,1 0 0,-7-5 0,0 0 0,-6 0 0,-8 0 0,1 0 0,-11 0 0,3 0 0,-10-3 0,-5 2 0,-13-6 0,0 6 0,-8-3 0,15 4 0,-2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44.3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24575,'3'0'0,"-2"0"0,9 0 0,1 0 0,-4 0 0,4 0 0,-4 0 0,0 0 0,-3 3 0,-1 1 0,-3 3 0,0 0 0,0 0 0,3 0 0,-2 0 0,6-3 0,-7 3 0,4-4 0,-1 1 0,-2 3 0,2-3 0,0 3 0,-2-1 0,2 1 0,-3 0 0,0 1 0,0-1 0,0 0 0,0 0 0,0 0 0,0 1 0,0-1 0,-4 0 0,3 0 0,-5 0 0,2 1 0,-3-1 0,-1 0 0,1 0 0,-4 1 0,6-1 0,-6 0 0,7 1 0,-3-1 0,3 0 0,-3-3 0,7 2 0,2-5 0,7-2 0,10 0 0,8-11 0,5 6 0,6-8 0,-5 5 0,4-1 0,-10 1 0,0 4 0,-6 1 0,-9 1 0,-1 2 0,-4-2 0,0 3 0,-3-3 0,0 2 0,-4-2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1 839 24575,'0'-10'0,"0"-1"0,0 4 0,0-6 0,2 2 0,3-5 0,3 5 0,11-13 0,-4 8 0,7-9 0,3 6 0,3-8 0,6 2 0,5-4 0,1-2 0,6 8 0,4-14 0,13 11 0,-5-8 0,16 8 0,-13 5 0,3 2 0,3 7 0,-7 0 0,9 3 0,-6-1 0,6 8 0,-4-5 0,10 7 0,-11 0 0,-9 0 0,5 0 0,8 0 0,-1 3 0,-3 1 0,6 8 0,-26-1 0,24 5 0,-11 0 0,-4-1 0,15 1 0,-19-8 0,1 0 0,35 5 0,-30-8 0,0-2 0,15 1 0,-11-4 0,-3 0 0,-9 0 0,-4-6 0,-2-4 0,-7-10 0,-7-4 0,7-11 0,-19 11 0,8-16 0,-13 14 0,1-15 0,1 4 0,-4-1 0,2 1 0,-7 9 0,0 3 0,-3 9 0,0 3 0,0 3 0,0 2 0,0 1 0,0 2 0,0 1 0,0 0 0,-2 3 0,-7 14 0,-8 12 0,-4 6 0,-3 6 0,1-6 0,6-3 0,-5 2 0,9-9 0,1-3 0,2-6 0,7-4 0,-2-1 0,5-3 0,0-7 0,0-4 0,6-11 0,0 1 0,3-3 0,2 0 0,-5 3 0,4 0 0,-4 1 0,1 5 0,-1-2 0,-1 3 0,0 0 0,0-3 0,0 5 0,0-7 0,0 9 0,0-6 0,-1 6 0,1 1 0,-1 1 0,1 4 0,-1-2 0,0 2 0,1 0 0,-1 0 0,1 4 0,0 4 0,0 9 0,1 3 0,0 4 0,0 4 0,-3-3 0,3 2 0,-6 1 0,5-7 0,-4 6 0,4-10 0,-5 0 0,5-4 0,-4-3 0,3-3 0,-2 0 0,1-2 0,-1-1 0,-2 1 0,2-3 0,-5 0 0,2-4 0,-8 0 0,1-1 0,-4 1 0,1 2 0,-5 0 0,2-3 0,-2 3 0,2-3 0,-2 1 0,6 1 0,-3-1 0,3-1 0,2 3 0,-1-2 0,3-1 0,0 3 0,3-4 0,1 4 0,2-2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45.18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24575,'42'0'0,"4"0"0,-11 0 0,13 0 0,-13 0 0,15 0 0,-11 0 0,5 0 0,-11 0 0,-2 0 0,-9 0 0,-2 0 0,-7 0 0,-2 0 0,-4 0 0,-3 0 0,-1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46.0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24575,'0'18'0,"0"10"0,0 0 0,0 5 0,0 3 0,0-3 0,0 5 0,0-10 0,0-2 0,0-10 0,0 0 0,0-4 0,0-1 0,0-7 0,0-1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57.2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24575,'0'7'0,"0"0"0,0 0 0,3 0 0,1 0 0,3 0 0,0-3 0,1 2 0,-1-2 0,0 3 0,0-3 0,0 3 0,1-7 0,-1 7 0,0-6 0,0 5 0,0-5 0,1 5 0,-1-2 0,0 0 0,0 3 0,0-4 0,0 1 0,0 2 0,0-5 0,0 5 0,0-5 0,-1 5 0,1-5 0,0 2 0,0 0 0,0-2 0,0 2 0,0 0 0,0-2 0,0 2 0,0-3 0,1 0 0,-1 0 0,0 0 0,0 0 0,0 0 0,0 0 0,1 0 0,-1 0 0,0 0 0,0 0 0,0 0 0,1 0 0,-1 0 0,0 0 0,0 0 0,0 0 0,1 0 0,-1 0 0,0 0 0,0 0 0,0 0 0,0 0 0,0 0 0,0 0 0,1 0 0,-1 0 0,0 0 0,0 0 0,0 0 0,1 0 0,-1 0 0,0 0 0,0 0 0,0 0 0,1 0 0,-1 0 0,0 0 0,0 0 0,0 0 0,0 0 0,-3-3 0,-1-1 0,-3-2 0,0-1 0,0 0 0,0 3 0,0 1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59.64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200 41 24575,'-7'3'0,"-9"2"0,6 11 0,-6-6 0,5 9 0,-6-10 0,3 6 0,-2-9 0,8 8 0,1-9 0,-1 6 0,-3-4 0,3 1 0,-3-4 0,3 3 0,1-4 0,0 5 0,0-4 0,3 2 0,-3-5 0,12 2 0,1-3 0,13 0 0,2 0 0,11-4 0,-5-1 0,5 0 0,-6-3 0,0 7 0,-4-7 0,-2 7 0,-4-2 0,-4 3 0,-1 0 0,-4-3 0,0 2 0,1-3 0,-1 4 0,0 0 0,-6 0 0,-5 0 0,-3 0 0,-4 0 0,4 0 0,0 0 0,-1 0 0,4-7 0,-2 6 0,5-10 0,-2 3 0,-1 0 0,4-3 0,-4 3 0,4 1 0,-3 0 0,2 0 0,-2-1 0,3 1 0,0 0 0,0 0 0,0-1 0,-3 5 0,2-4 0,-2 3 0,0-3 0,2 0 0,-2 0 0,3 0 0,0 0 0,0 6 0,0 5 0,0 8 0,0 8 0,0 1 0,0 1 0,0 3 0,0-4 0,0 1 0,0 3 0,0-8 0,0 3 0,0-4 0,0-4 0,0-1 0,0-3 0,0-1 0,0 0 0,0 4 0,0-3 0,0 3 0,0-3 0,0-1 0,0 0 0,0-4 0,0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07.2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73 24575,'19'0'0,"-4"0"0,10-4 0,-8 0 0,8-1 0,-8-2 0,8 2 0,-8 0 0,0 1 0,-2 1 0,-7 2 0,3-3 0,-4 4 0,0 0 0,0-2 0,0 1 0,0-2 0,4-1 0,1 3 0,4-6 0,0 6 0,0-6 0,-4 6 0,-1-2 0,-4 3 0,0 0 0,1 0 0,-7 0 0,1 0 0,-5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09.9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 1 24575,'0'7'0,"0"0"0,0 0 0,0 0 0,0 0 0,0 0 0,0 0 0,0 0 0,0-1 0,0 1 0,0 0 0,0-1 0,0 1 0,0-1 0,0 1 0,0 0 0,0 0 0,0 0 0,0 0 0,0 0 0,0 1 0,0-1 0,0 0 0,3-4 0,1 0 0,3-6 0,0-1 0,1-7 0,-1 6 0,0-6 0,1 7 0,-1-3 0,0 3 0,-3-2 0,2 5 0,-2-3 0,3 4 0,-1-3 0,1 2 0,0-5 0,0 5 0,0-5 0,0 5 0,0-2 0,0 3 0,0 0 0,0 0 0,0 0 0,0 0 0,0 0 0,0 0 0,0 0 0,0 0 0,0 0 0,0 0 0,0 0 0,0 0 0,0 3 0,0-2 0,-3 5 0,3-2 0,-3 3 0,-1 1 0,4-1 0,-7 0 0,4 0 0,-4 0 0,3 0 0,-2 0 0,2 0 0,-3 0 0,0 1 0,0-1 0,0 0 0,0 0 0,0 0 0,0 1 0,0-1 0,0 4 0,0-3 0,0 3 0,0-4 0,0 4 0,-3-3 0,-1 3 0,0-3 0,-3-1 0,3 0 0,0 0 0,-3 0 0,3-3 0,-3 3 0,0-6 0,0 5 0,-1-5 0,1 2 0,0 0 0,-5-2 0,4 2 0,-3-3 0,4 0 0,-1 0 0,1 0 0,0 0 0,0 0 0,0 0 0,-5 0 0,4 0 0,-3 0 0,0 0 0,2 0 0,-2 0 0,4 0 0,0 0 0,-1 0 0,1 0 0,0 0 0,0 0 0,0 0 0,0-3 0,1 0 0,2-4 0,1 3 0,3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45.85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24575,'0'7'0,"0"4"0,0 1 0,0 4 0,0 0 0,0-4 0,0 3 0,0-3 0,0 3 0,0 1 0,0 0 0,0 0 0,0 5 0,0 0 0,0 6 0,0-1 0,0 0 0,0 0 0,0 0 0,0 0 0,0-4 0,0-2 0,0-4 0,0-4 0,0-1 0,0-3 0,0-1 0,0 0 0,0 0 0,0-1 0,0 1 0,0-3 0,0-1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50.01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241 350 24575,'7'-4'0,"-3"-2"0,2 2 0,-2 0 0,3-3 0,1 3 0,-4-7 0,2 3 0,-2-3 0,3 3 0,0 1 0,0 0 0,-3 0 0,3 0 0,-7-1 0,7 1 0,-6 0 0,2-1 0,0 1 0,-2 0 0,2-4 0,-3 3 0,0-4 0,0 5 0,0 0 0,3 3 0,-2-3 0,2 3 0,-3-3 0,0 0 0,0-1 0,0 1 0,0 0 0,0 0 0,0 0 0,0-1 0,0 1 0,0 0 0,0 0 0,0 0 0,0 0 0,0 0 0,-3 3 0,2-2 0,-5 5 0,2-5 0,-3 5 0,0-2 0,0 0 0,-1 2 0,1-6 0,0 7 0,-1-7 0,1 6 0,0-2 0,-1 3 0,4-3 0,-2 2 0,2-2 0,-3 3 0,0 0 0,0 0 0,0 0 0,0 0 0,0 0 0,0 0 0,1 0 0,-1 0 0,0 0 0,0 0 0,-1 0 0,1 0 0,0 0 0,0 0 0,0 0 0,0 0 0,-1 3 0,1 1 0,0 3 0,-1 0 0,1 0 0,0 1 0,-1-1 0,1 0 0,3 0 0,-2 0 0,2 0 0,0 0 0,1 0 0,3 0 0,0 0 0,0 0 0,0 0 0,0 0 0,0 0 0,0 0 0,0 0 0,0 1 0,0-1 0,0 0 0,3-3 0,-2 2 0,5-5 0,-2 5 0,3-5 0,-3 5 0,3-5 0,-3 2 0,3 1 0,0-4 0,0 4 0,0-4 0,1 0 0,-1 3 0,0-2 0,0 2 0,0-3 0,1 3 0,-1-2 0,0 2 0,0 0 0,0-2 0,1 2 0,-1-3 0,0 0 0,0 0 0,0 0 0,0 0 0,-1 0 0,1 0 0,-3 3 0,-4-2 0,-4 2 0,-3-3 0,-4 0 0,-1 0 0,-4 0 0,0 3 0,0 2 0,0 3 0,-1 0 0,1 0 0,0-1 0,0 1 0,4-3 0,1 2 0,4-7 0,-1 4 0,4-1 0,-2-2 0,5 5 0,-5-5 0,5 5 0,-2-2 0,0 3 0,2 0 0,-5 1 0,5-1 0,-2 0 0,0-3 0,2 2 0,-3-2 0,4 3 0,0 0 0,0-1 0,0 1 0,0 0 0,0 0 0,0 0 0,0 0 0,0 0 0,0 1 0,0-1 0,0 0 0,0 0 0,0 0 0,0 0 0,0 0 0,4 0 0,-4 0 0,6-3 0,-2 2 0,4-5 0,-1 6 0,-3-3 0,2 0 0,-2 2 0,0-2 0,3 0 0,-3 2 0,3-5 0,0 2 0,-3 1 0,2-4 0,-2 4 0,3-4 0,0 0 0,0 3 0,0-2 0,1 2 0,-1-3 0,0 0 0,0 0 0,0 0 0,1 0 0,-1 0 0,0 0 0,0 0 0,0 0 0,0 0 0,1 0 0,-1 0 0,0 0 0,0 0 0,0 0 0,1 0 0,-1-3 0,0 2 0,-3-5 0,2 5 0,-2-2 0,0-1 0,2 0 0,-5-3 0,5 0 0,-2-1 0,3 1 0,0 0 0,-3 0 0,2 0 0,-5-1 0,5 1 0,-5 0 0,2 0 0,0 0 0,-2-1 0,2 1 0,-3 0 0,4-1 0,-4 1 0,4 0 0,-4 0 0,0 0 0,0 0 0,0-1 0,0 1 0,0 0 0,0 0 0,0 0 0,0 0 0,-4 3 0,0 1 0,-3 0 0,-4 2 0,-1-2 0,-4-1 0,0 3 0,0-6 0,0 6 0,4-6 0,1 6 0,3-5 0,1 5 0,0-5 0,-1 5 0,4-5 0,-2 5 0,5-6 0,-5 4 0,5-1 0,-2 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50.8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24575,'14'0'0,"5"0"0,8 0 0,1 0 0,3 0 0,1 0 0,-5 0 0,10 0 0,-10 0 0,5 0 0,-11 0 0,0 0 0,-9 0 0,-1 0 0,-4 0 0,-3 0 0,-1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52.05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24575,'18'0'0,"4"0"0,-5 0 0,8 0 0,-8 0 0,8 0 0,-12 0 0,11 0 0,-11 0 0,8 0 0,-5 0 0,-4 0 0,3 0 0,-7 0 0,3 0 0,-4 0 0,0 0 0,1 0 0,-2 0 0,1 0 0,0 0 0,0 0 0,0 0 0,0 0 0,-3 0 0,-1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37 24575,'10'-5'0,"1"-2"0,2 1 0,3-2 0,-2 5 0,-1-2 0,0 5 0,-3-2 0,-2 2 0,1 0 0,-1 0 0,2 0 0,0 0 0,-3 0 0,2 0 0,-3 0 0,1 0 0,-3 0 0,1 0 0,-3 2 0,2 2 0,-3 4 0,1 2 0,-2-2 0,0 1 0,0-4 0,0 4 0,0-1 0,0 2 0,0 0 0,0 6 0,-7-4 0,-4 11 0,-6-7 0,-5 6 0,3-4 0,-2-2 0,4-2 0,0-6 0,4 0 0,0-3 0,5 0 0,1-2 0,6-3 0,4-3 0,5-1 0,2-2 0,2 1 0,-3 2 0,3-1 0,-5 3 0,3-1 0,0 2 0,-2 0 0,1 0 0,-4 0 0,5 0 0,-5 0 0,2 0 0,-3 2 0,1 3 0,-2 5 0,-1 4 0,-2 2 0,0 1 0,0-4 0,0 6 0,0-7 0,0 7 0,0-6 0,-2 1 0,-1-1 0,-4-3 0,1 0 0,-4-3 0,3 3 0,-6-4 0,-1 1 0,-2-4 0,-4 0 0,3-3 0,-3 0 0,3 0 0,1 0 0,-1 0 0,4 0 0,0-3 0,3 1 0,0-6 0,2 3 0,1-2 0,2 0 0,1 2 0,-1-5 0,0 5 0,2-2 0,-1 2 0,4 1 0,-4 1 0,3-1 0,-3 4 0,4-2 0,-2 2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56.66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0 150 24575,'0'-6'0,"0"-1"0,0-5 0,3 4 0,1-3 0,4 4 0,-1-1 0,0 1 0,4-1 0,-3 1 0,3-1 0,0 1 0,-3-1 0,4 1 0,-1-1 0,-3 1 0,7 2 0,-7-1 0,3 5 0,-4-2 0,0 3 0,4-4 0,-2 3 0,2-2 0,-4 3 0,4 0 0,-3 0 0,3 0 0,0 0 0,-3 0 0,4 0 0,-5 0 0,0 0 0,0 0 0,0 0 0,0 0 0,1 0 0,3 0 0,-3 3 0,3 1 0,0 3 0,-3 1 0,3-1 0,-3 0 0,-1 1 0,0-1 0,-3 4 0,-1 1 0,-3 4 0,0 4 0,0 9 0,0-6 0,-7 5 0,-3-8 0,-6-3 0,-1 8 0,1-8 0,-1 4 0,1-5 0,0 0 0,0-4 0,3 3 0,2-6 0,0 2 0,2-4 0,-2 1 0,7-1 0,-2 0 0,5 1 0,-3-1 0,1-3 0,2 2 0,-5-2 0,5 3 0,-5 0 0,2 1 0,0-1 0,-3 0 0,3 3 0,0-2 0,-2-1 0,5-1 0,-2-2 0,0 4 0,-2 7 0,-6-2 0,1 8 0,-1-5 0,3 0 0,0 0 0,0-4 0,0-1 0,4-4 0,1 0 0,0-3 0,5-4 0,-5-4 0,9-3 0,-2 0 0,3 0 0,1-4 0,3 2 0,2-6 0,-1 2 0,3 1 0,-3 0 0,4 4 0,-4 0 0,3 4 0,-3 1 0,0 3 0,3 0 0,-3 0 0,0 0 0,3 0 0,-3 0 0,4 0 0,5 0 0,-4 0 0,3 0 0,-8 0 0,3 0 0,-3 0 0,0 0 0,-1 3 0,-3-2 0,-1 5 0,0-5 0,-3 5 0,-1-8 0,-3 5 0,0-6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59.23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28 113 24575,'10'0'0,"1"0"0,0 0 0,-1 0 0,-3 0 0,0 0 0,0 3 0,-3 1 0,3 7 0,-6 1 0,2 9 0,-3-4 0,0 8 0,0-4 0,0 6 0,0-1 0,-8 0 0,3-4 0,-8 3 0,2-8 0,1 8 0,-1-12 0,-1 6 0,3-7 0,1 0 0,1 0 0,6-5 0,-5 0 0,5-6 0,-2-2 0,3-14 0,3 2 0,2-13 0,7 9 0,-3-8 0,7 3 0,-7 1 0,8-4 0,-8 7 0,7-2 0,-3-1 0,-1 4 0,4-4 0,-7 5 0,6 4 0,-7 1 0,3 3 0,-3 1 0,-1 3 0,-4-3 0,0 4 0,1-1 0,-4-2 0,7 2 0,-3-3 0,2 0 0,1 3 0,-3-2 0,2 5 0,-5-6 0,5 7 0,-2-4 0,0 1 0,2 2 0,-5-5 0,5 2 0,-2 0 0,0-3 0,2 6 0,-5-5 0,5 5 0,-2-5 0,3 2 0,4-4 0,1 1 0,4-1 0,0 0 0,-4 0 0,3 3 0,-7-1 0,-3 5 0,-14-2 0,-4 6 0,-8 2 0,5 3 0,4-4 0,1 3 0,4-6 0,3 5 0,-3-5 0,3 1 0,0 2 0,-2-4 0,2 7 0,-3-3 0,0 3 0,-1 0 0,1-4 0,0 4 0,0-3 0,3 3 0,-3 0 0,3 0 0,0 0 0,1 0 0,3 0 0,0 0 0,0 0 0,0 1 0,0-1 0,0 0 0,0 0 0,0 0 0,0 1 0,0-1 0,0 0 0,0 4 0,0-3 0,0 3 0,0-3 0,0-1 0,0 4 0,3-3 0,-2 3 0,6-4 0,-7 0 0,7 1 0,-3-4 0,3 2 0,0-5 0,0 5 0,1-5 0,-1 5 0,4-1 0,5-1 0,1 3 0,9-6 0,-5 6 0,5-6 0,0 3 0,1-4 0,-1 0 0,0 0 0,-5 0 0,0 0 0,-5 0 0,-4 0 0,-1 0 0,-4 0 0,0 0 0,-3-3 0,0-1 0,-4 1 0,0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00.9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24575,'7'0'0,"0"0"0,0 0 0,0 0 0,0 0 0,0 0 0,1 0 0,-1 0 0,0 0 0,-3 4 0,2-4 0,-2 7 0,0-3 0,2 3 0,-2-3 0,0 2 0,0-2 0,-1 0 0,-2 3 0,2-3 0,-3 3 0,0 0 0,0 0 0,0 0 0,0 0 0,0 1 0,0-1 0,0 0 0,0 4 0,0-3 0,0 3 0,0 0 0,0-3 0,-3 4 0,-1-5 0,-4 4 0,0-3 0,1 3 0,0-4 0,2 0 0,-1 1 0,5-1 0,-5 0 0,5 0 0,0-3 0,9-5 0,4-7 0,8-5 0,7-5 0,1 1 0,3 2 0,-5 2 0,1 1 0,-6 6 0,-4-5 0,-6 10 0,-4-2 0,0 3 0,0 0 0,-3 0 0,0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48.4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23 24575,'4'-1'0,"-1"6"0,4 11 0,-1 6 0,6-1 0,1 4 0,0-3 0,0-1 0,3 0 0,-3-1 0,3-3 0,-3 0 0,2-2 0,-3-6 0,0 2 0,-1 0 0,-3-3 0,-1 3 0,0-4 0,0 1 0,0-4 0,-3 2 0,2-5 0,-2 2 0,3-10 0,-3-7 0,4-3 0,-4-8 0,5 3 0,-1-4 0,1 0 0,-4 0 0,3 0 0,-7-1 0,2 6 0,1 0 0,-3 9 0,2-3 0,-3 6 0,0-2 0,0 4 0,4 3 0,-4-2 0,4 11 0,-4 0 0,0 10 0,0 1 0,0 4 0,0-3 0,0 8 0,0-3 0,0 4 0,0 0 0,0-4 0,4 3 0,-4-4 0,4 5 0,-4 1 0,0-1 0,0 0 0,0 0 0,0-4 0,0 3 0,0-4 0,0 1 0,0 3 0,0-3 0,0-1 0,0 4 0,-4-3 0,0-1 0,-5 5 0,1-5 0,-4 1 0,2 3 0,-6-4 0,3 5 0,-4-4 0,-1 3 0,6-8 0,-4 3 0,7-4 0,-10 7 0,6-9 0,-3 5 0,5-12 0,4 0 0,-1-3 0,1-1 0,0-3 0,0 0 0,-1 0 0,1 0 0,-4-7 0,2-2 0,-2-7 0,2-4 0,1-2 0,3 0 0,1-8 0,4 7 0,0-14 0,0 10 0,0-10 0,0 4 0,4-5 0,11-2 0,5 6 0,34-19 0,-14 18 0,18-9 0,-19 20 0,-1 5 0,6-1 0,-4 5 0,4-4 0,-11 9 0,3-4 0,-8 9 0,3-3 0,-13 7 0,2-3 0,-12 4 0,3 0 0,-7-3 0,-7-1 0,1 0 0,-5 1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3:49.91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24575,'7'0'0,"8"0"0,-5 0 0,9 0 0,-7 0 0,0 0 0,3 0 0,-7 0 0,3 0 0,-4 0 0,0 0 0,0 0 0,1 3 0,-1 1 0,0 3 0,0 1 0,-3-1 0,-1 4 0,-3-3 0,0 7 0,0-7 0,0 7 0,0-3 0,0 4 0,0 0 0,-3 0 0,-2 0 0,-2-4 0,2-1 0,-1-4 0,2 0 0,0 0 0,-3 1 0,3-1 0,-3 0 0,3 0 0,-3 0 0,3-3 0,0 3 0,-2-7 0,2 4 0,0-1 0,10-3 0,7 3 0,16-3 0,4 0 0,5 0 0,-6-4 0,5 3 0,-14-6 0,7 2 0,-16 1 0,1 0 0,-8 4 0,1 0 0,-10 0 0,-3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16.84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24575,'7'0'0,"4"0"0,-3 0 0,3 0 0,0 0 0,1 0 0,0 0 0,3 0 0,-7 0 0,7 0 0,-3 0 0,4 0 0,-4 0 0,3 0 0,-4 0 0,1 0 0,-1 0 0,-4 0 0,0 0 0,0 0 0,0 0 0,0 0 0,0 0 0,0 0 0,0 0 0,5 0 0,-4 0 0,3 0 0,-4 0 0,0 0 0,-3 0 0,-1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4:18.06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 24575,'10'0'0,"0"0"0,-3 0 0,0 0 0,0 0 0,1 0 0,-1 0 0,0 0 0,0 0 0,3 0 0,1 0 0,0 0 0,-1 0 0,-2 0 0,3 0 0,1 0 0,0 0 0,-1 0 0,0 0 0,-3 0 0,7 0 0,-7 0 0,7 0 0,-7 0 0,7 0 0,-7 0 0,7 0 0,-7 0 0,4 0 0,-5 0 0,0 0 0,-3-3 0,-1 2 0,-3-2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30.8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1 217 24575,'3'-3'0,"0"-4"0,4 7 0,0-11 0,1 10 0,0-14 0,-1 14 0,4-6 0,-3 7 0,4-4 0,-5 3 0,0-2 0,0 0 0,0 2 0,0-5 0,1 5 0,-1-2 0,0-1 0,0 4 0,0-4 0,1 4 0,-1 0 0,0 0 0,-3-3 0,2 2 0,-2-2 0,3 3 0,0 0 0,0 0 0,0 0 0,0 0 0,-3 3 0,-1 1 0,-3 3 0,0 1 0,0-1 0,0 0 0,0 0 0,0 0 0,0 0 0,0 0 0,0 4 0,0-3 0,0 7 0,0-6 0,0 6 0,0-3 0,-3 4 0,-2-1 0,-3-3 0,0 3 0,1-3 0,-1 0 0,0 3 0,1-6 0,-1 2 0,4-4 0,-3 0 0,3 0 0,0 4 0,-2-3 0,5 3 0,-6-3 0,7-1 0,-7 0 0,6 0 0,-5 0 0,5 0 0,-2 0 0,3 0 0,0 0 0,-3 1 0,2-1 0,-2 0 0,3 0 0,0 0 0,0-6 0,0-6 0,0-11 0,4-1 0,4-8 0,5 3 0,1-4 0,-2 4 0,1-3 0,-4 8 0,3-9 0,-3 5 0,-1-1 0,0 2 0,0 3 0,0 1 0,0 0 0,0 0 0,0 4 0,-1 1 0,0 4 0,1 0 0,-1-1 0,-3 1 0,-1 0 0,0 3 0,-2-2 0,2 1 0,0-2 0,-2 0 0,5 0 0,-5-1 0,5 1 0,-2 0 0,0 0 0,2-1 0,-1-3 0,2 3 0,1-7 0,3 6 0,-3-2 0,3 3 0,1 1 0,-4 3 0,3 0 0,-7 7 0,-4-2 0,-4 2 0,-4 0 0,1-2 0,3 5 0,-2-5 0,2 5 0,-4-2 0,4 3 0,-2 1 0,2-1 0,-3 0 0,-1 0 0,4 0 0,-2 1 0,5-1 0,-6 0 0,7 0 0,-4 0 0,1 1 0,2-1 0,-2 0 0,-1 4 0,4-3 0,-4 3 0,4-4 0,-3 1 0,2-1 0,-2 0 0,3 0 0,0 0 0,0 0 0,0 0 0,0 0 0,0 0 0,0 0 0,0 1 0,0-1 0,0 0 0,0 0 0,0 0 0,0 1 0,0-1 0,0 0 0,0 0 0,0 0 0,0 1 0,0-1 0,0 0 0,0 0 0,0 0 0,3 1 0,1-1 0,0 0 0,2-3 0,-2 2 0,0-2 0,2 3 0,-2 0 0,3 0 0,1 1 0,-1-1 0,0 0 0,0 0 0,0 0 0,1 1 0,-1-1 0,0 0 0,0 0 0,0 0 0,4-3 0,-2 3 0,2-6 0,-4 5 0,0-5 0,4 6 0,-3-7 0,7 4 0,-7-4 0,7 4 0,-7-4 0,7 4 0,-6-4 0,6 0 0,-7 0 0,3 0 0,-4 0 0,0 3 0,0-2 0,0 2 0,1-3 0,-4 0 0,-1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32.25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62 1 24575,'3'3'0,"1"0"0,6-3 0,-2 0 0,2 0 0,-3 0 0,0 0 0,0 0 0,-3 3 0,-1 1 0,-3 3 0,0 0 0,0 1 0,0-1 0,0 0 0,0 0 0,0 0 0,0 4 0,0-2 0,0 2 0,0-4 0,0 0 0,0 4 0,0-3 0,0 3 0,-3-3 0,-2 3 0,-2 1 0,-5 3 0,3-2 0,-6 1 0,3-2 0,0 0 0,-3 3 0,7-6 0,-3 2 0,3-4 0,1 0 0,6-3 0,6-1 0,11-7 0,1-4 0,8-2 0,-8-2 0,8 8 0,-8-4 0,0 8 0,-6-4 0,-4 4 0,0 0 0,1 0 0,-4-3 0,-1 2 0,-3-2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33.26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24575,'19'0'0,"7"0"0,13 0 0,0 0 0,11 0 0,-10 0 0,4 0 0,-6 0 0,0 0 0,-5 0 0,-2 0 0,0 0 0,-8 0 0,8 0 0,-10 0 0,-3 0 0,2 0 0,-12 0 0,3 0 0,-4 0 0,0 0 0,0 0 0,0 0 0,-3 0 0,-1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24575,'0'19'0,"0"2"0,0-4 0,0 7 0,0-4 0,0 4 0,0 8 0,0-3 0,-2 1 0,-2 0 0,-2-8 0,0 9 0,-3-2 0,4-1 0,-3-3 0,5-2 0,0-6 0,-2 3 0,4-7 0,-7 6 0,7-4 0,-7 4 0,7-2 0,-6-4 0,4 3 0,-5-2 0,3-3 0,0 1 0,0-7 0,3 2 0,0-3 0,0-1 0,-1-1 0,-1-2 0,-1 0 0,1-2 0,-3-1 0,-1-4 0,1 2 0,-3-5 0,2 5 0,-2-5 0,0 3 0,0-1 0,0-2 0,0 5 0,3-2 0,-3 4 0,5 1 0,-2 2 0,0 0 0,2 0 0,-2 4 0,4 1 0,1 8 0,2-3 0,0 3 0,0-3 0,0 0 0,0-2 0,0-1 0,0-3 0,0 1 0,0-5 0,0-7 0,0 3 0,0-4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34.3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24575,'0'28'0,"0"10"0,0 5 0,0 12 0,0-20 0,0 21 0,0-15 0,0 5 0,0-15 0,0-9 0,0-6 0,0-1 0,0-7 0,0 3 0,0-3 0,0-2 0,0-2 0,0-1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36.81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51 24575,'24'-5'0,"-11"4"0,12-3 0,-8 4 0,-4 0 0,11 0 0,-11 0 0,3 0 0,-2 3 0,-6 5 0,4 5 0,-8 3 0,0 0 0,-1 0 0,-2 4 0,3-3 0,-4 8 0,0-8 0,0 8 0,0-8 0,0 8 0,-7-8 0,1 8 0,-6-8 0,0 4 0,-1-1 0,0-3 0,-2 4 0,6-5 0,-6-4 0,6-1 0,-3 1 0,8-4 0,-3 3 0,7-4 0,-7-3 0,6 2 0,-2-2 0,3 3 0,0 0 0,0 0 0,0-6 0,0-10 0,4-8 0,4-3 0,5-5 0,10-4 0,-4 1 0,10-11 0,-10 11 0,10-6 0,-11 7 0,5 0 0,-7 5 0,1 2 0,-5 4 0,4 0 0,-8 0 0,7 0 0,-6 3 0,2-2 0,-3 7 0,-1-3 0,0 7 0,0-3 0,1 3 0,-1 0 0,-3-2 0,2 5 0,-5-5 0,2 2 0,0 0 0,-2-2 0,6 5 0,-7-6 0,7 3 0,-3-3 0,3 0 0,-3 6 0,-1 2 0,-6 6 0,-2-4 0,-2 4 0,0-3 0,-4 3 0,-1 1 0,0 0 0,-4-1 0,4 5 0,-4-4 0,0 7 0,0-6 0,4 2 0,1-3 0,4-1 0,-1 0 0,4 1 0,-2-1 0,5 0 0,-2 0 0,3 4 0,0-3 0,0 7 0,0-7 0,0 7 0,0-3 0,0 1 0,0 1 0,0-1 0,0 2 0,0 6 0,0-4 0,4 8 0,0-8 0,1 4 0,-2-6 0,1 1 0,-3 0 0,6-4 0,-3-1 0,3-3 0,-3-1 0,2 0 0,-2-3 0,3 2 0,4-1 0,1-1 0,4 3 0,0-6 0,0 6 0,5-2 0,-4-1 0,8 0 0,-8-1 0,8-2 0,-8 3 0,-1-4 0,-1 0 0,-3 0 0,-1 0 0,0 0 0,-7 0 0,-1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38.24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39 0 24575,'3'0'0,"3"0"0,5 0 0,0 0 0,0 0 0,-3 0 0,3 3 0,-7 5 0,-1 3 0,-3 1 0,0 3 0,0-3 0,0 4 0,0 0 0,0 0 0,-4-1 0,0 1 0,-4 0 0,0 0 0,0-4 0,0-1 0,1-3 0,3-1 0,1 0 0,3 0 0,-3-3 0,2 3 0,-5-3 0,2 0 0,-8 2 0,7-2 0,-5 4 0,6-1 0,-3 0 0,9-6 0,8-3 0,10-9 0,2 1 0,3-2 0,-4-1 0,1 7 0,3-5 0,-8 10 0,0-7 0,-2 8 0,-7-4 0,3 4 0,-4 0 0,0 0 0,-3 0 0,-1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44.27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24575,'11'0'0,"5"0"0,11 0 0,0 0 0,10 0 0,-4 0 0,0 0 0,-2 0 0,0 0 0,-3 0 0,8 0 0,-8 0 0,-1 0 0,-2 0 0,2 0 0,-4 0 0,7 0 0,-13 0 0,4 0 0,-6 0 0,1 0 0,0 0 0,-4 0 0,3 0 0,-3 0 0,4 0 0,0 0 0,-4 0 0,3 0 0,-3 0 0,0 0 0,-1 0 0,-4 0 0,1 0 0,-1 0 0,-3 0 0,-1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45.59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7 24575,'10'0'0,"2"0"0,4 0 0,4 0 0,-3 0 0,8 0 0,2 0 0,1 0 0,3 0 0,1 0 0,0 0 0,7 0 0,-11 0 0,7 0 0,-16 0 0,16 0 0,-12 0 0,0 0 0,1 0 0,-6 0 0,4 0 0,-2 0 0,1 0 0,-4 0 0,3 0 0,-8 0 0,3 0 0,-7 0 0,7 0 0,-7 0 0,3 0 0,1 0 0,-4 0 0,3 0 0,0 0 0,-3 0 0,7 0 0,-7 0 0,7 0 0,-7 0 0,3 0 0,-3 0 0,-1 0 0,0 0 0,0 0 0,0 0 0,0 0 0,-3-3 0,-1 3 0,-3-3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47.0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82 1 24575,'11'0'0,"0"3"0,10 2 0,-4 7 0,8 1 0,-3 0 0,4 0 0,-5-5 0,4 4 0,-7-6 0,7 6 0,-4-4 0,1 2 0,-2 2 0,-4-4 0,0-4 0,-4 7 0,3-6 0,-2 7 0,-1-5 0,-1 1 0,0-4 0,-3 2 0,7-1 0,-7 2 0,7 1 0,-3-1 0,0 1 0,3-4 0,-7 3 0,7-3 0,-7 0 0,3 3 0,-3-7 0,-1 4 0,0-4 0,-3 3 0,-4 1 0,-8 7 0,-9 6 0,-11 2 0,-1 8 0,-10-2 0,10-1 0,-11 6 0,6-6 0,-8 7 0,8-6 0,-6 5 0,12-11 0,-5 4 0,7-6 0,4-3 0,-3 2 0,8-3 0,-4 0 0,5 2 0,0-6 0,4 6 0,-3-7 0,6 4 0,-2-5 0,4 0 0,0-3 0,0-1 0,0-3 0,3-7 0,1 2 0,3-3 0,0 5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48.3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21 24575,'15'0'0,"3"0"0,8 0 0,0 0 0,11 0 0,-8 0 0,14 0 0,-10 0 0,5 0 0,0 0 0,-5 0 0,3 0 0,-3 0 0,0 0 0,4 0 0,-10 0 0,5 0 0,-6 0 0,0 0 0,-4 0 0,-2 0 0,-4 0 0,0 0 0,-4 0 0,-1 0 0,-4 0 0,0 0 0,1 0 0,-1 0 0,0 0 0,0 0 0,0 0 0,1 0 0,-4-3 0,-1-1 0,-3-3 0,0 3 0,0 1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49.39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24575,'19'0'0,"1"0"0,11 0 0,-3 0 0,8 0 0,-3 0 0,5 0 0,6 0 0,2 0 0,5 0 0,-11 0 0,3 0 0,-10 0 0,-1 0 0,0 0 0,-11 0 0,0 0 0,-5 0 0,-4 3 0,-1-2 0,-4 2 0,0-3 0,0 0 0,1 0 0,-1 0 0,0 0 0,0 0 0,-3 0 0,-1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50.8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362 1 24575,'7'0'0,"-4"0"0,15 3 0,-1 2 0,0 3 0,3 0 0,1 4 0,6-2 0,-4 3 0,2-5 0,-4 0 0,-4 4 0,8-6 0,-8 8 0,3-12 0,-7 12 0,2-9 0,-7 3 0,7-1 0,-6 1 0,2 1 0,-7 2 0,3-4 0,-3-3 0,3 2 0,0-5 0,-3 5 0,-1-2 0,0 0 0,-2 2 0,2-2 0,-6 2 0,-5 2 0,-4-1 0,-8 2 0,2-1 0,-7 4 0,3 1 0,-4 5 0,-1 4 0,-6 3 0,-3 4 0,0 1 0,-3 1 0,-10 11 0,10-9 0,-15 15 0,12-11 0,-1 5 0,-4-4 0,11-4 0,2-5 0,11-6 0,1-5 0,6-6 0,4-5 0,4 1 0,2-4 0,2-1 0,-3-3 0,4-3 0,0-1 0,3 0 0,0 1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54.0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1 120 24575,'18'0'0,"-1"0"0,4 0 0,-8 0 0,11 0 0,-11 0 0,4 0 0,-2 0 0,-3 0 0,0 0 0,-1 0 0,-4 0 0,0 3 0,1 5 0,-1 0 0,1 7 0,-4-7 0,3 7 0,-6-3 0,2 4 0,-3-4 0,0 3 0,0-3 0,0 0 0,0 3 0,0-3 0,0 4 0,0 0 0,0 0 0,0 0 0,-7 0 0,2 0 0,-7 0 0,5-4 0,-1 3 0,0-7 0,1 3 0,-1-4 0,1 0 0,3 1 0,-3-1 0,3 0 0,-3 0 0,0-3 0,3 2 0,-2-5 0,6 5 0,-3-8 0,3 1 0,0-10 0,0-1 0,3-4 0,2-5 0,3 4 0,4-8 0,-2 3 0,2-4 0,-3 4 0,-1-3 0,1 4 0,-1-1 0,0 1 0,0 5 0,0 0 0,0 4 0,-1 1 0,-3 4 0,0-1 0,-1 1 0,1 0 0,0-1 0,2 1 0,-5 0 0,5 0 0,-2-1 0,0 1 0,-1 0 0,0 0 0,1 0 0,3 0 0,0 0 0,0 0 0,0 0 0,0 3 0,-3-3 0,2 7 0,-2-4 0,3 4 0,0-7 0,0 5 0,1-5 0,-1 4 0,0-1 0,0 0 0,0 1 0,1 3 0,-2 0 0,1 0 0,0 0 0,0-4 0,0 4 0,0-7 0,0 7 0,-6-4 0,-9 4 0,-1 0 0,-9 4 0,6 0 0,-4 4 0,-1 0 0,1 0 0,0 0 0,0 0 0,0 0 0,4 0 0,1-1 0,4-3 0,-1 3 0,4-3 0,1 2 0,3 1 0,0 0 0,0 0 0,0 0 0,0 1 0,0-1 0,0 0 0,0 0 0,0 0 0,0 1 0,0-1 0,0 4 0,0 1 0,0 0 0,0 3 0,0-3 0,0 4 0,0-4 0,0 3 0,0-7 0,0 7 0,0-7 0,0 3 0,3-4 0,2 4 0,2-2 0,0 2 0,1-4 0,-1 0 0,4 1 0,1-1 0,4 1 0,0 0 0,4 0 0,-3 0 0,8 1 0,-3-1 0,4 1 0,0-4 0,-4 2 0,3-6 0,-12 3 0,7-4 0,-12 0 0,3 0 0,-7 0 0,-1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4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24575,'14'0'0,"12"0"0,4 0 0,12 0 0,4 0 0,2 0 0,-9 0 0,6 0 0,-7 0 0,1 0 0,-2 0 0,-9 0 0,-11 0 0,0 0 0,-10 0 0,0 0 0,-5 0 0,0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54.9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24575,'9'3'0,"0"0"0,14-3 0,-2 0 0,5 0 0,1 0 0,-1 0 0,5 0 0,-3 0 0,-1 0 0,-2 0 0,-8 0 0,3 0 0,-8 0 0,-1 0 0,0 0 0,-3 0 0,3 0 0,-7-3 0,-1 3 0,-3-3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55.89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24575,'51'0'0,"-1"0"0,-23 0 0,-2 0 0,5 0 0,-12 0 0,8 0 0,16 0 0,-23 0 0,22 0 0,-33 0 0,3 0 0,-7 0 0,-1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5:58.0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89 81 24575,'2'-4'0,"8"-3"0,16-2 0,6-1 0,1-4 0,4 0 0,-10 8 0,5-6 0,-11 11 0,10-3 0,-13 4 0,8 0 0,-10 0 0,0 0 0,0 0 0,0 0 0,-1 0 0,-2 0 0,1 0 0,-2 0 0,1 0 0,-2 3 0,-4 1 0,0 4 0,0-1 0,1 4 0,-4-3 0,-1 7 0,-3-7 0,0 7 0,0-3 0,0 0 0,0 3 0,0-3 0,-3 0 0,-5 3 0,-4-6 0,-4 6 0,0-7 0,0 4 0,0-4 0,0 3 0,0-2 0,0 3 0,-5-4 0,4 0 0,-4 0 0,5 0 0,0 0 0,4 0 0,-3 0 0,0-1 0,2 1 0,8-4 0,10-1 0,10-3 0,5 0 0,2-4 0,4-1 0,-4 0 0,3-2 0,-8 6 0,8-3 0,-12 4 0,6 0 0,-10 0 0,6 0 0,-7 0 0,3 0 0,-4 0 0,0 0 0,0 0 0,0 3 0,1 1 0,-5 3 0,4 0 0,-3 0 0,0 4 0,2-3 0,-2 3 0,0-3 0,3-1 0,-7 0 0,7 4 0,-6-3 0,6 3 0,-7 0 0,4 1 0,-4 0 0,0 3 0,0-7 0,0 7 0,0-3 0,0 1 0,0 1 0,-7-1 0,2-1 0,-11 3 0,4-3 0,-4 3 0,0 1 0,0-3 0,-4 2 0,2-6 0,-7 4 0,8-5 0,-3 0 0,4 0 0,0 0 0,0-3 0,-1-2 0,1-3 0,0 0 0,-4 0 0,3 0 0,-8 0 0,3-4 0,-4-4 0,-1-2 0,1-7 0,0 7 0,-1-2 0,-6-5 0,10 11 0,-1-9 0,13 11 0,3 0 0,1-3 0,0 6 0,3-5 0,0 2 0,4-3 0,0 3 0,0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24575,'14'0'0,"1"0"0,5 0 0,-3 0 0,14 0 0,-13 0 0,18 0 0,-13 0 0,13 0 0,-13 0 0,13 0 0,-13 0 0,8 0 0,-5 0 0,-4 0 0,-2 0 0,-4 0 0,0 0 0,5 0 0,-8 0 0,11 0 0,-11 0 0,8 0 0,-6 0 0,1 0 0,5 0 0,-4 0 0,10 0 0,-9 0 0,5 0 0,-11 0 0,3 0 0,-7 0 0,3 0 0,-3 4 0,-1-4 0,0 4 0,0-4 0,-3 0 0,-1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24575,'15'0'0,"3"0"0,8 0 0,0 0 0,0 0 0,12 0 0,-9 0 0,8 0 0,-6 0 0,-3 0 0,9 0 0,-10 0 0,0 0 0,-2 0 0,-3 0 0,-1 0 0,0 0 0,-1 0 0,-3 0 0,8 0 0,-8 0 0,8 0 0,-8 0 0,4 0 0,-5 0 0,0 0 0,0 0 0,0 0 0,-1 0 0,-2 0 0,-2 0 0,-4 0 0,0 0 0,0 0 0,0 0 0,0 0 0,0 0 0,0 0 0,0 0 0,0 0 0,-3 0 0,-1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227 0 24575,'6'0'0,"1"4"0,12 4 0,6 1 0,-1 12 0,8-6 0,-5 7 0,5-3 0,-4 3 0,4-6 0,-4 10 0,-1-11 0,0 7 0,-5-9 0,4 9 0,-4-8 0,0 4 0,-5-2 0,-2-4 0,-2 1 0,3-2 0,-4-3 0,-1 0 0,-4-1 0,0 0 0,0 0 0,0 0 0,1-3 0,-1 3 0,0-3 0,0 0 0,0-1 0,-3 0 0,-1 0 0,-3 4 0,0 0 0,0-1 0,-3 1 0,-1 0 0,-7 1 0,-1-1 0,-4 1 0,0 4 0,-5 1 0,4 3 0,-8 1 0,2 5 0,-10 3 0,3 3 0,-9-2 0,0 2 0,-3-2 0,-3 5 0,3 0 0,1-1 0,0 1 0,1-5 0,4 2 0,-1-8 0,13-1 0,-6-2 0,13-8 0,-4 3 0,5-4 0,0 0 0,4-1 0,1 1 0,7-1 0,-2-3 0,2-1 0,-3-3 0,3-7 0,1 5 0,3-5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24575,'4'11'0,"-1"2"0,-3-2 0,0 0 0,0 4 0,0-3 0,0 4 0,0-1 0,0 1 0,0 5 0,0-4 0,0 8 0,0-3 0,0 4 0,0 0 0,0 0 0,0-4 0,0 8 0,0-12 0,0 8 0,0-5 0,0-8 0,0 11 0,0-15 0,0 11 0,0-4 0,0-3 0,0 7 0,0-8 0,0 4 0,0 0 0,0-4 0,0-1 0,0-4 0,0 0 0,0 1 0,0-1 0,0-6 0,0-9 0,0-5 0,0 1 0,0 5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61 0 24575,'7'0'0,"3"0"0,-2 0 0,3 0 0,-4 0 0,0 0 0,0 0 0,0 0 0,0 0 0,0 0 0,0 0 0,4 0 0,-2 0 0,6 0 0,-7 0 0,3 0 0,0 0 0,-3 0 0,7 0 0,-7 3 0,7-2 0,-7 2 0,7 1 0,-7-3 0,3 2 0,-3 0 0,-5 1 0,4 0 0,-3 2 0,0-2 0,2 3 0,-2 0 0,-1 0 0,1 0 0,-1 1 0,-2-1 0,2 0 0,-3 0 0,0 0 0,0 1 0,0-1 0,0 4 0,0-3 0,0 7 0,0-3 0,-7 0 0,-2 3 0,-7-6 0,0 6 0,0-6 0,0 3 0,0-4 0,0-1 0,0 1 0,0 0 0,0 0 0,-1 0 0,5-3 0,1 1 0,4-5 0,0 2 0,0-3 0,0 0 0,0 0 0,0 0 0,-5 0 0,4 0 0,-7 0 0,3-3 0,0 2 0,1-3 0,3 1 0,1 2 0,0-5 0,3 2 0,-3 0 0,6 0 0,-2 4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24575,'10'0'0,"0"0"0,6 0 0,-7 0 0,10 0 0,-10 0 0,5 0 0,-5 0 0,6 0 0,-7 0 0,3 0 0,-4 0 0,0 0 0,-3 0 0,-1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24575,'11'0'0,"1"0"0,3 0 0,1 0 0,5 0 0,-4 0 0,3 0 0,-4 0 0,-4 0 0,-1 0 0,-3 0 0,-1 0 0,-4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7:5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24575,'11'-7'0,"-3"1"0,4 3 0,-2-1 0,-1 3 0,3-4 0,-7 5 0,2-3 0,-2 3 0,-1 0 0,3-2 0,-2 2 0,4-3 0,-4 3 0,2 0 0,-2 0 0,-1 0 0,1 0 0,-1 0 0,1 0 0,-1 0 0,1 2 0,-1 1 0,1 1 0,-1 1 0,1-3 0,-3 2 0,0-1 0,-2 1 0,2 0 0,-2 1 0,2-1 0,-2 1 0,3 2 0,-3-2 0,2 4 0,-2-1 0,0 2 0,0 0 0,0 3 0,0 0 0,0 4 0,0-1 0,-2 1 0,-4 2 0,-3-1 0,-5 2 0,2-3 0,-5 0 0,2 1 0,0-4 0,-1 0 0,5-4 0,-2 0 0,3-2 0,3-1 0,-3-2 0,3 0 0,-1-2 0,-2-1 0,5-2 0,-4 0 0,4 0 0,-2 0 0,2 0 0,0 0 0,1 0 0,-1 0 0,1 0 0,-1 0 0,1 0 0,1-2 0,2-1 0,1-4 0,0 2 0,0-2 0,0 0 0,0 2 0,0-4 0,0 3 0,0-3 0,0 1 0,2 1 0,0-3 0,3 3 0,2-1 0,-1-2 0,1 5 0,-2-2 0,-1 2 0,1 3 0,-1-2 0,1 3 0,-1-1 0,0 2 0,1 0 0,-1 0 0,3 0 0,1 0 0,2 0 0,0 0 0,0 0 0,-3 0 0,3 0 0,-5 0 0,2 0 0,0 0 0,-2 0 0,2 2 0,-3 1 0,3 1 0,1 1 0,2 2 0,0 1 0,0 2 0,0 0 0,0 0 0,0 3 0,0-2 0,-2 1 0,2-4 0,-5 2 0,2-5 0,-2 2 0,0-3 0,-1 1 0,0-3 0,-1 0 0,-1-2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142 0 24575,'0'7'0,"-3"0"0,2 0 0,-2 0 0,0 0 0,-1 1 0,-4 7 0,0-6 0,4 11 0,-7-8 0,6 8 0,-4-2 0,-2 7 0,9-8 0,-10 8 0,4-8 0,2 8 0,-5 2 0,10-4 0,-8 12 0,8-7 0,-3 10 0,4-5 0,0 4 0,0-10 0,0 10 0,-8-9 0,6-1 0,-6-2 0,8-8 0,0 3 0,0-4 0,0-4 0,0 3 0,0-3 0,0 0 0,0 3 0,4-7 0,0 7 0,4-3 0,3 4 0,5 4 0,1-4 0,-2 0 0,0-1 0,-3-7 0,0 4 0,3-5 0,-7 1 0,4-1 0,-5-3 0,0-1 0,-3 1 0,2-4 0,-5 4 0,2-4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147 1 24575,'14'0'0,"-2"0"0,0 0 0,-4 0 0,3 0 0,-4 0 0,3 0 0,-2 0 0,2 0 0,-3 0 0,4 0 0,-3 0 0,3 3 0,-3 1 0,-1 3 0,0 0 0,0 1 0,0-1 0,1 0 0,-4 0 0,2 0 0,-2 0 0,0 0 0,-1 0 0,-3 1 0,0-1 0,0 4 0,0-3 0,0 7 0,0-3 0,0 0 0,-4 3 0,0-7 0,-8 7 0,4-7 0,-3 7 0,-1-6 0,4 2 0,-3-4 0,3 1 0,1-1 0,0 0 0,-1 0 0,1 0 0,0 1 0,-1-4 0,1 2 0,6-8 0,5 1 0,8-7 0,-1 4 0,0 1 0,-4 3 0,4 0 0,-3 0 0,4 0 0,-5 0 0,0 0 0,0 0 0,0 0 0,1 0 0,-1 0 0,0 3 0,0 1 0,0 3 0,-3 4 0,3-3 0,-7 7 0,7-6 0,-6 2 0,2 0 0,-3 1 0,0 0 0,0-1 0,0 0 0,0-3 0,0 7 0,0-7 0,0 3 0,0-4 0,0 1 0,0-1 0,-3 0 0,-1 0 0,-4 0 0,-3 1 0,3-4 0,-7 3 0,6-6 0,-6 6 0,7-6 0,-7 6 0,7-6 0,-3 3 0,3-4 0,1 3 0,0-2 0,-1 2 0,1-3 0,0 0 0,0 0 0,-1 0 0,1 0 0,-4 0 0,2-7 0,-9-2 0,8-7 0,-8 4 0,5 0 0,1 4 0,-3-3 0,7 3 0,-3-4 0,3 5 0,-3 0 0,6-1 0,-5 1 0,9-1 0,-5 1 0,5 0 0,-5 3 0,5-2 0,-5 5 0,2-2 0,0 3 0,1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2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96 0 24575,'-19'23'0,"0"1"0,2-3 0,3 4 0,3-12 0,6 3 0,-1-9 0,5-6 0,-2 2 0,3-6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 0 24575,'2'0'0,"0"0"0,16 0 0,-5 0 0,4 0 0,3 0 0,-7 0 0,3 0 0,-1 0 0,-7 0 0,7 0 0,-3 0 0,1 0 0,1 0 0,-1 0 0,-1 0 0,3 0 0,-3 0 0,0 0 0,3 0 0,-7 0 0,3 0 0,-4 0 0,0 4 0,-3 0 0,3 3 0,-7 0 0,4 0 0,-4 0 0,0 1 0,0-1 0,0 0 0,0 0 0,0 0 0,0 0 0,0 5 0,-4 0 0,-4 0 0,-1 3 0,-6-3 0,2 4 0,-3-3 0,0 2 0,4-7 0,-3 4 0,7-5 0,-3 0 0,7 1 0,-3-4 0,6 2 0,-5-5 0,11 2 0,5-7 0,11 3 0,5-7 0,-5 7 0,4-7 0,-8 7 0,4-2 0,-5 3 0,-4 0 0,3 0 0,-7 0 0,3 0 0,0 0 0,-3 0 0,3 3 0,-3 1 0,-1 7 0,0-3 0,1 7 0,-1-7 0,-2 7 0,1-7 0,-5 7 0,2-7 0,-3 3 0,0-3 0,0 3 0,0-3 0,0 3 0,0 0 0,0 1 0,0 0 0,0 3 0,0-7 0,0 3 0,0 0 0,0-3 0,-7 7 0,2-6 0,-10 2 0,3-3 0,0-1 0,-8 1 0,11 0 0,-11 0 0,8 0 0,-4 0 0,4-4 0,1-1 0,-1-3 0,0 4 0,0-3 0,-7 2 0,-2-3 0,-1 0 0,-1 0 0,2 0 0,8 0 0,-7 0 0,8 0 0,-4 0 0,0 0 0,4-3 0,1-1 0,0-3 0,2-1 0,1 0 0,2 4 0,2-2 0,0 2 0,-3 0 0,6-2 0,-2 1 0,0 2 0,-1-1 0,0 4 0,1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3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61 0 24575,'-4'7'0,"0"0"0,-3 0 0,0 0 0,-1-3 0,-3 3 0,3-6 0,0 3 0,5-4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38 1 24575,'7'0'0,"0"0"0,0 0 0,0 0 0,0 0 0,0 0 0,0 0 0,0 0 0,-1 0 0,1 0 0,0 0 0,-3 2 0,-1 2 0,-3 3 0,0 0 0,0 5 0,0-4 0,0 3 0,0-4 0,0 0 0,0 4 0,0-3 0,0 7 0,0-3 0,-4 9 0,-4-4 0,-6 8 0,-2-8 0,-1 4 0,1-6 0,4 1 0,0-4 0,5-1 0,0-3 0,2-1 0,2-6 0,3 1 0,0-5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385 0 24575,'-11'4'0,"-5"4"0,-1 1 0,-4 7 0,1-3 0,-7 5 0,4-2 0,-8 2 0,14-2 0,-4-2 0,5 5 0,0-9 0,3 6 0,2-9 0,6 1 0,-1-1 0,5 0 0,-9-3 0,5 2 0,-10 2 0,6 4 0,-6 4 0,6 0 0,-6-1 0,6-2 0,-2-2 0,4-4 0,3 0 0,0 0 0,7-3 0,5-1 0,4-3 0,4 0 0,4 0 0,2 0 0,9-5 0,-3 4 0,3-3 0,1 4 0,-5 0 0,4 0 0,1 0 0,-5 0 0,5-4 0,-6 3 0,-4-3 0,3 0 0,-8 3 0,8-7 0,-8 7 0,3-2 0,-8-1 0,3 3 0,-7-2 0,4 3 0,-5 0 0,0 0 0,0 0 0,-3 0 0,-1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3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 0 24575,'0'4'0,"0"2"0,0 14 0,0 2 0,0-1 0,0 10 0,0-8 0,0 13 0,0-8 0,0-1 0,0-2 0,0-4 0,0 1 0,0 3 0,0-8 0,0 3 0,0 1 0,0 1 0,0-1 0,0 4 0,0-3 0,0 9 0,0-8 0,0 13 0,-8-13 0,6 8 0,-6-5 0,8 1 0,0-6 0,0 0 0,0-5 0,0-4 0,0-1 0,-3-4 0,2 0 0,-2-9 0,3-2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166 1 24575,'6'0'0,"1"0"0,0 0 0,-1 0 0,1 0 0,-3 2 0,-1 2 0,1 3 0,-4 0 0,7 0 0,-7 0 0,3 0 0,-3-1 0,0 1 0,3 0 0,-2 0 0,2 0 0,-3 0 0,0 0 0,0 0 0,0 1 0,0-1 0,0 0 0,0 0 0,0 0 0,0 0 0,0 0 0,0 0 0,0 0 0,-7 1 0,2-1 0,-6 0 0,0 1 0,-1 0 0,-4 0 0,4-1 0,-3 1 0,3-4 0,-5 3 0,5-3 0,-3 4 0,3 0 0,-4 0 0,4-1 0,-3 1 0,7 0 0,-3-1 0,7-3 0,1-1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30:01.0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181 0 24575,'11'0'0,"0"0"0,5 0 0,5 0 0,-4 7 0,8-1 0,-8 5 0,9 7 0,-9-8 0,5 15 0,-5-15 0,0 15 0,-5-12 0,4 8 0,-7-9 0,-2 3 0,0-4 0,-2 5 0,2 0 0,1-4 0,-4-1 0,0 0 0,-1-2 0,-2 6 0,2-7 0,0 7 0,-2-3 0,3 4 0,-4 0 0,0 4 0,0-3 0,0 8 0,0-3 0,0-1 0,0 4 0,0-3 0,0 4 0,0-4 0,0 3 0,-4-4 0,-1 6 0,-4-1 0,-3-5 0,2 4 0,-1-8 0,-2 8 0,4-7 0,-7 7 0,6-4 0,-6 1 0,3 3 0,-4-4 0,-5 2 0,4 2 0,-4-3 0,6 0 0,2-2 0,-1-7 0,6 2 0,-9 0 0,9-2 0,-10 5 0,11-10 0,-7 7 0,3-3 0,-4 4 0,-5 1 0,4-1 0,-3-3 0,7 2 0,2-7 0,-1 4 0,7-5 0,-5 1 0,6-4 0,-3-4 0,0-4 0,3 0 0,1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09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46 24575,'-8'-24'0,"4"10"0,0 6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29:4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2439 24575,'0'-8'0,"0"0"0,0-1 0,0 1 0,0-4 0,0 2 0,0-2 0,0 4 0,0-1 0,0 1 0,0-1 0,0 1 0,0-1 0,0 1 0,0-1 0,0 1 0,0-1 0,0 0 0,0 1 0,0-1 0,0 1 0,0-1 0,0 0 0,0 1 0,0-1 0,0 1 0,0-1 0,0 1 0,0-1 0,0 1 0,0 0 0,0 0 0,0-1 0,0 1 0,0-1 0,0 0 0,0 1 0,0-1 0,0 0 0,0 1 0,0-1 0,0 1 0,0-1 0,0 0 0,0 1 0,0-1 0,0 0 0,0 1 0,0-1 0,0 1 0,0-1 0,0 1 0,0-1 0,0 1 0,0-1 0,0 0 0,0 1 0,0-1 0,0 0 0,0 1 0,0 0 0,0-1 0,0 1 0,0-1 0,0 1 0,0-1 0,0 0 0,4 1 0,-3-1 0,6 1 0,-6-1 0,3 1 0,-1-1 0,-2 1 0,7 0 0,-8-1 0,8 1 0,-7-1 0,6 0 0,-6 1 0,7-1 0,-4 1 0,1-1 0,2 1 0,-6-1 0,7 0 0,-7 1 0,6-1 0,-6 1 0,7-1 0,-7 0 0,6 5 0,-6-4 0,3 3 0,0 0 0,-3-2 0,6 2 0,-2-4 0,3 1 0,-3-1 0,2 5 0,-6-4 0,7 7 0,-7-7 0,6 7 0,-6-6 0,7 6 0,-7-7 0,6 7 0,-2-3 0,0 1 0,2-2 0,-2-4 0,3 1 0,0 3 0,-3-2 0,2 6 0,-2-3 0,3 0 0,1 0 0,-1-1 0,-3-3 0,3 3 0,-4-3 0,5 3 0,-1-3 0,1 7 0,-1-6 0,0 6 0,0-3 0,1 0 0,-1 4 0,1-8 0,-1 7 0,1-7 0,-1 7 0,1-3 0,-1 1 0,1 2 0,-1-3 0,1 0 0,-1 3 0,1-3 0,0 0 0,4 3 0,-4-2 0,9-2 0,-8 4 0,3-3 0,-5 4 0,5 0 0,-3 0 0,3 0 0,-5 0 0,1 0 0,-1-4 0,1 3 0,-1-3 0,1 4 0,0 0 0,-1 0 0,1-3 0,-1 2 0,1-3 0,-1 4 0,0-4 0,0 3 0,1-3 0,-1 4 0,0-4 0,0 4 0,0-4 0,0 4 0,0 0 0,-4-4 0,4 3 0,-4-2 0,4 3 0,0 0 0,0 0 0,-4-4 0,3 3 0,-2-2 0,3 3 0,0-4 0,0 3 0,0-2 0,0 3 0,-4-4 0,3 3 0,-3-3 0,4 4 0,0 0 0,0 0 0,0-4 0,0 0 0,1-5 0,-1 4 0,1-2 0,-1 2 0,1-4 0,-1 5 0,1 0 0,-1 0 0,1 3 0,-1-3 0,1 4 0,-5-7 0,0 2 0,-4-7 0,4 3 0,1-4 0,4 3 0,0-3 0,-1 5 0,1-1 0,-1 0 0,1 5 0,-5-4 0,4 3 0,-4-3 0,5-1 0,-1 1 0,1-1 0,-1 0 0,1 1 0,-1-1 0,1 4 0,-1-2 0,-3 2 0,2-4 0,-2 4 0,4-2 0,-1 2 0,1-4 0,-1 1 0,1-5 0,0 3 0,0-8 0,0 8 0,-1-3 0,1 4 0,-1 1 0,1-1 0,-1 4 0,-3-2 0,-1 2 0,0 0 0,-3-3 0,6 4 0,-2-5 0,-1 1 0,3-1 0,-6 1 0,7 3 0,-7-2 0,6 2 0,-6-4 0,7 1 0,-4-1 0,1 0 0,3 1 0,-4-1 0,5-4 0,0 3 0,-4-3 0,3 4 0,-4 1 0,1-1 0,3 0 0,-7 1 0,6-1 0,-6 0 0,7 1 0,-4-1 0,1-4 0,3 3 0,-4-3 0,5 4 0,-4 1 0,2-1 0,-6 0 0,7 1 0,-7-1 0,6 1 0,-6-1 0,7 1 0,-7-1 0,2 0 0,1 1 0,-3-1 0,7 1 0,-7-1 0,6 4 0,-6-2 0,3 2 0,0 0 0,-3-2 0,2 2 0,1-4 0,1 1 0,0-1 0,2 0 0,-2 1 0,0-1 0,-2 1 0,1 3 0,-3-3 0,6 4 0,-2-5 0,0 1 0,2 3 0,-6-7 0,7 10 0,-4-10 0,1 7 0,2 0 0,-6-3 0,6 7 0,-6-6 0,6 2 0,-2 0 0,-1-2 0,4 2 0,-7-3 0,6 4 0,-7-4 0,8 4 0,-4-5 0,5 4 0,0-7 0,-1 6 0,1-7 0,0 4 0,-1 1 0,-3 0 0,2 3 0,-6-2 0,2 3 0,-3-4 0,0 0 0,0-1 0,0 1 0,4 4 0,-3-3 0,7 6 0,-8-7 0,8 3 0,-7-4 0,7 5 0,-4-4 0,5 3 0,-5-3 0,3 0 0,-6 0 0,6 4 0,-6-3 0,2 2 0,6-8 0,-3-1 0,12-1 0,-8 2 0,3 4 0,-5 4 0,-3-3 0,2 8 0,-6-4 0,3 4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29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1868 2439 24575,'0'-8'0,"0"0"0,0-1 0,0 1 0,0-4 0,0 2 0,0-2 0,0 4 0,0-1 0,0 1 0,0-1 0,0 1 0,0-1 0,0 1 0,0-1 0,0 1 0,0-1 0,0 0 0,0 1 0,0-1 0,0 1 0,0-1 0,0 0 0,0 1 0,0-1 0,0 1 0,0-1 0,0 1 0,0-1 0,0 1 0,0 0 0,0 0 0,0-1 0,0 1 0,0-1 0,0 0 0,0 1 0,0-1 0,0 0 0,0 1 0,0-1 0,0 1 0,0-1 0,0 0 0,0 1 0,0-1 0,0 0 0,0 1 0,0-1 0,0 1 0,0-1 0,0 1 0,0-1 0,0 1 0,0-1 0,0 0 0,0 1 0,0-1 0,0 0 0,0 1 0,0 0 0,0-1 0,0 1 0,0-1 0,0 1 0,0-1 0,0 0 0,-4 1 0,3-1 0,-6 1 0,6-1 0,-3 1 0,1-1 0,2 1 0,-7 0 0,8-1 0,-8 1 0,7-1 0,-6 0 0,6 1 0,-7-1 0,4 1 0,-1-1 0,-2 1 0,6-1 0,-7 0 0,7 1 0,-6-1 0,6 1 0,-7-1 0,7 0 0,-6 5 0,6-4 0,-3 3 0,0 0 0,3-2 0,-6 2 0,2-4 0,-3 1 0,3-1 0,-2 5 0,6-4 0,-7 7 0,7-7 0,-6 7 0,6-6 0,-7 6 0,7-7 0,-6 7 0,2-3 0,0 1 0,-2-2 0,2-4 0,-3 1 0,0 3 0,3-2 0,-2 6 0,2-3 0,-3 0 0,-1 0 0,1-1 0,3-3 0,-3 3 0,4-3 0,-5 3 0,1-3 0,-1 7 0,1-6 0,0 6 0,0-3 0,-1 0 0,1 4 0,-1-8 0,1 7 0,-1-7 0,1 7 0,-1-3 0,1 1 0,-1 2 0,1-3 0,-1 0 0,1 3 0,-1-3 0,0 0 0,-4 3 0,4-2 0,-9-2 0,8 4 0,-3-3 0,5 4 0,-5 0 0,3 0 0,-3 0 0,5 0 0,-1 0 0,1-4 0,-1 3 0,1-3 0,-1 4 0,1 0 0,-1 0 0,0-3 0,1 2 0,-1-3 0,1 4 0,0-4 0,0 3 0,-1-3 0,1 4 0,0-4 0,0 4 0,0-4 0,0 4 0,0 0 0,4-4 0,-4 3 0,4-2 0,-4 3 0,0 0 0,0 0 0,4-4 0,-3 3 0,2-2 0,-3 3 0,0-4 0,0 3 0,0-2 0,0 3 0,4-4 0,-3 3 0,3-3 0,-4 4 0,0 0 0,0 0 0,0-4 0,0 0 0,-1-5 0,1 4 0,-1-2 0,1 2 0,-1-4 0,1 5 0,-1 0 0,1 0 0,-1 3 0,1-3 0,-1 4 0,5-7 0,0 2 0,4-7 0,-4 3 0,-1-4 0,-4 3 0,0-3 0,1 5 0,-1-1 0,1 0 0,-1 5 0,5-4 0,-4 3 0,4-3 0,-5-1 0,1 1 0,-1-1 0,1 0 0,-1 1 0,1-1 0,-1 4 0,1-2 0,3 2 0,-2-4 0,2 4 0,-4-2 0,1 2 0,-1-4 0,1 1 0,-1-5 0,0 3 0,0-8 0,0 8 0,1-3 0,-1 4 0,1 1 0,-1-1 0,1 4 0,3-2 0,1 2 0,0 0 0,3-3 0,-6 4 0,2-5 0,1 1 0,-3-1 0,6 1 0,-7 3 0,7-2 0,-6 2 0,6-4 0,-7 1 0,4-1 0,-1 0 0,-3 1 0,4-1 0,-5-4 0,0 3 0,4-3 0,-3 4 0,4 1 0,-1-1 0,-3 0 0,7 1 0,-6-1 0,6 0 0,-7 1 0,4-1 0,-1-4 0,-3 3 0,4-3 0,-5 4 0,4 1 0,-2-1 0,6 0 0,-7 1 0,7-1 0,-6 1 0,6-1 0,-7 1 0,7-1 0,-2 0 0,-1 1 0,3-1 0,-7 1 0,7-1 0,-6 4 0,6-2 0,-3 2 0,0 0 0,3-2 0,-2 2 0,-1-4 0,-1 1 0,0-1 0,-2 0 0,2 1 0,0-1 0,2 1 0,-1 3 0,3-3 0,-6 4 0,2-5 0,0 1 0,-2 3 0,6-7 0,-7 10 0,4-10 0,-1 7 0,-2 0 0,6-3 0,-6 7 0,6-6 0,-6 2 0,2 0 0,1-2 0,-4 2 0,7-3 0,-6 4 0,7-4 0,-8 4 0,4-5 0,-5 4 0,0-7 0,1 6 0,-1-7 0,0 4 0,1 1 0,3 0 0,-2 3 0,6-2 0,-2 3 0,3-4 0,0 0 0,0-1 0,0 1 0,-4 4 0,3-3 0,-7 6 0,8-7 0,-8 3 0,7-4 0,-7 5 0,4-4 0,-5 3 0,5-3 0,-3 0 0,6 0 0,-6 4 0,6-3 0,-2 2 0,-6-8 0,3-1 0,-12-1 0,8 2 0,-3 4 0,5 4 0,3-3 0,-2 8 0,6-4 0,-3 4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0:2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24575,'2'-4'0,"0"0"0,2 3 0,0 0 0,-2-2 0,2 2 0,-2-1 0,0 1 0,2 0 0,-4-3 0,4 4 0,-2-4 0,2 4 0,0-4 0,0 4 0,-2-3 0,1 0 0,-1 1 0,2-1 0,1 0 0,-1-1 0,0 2 0,0-2 0,0 3 0,1-2 0,-1 2 0,-2-2 0,1 2 0,0-1 0,1 1 0,0 0 0,0-1 0,0 2 0,0-2 0,1 2 0,-1-2 0,0 2 0,0 0 0,0-2 0,3 2 0,0-2 0,0 0 0,2 1 0,-2-3 0,2 4 0,0-2 0,3 0 0,-4 1 0,3-1 0,-4 0 0,2 1 0,-2-1 0,2 2 0,-4 0 0,4 0 0,-5 0 0,5 0 0,-4 0 0,4 0 0,-2 0 0,2 0 0,3 0 0,-2 0 0,2 0 0,-3 0 0,0 0 0,1 0 0,-1 0 0,0 0 0,1 0 0,-1 0 0,0 0 0,0 0 0,-2 0 0,2 0 0,-2 0 0,0 0 0,2 0 0,-2-2 0,2 1 0,-2-1 0,2 2 0,-2-2 0,2 2 0,-2-2 0,2 2 0,-2 0 0,2 0 0,3 0 0,-2 0 0,5 0 0,-3 0 0,13-3 0,-7 2 0,7-3 0,-12 3 0,2-1 0,-6 2 0,3 0 0,-2 0 0,-1 0 0,-2 0 0,2 0 0,-2 0 0,2 0 0,0 0 0,1 0 0,-1 0 0,0 0 0,0 0 0,1 0 0,2 0 0,-2 0 0,4 0 0,-1-2 0,2 1 0,3-4 0,2 5 0,2-5 0,0 1 0,7 1 0,-8 1 0,4 2 0,-10 0 0,0 0 0,1 0 0,2 0 0,-2 0 0,2 0 0,1 0 0,-3 0 0,2 0 0,0 0 0,-1 0 0,1 0 0,-3 0 0,0 0 0,1 0 0,-1 0 0,0-2 0,4 1 0,-3-4 0,5 2 0,-2-2 0,3-1 0,-3 1 0,3 2 0,-9-1 0,12 1 0,-14 0 0,8 1 0,-10 2 0,1-2 0,-1 1 0,0-1 0,1 2 0,-1 0 0,0 0 0,0 0 0,1 0 0,2 0 0,-2-2 0,1 1 0,-1-1 0,-1 0 0,0 2 0,1-2 0,-3 2 0,1 0 0,-1 0 0,0 0 0,2 0 0,-4 0 0,4 0 0,-2 0 0,0 0 0,1 0 0,-1 0 0,7 0 0,-1 0 0,1 0 0,-2 0 0,-3 0 0,3 0 0,-2 0 0,5 0 0,-3 0 0,3 0 0,1 0 0,-1 0 0,0 0 0,1-3 0,-4 3 0,3-3 0,-5 3 0,2 0 0,-3 0 0,3 0 0,-2-2 0,2 2 0,-3-2 0,3 2 0,2-2 0,-1 1 0,3-1 0,-6 2 0,2 0 0,0 0 0,-2 0 0,2 0 0,0 0 0,-2 0 0,2 0 0,-3 0 0,0 0 0,-2 0 0,3 0 0,3 0 0,1 0 0,8 0 0,-6 0 0,2 0 0,4 0 0,1 0 0,4 3 0,-2-3 0,-5 5 0,-2-5 0,-3 5 0,0-4 0,-2 3 0,-1-4 0,-5 4 0,2-3 0,-2 1 0,0-2 0,2 0 0,0 0 0,1 0 0,5 0 0,-5 0 0,4 0 0,-4 0 0,5 0 0,-5 2 0,4-2 0,-4 4 0,2-3 0,0 3 0,1-3 0,2 1 0,0-2 0,4 0 0,7 0 0,-6 0 0,9 0 0,-10 0 0,0 0 0,-1 0 0,-3 0 0,1 0 0,-1 0 0,-2 0 0,1 0 0,2 0 0,0 0 0,5 0 0,-2 0 0,1 0 0,1 0 0,-5 0 0,5 0 0,-5 0 0,3 0 0,-1 0 0,-2 2 0,6-1 0,7 1 0,-8-2 0,10 0 0,-11 0 0,-1 0 0,2 0 0,-5 0 0,3 2 0,-1-1 0,-2 1 0,15-2 0,-9 0 0,13 0 0,-12 0 0,3 0 0,0 0 0,-3 0 0,2 0 0,-2 0 0,-1 0 0,-3 0 0,2 0 0,-5 0 0,6 0 0,-6 0 0,2 0 0,-3 0 0,1 0 0,-1 0 0,-2 0 0,1 0 0,-4 0 0,5 0 0,-5 0 0,2 0 0,0 0 0,7 0 0,-2 0 0,2 0 0,-4 0 0,-3 0 0,1 0 0,2 0 0,-5 2 0,1-1 0,1 1 0,1-2 0,2 0 0,1 0 0,-1 0 0,0 0 0,0 0 0,1 0 0,-4 0 0,3 0 0,-5 0 0,2 0 0,-3 0 0,0 0 0,1 2 0,-1-2 0,0 2 0,7-2 0,-5 0 0,8 0 0,-6 0 0,-1 0 0,3 0 0,-5 0 0,4 0 0,-1 0 0,2 0 0,-2 0 0,1 0 0,-1 0 0,2 3 0,3-3 0,-1 3 0,1-1 0,0-2 0,-2 5 0,2-5 0,-2 3 0,-1-3 0,0 0 0,-2 0 0,-1 0 0,-5 0 0,-1 0 0,2 0 0,5 0 0,4 0 0,2 0 0,2 0 0,-5 0 0,9 0 0,-5 0 0,9 0 0,-5 0 0,1 0 0,-6 0 0,3 0 0,-6 0 0,2 0 0,-5 0 0,1 0 0,-1 0 0,0 0 0,-1 0 0,-1 0 0,-1 0 0,2 0 0,-2 0 0,-1 0 0,0 0 0,0 0 0,-1 0 0,0 0 0,-3 0 0,1 0 0,1 0 0,-2 0 0,1 0 0,1 0 0,-3 0 0,5 0 0,-2 0 0,0 0 0,2 0 0,-4 0 0,3 2 0,-1-2 0,0 2 0,2-2 0,-4 0 0,4 0 0,-2 0 0,0 0 0,-1 0 0,1 2 0,-3-1 0,3 1 0,-3-2 0,0 2 0,0-2 0,1 2 0,-1 0 0,0-1 0,0 0 0,0-1 0,1 2 0,-1-1 0,0 2 0,0-2 0,0 1 0,-1 0 0,0-2 0,0 2 0,1 0 0,0-2 0,0 4 0,0-4 0,3 4 0,-3-3 0,2 2 0,-2-2 0,1 3 0,1-4 0,-1 2 0,1 0 0,-1-2 0,-1 2 0,0 0 0,0-2 0,3 2 0,-3 0 0,3-1 0,-1 3 0,-1-4 0,4 4 0,-2-1 0,0-1 0,-1 2 0,1-3 0,-3 2 0,3 0 0,-3-1 0,0 2 0,0-2 0,1 1 0,1 0 0,-2 0 0,2 1 0,1 0 0,-2-1 0,1 1 0,-2-2 0,3 2 0,-2 0 0,3-1 0,-1 1 0,3-1 0,-1 1 0,0 1 0,0-3 0,1 3 0,-1-3 0,-4 1 0,-1-1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29:4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2439 24575,'0'-8'0,"0"0"0,0-1 0,0 1 0,0-4 0,0 2 0,0-2 0,0 4 0,0-1 0,0 1 0,0-1 0,0 1 0,0-1 0,0 1 0,0-1 0,0 1 0,0-1 0,0 0 0,0 1 0,0-1 0,0 1 0,0-1 0,0 0 0,0 1 0,0-1 0,0 1 0,0-1 0,0 1 0,0-1 0,0 1 0,0 0 0,0 0 0,0-1 0,0 1 0,0-1 0,0 0 0,0 1 0,0-1 0,0 0 0,0 1 0,0-1 0,0 1 0,0-1 0,0 0 0,0 1 0,0-1 0,0 0 0,0 1 0,0-1 0,0 1 0,0-1 0,0 1 0,0-1 0,0 1 0,0-1 0,0 0 0,0 1 0,0-1 0,0 0 0,0 1 0,0 0 0,0-1 0,0 1 0,0-1 0,0 1 0,0-1 0,0 0 0,4 1 0,-3-1 0,6 1 0,-6-1 0,3 1 0,-1-1 0,-2 1 0,7 0 0,-8-1 0,8 1 0,-7-1 0,6 0 0,-6 1 0,7-1 0,-4 1 0,1-1 0,2 1 0,-6-1 0,7 0 0,-7 1 0,6-1 0,-6 1 0,7-1 0,-7 0 0,6 5 0,-6-4 0,3 3 0,0 0 0,-3-2 0,6 2 0,-2-4 0,3 1 0,-3-1 0,2 5 0,-6-4 0,7 7 0,-7-7 0,6 7 0,-6-6 0,7 6 0,-7-7 0,6 7 0,-2-3 0,0 1 0,2-2 0,-2-4 0,3 1 0,0 3 0,-3-2 0,2 6 0,-2-3 0,3 0 0,1 0 0,-1-1 0,-3-3 0,3 3 0,-4-3 0,5 3 0,-1-3 0,1 7 0,-1-6 0,0 6 0,0-3 0,1 0 0,-1 4 0,1-8 0,-1 7 0,1-7 0,-1 7 0,1-3 0,-1 1 0,1 2 0,-1-3 0,1 0 0,-1 3 0,1-3 0,0 0 0,4 3 0,-4-2 0,9-2 0,-8 4 0,3-3 0,-5 4 0,5 0 0,-3 0 0,3 0 0,-5 0 0,1 0 0,-1-4 0,1 3 0,-1-3 0,1 4 0,0 0 0,-1 0 0,1-3 0,-1 2 0,1-3 0,-1 4 0,0-4 0,0 3 0,1-3 0,-1 4 0,0-4 0,0 4 0,0-4 0,0 4 0,0 0 0,-4-4 0,4 3 0,-4-2 0,4 3 0,0 0 0,0 0 0,-4-4 0,3 3 0,-2-2 0,3 3 0,0-4 0,0 3 0,0-2 0,0 3 0,-4-4 0,3 3 0,-3-3 0,4 4 0,0 0 0,0 0 0,0-4 0,0 0 0,1-5 0,-1 4 0,1-2 0,-1 2 0,1-4 0,-1 5 0,1 0 0,-1 0 0,1 3 0,-1-3 0,1 4 0,-5-7 0,0 2 0,-4-7 0,4 3 0,1-4 0,4 3 0,0-3 0,-1 5 0,1-1 0,-1 0 0,1 5 0,-5-4 0,4 3 0,-4-3 0,5-1 0,-1 1 0,1-1 0,-1 0 0,1 1 0,-1-1 0,1 4 0,-1-2 0,-3 2 0,2-4 0,-2 4 0,4-2 0,-1 2 0,1-4 0,-1 1 0,1-5 0,0 3 0,0-8 0,0 8 0,-1-3 0,1 4 0,-1 1 0,1-1 0,-1 4 0,-3-2 0,-1 2 0,0 0 0,-3-3 0,6 4 0,-2-5 0,-1 1 0,3-1 0,-6 1 0,7 3 0,-7-2 0,6 2 0,-6-4 0,7 1 0,-4-1 0,1 0 0,3 1 0,-4-1 0,5-4 0,0 3 0,-4-3 0,3 4 0,-4 1 0,1-1 0,3 0 0,-7 1 0,6-1 0,-6 0 0,7 1 0,-4-1 0,1-4 0,3 3 0,-4-3 0,5 4 0,-4 1 0,2-1 0,-6 0 0,7 1 0,-7-1 0,6 1 0,-6-1 0,7 1 0,-7-1 0,2 0 0,1 1 0,-3-1 0,7 1 0,-7-1 0,6 4 0,-6-2 0,3 2 0,0 0 0,-3-2 0,2 2 0,1-4 0,1 1 0,0-1 0,2 0 0,-2 1 0,0-1 0,-2 1 0,1 3 0,-3-3 0,6 4 0,-2-5 0,0 1 0,2 3 0,-6-7 0,7 10 0,-4-10 0,1 7 0,2 0 0,-6-3 0,6 7 0,-6-6 0,6 2 0,-2 0 0,-1-2 0,4 2 0,-7-3 0,6 4 0,-7-4 0,8 4 0,-4-5 0,5 4 0,0-7 0,-1 6 0,1-7 0,0 4 0,-1 1 0,-3 0 0,2 3 0,-6-2 0,2 3 0,-3-4 0,0 0 0,0-1 0,0 1 0,4 4 0,-3-3 0,7 6 0,-8-7 0,8 3 0,-7-4 0,7 5 0,-4-4 0,5 3 0,-5-3 0,3 0 0,-6 0 0,6 4 0,-6-3 0,2 2 0,6-8 0,-3-1 0,12-1 0,-8 2 0,3 4 0,-5 4 0,-3-3 0,2 8 0,-6-4 0,3 4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29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1868 2439 24575,'0'-8'0,"0"0"0,0-1 0,0 1 0,0-4 0,0 2 0,0-2 0,0 4 0,0-1 0,0 1 0,0-1 0,0 1 0,0-1 0,0 1 0,0-1 0,0 1 0,0-1 0,0 0 0,0 1 0,0-1 0,0 1 0,0-1 0,0 0 0,0 1 0,0-1 0,0 1 0,0-1 0,0 1 0,0-1 0,0 1 0,0 0 0,0 0 0,0-1 0,0 1 0,0-1 0,0 0 0,0 1 0,0-1 0,0 0 0,0 1 0,0-1 0,0 1 0,0-1 0,0 0 0,0 1 0,0-1 0,0 0 0,0 1 0,0-1 0,0 1 0,0-1 0,0 1 0,0-1 0,0 1 0,0-1 0,0 0 0,0 1 0,0-1 0,0 0 0,0 1 0,0 0 0,0-1 0,0 1 0,0-1 0,0 1 0,0-1 0,0 0 0,-4 1 0,3-1 0,-6 1 0,6-1 0,-3 1 0,1-1 0,2 1 0,-7 0 0,8-1 0,-8 1 0,7-1 0,-6 0 0,6 1 0,-7-1 0,4 1 0,-1-1 0,-2 1 0,6-1 0,-7 0 0,7 1 0,-6-1 0,6 1 0,-7-1 0,7 0 0,-6 5 0,6-4 0,-3 3 0,0 0 0,3-2 0,-6 2 0,2-4 0,-3 1 0,3-1 0,-2 5 0,6-4 0,-7 7 0,7-7 0,-6 7 0,6-6 0,-7 6 0,7-7 0,-6 7 0,2-3 0,0 1 0,-2-2 0,2-4 0,-3 1 0,0 3 0,3-2 0,-2 6 0,2-3 0,-3 0 0,-1 0 0,1-1 0,3-3 0,-3 3 0,4-3 0,-5 3 0,1-3 0,-1 7 0,1-6 0,0 6 0,0-3 0,-1 0 0,1 4 0,-1-8 0,1 7 0,-1-7 0,1 7 0,-1-3 0,1 1 0,-1 2 0,1-3 0,-1 0 0,1 3 0,-1-3 0,0 0 0,-4 3 0,4-2 0,-9-2 0,8 4 0,-3-3 0,5 4 0,-5 0 0,3 0 0,-3 0 0,5 0 0,-1 0 0,1-4 0,-1 3 0,1-3 0,-1 4 0,1 0 0,-1 0 0,0-3 0,1 2 0,-1-3 0,1 4 0,0-4 0,0 3 0,-1-3 0,1 4 0,0-4 0,0 4 0,0-4 0,0 4 0,0 0 0,4-4 0,-4 3 0,4-2 0,-4 3 0,0 0 0,0 0 0,4-4 0,-3 3 0,2-2 0,-3 3 0,0-4 0,0 3 0,0-2 0,0 3 0,4-4 0,-3 3 0,3-3 0,-4 4 0,0 0 0,0 0 0,0-4 0,0 0 0,-1-5 0,1 4 0,-1-2 0,1 2 0,-1-4 0,1 5 0,-1 0 0,1 0 0,-1 3 0,1-3 0,-1 4 0,5-7 0,0 2 0,4-7 0,-4 3 0,-1-4 0,-4 3 0,0-3 0,1 5 0,-1-1 0,1 0 0,-1 5 0,5-4 0,-4 3 0,4-3 0,-5-1 0,1 1 0,-1-1 0,1 0 0,-1 1 0,1-1 0,-1 4 0,1-2 0,3 2 0,-2-4 0,2 4 0,-4-2 0,1 2 0,-1-4 0,1 1 0,-1-5 0,0 3 0,0-8 0,0 8 0,1-3 0,-1 4 0,1 1 0,-1-1 0,1 4 0,3-2 0,1 2 0,0 0 0,3-3 0,-6 4 0,2-5 0,1 1 0,-3-1 0,6 1 0,-7 3 0,7-2 0,-6 2 0,6-4 0,-7 1 0,4-1 0,-1 0 0,-3 1 0,4-1 0,-5-4 0,0 3 0,4-3 0,-3 4 0,4 1 0,-1-1 0,-3 0 0,7 1 0,-6-1 0,6 0 0,-7 1 0,4-1 0,-1-4 0,-3 3 0,4-3 0,-5 4 0,4 1 0,-2-1 0,6 0 0,-7 1 0,7-1 0,-6 1 0,6-1 0,-7 1 0,7-1 0,-2 0 0,-1 1 0,3-1 0,-7 1 0,7-1 0,-6 4 0,6-2 0,-3 2 0,0 0 0,3-2 0,-2 2 0,-1-4 0,-1 1 0,0-1 0,-2 0 0,2 1 0,0-1 0,2 1 0,-1 3 0,3-3 0,-6 4 0,2-5 0,0 1 0,-2 3 0,6-7 0,-7 10 0,4-10 0,-1 7 0,-2 0 0,6-3 0,-6 7 0,6-6 0,-6 2 0,2 0 0,1-2 0,-4 2 0,7-3 0,-6 4 0,7-4 0,-8 4 0,4-5 0,-5 4 0,0-7 0,1 6 0,-1-7 0,0 4 0,1 1 0,3 0 0,-2 3 0,6-2 0,-2 3 0,3-4 0,0 0 0,0-1 0,0 1 0,-4 4 0,3-3 0,-7 6 0,8-7 0,-8 3 0,7-4 0,-7 5 0,4-4 0,-5 3 0,5-3 0,-3 0 0,6 0 0,-6 4 0,6-3 0,-2 2 0,-6-8 0,3-1 0,-12-1 0,8 2 0,-3 4 0,5 4 0,3-3 0,-2 8 0,6-4 0,-3 4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0:2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24575,'2'-4'0,"0"0"0,2 3 0,0 0 0,-2-2 0,2 2 0,-2-1 0,0 1 0,2 0 0,-4-3 0,4 4 0,-2-4 0,2 4 0,0-4 0,0 4 0,-2-3 0,1 0 0,-1 1 0,2-1 0,1 0 0,-1-1 0,0 2 0,0-2 0,0 3 0,1-2 0,-1 2 0,-2-2 0,1 2 0,0-1 0,1 1 0,0 0 0,0-1 0,0 2 0,0-2 0,1 2 0,-1-2 0,0 2 0,0 0 0,0-2 0,3 2 0,0-2 0,0 0 0,2 1 0,-2-3 0,2 4 0,0-2 0,3 0 0,-4 1 0,3-1 0,-4 0 0,2 1 0,-2-1 0,2 2 0,-4 0 0,4 0 0,-5 0 0,5 0 0,-4 0 0,4 0 0,-2 0 0,2 0 0,3 0 0,-2 0 0,2 0 0,-3 0 0,0 0 0,1 0 0,-1 0 0,0 0 0,1 0 0,-1 0 0,0 0 0,0 0 0,-2 0 0,2 0 0,-2 0 0,0 0 0,2 0 0,-2-2 0,2 1 0,-2-1 0,2 2 0,-2-2 0,2 2 0,-2-2 0,2 2 0,-2 0 0,2 0 0,3 0 0,-2 0 0,5 0 0,-3 0 0,13-3 0,-7 2 0,7-3 0,-12 3 0,2-1 0,-6 2 0,3 0 0,-2 0 0,-1 0 0,-2 0 0,2 0 0,-2 0 0,2 0 0,0 0 0,1 0 0,-1 0 0,0 0 0,0 0 0,1 0 0,2 0 0,-2 0 0,4 0 0,-1-2 0,2 1 0,3-4 0,2 5 0,2-5 0,0 1 0,7 1 0,-8 1 0,4 2 0,-10 0 0,0 0 0,1 0 0,2 0 0,-2 0 0,2 0 0,1 0 0,-3 0 0,2 0 0,0 0 0,-1 0 0,1 0 0,-3 0 0,0 0 0,1 0 0,-1 0 0,0-2 0,4 1 0,-3-4 0,5 2 0,-2-2 0,3-1 0,-3 1 0,3 2 0,-9-1 0,12 1 0,-14 0 0,8 1 0,-10 2 0,1-2 0,-1 1 0,0-1 0,1 2 0,-1 0 0,0 0 0,0 0 0,1 0 0,2 0 0,-2-2 0,1 1 0,-1-1 0,-1 0 0,0 2 0,1-2 0,-3 2 0,1 0 0,-1 0 0,0 0 0,2 0 0,-4 0 0,4 0 0,-2 0 0,0 0 0,1 0 0,-1 0 0,7 0 0,-1 0 0,1 0 0,-2 0 0,-3 0 0,3 0 0,-2 0 0,5 0 0,-3 0 0,3 0 0,1 0 0,-1 0 0,0 0 0,1-3 0,-4 3 0,3-3 0,-5 3 0,2 0 0,-3 0 0,3 0 0,-2-2 0,2 2 0,-3-2 0,3 2 0,2-2 0,-1 1 0,3-1 0,-6 2 0,2 0 0,0 0 0,-2 0 0,2 0 0,0 0 0,-2 0 0,2 0 0,-3 0 0,0 0 0,-2 0 0,3 0 0,3 0 0,1 0 0,8 0 0,-6 0 0,2 0 0,4 0 0,1 0 0,4 3 0,-2-3 0,-5 5 0,-2-5 0,-3 5 0,0-4 0,-2 3 0,-1-4 0,-5 4 0,2-3 0,-2 1 0,0-2 0,2 0 0,0 0 0,1 0 0,5 0 0,-5 0 0,4 0 0,-4 0 0,5 0 0,-5 2 0,4-2 0,-4 4 0,2-3 0,0 3 0,1-3 0,2 1 0,0-2 0,4 0 0,7 0 0,-6 0 0,9 0 0,-10 0 0,0 0 0,-1 0 0,-3 0 0,1 0 0,-1 0 0,-2 0 0,1 0 0,2 0 0,0 0 0,5 0 0,-2 0 0,1 0 0,1 0 0,-5 0 0,5 0 0,-5 0 0,3 0 0,-1 0 0,-2 2 0,6-1 0,7 1 0,-8-2 0,10 0 0,-11 0 0,-1 0 0,2 0 0,-5 0 0,3 2 0,-1-1 0,-2 1 0,15-2 0,-9 0 0,13 0 0,-12 0 0,3 0 0,0 0 0,-3 0 0,2 0 0,-2 0 0,-1 0 0,-3 0 0,2 0 0,-5 0 0,6 0 0,-6 0 0,2 0 0,-3 0 0,1 0 0,-1 0 0,-2 0 0,1 0 0,-4 0 0,5 0 0,-5 0 0,2 0 0,0 0 0,7 0 0,-2 0 0,2 0 0,-4 0 0,-3 0 0,1 0 0,2 0 0,-5 2 0,1-1 0,1 1 0,1-2 0,2 0 0,1 0 0,-1 0 0,0 0 0,0 0 0,1 0 0,-4 0 0,3 0 0,-5 0 0,2 0 0,-3 0 0,0 0 0,1 2 0,-1-2 0,0 2 0,7-2 0,-5 0 0,8 0 0,-6 0 0,-1 0 0,3 0 0,-5 0 0,4 0 0,-1 0 0,2 0 0,-2 0 0,1 0 0,-1 0 0,2 3 0,3-3 0,-1 3 0,1-1 0,0-2 0,-2 5 0,2-5 0,-2 3 0,-1-3 0,0 0 0,-2 0 0,-1 0 0,-5 0 0,-1 0 0,2 0 0,5 0 0,4 0 0,2 0 0,2 0 0,-5 0 0,9 0 0,-5 0 0,9 0 0,-5 0 0,1 0 0,-6 0 0,3 0 0,-6 0 0,2 0 0,-5 0 0,1 0 0,-1 0 0,0 0 0,-1 0 0,-1 0 0,-1 0 0,2 0 0,-2 0 0,-1 0 0,0 0 0,0 0 0,-1 0 0,0 0 0,-3 0 0,1 0 0,1 0 0,-2 0 0,1 0 0,1 0 0,-3 0 0,5 0 0,-2 0 0,0 0 0,2 0 0,-4 0 0,3 2 0,-1-2 0,0 2 0,2-2 0,-4 0 0,4 0 0,-2 0 0,0 0 0,-1 0 0,1 2 0,-3-1 0,3 1 0,-3-2 0,0 2 0,0-2 0,1 2 0,-1 0 0,0-1 0,0 0 0,0-1 0,1 2 0,-1-1 0,0 2 0,0-2 0,0 1 0,-1 0 0,0-2 0,0 2 0,1 0 0,0-2 0,0 4 0,0-4 0,3 4 0,-3-3 0,2 2 0,-2-2 0,1 3 0,1-4 0,-1 2 0,1 0 0,-1-2 0,-1 2 0,0 0 0,0-2 0,3 2 0,-3 0 0,3-1 0,-1 3 0,-1-4 0,4 4 0,-2-1 0,0-1 0,-1 2 0,1-3 0,-3 2 0,3 0 0,-3-1 0,0 2 0,0-2 0,1 1 0,1 0 0,-2 0 0,2 1 0,1 0 0,-2-1 0,1 1 0,-2-2 0,3 2 0,-2 0 0,3-1 0,-1 1 0,3-1 0,-1 1 0,0 1 0,0-3 0,1 3 0,-1-3 0,-4 1 0,-1-1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0:4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2694 24575,'0'-6'0,"0"0"0,0 0 0,0 0 0,0-4 0,0 0 0,0 0 0,0 1 0,0 3 0,0-1 0,0 1 0,0-4 0,0 3 0,0-2 0,0 2 0,0 1 0,0 0 0,0-4 0,0 1 0,0-2 0,0 2 0,0 0 0,0 2 0,0-3 0,0 4 0,0-1 0,0 1 0,0 0 0,0-4 0,0 3 0,0-3 0,0 1 0,0 2 0,0-6 0,0 2 0,0 1 0,0-3 0,0 6 0,0-3 0,0 4 0,0 0 0,0 0 0,0 0 0,0-1 0,0 1 0,0 0 0,0 0 0,-2-1 0,1 1 0,-2 0 0,3-1 0,-3 1 0,3-3 0,-6 1 0,5-5 0,-1 6 0,-2-6 0,4 3 0,-6-4 0,5 0 0,-2 4 0,0-3 0,2 6 0,-5-6 0,5 6 0,-5-6 0,5 6 0,-5-6 0,2 2 0,0-3 0,-2 1 0,5-1 0,-5 0 0,2 4 0,1-3 0,-3 2 0,5 1 0,-5 0 0,5 0 0,-5 0 0,6-1 0,-7-2 0,7 3 0,-3-4 0,3 4 0,-3-3 0,2 2 0,-2 1 0,3-3 0,-3 6 0,2-6 0,-2 2 0,3-2 0,-3-1 0,3 0 0,-4 0 0,4 0 0,0 1 0,0 2 0,0 2 0,0-1 0,-2 3 0,1-9 0,-2 5 0,3-6 0,0 4 0,-3 2 0,3-2 0,-3 3 0,3-4 0,-3 3 0,2-2 0,-1 6 0,-2-6 0,4 3 0,-3-4 0,3 0 0,-3 1 0,2-1 0,-2 0 0,3 0 0,-3 0 0,2 1 0,-2 2 0,3-2 0,-3 6 0,2-3 0,-2 4 0,3 0 0,-2-1 0,1-2 0,-2-2 0,0-5 0,3 5 0,-3-5 0,0 9 0,2-3 0,-1 1 0,-1 1 0,2-5 0,-5 3 0,5-4 0,-2 0 0,0 1 0,2-1 0,-2 3 0,0-2 0,3 3 0,-4-4 0,4 4 0,0-3 0,-2 6 0,1-6 0,-2 5 0,3-5 0,0 3 0,0-4 0,-3 0 0,2 1 0,-2-1 0,0-7 0,3 2 0,-3 1 0,3-3 0,0 10 0,0-7 0,0 0 0,0 3 0,-3-2 0,2 3 0,-2 0 0,3 0 0,0 0 0,0 4 0,0 0 0,0 1 0,0 2 0,0-3 0,0 0 0,0 0 0,0-1 0,0-2 0,0 3 0,0-4 0,0 4 0,0-3 0,0 2 0,0-2 0,-3-4 0,2 2 0,-2-1 0,3 2 0,0 0 0,0 0 0,0 1 0,0 2 0,0-2 0,0 6 0,0-6 0,0 6 0,0-6 0,0 3 0,0-4 0,0 3 0,0-2 0,0 6 0,0-6 0,0 6 0,0-2 0,0 2 0,0-2 0,0 2 0,0-3 0,0 4 0,0-4 0,0 0 0,0-7 0,0 6 0,0-5 0,0 9 0,0-3 0,0 1 0,0 2 0,0-6 0,0 2 0,0 1 0,3-3 0,-2 2 0,5-3 0,-5 1 0,2 2 0,0-2 0,-2 6 0,2-2 0,-1 2 0,2-2 0,0 2 0,1-3 0,-1 1 0,2 1 0,1-1 0,-1 3 0,1-4 0,-1 6 0,0-5 0,1 5 0,-1-2 0,0 2 0,0-1 0,0 1 0,4 1 0,-3-3 0,2 5 0,1-1 0,-3-1 0,2 2 0,-2-4 0,2 4 0,-2-5 0,3 6 0,-4-3 0,0 0 0,4 2 0,-3-4 0,2 4 0,-3-2 0,4 3 0,-3 0 0,3 0 0,-4 0 0,3 0 0,-2 0 0,3 0 0,-1 0 0,2 0 0,-1 0 0,3 0 0,-3 0 0,1 0 0,2 0 0,-3 0 0,0 0 0,3 3 0,-6 1 0,9 5 0,-8-2 0,4 6 0,-6-6 0,1 6 0,-1-6 0,4 6 0,-3-6 0,3 6 0,-4-6 0,4 5 0,-3-5 0,6 6 0,-6-2 0,6 2 0,-5 1 0,5 0 0,-5 3 0,5-2 0,-5 3 0,5-1 0,-5-2 0,6 3 0,-4-8 0,1 3 0,2-2 0,1 9 0,-3-5 0,2 5 0,-3-6 0,-3-1 0,3 1 0,-3 0 0,0-4 0,0 3 0,-1-3 0,1 1 0,-1 1 0,-2-4 0,2 4 0,-2-1 0,0 6 0,2-2 0,-5 7 0,5-4 0,-2 1 0,0-2 0,2 1 0,-5-3 0,5 2 0,-5-3 0,6 4 0,-7-4 0,7 8 0,-3 3 0,0-1 0,2 4 0,-2-9 0,0 2 0,3-6 0,-4 3 0,1-5 0,2 1 0,-2 0 0,3 0 0,0-1 0,0 5 0,0-3 0,0 6 0,0-6 0,1 6 0,-1-6 0,0 7 0,0-8 0,0 4 0,0-4 0,0 3 0,0-2 0,0 3 0,0-5 0,-3 5 0,2-3 0,-5 2 0,2-3 0,0 10 0,1-8 0,0 12 0,2-14 0,-2 4 0,0-1 0,2-2 0,-2 7 0,3-4 0,1 5 0,-1-1 0,1 1 0,-1-1 0,-3 1 0,3-4 0,-7-2 0,7-3 0,-7-4 0,6 3 0,-5-6 0,5 3 0,-5-4 0,4 3 0,-4-2 0,2 6 0,0-6 0,1 6 0,-1-6 0,3 9 0,-5-5 0,4 5 0,-4-2 0,5 0 0,-5-1 0,2 1 0,0 0 0,-2-4 0,5 3 0,-5-3 0,2 1 0,-3-2 0,3 1 0,-2-3 0,4 2 0,-4 1 0,5 0 0,-5 4 0,2 0 0,0-1 0,-2 1 0,5 0 0,-6 0 0,6-4 0,-5 3 0,7 0 0,-6-2 0,7 5 0,-8-9 0,2 5 0,-1-5 0,-1 3 0,4-4 0,-4 4 0,2-3 0,-3 2 0,0-3 0,3-2 0,-3 1 0,3-1 0,-3 2 0,0 0 0,3 0 0,-2 0 0,1 0 0,-2 1 0,0-1 0,3 0 0,-2 0 0,2 0 0,-3 1 0,2-1 0,-1 0 0,2 0 0,-1 0 0,-1 1 0,2 2 0,-3-2 0,0 3 0,3-1 0,-2 2 0,2-1 0,-3-1 0,0 1 0,0-3 0,3 3 0,-3-1 0,3-2 0,-3 6 0,0-6 0,3 3 0,-3-4 0,3 0 0,-3 0 0,0 0 0,-2-5 0,-2-1 0,1-4 0,0 2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0:4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1 412 24575,'6'0'0,"0"0"0,1 0 0,-1-3 0,1 2 0,3-6 0,-3 7 0,3-7 0,-3 4 0,0-4 0,-1 0 0,1 1 0,3-2 0,-2 2 0,5-5 0,-5 4 0,2-4 0,0 4 0,-2 3 0,2-2 0,-4 5 0,-2-5 0,2 6 0,-2-6 0,2 5 0,1-5 0,-1 3 0,1-4 0,3 0 0,-3 0 0,7 0 0,-6 0 0,2 0 0,-4 3 0,1-2 0,0 5 0,-1-1 0,-2-1 0,2-1 0,-2-3 0,2 0 0,1 1 0,3-1 0,-3 3 0,7-3 0,-6 6 0,2-5 0,-3 5 0,-1-2 0,-2 0 0,2 3 0,-3-3 0,4 0 0,-1-1 0,1 0 0,-1-2 0,1 3 0,3-1 0,-2 1 0,5 0 0,-5 2 0,2-3 0,-3 1 0,-1 3 0,1-6 0,-1 5 0,1-5 0,-1 5 0,1-5 0,3 6 0,-2-6 0,5 5 0,-5-2 0,2 0 0,-3 2 0,-1-2 0,5 3 0,-4-3 0,7-1 0,-7 0 0,7-2 0,-3 5 0,0-2 0,3-1 0,-7 3 0,4-2 0,-1 3 0,-3 0 0,3 0 0,1 0 0,-4-3 0,3 2 0,-3-2 0,-1 3 0,5 0 0,-4-3 0,3 3 0,-3-3 0,0 3 0,-1 0 0,1 0 0,-1 0 0,1-3 0,0 2 0,-1-2 0,1 0 0,-1 2 0,1-2 0,0 3 0,-1-3 0,1 3 0,3-3 0,-2 3 0,2 0 0,-4 0 0,1 0 0,3 0 0,-3 0 0,2 0 0,-2 0 0,-1-3 0,0 2 0,1-2 0,-1 3 0,1 0 0,0 0 0,-1 0 0,0 0 0,-2-3 0,1 2 0,-2-4 0,4 4 0,-1-5 0,1 5 0,-1-1 0,1-1 0,0 2 0,-1-2 0,0 3 0,4 0 0,1 0 0,0 0 0,3 0 0,-7 0 0,3 0 0,-3 0 0,0 0 0,-1 0 0,1 0 0,-1 0 0,0 0 0,1 0 0,0 0 0,-1 0 0,4 0 0,-2 0 0,6 0 0,-7 0 0,7 0 0,-7 3 0,7-3 0,-6 3 0,5-3 0,-2 0 0,0 3 0,3-2 0,-6 5 0,5-2 0,-5 3 0,2 0 0,-3-1 0,-1 1 0,1-1 0,0-2 0,-1 2 0,1-2 0,-1-1 0,1 3 0,-3-2 0,2 2 0,-3 1 0,4 0 0,-1-1 0,-2 5 0,2-4 0,-2 7 0,3-3 0,0 3 0,-3 1 0,3 0 0,-3-1 0,3 1 0,-3 0 0,3-1 0,-3 1 0,0 0 0,2-1 0,-1 1 0,2-1 0,-3 5 0,6 8 0,-8-6 0,8 9 0,-5-11 0,-1 1 0,3-1 0,-6-4 0,5-1 0,-2 1 0,0 0 0,3-1 0,-6-3 0,5 3 0,-5 1 0,5 1 0,-2 3 0,1 0 0,1-4 0,-5 4 0,5-8 0,-5 3 0,5-3 0,-5 0 0,5 3 0,-2-7 0,0 3 0,2-3 0,-5 3 0,8 4 0,-4 2 0,2 1 0,-1-2 0,-2-1 0,0 1 0,3 0 0,-3-1 0,0 1 0,2-4 0,-2 3 0,0-7 0,-1 7 0,0-7 0,1 7 0,0-3 0,-1 4 0,0 0 0,-2-4 0,5 2 0,-5-5 0,5 2 0,-5 0 0,5-2 0,-2 2 0,-1 0 0,4 1 0,-7 0 0,7 9 0,-3-11 0,0 12 0,-1-14 0,-1 3 0,-1-3 0,2 0 0,-3-1 0,3 4 0,-2-2 0,2 2 0,-3 0 0,3-2 0,-2 5 0,2-5 0,0 6 0,-2-7 0,2 7 0,0-7 0,-2 7 0,5-6 0,-5 2 0,2 0 0,0-2 0,1 5 0,-1-5 0,1 2 0,-1-3 0,-3 2 0,6-2 0,-5 3 0,2-6 0,-3-1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1:3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1087 2761 24575,'0'-6'0,"0"0"0,0 0 0,0-1 0,0-3 0,0 0 0,0 0 0,0 0 0,0 4 0,0-1 0,0 1 0,0-4 0,0 3 0,0-3 0,0 4 0,0-1 0,0 1 0,0-4 0,0 0 0,0-1 0,0 2 0,0-1 0,0 3 0,0-3 0,0 4 0,0-1 0,0 1 0,0-1 0,0-3 0,0 3 0,0-3 0,0 0 0,0 3 0,0-6 0,0 2 0,0 0 0,0-2 0,0 6 0,0-3 0,0 4 0,0-1 0,0 1 0,0 0 0,0 0 0,0-1 0,0 1 0,0-1 0,3 1 0,-2-1 0,2 1 0,-3-1 0,3 1 0,-2-4 0,4 3 0,-4-6 0,2 5 0,0-5 0,-2 2 0,6-3 0,-7 0 0,4 3 0,-1-2 0,-2 6 0,5-7 0,-5 7 0,5-6 0,-5 6 0,6-7 0,-3 4 0,0-5 0,2 1 0,-5 0 0,6 0 0,-4 3 0,1-2 0,2 2 0,-5 0 0,5 2 0,-5-1 0,5-1 0,-5 0 0,6-2 0,-7 2 0,4-3 0,-4 3 0,3-2 0,-2 2 0,2 1 0,-3-4 0,3 7 0,-3-6 0,3 2 0,-3-3 0,4 0 0,-4 0 0,4 0 0,-4 0 0,0-1 0,0 5 0,0 0 0,0 0 0,3 3 0,-3-9 0,3 4 0,-3-5 0,0 3 0,3 3 0,-2-2 0,2 2 0,-3-3 0,3 3 0,-3-2 0,3 6 0,1-6 0,-4 2 0,4-3 0,-4-1 0,3 1 0,-2 0 0,2 0 0,-3 0 0,3 0 0,-2 0 0,2 3 0,-3-2 0,3 5 0,-2-2 0,2 4 0,-3 0 0,3-1 0,-3-3 0,3 0 0,0-7 0,-2 5 0,2-4 0,0 9 0,-2-3 0,2 0 0,-1 3 0,-1-7 0,5 4 0,-5-5 0,2 1 0,1 0 0,-4 0 0,4 3 0,-1-2 0,-2 2 0,2-3 0,-3 3 0,0-2 0,3 6 0,-2-6 0,2 5 0,-3-5 0,0 2 0,0-3 0,3 0 0,-2 0 0,2 0 0,0-7 0,-3 1 0,3 1 0,-3-2 0,0 9 0,0-6 0,0 0 0,0 3 0,4-3 0,-4 3 0,4 1 0,-4 0 0,0 0 0,0 3 0,0 1 0,0 1 0,0 1 0,0-2 0,0 1 0,0-2 0,0 0 0,0-2 0,0 2 0,0-3 0,0 3 0,0-2 0,0 2 0,0-3 0,3-3 0,-2 2 0,2-2 0,-3 3 0,0 0 0,0 0 0,0 0 0,0 3 0,0-2 0,0 5 0,0-5 0,0 6 0,0-6 0,0 2 0,0-3 0,0 3 0,0-2 0,0 5 0,0-5 0,0 6 0,0-3 0,0 3 0,0-2 0,0 1 0,0-2 0,0 4 0,0-4 0,0-1 0,0-6 0,0 6 0,0-5 0,0 9 0,0-3 0,0 0 0,0 2 0,0-5 0,0 2 0,0 1 0,-3-4 0,2 4 0,-5-4 0,5-1 0,-2 5 0,-1-4 0,4 7 0,-4-3 0,2 4 0,-2-4 0,0 3 0,-2-3 0,2 0 0,-3 3 0,1-3 0,-1 4 0,0-4 0,1 5 0,-1-4 0,1 6 0,-1-4 0,1 4 0,-1-3 0,1 2 0,-4 1 0,2-3 0,-2 5 0,0-2 0,3 1 0,-3 1 0,3-5 0,-3 5 0,3-4 0,-3 4 0,4-2 0,-1 0 0,-3 3 0,3-6 0,-3 5 0,3-2 0,-3 3 0,3 0 0,-3 0 0,4 0 0,-4 0 0,2 0 0,-2 0 0,0 0 0,-1 0 0,1 0 0,-4 0 0,3 0 0,0 0 0,-2 0 0,2 0 0,0 0 0,-2 3 0,5 1 0,-8 6 0,8-3 0,-5 6 0,6-6 0,0 6 0,1-6 0,-5 7 0,4-7 0,-3 6 0,3-6 0,-3 6 0,2-5 0,-5 5 0,5-3 0,-5 4 0,5 0 0,-6 0 0,6 5 0,-6-4 0,6 3 0,-6 0 0,6-3 0,-6 3 0,3-7 0,-1 2 0,-1-2 0,-2 9 0,4-4 0,-3 4 0,4-6 0,2 0 0,-3 0 0,4 0 0,0-3 0,0 2 0,0-2 0,0-1 0,0 4 0,4-7 0,-4 6 0,3-2 0,0 7 0,-2-3 0,5 7 0,-6-3 0,3 0 0,0-1 0,-3 0 0,7-3 0,-7 3 0,6-4 0,-6 4 0,7-3 0,-7 7 0,2 4 0,1-2 0,-2 6 0,1-11 0,1 3 0,-2-7 0,2 3 0,0-4 0,-3 0 0,3 0 0,-3 0 0,0 0 0,0 4 0,-1-3 0,1 7 0,-1-7 0,1 8 0,-1-8 0,1 7 0,-1-7 0,1 3 0,0-4 0,-1 4 0,1-3 0,-1 3 0,1-4 0,3 4 0,-2-3 0,5 3 0,-2-4 0,-1 11 0,0-9 0,0 13 0,-2-14 0,2 3 0,0 0 0,-3-3 0,3 7 0,-3-3 0,-1 4 0,0 0 0,0 0 0,0 0 0,4 0 0,-3-4 0,6 0 0,-5-5 0,5-4 0,-5 3 0,5-5 0,-5 1 0,5-2 0,-5 2 0,5-1 0,-2 5 0,0-6 0,-1 6 0,1-6 0,-3 9 0,5-4 0,-5 5 0,5-3 0,-5 0 0,5 0 0,-2 0 0,-1 0 0,4-4 0,-7 4 0,7-4 0,-4 1 0,4-1 0,-3-1 0,2-1 0,-5 1 0,6 1 0,-7 1 0,7 3 0,-3 0 0,-1 0 0,4 0 0,-7 0 0,6 0 0,-5-3 0,6 2 0,-9 0 0,7-1 0,-7 4 0,8-9 0,-2 6 0,0-6 0,2 3 0,-5-4 0,6 4 0,-3-3 0,3 3 0,0-4 0,-3-2 0,2 2 0,-2-3 0,3 3 0,0 0 0,-2 1 0,1-1 0,-2 0 0,3 1 0,0-1 0,-3 0 0,2 1 0,-2-1 0,3 1 0,-2-1 0,1 0 0,-2 1 0,0-1 0,2 0 0,-2 4 0,3-3 0,0 3 0,-3 0 0,2 0 0,-2 1 0,3-1 0,0 0 0,0-3 0,-3 3 0,3-1 0,-3-1 0,3 5 0,0-6 0,-3 3 0,2-4 0,-2 0 0,3 1 0,0-1 0,3-5 0,1-2 0,-1-2 0,0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1:3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1940 422 24575,'-7'0'0,"1"0"0,-1 0 0,0-3 0,0 2 0,-4-6 0,4 7 0,-4-7 0,4 3 0,0-3 0,0 1 0,0-1 0,-3 0 0,2 0 0,-6-4 0,6 3 0,-3-3 0,0 4 0,3 3 0,-2-2 0,3 5 0,3-5 0,-2 5 0,2-5 0,-3 6 0,1-6 0,-1 2 0,0-3 0,-4 0 0,3 0 0,-6-1 0,6 1 0,-3 0 0,4 3 0,1-2 0,-1 5 0,0-2 0,3 0 0,-2-1 0,2-2 0,-3-1 0,0 0 0,-4 0 0,4 3 0,-8-3 0,7 6 0,-2-5 0,3 5 0,0-2 0,3 0 0,-2 2 0,2-2 0,-3 0 0,1-1 0,-1 0 0,0-2 0,0 2 0,-4 0 0,3 1 0,-6 0 0,6 2 0,-3-2 0,4 0 0,1 2 0,-1-5 0,0 5 0,0-5 0,0 5 0,0-5 0,-3 5 0,2-5 0,-7 5 0,8-2 0,-4 0 0,4 3 0,0-4 0,-4 4 0,4-3 0,-8-1 0,7 0 0,-6-2 0,2 5 0,1-3 0,-4 1 0,8 2 0,-4-2 0,0 3 0,3 0 0,-2 0 0,-1 0 0,3-3 0,-2 2 0,3-2 0,0 3 0,-4 0 0,3-3 0,-2 2 0,3-2 0,0 3 0,0 0 0,0 0 0,0 0 0,0-3 0,0 2 0,0-2 0,0 0 0,0 2 0,1-2 0,-1 3 0,0-3 0,0 2 0,-4-2 0,3 3 0,-2 0 0,3 0 0,0 0 0,-3 0 0,2 0 0,-2 0 0,4 0 0,-1-3 0,0 3 0,0-3 0,1 3 0,-1 0 0,0 0 0,0 0 0,1 0 0,2-3 0,-2 2 0,3-5 0,-4 5 0,1-4 0,-1 4 0,0-2 0,0 0 0,0 2 0,0-2 0,1 3 0,-5 0 0,0 0 0,-1 0 0,-2 0 0,6 0 0,-3 0 0,5 0 0,-1 0 0,0 0 0,0 0 0,1 0 0,-1 0 0,0 0 0,0 0 0,0 0 0,-4 0 0,4 0 0,-8 0 0,7 0 0,-6 0 0,6 3 0,-6-2 0,6 2 0,-7-3 0,4 0 0,-1 3 0,-2-3 0,6 6 0,-6-2 0,6 3 0,-3 0 0,4 0 0,0 0 0,0 0 0,1-3 0,-1 2 0,0-3 0,0 1 0,0 2 0,3-2 0,-2 3 0,2-1 0,-3 1 0,0 0 0,3 3 0,-2-2 0,2 6 0,-3-2 0,-1 3 0,4 0 0,-3 0 0,3 0 0,-4 0 0,4 0 0,-3 0 0,3 0 0,-1 0 0,-1 0 0,1 0 0,-2-1 0,2 6 0,-5 7 0,8-5 0,-9 8 0,7-10 0,-1 1 0,-2-2 0,6-4 0,-6 0 0,3 0 0,0 0 0,-3 0 0,6-4 0,-6 3 0,6 2 0,-5 0 0,1 3 0,1 1 0,-3-4 0,6 3 0,-5-8 0,5 4 0,-5-4 0,5 0 0,-6 3 0,3-6 0,0 2 0,-2-3 0,5 4 0,-9 3 0,5 2 0,-2 2 0,0-3 0,3 0 0,0 0 0,-3 0 0,3 0 0,-1 0 0,-1-4 0,2 3 0,0-6 0,0 6 0,1-7 0,-1 8 0,0-4 0,1 4 0,-1 0 0,4-4 0,-7 3 0,6-6 0,-6 2 0,7 1 0,-6-4 0,2 4 0,0-1 0,-3 2 0,7-1 0,-7 10 0,3-12 0,0 12 0,1-14 0,0 4 0,2-4 0,-2-1 0,3 1 0,-4 4 0,3-4 0,-2 4 0,3-1 0,-3-2 0,2 6 0,-2-6 0,0 6 0,2-7 0,-3 7 0,1-6 0,3 6 0,-7-6 0,7 2 0,-3 1 0,0-3 0,-2 6 0,1-7 0,1 4 0,0-5 0,2 4 0,-5-2 0,5 2 0,-2-7 0,3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12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41 24575,'0'-14'0,"0"1"0,3 10 0,1 0 0,3-1 0,0 4 0,0-4 0,1 4 0,-1 0 0,0 0 0,0 0 0,0 0 0,0 0 0,0 0 0,0 0 0,0 0 0,0 0 0,-3 4 0,-1 0 0,-3 3 0,4 0 0,-4 0 0,4 0 0,-4 1 0,0-1 0,0 0 0,0 0 0,0 0 0,0 0 0,0 0 0,0 0 0,0 0 0,0 4 0,0-3 0,0 4 0,0-5 0,-4 0 0,0 0 0,-3 0 0,0-3 0,-1 3 0,1-6 0,0 2 0,-1-3 0,1 0 0,0 0 0,-4 0 0,2 0 0,-2 0 0,4 0 0,3-3 0,1-1 0,0-3 0,2-1 0,-2 1 0,3 0 0,0-4 0,0 2 0,0-2 0,0 0 0,0 3 0,0-4 0,0 5 0,3 0 0,-2 0 0,5 2 0,-5-1 0,5 5 0,-2-2 0,3 3 0,0 0 0,0 0 0,0 0 0,0 0 0,0 0 0,1 0 0,-1 0 0,0 0 0,0 0 0,-3 3 0,-1 1 0,-3 3 0,0 0 0,0 4 0,0-3 0,0 3 0,0-4 0,0 1 0,-3-1 0,-5 0 0,-1-3 0,-2 0 0,4-4 0,0 0 0,-5 0 0,4 0 0,-3 0 0,4 0 0,-1 0 0,4-7 0,-2 2 0,5-10 0,-2 6 0,3 1 0,0 5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29:4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2439 24575,'0'-8'0,"0"0"0,0-1 0,0 1 0,0-4 0,0 2 0,0-2 0,0 4 0,0-1 0,0 1 0,0-1 0,0 1 0,0-1 0,0 1 0,0-1 0,0 1 0,0-1 0,0 0 0,0 1 0,0-1 0,0 1 0,0-1 0,0 0 0,0 1 0,0-1 0,0 1 0,0-1 0,0 1 0,0-1 0,0 1 0,0 0 0,0 0 0,0-1 0,0 1 0,0-1 0,0 0 0,0 1 0,0-1 0,0 0 0,0 1 0,0-1 0,0 1 0,0-1 0,0 0 0,0 1 0,0-1 0,0 0 0,0 1 0,0-1 0,0 1 0,0-1 0,0 1 0,0-1 0,0 1 0,0-1 0,0 0 0,0 1 0,0-1 0,0 0 0,0 1 0,0 0 0,0-1 0,0 1 0,0-1 0,0 1 0,0-1 0,0 0 0,4 1 0,-3-1 0,6 1 0,-6-1 0,3 1 0,-1-1 0,-2 1 0,7 0 0,-8-1 0,8 1 0,-7-1 0,6 0 0,-6 1 0,7-1 0,-4 1 0,1-1 0,2 1 0,-6-1 0,7 0 0,-7 1 0,6-1 0,-6 1 0,7-1 0,-7 0 0,6 5 0,-6-4 0,3 3 0,0 0 0,-3-2 0,6 2 0,-2-4 0,3 1 0,-3-1 0,2 5 0,-6-4 0,7 7 0,-7-7 0,6 7 0,-6-6 0,7 6 0,-7-7 0,6 7 0,-2-3 0,0 1 0,2-2 0,-2-4 0,3 1 0,0 3 0,-3-2 0,2 6 0,-2-3 0,3 0 0,1 0 0,-1-1 0,-3-3 0,3 3 0,-4-3 0,5 3 0,-1-3 0,1 7 0,-1-6 0,0 6 0,0-3 0,1 0 0,-1 4 0,1-8 0,-1 7 0,1-7 0,-1 7 0,1-3 0,-1 1 0,1 2 0,-1-3 0,1 0 0,-1 3 0,1-3 0,0 0 0,4 3 0,-4-2 0,9-2 0,-8 4 0,3-3 0,-5 4 0,5 0 0,-3 0 0,3 0 0,-5 0 0,1 0 0,-1-4 0,1 3 0,-1-3 0,1 4 0,0 0 0,-1 0 0,1-3 0,-1 2 0,1-3 0,-1 4 0,0-4 0,0 3 0,1-3 0,-1 4 0,0-4 0,0 4 0,0-4 0,0 4 0,0 0 0,-4-4 0,4 3 0,-4-2 0,4 3 0,0 0 0,0 0 0,-4-4 0,3 3 0,-2-2 0,3 3 0,0-4 0,0 3 0,0-2 0,0 3 0,-4-4 0,3 3 0,-3-3 0,4 4 0,0 0 0,0 0 0,0-4 0,0 0 0,1-5 0,-1 4 0,1-2 0,-1 2 0,1-4 0,-1 5 0,1 0 0,-1 0 0,1 3 0,-1-3 0,1 4 0,-5-7 0,0 2 0,-4-7 0,4 3 0,1-4 0,4 3 0,0-3 0,-1 5 0,1-1 0,-1 0 0,1 5 0,-5-4 0,4 3 0,-4-3 0,5-1 0,-1 1 0,1-1 0,-1 0 0,1 1 0,-1-1 0,1 4 0,-1-2 0,-3 2 0,2-4 0,-2 4 0,4-2 0,-1 2 0,1-4 0,-1 1 0,1-5 0,0 3 0,0-8 0,0 8 0,-1-3 0,1 4 0,-1 1 0,1-1 0,-1 4 0,-3-2 0,-1 2 0,0 0 0,-3-3 0,6 4 0,-2-5 0,-1 1 0,3-1 0,-6 1 0,7 3 0,-7-2 0,6 2 0,-6-4 0,7 1 0,-4-1 0,1 0 0,3 1 0,-4-1 0,5-4 0,0 3 0,-4-3 0,3 4 0,-4 1 0,1-1 0,3 0 0,-7 1 0,6-1 0,-6 0 0,7 1 0,-4-1 0,1-4 0,3 3 0,-4-3 0,5 4 0,-4 1 0,2-1 0,-6 0 0,7 1 0,-7-1 0,6 1 0,-6-1 0,7 1 0,-7-1 0,2 0 0,1 1 0,-3-1 0,7 1 0,-7-1 0,6 4 0,-6-2 0,3 2 0,0 0 0,-3-2 0,2 2 0,1-4 0,1 1 0,0-1 0,2 0 0,-2 1 0,0-1 0,-2 1 0,1 3 0,-3-3 0,6 4 0,-2-5 0,0 1 0,2 3 0,-6-7 0,7 10 0,-4-10 0,1 7 0,2 0 0,-6-3 0,6 7 0,-6-6 0,6 2 0,-2 0 0,-1-2 0,4 2 0,-7-3 0,6 4 0,-7-4 0,8 4 0,-4-5 0,5 4 0,0-7 0,-1 6 0,1-7 0,0 4 0,-1 1 0,-3 0 0,2 3 0,-6-2 0,2 3 0,-3-4 0,0 0 0,0-1 0,0 1 0,4 4 0,-3-3 0,7 6 0,-8-7 0,8 3 0,-7-4 0,7 5 0,-4-4 0,5 3 0,-5-3 0,3 0 0,-6 0 0,6 4 0,-6-3 0,2 2 0,6-8 0,-3-1 0,12-1 0,-8 2 0,3 4 0,-5 4 0,-3-3 0,2 8 0,-6-4 0,3 4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29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1868 2439 24575,'0'-8'0,"0"0"0,0-1 0,0 1 0,0-4 0,0 2 0,0-2 0,0 4 0,0-1 0,0 1 0,0-1 0,0 1 0,0-1 0,0 1 0,0-1 0,0 1 0,0-1 0,0 0 0,0 1 0,0-1 0,0 1 0,0-1 0,0 0 0,0 1 0,0-1 0,0 1 0,0-1 0,0 1 0,0-1 0,0 1 0,0 0 0,0 0 0,0-1 0,0 1 0,0-1 0,0 0 0,0 1 0,0-1 0,0 0 0,0 1 0,0-1 0,0 1 0,0-1 0,0 0 0,0 1 0,0-1 0,0 0 0,0 1 0,0-1 0,0 1 0,0-1 0,0 1 0,0-1 0,0 1 0,0-1 0,0 0 0,0 1 0,0-1 0,0 0 0,0 1 0,0 0 0,0-1 0,0 1 0,0-1 0,0 1 0,0-1 0,0 0 0,-4 1 0,3-1 0,-6 1 0,6-1 0,-3 1 0,1-1 0,2 1 0,-7 0 0,8-1 0,-8 1 0,7-1 0,-6 0 0,6 1 0,-7-1 0,4 1 0,-1-1 0,-2 1 0,6-1 0,-7 0 0,7 1 0,-6-1 0,6 1 0,-7-1 0,7 0 0,-6 5 0,6-4 0,-3 3 0,0 0 0,3-2 0,-6 2 0,2-4 0,-3 1 0,3-1 0,-2 5 0,6-4 0,-7 7 0,7-7 0,-6 7 0,6-6 0,-7 6 0,7-7 0,-6 7 0,2-3 0,0 1 0,-2-2 0,2-4 0,-3 1 0,0 3 0,3-2 0,-2 6 0,2-3 0,-3 0 0,-1 0 0,1-1 0,3-3 0,-3 3 0,4-3 0,-5 3 0,1-3 0,-1 7 0,1-6 0,0 6 0,0-3 0,-1 0 0,1 4 0,-1-8 0,1 7 0,-1-7 0,1 7 0,-1-3 0,1 1 0,-1 2 0,1-3 0,-1 0 0,1 3 0,-1-3 0,0 0 0,-4 3 0,4-2 0,-9-2 0,8 4 0,-3-3 0,5 4 0,-5 0 0,3 0 0,-3 0 0,5 0 0,-1 0 0,1-4 0,-1 3 0,1-3 0,-1 4 0,1 0 0,-1 0 0,0-3 0,1 2 0,-1-3 0,1 4 0,0-4 0,0 3 0,-1-3 0,1 4 0,0-4 0,0 4 0,0-4 0,0 4 0,0 0 0,4-4 0,-4 3 0,4-2 0,-4 3 0,0 0 0,0 0 0,4-4 0,-3 3 0,2-2 0,-3 3 0,0-4 0,0 3 0,0-2 0,0 3 0,4-4 0,-3 3 0,3-3 0,-4 4 0,0 0 0,0 0 0,0-4 0,0 0 0,-1-5 0,1 4 0,-1-2 0,1 2 0,-1-4 0,1 5 0,-1 0 0,1 0 0,-1 3 0,1-3 0,-1 4 0,5-7 0,0 2 0,4-7 0,-4 3 0,-1-4 0,-4 3 0,0-3 0,1 5 0,-1-1 0,1 0 0,-1 5 0,5-4 0,-4 3 0,4-3 0,-5-1 0,1 1 0,-1-1 0,1 0 0,-1 1 0,1-1 0,-1 4 0,1-2 0,3 2 0,-2-4 0,2 4 0,-4-2 0,1 2 0,-1-4 0,1 1 0,-1-5 0,0 3 0,0-8 0,0 8 0,1-3 0,-1 4 0,1 1 0,-1-1 0,1 4 0,3-2 0,1 2 0,0 0 0,3-3 0,-6 4 0,2-5 0,1 1 0,-3-1 0,6 1 0,-7 3 0,7-2 0,-6 2 0,6-4 0,-7 1 0,4-1 0,-1 0 0,-3 1 0,4-1 0,-5-4 0,0 3 0,4-3 0,-3 4 0,4 1 0,-1-1 0,-3 0 0,7 1 0,-6-1 0,6 0 0,-7 1 0,4-1 0,-1-4 0,-3 3 0,4-3 0,-5 4 0,4 1 0,-2-1 0,6 0 0,-7 1 0,7-1 0,-6 1 0,6-1 0,-7 1 0,7-1 0,-2 0 0,-1 1 0,3-1 0,-7 1 0,7-1 0,-6 4 0,6-2 0,-3 2 0,0 0 0,3-2 0,-2 2 0,-1-4 0,-1 1 0,0-1 0,-2 0 0,2 1 0,0-1 0,2 1 0,-1 3 0,3-3 0,-6 4 0,2-5 0,0 1 0,-2 3 0,6-7 0,-7 10 0,4-10 0,-1 7 0,-2 0 0,6-3 0,-6 7 0,6-6 0,-6 2 0,2 0 0,1-2 0,-4 2 0,7-3 0,-6 4 0,7-4 0,-8 4 0,4-5 0,-5 4 0,0-7 0,1 6 0,-1-7 0,0 4 0,1 1 0,3 0 0,-2 3 0,6-2 0,-2 3 0,3-4 0,0 0 0,0-1 0,0 1 0,-4 4 0,3-3 0,-7 6 0,8-7 0,-8 3 0,7-4 0,-7 5 0,4-4 0,-5 3 0,5-3 0,-3 0 0,6 0 0,-6 4 0,6-3 0,-2 2 0,-6-8 0,3-1 0,-12-1 0,8 2 0,-3 4 0,5 4 0,3-3 0,-2 8 0,6-4 0,-3 4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0:2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24575,'2'-4'0,"0"0"0,2 3 0,0 0 0,-2-2 0,2 2 0,-2-1 0,0 1 0,2 0 0,-4-3 0,4 4 0,-2-4 0,2 4 0,0-4 0,0 4 0,-2-3 0,1 0 0,-1 1 0,2-1 0,1 0 0,-1-1 0,0 2 0,0-2 0,0 3 0,1-2 0,-1 2 0,-2-2 0,1 2 0,0-1 0,1 1 0,0 0 0,0-1 0,0 2 0,0-2 0,1 2 0,-1-2 0,0 2 0,0 0 0,0-2 0,3 2 0,0-2 0,0 0 0,2 1 0,-2-3 0,2 4 0,0-2 0,3 0 0,-4 1 0,3-1 0,-4 0 0,2 1 0,-2-1 0,2 2 0,-4 0 0,4 0 0,-5 0 0,5 0 0,-4 0 0,4 0 0,-2 0 0,2 0 0,3 0 0,-2 0 0,2 0 0,-3 0 0,0 0 0,1 0 0,-1 0 0,0 0 0,1 0 0,-1 0 0,0 0 0,0 0 0,-2 0 0,2 0 0,-2 0 0,0 0 0,2 0 0,-2-2 0,2 1 0,-2-1 0,2 2 0,-2-2 0,2 2 0,-2-2 0,2 2 0,-2 0 0,2 0 0,3 0 0,-2 0 0,5 0 0,-3 0 0,13-3 0,-7 2 0,7-3 0,-12 3 0,2-1 0,-6 2 0,3 0 0,-2 0 0,-1 0 0,-2 0 0,2 0 0,-2 0 0,2 0 0,0 0 0,1 0 0,-1 0 0,0 0 0,0 0 0,1 0 0,2 0 0,-2 0 0,4 0 0,-1-2 0,2 1 0,3-4 0,2 5 0,2-5 0,0 1 0,7 1 0,-8 1 0,4 2 0,-10 0 0,0 0 0,1 0 0,2 0 0,-2 0 0,2 0 0,1 0 0,-3 0 0,2 0 0,0 0 0,-1 0 0,1 0 0,-3 0 0,0 0 0,1 0 0,-1 0 0,0-2 0,4 1 0,-3-4 0,5 2 0,-2-2 0,3-1 0,-3 1 0,3 2 0,-9-1 0,12 1 0,-14 0 0,8 1 0,-10 2 0,1-2 0,-1 1 0,0-1 0,1 2 0,-1 0 0,0 0 0,0 0 0,1 0 0,2 0 0,-2-2 0,1 1 0,-1-1 0,-1 0 0,0 2 0,1-2 0,-3 2 0,1 0 0,-1 0 0,0 0 0,2 0 0,-4 0 0,4 0 0,-2 0 0,0 0 0,1 0 0,-1 0 0,7 0 0,-1 0 0,1 0 0,-2 0 0,-3 0 0,3 0 0,-2 0 0,5 0 0,-3 0 0,3 0 0,1 0 0,-1 0 0,0 0 0,1-3 0,-4 3 0,3-3 0,-5 3 0,2 0 0,-3 0 0,3 0 0,-2-2 0,2 2 0,-3-2 0,3 2 0,2-2 0,-1 1 0,3-1 0,-6 2 0,2 0 0,0 0 0,-2 0 0,2 0 0,0 0 0,-2 0 0,2 0 0,-3 0 0,0 0 0,-2 0 0,3 0 0,3 0 0,1 0 0,8 0 0,-6 0 0,2 0 0,4 0 0,1 0 0,4 3 0,-2-3 0,-5 5 0,-2-5 0,-3 5 0,0-4 0,-2 3 0,-1-4 0,-5 4 0,2-3 0,-2 1 0,0-2 0,2 0 0,0 0 0,1 0 0,5 0 0,-5 0 0,4 0 0,-4 0 0,5 0 0,-5 2 0,4-2 0,-4 4 0,2-3 0,0 3 0,1-3 0,2 1 0,0-2 0,4 0 0,7 0 0,-6 0 0,9 0 0,-10 0 0,0 0 0,-1 0 0,-3 0 0,1 0 0,-1 0 0,-2 0 0,1 0 0,2 0 0,0 0 0,5 0 0,-2 0 0,1 0 0,1 0 0,-5 0 0,5 0 0,-5 0 0,3 0 0,-1 0 0,-2 2 0,6-1 0,7 1 0,-8-2 0,10 0 0,-11 0 0,-1 0 0,2 0 0,-5 0 0,3 2 0,-1-1 0,-2 1 0,15-2 0,-9 0 0,13 0 0,-12 0 0,3 0 0,0 0 0,-3 0 0,2 0 0,-2 0 0,-1 0 0,-3 0 0,2 0 0,-5 0 0,6 0 0,-6 0 0,2 0 0,-3 0 0,1 0 0,-1 0 0,-2 0 0,1 0 0,-4 0 0,5 0 0,-5 0 0,2 0 0,0 0 0,7 0 0,-2 0 0,2 0 0,-4 0 0,-3 0 0,1 0 0,2 0 0,-5 2 0,1-1 0,1 1 0,1-2 0,2 0 0,1 0 0,-1 0 0,0 0 0,0 0 0,1 0 0,-4 0 0,3 0 0,-5 0 0,2 0 0,-3 0 0,0 0 0,1 2 0,-1-2 0,0 2 0,7-2 0,-5 0 0,8 0 0,-6 0 0,-1 0 0,3 0 0,-5 0 0,4 0 0,-1 0 0,2 0 0,-2 0 0,1 0 0,-1 0 0,2 3 0,3-3 0,-1 3 0,1-1 0,0-2 0,-2 5 0,2-5 0,-2 3 0,-1-3 0,0 0 0,-2 0 0,-1 0 0,-5 0 0,-1 0 0,2 0 0,5 0 0,4 0 0,2 0 0,2 0 0,-5 0 0,9 0 0,-5 0 0,9 0 0,-5 0 0,1 0 0,-6 0 0,3 0 0,-6 0 0,2 0 0,-5 0 0,1 0 0,-1 0 0,0 0 0,-1 0 0,-1 0 0,-1 0 0,2 0 0,-2 0 0,-1 0 0,0 0 0,0 0 0,-1 0 0,0 0 0,-3 0 0,1 0 0,1 0 0,-2 0 0,1 0 0,1 0 0,-3 0 0,5 0 0,-2 0 0,0 0 0,2 0 0,-4 0 0,3 2 0,-1-2 0,0 2 0,2-2 0,-4 0 0,4 0 0,-2 0 0,0 0 0,-1 0 0,1 2 0,-3-1 0,3 1 0,-3-2 0,0 2 0,0-2 0,1 2 0,-1 0 0,0-1 0,0 0 0,0-1 0,1 2 0,-1-1 0,0 2 0,0-2 0,0 1 0,-1 0 0,0-2 0,0 2 0,1 0 0,0-2 0,0 4 0,0-4 0,3 4 0,-3-3 0,2 2 0,-2-2 0,1 3 0,1-4 0,-1 2 0,1 0 0,-1-2 0,-1 2 0,0 0 0,0-2 0,3 2 0,-3 0 0,3-1 0,-1 3 0,-1-4 0,4 4 0,-2-1 0,0-1 0,-1 2 0,1-3 0,-3 2 0,3 0 0,-3-1 0,0 2 0,0-2 0,1 1 0,1 0 0,-2 0 0,2 1 0,1 0 0,-2-1 0,1 1 0,-2-2 0,3 2 0,-2 0 0,3-1 0,-1 1 0,3-1 0,-1 1 0,0 1 0,0-3 0,1 3 0,-1-3 0,-4 1 0,-1-1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0:4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2694 24575,'0'-6'0,"0"0"0,0 0 0,0 0 0,0-4 0,0 0 0,0 0 0,0 1 0,0 3 0,0-1 0,0 1 0,0-4 0,0 3 0,0-2 0,0 2 0,0 1 0,0 0 0,0-4 0,0 1 0,0-2 0,0 2 0,0 0 0,0 2 0,0-3 0,0 4 0,0-1 0,0 1 0,0 0 0,0-4 0,0 3 0,0-3 0,0 1 0,0 2 0,0-6 0,0 2 0,0 1 0,0-3 0,0 6 0,0-3 0,0 4 0,0 0 0,0 0 0,0 0 0,0-1 0,0 1 0,0 0 0,0 0 0,-2-1 0,1 1 0,-2 0 0,3-1 0,-3 1 0,3-3 0,-6 1 0,5-5 0,-1 6 0,-2-6 0,4 3 0,-6-4 0,5 0 0,-2 4 0,0-3 0,2 6 0,-5-6 0,5 6 0,-5-6 0,5 6 0,-5-6 0,2 2 0,0-3 0,-2 1 0,5-1 0,-5 0 0,2 4 0,1-3 0,-3 2 0,5 1 0,-5 0 0,5 0 0,-5 0 0,6-1 0,-7-2 0,7 3 0,-3-4 0,3 4 0,-3-3 0,2 2 0,-2 1 0,3-3 0,-3 6 0,2-6 0,-2 2 0,3-2 0,-3-1 0,3 0 0,-4 0 0,4 0 0,0 1 0,0 2 0,0 2 0,0-1 0,-2 3 0,1-9 0,-2 5 0,3-6 0,0 4 0,-3 2 0,3-2 0,-3 3 0,3-4 0,-3 3 0,2-2 0,-1 6 0,-2-6 0,4 3 0,-3-4 0,3 0 0,-3 1 0,2-1 0,-2 0 0,3 0 0,-3 0 0,2 1 0,-2 2 0,3-2 0,-3 6 0,2-3 0,-2 4 0,3 0 0,-2-1 0,1-2 0,-2-2 0,0-5 0,3 5 0,-3-5 0,0 9 0,2-3 0,-1 1 0,-1 1 0,2-5 0,-5 3 0,5-4 0,-2 0 0,0 1 0,2-1 0,-2 3 0,0-2 0,3 3 0,-4-4 0,4 4 0,0-3 0,-2 6 0,1-6 0,-2 5 0,3-5 0,0 3 0,0-4 0,-3 0 0,2 1 0,-2-1 0,0-7 0,3 2 0,-3 1 0,3-3 0,0 10 0,0-7 0,0 0 0,0 3 0,-3-2 0,2 3 0,-2 0 0,3 0 0,0 0 0,0 4 0,0 0 0,0 1 0,0 2 0,0-3 0,0 0 0,0 0 0,0-1 0,0-2 0,0 3 0,0-4 0,0 4 0,0-3 0,0 2 0,0-2 0,-3-4 0,2 2 0,-2-1 0,3 2 0,0 0 0,0 0 0,0 1 0,0 2 0,0-2 0,0 6 0,0-6 0,0 6 0,0-6 0,0 3 0,0-4 0,0 3 0,0-2 0,0 6 0,0-6 0,0 6 0,0-2 0,0 2 0,0-2 0,0 2 0,0-3 0,0 4 0,0-4 0,0 0 0,0-7 0,0 6 0,0-5 0,0 9 0,0-3 0,0 1 0,0 2 0,0-6 0,0 2 0,0 1 0,3-3 0,-2 2 0,5-3 0,-5 1 0,2 2 0,0-2 0,-2 6 0,2-2 0,-1 2 0,2-2 0,0 2 0,1-3 0,-1 1 0,2 1 0,1-1 0,-1 3 0,1-4 0,-1 6 0,0-5 0,1 5 0,-1-2 0,0 2 0,0-1 0,0 1 0,4 1 0,-3-3 0,2 5 0,1-1 0,-3-1 0,2 2 0,-2-4 0,2 4 0,-2-5 0,3 6 0,-4-3 0,0 0 0,4 2 0,-3-4 0,2 4 0,-3-2 0,4 3 0,-3 0 0,3 0 0,-4 0 0,3 0 0,-2 0 0,3 0 0,-1 0 0,2 0 0,-1 0 0,3 0 0,-3 0 0,1 0 0,2 0 0,-3 0 0,0 0 0,3 3 0,-6 1 0,9 5 0,-8-2 0,4 6 0,-6-6 0,1 6 0,-1-6 0,4 6 0,-3-6 0,3 6 0,-4-6 0,4 5 0,-3-5 0,6 6 0,-6-2 0,6 2 0,-5 1 0,5 0 0,-5 3 0,5-2 0,-5 3 0,5-1 0,-5-2 0,6 3 0,-4-8 0,1 3 0,2-2 0,1 9 0,-3-5 0,2 5 0,-3-6 0,-3-1 0,3 1 0,-3 0 0,0-4 0,0 3 0,-1-3 0,1 1 0,-1 1 0,-2-4 0,2 4 0,-2-1 0,0 6 0,2-2 0,-5 7 0,5-4 0,-2 1 0,0-2 0,2 1 0,-5-3 0,5 2 0,-5-3 0,6 4 0,-7-4 0,7 8 0,-3 3 0,0-1 0,2 4 0,-2-9 0,0 2 0,3-6 0,-4 3 0,1-5 0,2 1 0,-2 0 0,3 0 0,0-1 0,0 5 0,0-3 0,0 6 0,0-6 0,1 6 0,-1-6 0,0 7 0,0-8 0,0 4 0,0-4 0,0 3 0,0-2 0,0 3 0,0-5 0,-3 5 0,2-3 0,-5 2 0,2-3 0,0 10 0,1-8 0,0 12 0,2-14 0,-2 4 0,0-1 0,2-2 0,-2 7 0,3-4 0,1 5 0,-1-1 0,1 1 0,-1-1 0,-3 1 0,3-4 0,-7-2 0,7-3 0,-7-4 0,6 3 0,-5-6 0,5 3 0,-5-4 0,4 3 0,-4-2 0,2 6 0,0-6 0,1 6 0,-1-6 0,3 9 0,-5-5 0,4 5 0,-4-2 0,5 0 0,-5-1 0,2 1 0,0 0 0,-2-4 0,5 3 0,-5-3 0,2 1 0,-3-2 0,3 1 0,-2-3 0,4 2 0,-4 1 0,5 0 0,-5 4 0,2 0 0,0-1 0,-2 1 0,5 0 0,-6 0 0,6-4 0,-5 3 0,7 0 0,-6-2 0,7 5 0,-8-9 0,2 5 0,-1-5 0,-1 3 0,4-4 0,-4 4 0,2-3 0,-3 2 0,0-3 0,3-2 0,-3 1 0,3-1 0,-3 2 0,0 0 0,3 0 0,-2 0 0,1 0 0,-2 1 0,0-1 0,3 0 0,-2 0 0,2 0 0,-3 1 0,2-1 0,-1 0 0,2 0 0,-1 0 0,-1 1 0,2 2 0,-3-2 0,0 3 0,3-1 0,-2 2 0,2-1 0,-3-1 0,0 1 0,0-3 0,3 3 0,-3-1 0,3-2 0,-3 6 0,0-6 0,3 3 0,-3-4 0,3 0 0,-3 0 0,0 0 0,-2-5 0,-2-1 0,1-4 0,0 2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0:4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1 412 24575,'6'0'0,"0"0"0,1 0 0,-1-3 0,1 2 0,3-6 0,-3 7 0,3-7 0,-3 4 0,0-4 0,-1 0 0,1 1 0,3-2 0,-2 2 0,5-5 0,-5 4 0,2-4 0,0 4 0,-2 3 0,2-2 0,-4 5 0,-2-5 0,2 6 0,-2-6 0,2 5 0,1-5 0,-1 3 0,1-4 0,3 0 0,-3 0 0,7 0 0,-6 0 0,2 0 0,-4 3 0,1-2 0,0 5 0,-1-1 0,-2-1 0,2-1 0,-2-3 0,2 0 0,1 1 0,3-1 0,-3 3 0,7-3 0,-6 6 0,2-5 0,-3 5 0,-1-2 0,-2 0 0,2 3 0,-3-3 0,4 0 0,-1-1 0,1 0 0,-1-2 0,1 3 0,3-1 0,-2 1 0,5 0 0,-5 2 0,2-3 0,-3 1 0,-1 3 0,1-6 0,-1 5 0,1-5 0,-1 5 0,1-5 0,3 6 0,-2-6 0,5 5 0,-5-2 0,2 0 0,-3 2 0,-1-2 0,5 3 0,-4-3 0,7-1 0,-7 0 0,7-2 0,-3 5 0,0-2 0,3-1 0,-7 3 0,4-2 0,-1 3 0,-3 0 0,3 0 0,1 0 0,-4-3 0,3 2 0,-3-2 0,-1 3 0,5 0 0,-4-3 0,3 3 0,-3-3 0,0 3 0,-1 0 0,1 0 0,-1 0 0,1-3 0,0 2 0,-1-2 0,1 0 0,-1 2 0,1-2 0,0 3 0,-1-3 0,1 3 0,3-3 0,-2 3 0,2 0 0,-4 0 0,1 0 0,3 0 0,-3 0 0,2 0 0,-2 0 0,-1-3 0,0 2 0,1-2 0,-1 3 0,1 0 0,0 0 0,-1 0 0,0 0 0,-2-3 0,1 2 0,-2-4 0,4 4 0,-1-5 0,1 5 0,-1-1 0,1-1 0,0 2 0,-1-2 0,0 3 0,4 0 0,1 0 0,0 0 0,3 0 0,-7 0 0,3 0 0,-3 0 0,0 0 0,-1 0 0,1 0 0,-1 0 0,0 0 0,1 0 0,0 0 0,-1 0 0,4 0 0,-2 0 0,6 0 0,-7 0 0,7 0 0,-7 3 0,7-3 0,-6 3 0,5-3 0,-2 0 0,0 3 0,3-2 0,-6 5 0,5-2 0,-5 3 0,2 0 0,-3-1 0,-1 1 0,1-1 0,0-2 0,-1 2 0,1-2 0,-1-1 0,1 3 0,-3-2 0,2 2 0,-3 1 0,4 0 0,-1-1 0,-2 5 0,2-4 0,-2 7 0,3-3 0,0 3 0,-3 1 0,3 0 0,-3-1 0,3 1 0,-3 0 0,3-1 0,-3 1 0,0 0 0,2-1 0,-1 1 0,2-1 0,-3 5 0,6 8 0,-8-6 0,8 9 0,-5-11 0,-1 1 0,3-1 0,-6-4 0,5-1 0,-2 1 0,0 0 0,3-1 0,-6-3 0,5 3 0,-5 1 0,5 1 0,-2 3 0,1 0 0,1-4 0,-5 4 0,5-8 0,-5 3 0,5-3 0,-5 0 0,5 3 0,-2-7 0,0 3 0,2-3 0,-5 3 0,8 4 0,-4 2 0,2 1 0,-1-2 0,-2-1 0,0 1 0,3 0 0,-3-1 0,0 1 0,2-4 0,-2 3 0,0-7 0,-1 7 0,0-7 0,1 7 0,0-3 0,-1 4 0,0 0 0,-2-4 0,5 2 0,-5-5 0,5 2 0,-5 0 0,5-2 0,-2 2 0,-1 0 0,4 1 0,-7 0 0,7 9 0,-3-11 0,0 12 0,-1-14 0,-1 3 0,-1-3 0,2 0 0,-3-1 0,3 4 0,-2-2 0,2 2 0,-3 0 0,3-2 0,-2 5 0,2-5 0,0 6 0,-2-7 0,2 7 0,0-7 0,-2 7 0,5-6 0,-5 2 0,2 0 0,0-2 0,1 5 0,-1-5 0,1 2 0,-1-3 0,-3 2 0,6-2 0,-5 3 0,2-6 0,-3-1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1:3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1087 2761 24575,'0'-6'0,"0"0"0,0 0 0,0-1 0,0-3 0,0 0 0,0 0 0,0 0 0,0 4 0,0-1 0,0 1 0,0-4 0,0 3 0,0-3 0,0 4 0,0-1 0,0 1 0,0-4 0,0 0 0,0-1 0,0 2 0,0-1 0,0 3 0,0-3 0,0 4 0,0-1 0,0 1 0,0-1 0,0-3 0,0 3 0,0-3 0,0 0 0,0 3 0,0-6 0,0 2 0,0 0 0,0-2 0,0 6 0,0-3 0,0 4 0,0-1 0,0 1 0,0 0 0,0 0 0,0-1 0,0 1 0,0-1 0,3 1 0,-2-1 0,2 1 0,-3-1 0,3 1 0,-2-4 0,4 3 0,-4-6 0,2 5 0,0-5 0,-2 2 0,6-3 0,-7 0 0,4 3 0,-1-2 0,-2 6 0,5-7 0,-5 7 0,5-6 0,-5 6 0,6-7 0,-3 4 0,0-5 0,2 1 0,-5 0 0,6 0 0,-4 3 0,1-2 0,2 2 0,-5 0 0,5 2 0,-5-1 0,5-1 0,-5 0 0,6-2 0,-7 2 0,4-3 0,-4 3 0,3-2 0,-2 2 0,2 1 0,-3-4 0,3 7 0,-3-6 0,3 2 0,-3-3 0,4 0 0,-4 0 0,4 0 0,-4 0 0,0-1 0,0 5 0,0 0 0,0 0 0,3 3 0,-3-9 0,3 4 0,-3-5 0,0 3 0,3 3 0,-2-2 0,2 2 0,-3-3 0,3 3 0,-3-2 0,3 6 0,1-6 0,-4 2 0,4-3 0,-4-1 0,3 1 0,-2 0 0,2 0 0,-3 0 0,3 0 0,-2 0 0,2 3 0,-3-2 0,3 5 0,-2-2 0,2 4 0,-3 0 0,3-1 0,-3-3 0,3 0 0,0-7 0,-2 5 0,2-4 0,0 9 0,-2-3 0,2 0 0,-1 3 0,-1-7 0,5 4 0,-5-5 0,2 1 0,1 0 0,-4 0 0,4 3 0,-1-2 0,-2 2 0,2-3 0,-3 3 0,0-2 0,3 6 0,-2-6 0,2 5 0,-3-5 0,0 2 0,0-3 0,3 0 0,-2 0 0,2 0 0,0-7 0,-3 1 0,3 1 0,-3-2 0,0 9 0,0-6 0,0 0 0,0 3 0,4-3 0,-4 3 0,4 1 0,-4 0 0,0 0 0,0 3 0,0 1 0,0 1 0,0 1 0,0-2 0,0 1 0,0-2 0,0 0 0,0-2 0,0 2 0,0-3 0,0 3 0,0-2 0,0 2 0,0-3 0,3-3 0,-2 2 0,2-2 0,-3 3 0,0 0 0,0 0 0,0 0 0,0 3 0,0-2 0,0 5 0,0-5 0,0 6 0,0-6 0,0 2 0,0-3 0,0 3 0,0-2 0,0 5 0,0-5 0,0 6 0,0-3 0,0 3 0,0-2 0,0 1 0,0-2 0,0 4 0,0-4 0,0-1 0,0-6 0,0 6 0,0-5 0,0 9 0,0-3 0,0 0 0,0 2 0,0-5 0,0 2 0,0 1 0,-3-4 0,2 4 0,-5-4 0,5-1 0,-2 5 0,-1-4 0,4 7 0,-4-3 0,2 4 0,-2-4 0,0 3 0,-2-3 0,2 0 0,-3 3 0,1-3 0,-1 4 0,0-4 0,1 5 0,-1-4 0,1 6 0,-1-4 0,1 4 0,-1-3 0,1 2 0,-4 1 0,2-3 0,-2 5 0,0-2 0,3 1 0,-3 1 0,3-5 0,-3 5 0,3-4 0,-3 4 0,4-2 0,-1 0 0,-3 3 0,3-6 0,-3 5 0,3-2 0,-3 3 0,3 0 0,-3 0 0,4 0 0,-4 0 0,2 0 0,-2 0 0,0 0 0,-1 0 0,1 0 0,-4 0 0,3 0 0,0 0 0,-2 0 0,2 0 0,0 0 0,-2 3 0,5 1 0,-8 6 0,8-3 0,-5 6 0,6-6 0,0 6 0,1-6 0,-5 7 0,4-7 0,-3 6 0,3-6 0,-3 6 0,2-5 0,-5 5 0,5-3 0,-5 4 0,5 0 0,-6 0 0,6 5 0,-6-4 0,6 3 0,-6 0 0,6-3 0,-6 3 0,3-7 0,-1 2 0,-1-2 0,-2 9 0,4-4 0,-3 4 0,4-6 0,2 0 0,-3 0 0,4 0 0,0-3 0,0 2 0,0-2 0,0-1 0,0 4 0,4-7 0,-4 6 0,3-2 0,0 7 0,-2-3 0,5 7 0,-6-3 0,3 0 0,0-1 0,-3 0 0,7-3 0,-7 3 0,6-4 0,-6 4 0,7-3 0,-7 7 0,2 4 0,1-2 0,-2 6 0,1-11 0,1 3 0,-2-7 0,2 3 0,0-4 0,-3 0 0,3 0 0,-3 0 0,0 0 0,0 4 0,-1-3 0,1 7 0,-1-7 0,1 8 0,-1-8 0,1 7 0,-1-7 0,1 3 0,0-4 0,-1 4 0,1-3 0,-1 3 0,1-4 0,3 4 0,-2-3 0,5 3 0,-2-4 0,-1 11 0,0-9 0,0 13 0,-2-14 0,2 3 0,0 0 0,-3-3 0,3 7 0,-3-3 0,-1 4 0,0 0 0,0 0 0,0 0 0,4 0 0,-3-4 0,6 0 0,-5-5 0,5-4 0,-5 3 0,5-5 0,-5 1 0,5-2 0,-5 2 0,5-1 0,-2 5 0,0-6 0,-1 6 0,1-6 0,-3 9 0,5-4 0,-5 5 0,5-3 0,-5 0 0,5 0 0,-2 0 0,-1 0 0,4-4 0,-7 4 0,7-4 0,-4 1 0,4-1 0,-3-1 0,2-1 0,-5 1 0,6 1 0,-7 1 0,7 3 0,-3 0 0,-1 0 0,4 0 0,-7 0 0,6 0 0,-5-3 0,6 2 0,-9 0 0,7-1 0,-7 4 0,8-9 0,-2 6 0,0-6 0,2 3 0,-5-4 0,6 4 0,-3-3 0,3 3 0,0-4 0,-3-2 0,2 2 0,-2-3 0,3 3 0,0 0 0,-2 1 0,1-1 0,-2 0 0,3 1 0,0-1 0,-3 0 0,2 1 0,-2-1 0,3 1 0,-2-1 0,1 0 0,-2 1 0,0-1 0,2 0 0,-2 4 0,3-3 0,0 3 0,-3 0 0,2 0 0,-2 1 0,3-1 0,0 0 0,0-3 0,-3 3 0,3-1 0,-3-1 0,3 5 0,0-6 0,-3 3 0,2-4 0,-2 0 0,3 1 0,0-1 0,3-5 0,1-2 0,-1-2 0,0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1:3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1940 422 24575,'-7'0'0,"1"0"0,-1 0 0,0-3 0,0 2 0,-4-6 0,4 7 0,-4-7 0,4 3 0,0-3 0,0 1 0,0-1 0,-3 0 0,2 0 0,-6-4 0,6 3 0,-3-3 0,0 4 0,3 3 0,-2-2 0,3 5 0,3-5 0,-2 5 0,2-5 0,-3 6 0,1-6 0,-1 2 0,0-3 0,-4 0 0,3 0 0,-6-1 0,6 1 0,-3 0 0,4 3 0,1-2 0,-1 5 0,0-2 0,3 0 0,-2-1 0,2-2 0,-3-1 0,0 0 0,-4 0 0,4 3 0,-8-3 0,7 6 0,-2-5 0,3 5 0,0-2 0,3 0 0,-2 2 0,2-2 0,-3 0 0,1-1 0,-1 0 0,0-2 0,0 2 0,-4 0 0,3 1 0,-6 0 0,6 2 0,-3-2 0,4 0 0,1 2 0,-1-5 0,0 5 0,0-5 0,0 5 0,0-5 0,-3 5 0,2-5 0,-7 5 0,8-2 0,-4 0 0,4 3 0,0-4 0,-4 4 0,4-3 0,-8-1 0,7 0 0,-6-2 0,2 5 0,1-3 0,-4 1 0,8 2 0,-4-2 0,0 3 0,3 0 0,-2 0 0,-1 0 0,3-3 0,-2 2 0,3-2 0,0 3 0,-4 0 0,3-3 0,-2 2 0,3-2 0,0 3 0,0 0 0,0 0 0,0 0 0,0-3 0,0 2 0,0-2 0,0 0 0,0 2 0,1-2 0,-1 3 0,0-3 0,0 2 0,-4-2 0,3 3 0,-2 0 0,3 0 0,0 0 0,-3 0 0,2 0 0,-2 0 0,4 0 0,-1-3 0,0 3 0,0-3 0,1 3 0,-1 0 0,0 0 0,0 0 0,1 0 0,2-3 0,-2 2 0,3-5 0,-4 5 0,1-4 0,-1 4 0,0-2 0,0 0 0,0 2 0,0-2 0,1 3 0,-5 0 0,0 0 0,-1 0 0,-2 0 0,6 0 0,-3 0 0,5 0 0,-1 0 0,0 0 0,0 0 0,1 0 0,-1 0 0,0 0 0,0 0 0,0 0 0,-4 0 0,4 0 0,-8 0 0,7 0 0,-6 0 0,6 3 0,-6-2 0,6 2 0,-7-3 0,4 0 0,-1 3 0,-2-3 0,6 6 0,-6-2 0,6 3 0,-3 0 0,4 0 0,0 0 0,0 0 0,1-3 0,-1 2 0,0-3 0,0 1 0,0 2 0,3-2 0,-2 3 0,2-1 0,-3 1 0,0 0 0,3 3 0,-2-2 0,2 6 0,-3-2 0,-1 3 0,4 0 0,-3 0 0,3 0 0,-4 0 0,4 0 0,-3 0 0,3 0 0,-1 0 0,-1 0 0,1 0 0,-2-1 0,2 6 0,-5 7 0,8-5 0,-9 8 0,7-10 0,-1 1 0,-2-2 0,6-4 0,-6 0 0,3 0 0,0 0 0,-3 0 0,6-4 0,-6 3 0,6 2 0,-5 0 0,1 3 0,1 1 0,-3-4 0,6 3 0,-5-8 0,5 4 0,-5-4 0,5 0 0,-6 3 0,3-6 0,0 2 0,-2-3 0,5 4 0,-9 3 0,5 2 0,-2 2 0,0-3 0,3 0 0,0 0 0,-3 0 0,3 0 0,-1 0 0,-1-4 0,2 3 0,0-6 0,0 6 0,1-7 0,-1 8 0,0-4 0,1 4 0,-1 0 0,4-4 0,-7 3 0,6-6 0,-6 2 0,7 1 0,-6-4 0,2 4 0,0-1 0,-3 2 0,7-1 0,-7 10 0,3-12 0,0 12 0,1-14 0,0 4 0,2-4 0,-2-1 0,3 1 0,-4 4 0,3-4 0,-2 4 0,3-1 0,-3-2 0,2 6 0,-2-6 0,0 6 0,2-7 0,-3 7 0,1-6 0,3 6 0,-7-6 0,7 2 0,-3 1 0,0-3 0,-2 6 0,1-7 0,1 4 0,0-5 0,2 4 0,-5-2 0,5 2 0,-2-7 0,3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8:1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3891 24575,'0'-8'0,"0"-1"0,0-9 0,0 7 0,0-18 0,0 18 0,0-18 0,0 18 0,0-12 0,0 9 0,0-1 0,0-2 0,0 7 0,0-8 0,0-2 0,0 0 0,0-4 0,0-1 0,0 0 0,0-1 0,0-4 0,0 10 0,0-4 0,0 5 0,0 0 0,0 0 0,0 0 0,0 0 0,0 0 0,-8 0 0,5 0 0,-5-5 0,8 8 0,0-7 0,0 9 0,0-1 0,0 2 0,-4 4 0,3-4 0,-6 4 0,6-5 0,-3 1 0,-1-1 0,4-5 0,-3 0 0,4 0 0,-4 0 0,3 0 0,-3 0 0,4-8 0,0 6 0,0-12 0,0 13 0,0-10 0,-5 10 0,4-13 0,-3 12 0,4-6 0,0 12 0,-4-2 0,3 7 0,-3-8 0,4 8 0,0-8 0,0 4 0,0-5 0,0 0 0,0 0 0,0-5 0,0 4 0,0-5 0,0 6 0,0 0 0,0 0 0,0 0 0,0 1 0,0-1 0,0 0 0,0 0 0,0 0 0,0 0 0,0 0 0,0 5 0,0-8 0,0 11 0,0-10 0,-4 11 0,3-8 0,-3 4 0,4-5 0,-4 0 0,3 4 0,-4-2 0,5 2 0,-3 1 0,2 1 0,-3 4 0,4 0 0,-4-4 0,2 3 0,-2-3 0,4 0 0,-4 3 0,3-8 0,-2 9 0,3-9 0,0 8 0,0-3 0,-5 0 0,4 3 0,-3-3 0,4 4 0,0-4 0,0 3 0,-4-8 0,3 8 0,-3-3 0,4 0 0,-4 3 0,3-3 0,-3 4 0,4 1 0,0-1 0,-4 1 0,3 0 0,-2-1 0,3-4 0,0-1 0,0-1 0,-4-2 0,3 7 0,-4-8 0,5 8 0,-3-3 0,2 4 0,-3 1 0,0-1 0,3 0 0,-3-4 0,4-1 0,0-5 0,0 0 0,0 5 0,-4-4 0,3 8 0,-3-8 0,4 9 0,0-4 0,0 1 0,0-2 0,0-8 0,0 1 0,0-8 0,0 8 0,0-3 0,0 0 0,0 4 0,0-5 0,0 6 0,0 1 0,0-1 0,0 0 0,-4 4 0,3-2 0,-3 7 0,0-8 0,3 8 0,-4-7 0,5 2 0,-3 1 0,2-4 0,-3 8 0,0-7 0,2 7 0,-2-3 0,0 4 0,3 1 0,-2-6 0,-1 5 0,3-5 0,-3 6 0,4-5 0,-4 3 0,3-8 0,-3 4 0,4-1 0,0-2 0,-3 7 0,2-3 0,-3 4 0,0 4 0,3-3 0,-3 4 0,0-5 0,3 0 0,-3 1 0,1-1 0,2 1 0,-3-1 0,0 0 0,3 1 0,-3-1 0,4 0 0,-4 1 0,3-1 0,-2 1 0,-2-6 0,4-4 0,-3 3 0,0-7 0,3 8 0,-4-5 0,5 5 0,0 0 0,0 1 0,-3 7 0,2-11 0,-3 11 0,4-7 0,0 5 0,0-6 0,0 5 0,0-5 0,0 1 0,0 3 0,0-3 0,-4 5 0,3-1 0,-3 0 0,4 1 0,0-1 0,0 0 0,0 1 0,0-5 0,0 3 0,0-7 0,0 3 0,0 0 0,0 1 0,0 4 0,0 0 0,0 1 0,0 0 0,0 0 0,0-1 0,0 1 0,0-1 0,0 1 0,0-1 0,4-4 0,1 3 0,0-3 0,3 5 0,-8-1 0,4 1 0,-1 0 0,2 0 0,3 4 0,0-4 0,1 4 0,-1-5 0,1 4 0,-1-2 0,1 2 0,-1 0 0,1-3 0,-1 7 0,-3-6 0,2 6 0,-3-3 0,5 4 0,-1-4 0,0 3 0,1-7 0,-1 4 0,1-1 0,4-3 0,-3 7 0,3-4 0,-5 2 0,1 2 0,-1-3 0,0 4 0,0 0 0,1 0 0,-1 0 0,1 0 0,-1 0 0,0-4 0,1 3 0,-1-3 0,1 4 0,-1 0 0,0 0 0,0 0 0,1-4 0,-1 3 0,1-2 0,4 3 0,-3 0 0,3 0 0,0 0 0,-4 0 0,4 0 0,-4 0 0,-1 0 0,1 0 0,-1 0 0,1 0 0,-1 0 0,1 0 0,-1 0 0,1 0 0,-1 0 0,1 0 0,-1 0 0,-3-4 0,-2 3 0,-3-2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8:1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24575,'8'0'0,"0"0"0,0 2 0,0-2 0,1 2 0,-1 0 0,0-2 0,0 3 0,1-2 0,-1 2 0,0-3 0,1 4 0,-1-4 0,0 2 0,-3-1 0,3 0 0,-4 2 0,5-3 0,-1 2 0,1-2 0,-1 2 0,1-2 0,-1 2 0,1-1 0,-1 1 0,1 0 0,-1 1 0,0-2 0,1 2 0,-1-2 0,1 2 0,-1-3 0,1 3 0,-1-2 0,1 2 0,-1-3 0,1 2 0,-1 0 0,1-2 0,4 2 0,-4-2 0,4 1 0,1 0 0,-5 1 0,4-1 0,0 0 0,-3 0 0,8 1 0,-9-2 0,9 4 0,-4-2 0,0 1 0,4-2 0,-8 1 0,7-1 0,-7 0 0,8 1 0,-9-2 0,9 4 0,-8-3 0,3 0 0,0 1 0,1-1 0,0 0 0,4-1 0,-4 2 0,5-1 0,0 1 0,-5-2 0,4 0 0,-4 0 0,0 1 0,4 0 0,-9 2 0,9-3 0,-4 2 0,5 0 0,0-2 0,0 2 0,0 0 0,5-2 0,-4 2 0,4 0 0,0-2 0,10 4 0,-6-2 0,10 0 0,-18 0 0,9 0 0,-8-1 0,3 1 0,0 0 0,-4-2 0,10 2 0,-10 0 0,4-1 0,0 0 0,-4 1 0,10-1 0,-10 0 0,4-1 0,0 0 0,-3 2 0,8-1 0,-9 1 0,5-2 0,-7 1 0,1 0 0,0 1 0,0-1 0,-1 0 0,1 1 0,8-2 0,-10 0 0,9 0 0,-12 1 0,5 0 0,0 1 0,-1-2 0,1 0 0,0 0 0,5 0 0,-4 0 0,5 2 0,-7-2 0,7 2 0,-5 0 0,4-2 0,-10 2 0,4-2 0,-4 0 0,5 2 0,0-2 0,0 2 0,-1-2 0,7 2 0,-5-2 0,4 2 0,-5 0 0,5-1 0,4 2 0,-1-2 0,0 2 0,-3-2 0,-4 1 0,4 0 0,-5-2 0,0 2 0,0-2 0,0 0 0,0 2 0,-1-2 0,1 2 0,0 0 0,0-2 0,5 2 0,-4 0 0,10-2 0,-5 4 0,1-3 0,3 1 0,-3 0 0,5-2 0,0 2 0,0-2 0,0 2 0,13-1 0,-15 1 0,15 0 0,-24-2 0,9 2 0,-8-2 0,3 0 0,0 0 0,-4 0 0,4 0 0,-5 0 0,0 0 0,0 0 0,0 0 0,-1 0 0,1 0 0,0 0 0,0 0 0,0 0 0,-1 2 0,1-2 0,0 2 0,0-2 0,5 2 0,-4-1 0,10 1 0,-10-2 0,4 0 0,0 0 0,-4 1 0,18 0 0,-15 1 0,9-2 0,-13 0 0,0 0 0,5 0 0,-4 0 0,4 0 0,-5 0 0,5 0 0,-3 0 0,3 0 0,-5 0 0,5 0 0,-9 0 0,14 0 0,-18 0 0,12 0 0,-9 0 0,5 0 0,0 0 0,0 0 0,-1 0 0,1 0 0,0 0 0,-5 0 0,12 0 0,-10 0 0,12 0 0,-10 0 0,7-2 0,-5 1 0,4-1 0,0 2 0,-4 0 0,4-2 0,-5 2 0,5-2 0,-3 2 0,8 0 0,-3-2 0,-1 2 0,5-2 0,-5 2 0,6-2 0,-5 1 0,3-1 0,-8 2 0,8 0 0,-9 0 0,4 0 0,-5-2 0,8 2 0,-6-2 0,2 0 0,-6 2 0,-2-2 0,4 0 0,-1 2 0,-3-4 0,2 4 0,-3-2 0,5 0 0,5 2 0,-4-2 0,5 2 0,-6-2 0,5 2 0,-4-2 0,4 2 0,-10 0 0,4-2 0,-4 2 0,0-2 0,4 2 0,-4 0 0,5 0 0,0-2 0,0 2 0,0-2 0,-1 0 0,1 1 0,4 0 0,-4-1 0,-1 1 0,0-1 0,-4 2 0,5 0 0,0-1 0,0 0 0,-5-1 0,4 0 0,-4 2 0,0-4 0,4 4 0,-9-3 0,5 2 0,-6 0 0,1 1 0,-1 0 0,1-2 0,-1 2 0,1-2 0,-1 0 0,1 2 0,-1-2 0,1 0 0,-1 2 0,1-3 0,-1 2 0,4-2 0,-2 1 0,2 0 0,1-2 0,-3 4 0,3-4 0,0 4 0,-3-3 0,3 2 0,0-2 0,-4 2 0,5-2 0,-6 2 0,5 0 0,-3-1 0,3 1 0,-5-2 0,1 3 0,4-4 0,-3 2 0,3 0 0,0-2 0,1 4 0,5-4 0,0 2 0,-1 0 0,15-4 0,-11 5 0,16-5 0,-18 4 0,10-3 0,-10 3 0,4 0 0,-5 0 0,0 1 0,-5-2 0,4 3 0,-8-2 0,7 0 0,-7 2 0,7-2 0,-7 0 0,8 2 0,-4-4 0,5 4 0,-5-4 0,4 4 0,-4-2 0,5 0 0,0 2 0,-1-4 0,1 4 0,19-4 0,-14 2 0,19-1 0,-23 1 0,4 2 0,-5-2 0,-5 2 0,-1-2 0,-4 2 0,-1 0 0,1 0 0,-1 0 0,6 0 0,0 0 0,5 0 0,-1-2 0,7 2 0,-5-2 0,4 2 0,-10 0 0,-1 0 0,-4 0 0,-1 0 0,1 0 0,-1 0 0,0 0 0,1 0 0,-1 0 0,1 0 0,4 0 0,-4 0 0,9 0 0,-4 0 0,0 0 0,-1 0 0,-4 0 0,4 0 0,-3 0 0,3 0 0,-5 0 0,1 0 0,4 0 0,-4 0 0,5 0 0,-6 0 0,1 0 0,-1 0 0,0 0 0,1 0 0,-1 2 0,1-2 0,-1 2 0,1-1 0,-1 0 0,1 0 0,-4 1 0,2-2 0,-2 2 0,-1-2 0,0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8:1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24575,'0'8'0,"0"0"0,0 0 0,0 0 0,0 1 0,0-1 0,4-3 0,-3 3 0,3-4 0,-4 5 0,0-1 0,0 0 0,0-1 0,3 1 0,-2 1 0,3-1 0,-4 1 0,0-1 0,0 1 0,0-1 0,0 1 0,0-1 0,0 1 0,0-1 0,0 5 0,0-3 0,0 3 0,0-5 0,0 1 0,0 4 0,0-3 0,0 3 0,0 0 0,0-4 0,0 9 0,0-4 0,0 0 0,0 4 0,0-8 0,0 7 0,0-7 0,0 8 0,0-9 0,0 4 0,0-4 0,0-1 0,0 1 0,0-1 0,0 1 0,0 4 0,0-3 0,0 3 0,0-5 0,0 1 0,0-1 0,0 0 0,0 1 0,0-1 0,0 0 0,0 5 0,0 2 0,0-1 0,0-1 0,0 0 0,0-3 0,0 3 0,0-5 0,0 1 0,0-1 0,0 1 0,0-1 0,0 0 0,0 1 0,0-1 0,0 5 0,0-3 0,0 3 0,0-5 0,0 1 0,0 0 0,0-1 0,0 1 0,0-1 0,0 1 0,0-1 0,0 1 0,-4 4 0,3-4 0,-3 4 0,4-4 0,0-1 0,0 1 0,0-1 0,0 1 0,0-1 0,0 0 0,0 0 0,0 1 0,0-1 0,0 0 0,0 0 0,0 1 0,0-1 0,-4 0 0,3 1 0,-3-1 0,4 1 0,-4-1 0,3 1 0,-3-1 0,4 1 0,0-1 0,0 1 0,0-1 0,0 1 0,0-1 0,-3 1 0,2-1 0,-7 5 0,6 2 0,-2-1 0,0 3 0,3-7 0,-3 3 0,4-4 0,0-1 0,0 1 0,0-1 0,0 1 0,0-1 0,0 1 0,0-1 0,0 1 0,0-1 0,0 1 0,0-1 0,0 1 0,0-1 0,0 1 0,0-1 0,0 1 0,0 4 0,0-3 0,0 7 0,0-3 0,0 5 0,0 0 0,0-5 0,-5 4 0,4-9 0,-3 5 0,4-6 0,0 1 0,0-1 0,-4 1 0,3-1 0,-2 1 0,3-1 0,0 5 0,-4-3 0,3 3 0,-3-5 0,4 1 0,0-1 0,0 1 0,-4-1 0,3 1 0,-3-1 0,4 0 0,0 0 0,0 0 0,0 1 0,0-1 0,0 0 0,0 1 0,0-1 0,0 0 0,0 1 0,0-1 0,0 0 0,0 1 0,0-1 0,0 1 0,0-1 0,0 1 0,0-1 0,0 1 0,0-1 0,0 1 0,0-1 0,0 1 0,0 4 0,0-4 0,0 5 0,0-6 0,0 1 0,0-1 0,0 1 0,-4-1 0,3 1 0,-2-1 0,3 1 0,0-1 0,0 1 0,-4-1 0,3 0 0,-3 1 0,4-1 0,0 0 0,0 0 0,0 1 0,-4-1 0,3 0 0,-2 1 0,3-1 0,-4 1 0,3-1 0,-3 1 0,4-1 0,0 0 0,0 1 0,0-1 0,-4 1 0,3-1 0,-2 1 0,3-1 0,0 1 0,0 4 0,0-4 0,-5 9 0,4-8 0,-3 3 0,4 0 0,0-4 0,0 5 0,-4-6 0,3 5 0,-3-3 0,4 3 0,0-5 0,0 1 0,0-1 0,0 1 0,0-1 0,0 5 0,0-3 0,0 3 0,0 0 0,0-3 0,0 3 0,0 0 0,0-3 0,0 7 0,0-7 0,0 3 0,0-4 0,0 4 0,0-4 0,0 4 0,0 0 0,0-3 0,0 3 0,0 0 0,0-3 0,0 3 0,0-4 0,0-1 0,0 4 0,0-2 0,0 2 0,0 1 0,-3-3 0,2 3 0,-3 0 0,0 1 0,3 0 0,-8 4 0,8-8 0,-3 3 0,4-5 0,0 1 0,-4-1 0,3 1 0,-3-1 0,4 0 0,0 1 0,0-1 0,-4 1 0,3-1 0,-3 5 0,4-3 0,0 3 0,-3-4 0,2-1 0,-3 1 0,4-1 0,0 1 0,0-1 0,0 1 0,0-1 0,0 1 0,0-1 0,0 1 0,0-1 0,-4 1 0,3-1 0,-3 1 0,4-1 0,0 1 0,0-1 0,0 1 0,0-1 0,0 1 0,0-1 0,0 1 0,0 4 0,-4-4 0,3 4 0,-2-4 0,3-1 0,0 1 0,0-1 0,0 1 0,-5 8 0,4-2 0,-3 3 0,0 0 0,3-4 0,-4 0 0,2-1 0,2-4 0,-3-1 0,4 1 0,0-1 0,0 1 0,0-1 0,0 0 0,-4 0 0,3 1 0,-3-1 0,4 1 0,0-1 0,0 1 0,0-1 0,0 1 0,0-1 0,0 1 0,0-1 0,-3 1 0,2-1 0,-3 1 0,4-1 0,0 1 0,0-1 0,0 1 0,0-1 0,0 1 0,-4-1 0,3 1 0,-3-1 0,4 1 0,0-1 0,0 1 0,0-1 0,0 1 0,0-1 0,0 1 0,0-1 0,0 0 0,0 1 0,0-1 0,0 1 0,0-1 0,0 0 0,0 0 0,0 1 0,0-1 0,0 0 0,0-1 0,0 1 0,0 1 0,-3-5 0,-2 0 0,1-4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14.0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24575,'0'14'0,"0"1"0,0 1 0,0 4 0,0 2 0,0-1 0,0 4 0,0-3 0,0 9 0,0-8 0,0 8 0,0-10 0,0 1 0,0-2 0,0 1 0,0-8 0,0 7 0,0-8 0,0 0 0,0-1 0,0 0 0,0-3 0,0 3 0,0-4 0,0 0 0,0 1 0,0-1 0,0 0 0,0 0 0,0 0 0,0 1 0,0-1 0,0-6 0,-7-2 0,5-3 0,-5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29:4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2439 24575,'0'-8'0,"0"0"0,0-1 0,0 1 0,0-4 0,0 2 0,0-2 0,0 4 0,0-1 0,0 1 0,0-1 0,0 1 0,0-1 0,0 1 0,0-1 0,0 1 0,0-1 0,0 0 0,0 1 0,0-1 0,0 1 0,0-1 0,0 0 0,0 1 0,0-1 0,0 1 0,0-1 0,0 1 0,0-1 0,0 1 0,0 0 0,0 0 0,0-1 0,0 1 0,0-1 0,0 0 0,0 1 0,0-1 0,0 0 0,0 1 0,0-1 0,0 1 0,0-1 0,0 0 0,0 1 0,0-1 0,0 0 0,0 1 0,0-1 0,0 1 0,0-1 0,0 1 0,0-1 0,0 1 0,0-1 0,0 0 0,0 1 0,0-1 0,0 0 0,0 1 0,0 0 0,0-1 0,0 1 0,0-1 0,0 1 0,0-1 0,0 0 0,4 1 0,-3-1 0,6 1 0,-6-1 0,3 1 0,-1-1 0,-2 1 0,7 0 0,-8-1 0,8 1 0,-7-1 0,6 0 0,-6 1 0,7-1 0,-4 1 0,1-1 0,2 1 0,-6-1 0,7 0 0,-7 1 0,6-1 0,-6 1 0,7-1 0,-7 0 0,6 5 0,-6-4 0,3 3 0,0 0 0,-3-2 0,6 2 0,-2-4 0,3 1 0,-3-1 0,2 5 0,-6-4 0,7 7 0,-7-7 0,6 7 0,-6-6 0,7 6 0,-7-7 0,6 7 0,-2-3 0,0 1 0,2-2 0,-2-4 0,3 1 0,0 3 0,-3-2 0,2 6 0,-2-3 0,3 0 0,1 0 0,-1-1 0,-3-3 0,3 3 0,-4-3 0,5 3 0,-1-3 0,1 7 0,-1-6 0,0 6 0,0-3 0,1 0 0,-1 4 0,1-8 0,-1 7 0,1-7 0,-1 7 0,1-3 0,-1 1 0,1 2 0,-1-3 0,1 0 0,-1 3 0,1-3 0,0 0 0,4 3 0,-4-2 0,9-2 0,-8 4 0,3-3 0,-5 4 0,5 0 0,-3 0 0,3 0 0,-5 0 0,1 0 0,-1-4 0,1 3 0,-1-3 0,1 4 0,0 0 0,-1 0 0,1-3 0,-1 2 0,1-3 0,-1 4 0,0-4 0,0 3 0,1-3 0,-1 4 0,0-4 0,0 4 0,0-4 0,0 4 0,0 0 0,-4-4 0,4 3 0,-4-2 0,4 3 0,0 0 0,0 0 0,-4-4 0,3 3 0,-2-2 0,3 3 0,0-4 0,0 3 0,0-2 0,0 3 0,-4-4 0,3 3 0,-3-3 0,4 4 0,0 0 0,0 0 0,0-4 0,0 0 0,1-5 0,-1 4 0,1-2 0,-1 2 0,1-4 0,-1 5 0,1 0 0,-1 0 0,1 3 0,-1-3 0,1 4 0,-5-7 0,0 2 0,-4-7 0,4 3 0,1-4 0,4 3 0,0-3 0,-1 5 0,1-1 0,-1 0 0,1 5 0,-5-4 0,4 3 0,-4-3 0,5-1 0,-1 1 0,1-1 0,-1 0 0,1 1 0,-1-1 0,1 4 0,-1-2 0,-3 2 0,2-4 0,-2 4 0,4-2 0,-1 2 0,1-4 0,-1 1 0,1-5 0,0 3 0,0-8 0,0 8 0,-1-3 0,1 4 0,-1 1 0,1-1 0,-1 4 0,-3-2 0,-1 2 0,0 0 0,-3-3 0,6 4 0,-2-5 0,-1 1 0,3-1 0,-6 1 0,7 3 0,-7-2 0,6 2 0,-6-4 0,7 1 0,-4-1 0,1 0 0,3 1 0,-4-1 0,5-4 0,0 3 0,-4-3 0,3 4 0,-4 1 0,1-1 0,3 0 0,-7 1 0,6-1 0,-6 0 0,7 1 0,-4-1 0,1-4 0,3 3 0,-4-3 0,5 4 0,-4 1 0,2-1 0,-6 0 0,7 1 0,-7-1 0,6 1 0,-6-1 0,7 1 0,-7-1 0,2 0 0,1 1 0,-3-1 0,7 1 0,-7-1 0,6 4 0,-6-2 0,3 2 0,0 0 0,-3-2 0,2 2 0,1-4 0,1 1 0,0-1 0,2 0 0,-2 1 0,0-1 0,-2 1 0,1 3 0,-3-3 0,6 4 0,-2-5 0,0 1 0,2 3 0,-6-7 0,7 10 0,-4-10 0,1 7 0,2 0 0,-6-3 0,6 7 0,-6-6 0,6 2 0,-2 0 0,-1-2 0,4 2 0,-7-3 0,6 4 0,-7-4 0,8 4 0,-4-5 0,5 4 0,0-7 0,-1 6 0,1-7 0,0 4 0,-1 1 0,-3 0 0,2 3 0,-6-2 0,2 3 0,-3-4 0,0 0 0,0-1 0,0 1 0,4 4 0,-3-3 0,7 6 0,-8-7 0,8 3 0,-7-4 0,7 5 0,-4-4 0,5 3 0,-5-3 0,3 0 0,-6 0 0,6 4 0,-6-3 0,2 2 0,6-8 0,-3-1 0,12-1 0,-8 2 0,3 4 0,-5 4 0,-3-3 0,2 8 0,-6-4 0,3 4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29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1868 2439 24575,'0'-8'0,"0"0"0,0-1 0,0 1 0,0-4 0,0 2 0,0-2 0,0 4 0,0-1 0,0 1 0,0-1 0,0 1 0,0-1 0,0 1 0,0-1 0,0 1 0,0-1 0,0 0 0,0 1 0,0-1 0,0 1 0,0-1 0,0 0 0,0 1 0,0-1 0,0 1 0,0-1 0,0 1 0,0-1 0,0 1 0,0 0 0,0 0 0,0-1 0,0 1 0,0-1 0,0 0 0,0 1 0,0-1 0,0 0 0,0 1 0,0-1 0,0 1 0,0-1 0,0 0 0,0 1 0,0-1 0,0 0 0,0 1 0,0-1 0,0 1 0,0-1 0,0 1 0,0-1 0,0 1 0,0-1 0,0 0 0,0 1 0,0-1 0,0 0 0,0 1 0,0 0 0,0-1 0,0 1 0,0-1 0,0 1 0,0-1 0,0 0 0,-4 1 0,3-1 0,-6 1 0,6-1 0,-3 1 0,1-1 0,2 1 0,-7 0 0,8-1 0,-8 1 0,7-1 0,-6 0 0,6 1 0,-7-1 0,4 1 0,-1-1 0,-2 1 0,6-1 0,-7 0 0,7 1 0,-6-1 0,6 1 0,-7-1 0,7 0 0,-6 5 0,6-4 0,-3 3 0,0 0 0,3-2 0,-6 2 0,2-4 0,-3 1 0,3-1 0,-2 5 0,6-4 0,-7 7 0,7-7 0,-6 7 0,6-6 0,-7 6 0,7-7 0,-6 7 0,2-3 0,0 1 0,-2-2 0,2-4 0,-3 1 0,0 3 0,3-2 0,-2 6 0,2-3 0,-3 0 0,-1 0 0,1-1 0,3-3 0,-3 3 0,4-3 0,-5 3 0,1-3 0,-1 7 0,1-6 0,0 6 0,0-3 0,-1 0 0,1 4 0,-1-8 0,1 7 0,-1-7 0,1 7 0,-1-3 0,1 1 0,-1 2 0,1-3 0,-1 0 0,1 3 0,-1-3 0,0 0 0,-4 3 0,4-2 0,-9-2 0,8 4 0,-3-3 0,5 4 0,-5 0 0,3 0 0,-3 0 0,5 0 0,-1 0 0,1-4 0,-1 3 0,1-3 0,-1 4 0,1 0 0,-1 0 0,0-3 0,1 2 0,-1-3 0,1 4 0,0-4 0,0 3 0,-1-3 0,1 4 0,0-4 0,0 4 0,0-4 0,0 4 0,0 0 0,4-4 0,-4 3 0,4-2 0,-4 3 0,0 0 0,0 0 0,4-4 0,-3 3 0,2-2 0,-3 3 0,0-4 0,0 3 0,0-2 0,0 3 0,4-4 0,-3 3 0,3-3 0,-4 4 0,0 0 0,0 0 0,0-4 0,0 0 0,-1-5 0,1 4 0,-1-2 0,1 2 0,-1-4 0,1 5 0,-1 0 0,1 0 0,-1 3 0,1-3 0,-1 4 0,5-7 0,0 2 0,4-7 0,-4 3 0,-1-4 0,-4 3 0,0-3 0,1 5 0,-1-1 0,1 0 0,-1 5 0,5-4 0,-4 3 0,4-3 0,-5-1 0,1 1 0,-1-1 0,1 0 0,-1 1 0,1-1 0,-1 4 0,1-2 0,3 2 0,-2-4 0,2 4 0,-4-2 0,1 2 0,-1-4 0,1 1 0,-1-5 0,0 3 0,0-8 0,0 8 0,1-3 0,-1 4 0,1 1 0,-1-1 0,1 4 0,3-2 0,1 2 0,0 0 0,3-3 0,-6 4 0,2-5 0,1 1 0,-3-1 0,6 1 0,-7 3 0,7-2 0,-6 2 0,6-4 0,-7 1 0,4-1 0,-1 0 0,-3 1 0,4-1 0,-5-4 0,0 3 0,4-3 0,-3 4 0,4 1 0,-1-1 0,-3 0 0,7 1 0,-6-1 0,6 0 0,-7 1 0,4-1 0,-1-4 0,-3 3 0,4-3 0,-5 4 0,4 1 0,-2-1 0,6 0 0,-7 1 0,7-1 0,-6 1 0,6-1 0,-7 1 0,7-1 0,-2 0 0,-1 1 0,3-1 0,-7 1 0,7-1 0,-6 4 0,6-2 0,-3 2 0,0 0 0,3-2 0,-2 2 0,-1-4 0,-1 1 0,0-1 0,-2 0 0,2 1 0,0-1 0,2 1 0,-1 3 0,3-3 0,-6 4 0,2-5 0,0 1 0,-2 3 0,6-7 0,-7 10 0,4-10 0,-1 7 0,-2 0 0,6-3 0,-6 7 0,6-6 0,-6 2 0,2 0 0,1-2 0,-4 2 0,7-3 0,-6 4 0,7-4 0,-8 4 0,4-5 0,-5 4 0,0-7 0,1 6 0,-1-7 0,0 4 0,1 1 0,3 0 0,-2 3 0,6-2 0,-2 3 0,3-4 0,0 0 0,0-1 0,0 1 0,-4 4 0,3-3 0,-7 6 0,8-7 0,-8 3 0,7-4 0,-7 5 0,4-4 0,-5 3 0,5-3 0,-3 0 0,6 0 0,-6 4 0,6-3 0,-2 2 0,-6-8 0,3-1 0,-12-1 0,8 2 0,-3 4 0,5 4 0,3-3 0,-2 8 0,6-4 0,-3 4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0:2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24575,'2'-4'0,"0"0"0,2 3 0,0 0 0,-2-2 0,2 2 0,-2-1 0,0 1 0,2 0 0,-4-3 0,4 4 0,-2-4 0,2 4 0,0-4 0,0 4 0,-2-3 0,1 0 0,-1 1 0,2-1 0,1 0 0,-1-1 0,0 2 0,0-2 0,0 3 0,1-2 0,-1 2 0,-2-2 0,1 2 0,0-1 0,1 1 0,0 0 0,0-1 0,0 2 0,0-2 0,1 2 0,-1-2 0,0 2 0,0 0 0,0-2 0,3 2 0,0-2 0,0 0 0,2 1 0,-2-3 0,2 4 0,0-2 0,3 0 0,-4 1 0,3-1 0,-4 0 0,2 1 0,-2-1 0,2 2 0,-4 0 0,4 0 0,-5 0 0,5 0 0,-4 0 0,4 0 0,-2 0 0,2 0 0,3 0 0,-2 0 0,2 0 0,-3 0 0,0 0 0,1 0 0,-1 0 0,0 0 0,1 0 0,-1 0 0,0 0 0,0 0 0,-2 0 0,2 0 0,-2 0 0,0 0 0,2 0 0,-2-2 0,2 1 0,-2-1 0,2 2 0,-2-2 0,2 2 0,-2-2 0,2 2 0,-2 0 0,2 0 0,3 0 0,-2 0 0,5 0 0,-3 0 0,13-3 0,-7 2 0,7-3 0,-12 3 0,2-1 0,-6 2 0,3 0 0,-2 0 0,-1 0 0,-2 0 0,2 0 0,-2 0 0,2 0 0,0 0 0,1 0 0,-1 0 0,0 0 0,0 0 0,1 0 0,2 0 0,-2 0 0,4 0 0,-1-2 0,2 1 0,3-4 0,2 5 0,2-5 0,0 1 0,7 1 0,-8 1 0,4 2 0,-10 0 0,0 0 0,1 0 0,2 0 0,-2 0 0,2 0 0,1 0 0,-3 0 0,2 0 0,0 0 0,-1 0 0,1 0 0,-3 0 0,0 0 0,1 0 0,-1 0 0,0-2 0,4 1 0,-3-4 0,5 2 0,-2-2 0,3-1 0,-3 1 0,3 2 0,-9-1 0,12 1 0,-14 0 0,8 1 0,-10 2 0,1-2 0,-1 1 0,0-1 0,1 2 0,-1 0 0,0 0 0,0 0 0,1 0 0,2 0 0,-2-2 0,1 1 0,-1-1 0,-1 0 0,0 2 0,1-2 0,-3 2 0,1 0 0,-1 0 0,0 0 0,2 0 0,-4 0 0,4 0 0,-2 0 0,0 0 0,1 0 0,-1 0 0,7 0 0,-1 0 0,1 0 0,-2 0 0,-3 0 0,3 0 0,-2 0 0,5 0 0,-3 0 0,3 0 0,1 0 0,-1 0 0,0 0 0,1-3 0,-4 3 0,3-3 0,-5 3 0,2 0 0,-3 0 0,3 0 0,-2-2 0,2 2 0,-3-2 0,3 2 0,2-2 0,-1 1 0,3-1 0,-6 2 0,2 0 0,0 0 0,-2 0 0,2 0 0,0 0 0,-2 0 0,2 0 0,-3 0 0,0 0 0,-2 0 0,3 0 0,3 0 0,1 0 0,8 0 0,-6 0 0,2 0 0,4 0 0,1 0 0,4 3 0,-2-3 0,-5 5 0,-2-5 0,-3 5 0,0-4 0,-2 3 0,-1-4 0,-5 4 0,2-3 0,-2 1 0,0-2 0,2 0 0,0 0 0,1 0 0,5 0 0,-5 0 0,4 0 0,-4 0 0,5 0 0,-5 2 0,4-2 0,-4 4 0,2-3 0,0 3 0,1-3 0,2 1 0,0-2 0,4 0 0,7 0 0,-6 0 0,9 0 0,-10 0 0,0 0 0,-1 0 0,-3 0 0,1 0 0,-1 0 0,-2 0 0,1 0 0,2 0 0,0 0 0,5 0 0,-2 0 0,1 0 0,1 0 0,-5 0 0,5 0 0,-5 0 0,3 0 0,-1 0 0,-2 2 0,6-1 0,7 1 0,-8-2 0,10 0 0,-11 0 0,-1 0 0,2 0 0,-5 0 0,3 2 0,-1-1 0,-2 1 0,15-2 0,-9 0 0,13 0 0,-12 0 0,3 0 0,0 0 0,-3 0 0,2 0 0,-2 0 0,-1 0 0,-3 0 0,2 0 0,-5 0 0,6 0 0,-6 0 0,2 0 0,-3 0 0,1 0 0,-1 0 0,-2 0 0,1 0 0,-4 0 0,5 0 0,-5 0 0,2 0 0,0 0 0,7 0 0,-2 0 0,2 0 0,-4 0 0,-3 0 0,1 0 0,2 0 0,-5 2 0,1-1 0,1 1 0,1-2 0,2 0 0,1 0 0,-1 0 0,0 0 0,0 0 0,1 0 0,-4 0 0,3 0 0,-5 0 0,2 0 0,-3 0 0,0 0 0,1 2 0,-1-2 0,0 2 0,7-2 0,-5 0 0,8 0 0,-6 0 0,-1 0 0,3 0 0,-5 0 0,4 0 0,-1 0 0,2 0 0,-2 0 0,1 0 0,-1 0 0,2 3 0,3-3 0,-1 3 0,1-1 0,0-2 0,-2 5 0,2-5 0,-2 3 0,-1-3 0,0 0 0,-2 0 0,-1 0 0,-5 0 0,-1 0 0,2 0 0,5 0 0,4 0 0,2 0 0,2 0 0,-5 0 0,9 0 0,-5 0 0,9 0 0,-5 0 0,1 0 0,-6 0 0,3 0 0,-6 0 0,2 0 0,-5 0 0,1 0 0,-1 0 0,0 0 0,-1 0 0,-1 0 0,-1 0 0,2 0 0,-2 0 0,-1 0 0,0 0 0,0 0 0,-1 0 0,0 0 0,-3 0 0,1 0 0,1 0 0,-2 0 0,1 0 0,1 0 0,-3 0 0,5 0 0,-2 0 0,0 0 0,2 0 0,-4 0 0,3 2 0,-1-2 0,0 2 0,2-2 0,-4 0 0,4 0 0,-2 0 0,0 0 0,-1 0 0,1 2 0,-3-1 0,3 1 0,-3-2 0,0 2 0,0-2 0,1 2 0,-1 0 0,0-1 0,0 0 0,0-1 0,1 2 0,-1-1 0,0 2 0,0-2 0,0 1 0,-1 0 0,0-2 0,0 2 0,1 0 0,0-2 0,0 4 0,0-4 0,3 4 0,-3-3 0,2 2 0,-2-2 0,1 3 0,1-4 0,-1 2 0,1 0 0,-1-2 0,-1 2 0,0 0 0,0-2 0,3 2 0,-3 0 0,3-1 0,-1 3 0,-1-4 0,4 4 0,-2-1 0,0-1 0,-1 2 0,1-3 0,-3 2 0,3 0 0,-3-1 0,0 2 0,0-2 0,1 1 0,1 0 0,-2 0 0,2 1 0,1 0 0,-2-1 0,1 1 0,-2-2 0,3 2 0,-2 0 0,3-1 0,-1 1 0,3-1 0,-1 1 0,0 1 0,0-3 0,1 3 0,-1-3 0,-4 1 0,-1-1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0:4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2694 24575,'0'-6'0,"0"0"0,0 0 0,0 0 0,0-4 0,0 0 0,0 0 0,0 1 0,0 3 0,0-1 0,0 1 0,0-4 0,0 3 0,0-2 0,0 2 0,0 1 0,0 0 0,0-4 0,0 1 0,0-2 0,0 2 0,0 0 0,0 2 0,0-3 0,0 4 0,0-1 0,0 1 0,0 0 0,0-4 0,0 3 0,0-3 0,0 1 0,0 2 0,0-6 0,0 2 0,0 1 0,0-3 0,0 6 0,0-3 0,0 4 0,0 0 0,0 0 0,0 0 0,0-1 0,0 1 0,0 0 0,0 0 0,-2-1 0,1 1 0,-2 0 0,3-1 0,-3 1 0,3-3 0,-6 1 0,5-5 0,-1 6 0,-2-6 0,4 3 0,-6-4 0,5 0 0,-2 4 0,0-3 0,2 6 0,-5-6 0,5 6 0,-5-6 0,5 6 0,-5-6 0,2 2 0,0-3 0,-2 1 0,5-1 0,-5 0 0,2 4 0,1-3 0,-3 2 0,5 1 0,-5 0 0,5 0 0,-5 0 0,6-1 0,-7-2 0,7 3 0,-3-4 0,3 4 0,-3-3 0,2 2 0,-2 1 0,3-3 0,-3 6 0,2-6 0,-2 2 0,3-2 0,-3-1 0,3 0 0,-4 0 0,4 0 0,0 1 0,0 2 0,0 2 0,0-1 0,-2 3 0,1-9 0,-2 5 0,3-6 0,0 4 0,-3 2 0,3-2 0,-3 3 0,3-4 0,-3 3 0,2-2 0,-1 6 0,-2-6 0,4 3 0,-3-4 0,3 0 0,-3 1 0,2-1 0,-2 0 0,3 0 0,-3 0 0,2 1 0,-2 2 0,3-2 0,-3 6 0,2-3 0,-2 4 0,3 0 0,-2-1 0,1-2 0,-2-2 0,0-5 0,3 5 0,-3-5 0,0 9 0,2-3 0,-1 1 0,-1 1 0,2-5 0,-5 3 0,5-4 0,-2 0 0,0 1 0,2-1 0,-2 3 0,0-2 0,3 3 0,-4-4 0,4 4 0,0-3 0,-2 6 0,1-6 0,-2 5 0,3-5 0,0 3 0,0-4 0,-3 0 0,2 1 0,-2-1 0,0-7 0,3 2 0,-3 1 0,3-3 0,0 10 0,0-7 0,0 0 0,0 3 0,-3-2 0,2 3 0,-2 0 0,3 0 0,0 0 0,0 4 0,0 0 0,0 1 0,0 2 0,0-3 0,0 0 0,0 0 0,0-1 0,0-2 0,0 3 0,0-4 0,0 4 0,0-3 0,0 2 0,0-2 0,-3-4 0,2 2 0,-2-1 0,3 2 0,0 0 0,0 0 0,0 1 0,0 2 0,0-2 0,0 6 0,0-6 0,0 6 0,0-6 0,0 3 0,0-4 0,0 3 0,0-2 0,0 6 0,0-6 0,0 6 0,0-2 0,0 2 0,0-2 0,0 2 0,0-3 0,0 4 0,0-4 0,0 0 0,0-7 0,0 6 0,0-5 0,0 9 0,0-3 0,0 1 0,0 2 0,0-6 0,0 2 0,0 1 0,3-3 0,-2 2 0,5-3 0,-5 1 0,2 2 0,0-2 0,-2 6 0,2-2 0,-1 2 0,2-2 0,0 2 0,1-3 0,-1 1 0,2 1 0,1-1 0,-1 3 0,1-4 0,-1 6 0,0-5 0,1 5 0,-1-2 0,0 2 0,0-1 0,0 1 0,4 1 0,-3-3 0,2 5 0,1-1 0,-3-1 0,2 2 0,-2-4 0,2 4 0,-2-5 0,3 6 0,-4-3 0,0 0 0,4 2 0,-3-4 0,2 4 0,-3-2 0,4 3 0,-3 0 0,3 0 0,-4 0 0,3 0 0,-2 0 0,3 0 0,-1 0 0,2 0 0,-1 0 0,3 0 0,-3 0 0,1 0 0,2 0 0,-3 0 0,0 0 0,3 3 0,-6 1 0,9 5 0,-8-2 0,4 6 0,-6-6 0,1 6 0,-1-6 0,4 6 0,-3-6 0,3 6 0,-4-6 0,4 5 0,-3-5 0,6 6 0,-6-2 0,6 2 0,-5 1 0,5 0 0,-5 3 0,5-2 0,-5 3 0,5-1 0,-5-2 0,6 3 0,-4-8 0,1 3 0,2-2 0,1 9 0,-3-5 0,2 5 0,-3-6 0,-3-1 0,3 1 0,-3 0 0,0-4 0,0 3 0,-1-3 0,1 1 0,-1 1 0,-2-4 0,2 4 0,-2-1 0,0 6 0,2-2 0,-5 7 0,5-4 0,-2 1 0,0-2 0,2 1 0,-5-3 0,5 2 0,-5-3 0,6 4 0,-7-4 0,7 8 0,-3 3 0,0-1 0,2 4 0,-2-9 0,0 2 0,3-6 0,-4 3 0,1-5 0,2 1 0,-2 0 0,3 0 0,0-1 0,0 5 0,0-3 0,0 6 0,0-6 0,1 6 0,-1-6 0,0 7 0,0-8 0,0 4 0,0-4 0,0 3 0,0-2 0,0 3 0,0-5 0,-3 5 0,2-3 0,-5 2 0,2-3 0,0 10 0,1-8 0,0 12 0,2-14 0,-2 4 0,0-1 0,2-2 0,-2 7 0,3-4 0,1 5 0,-1-1 0,1 1 0,-1-1 0,-3 1 0,3-4 0,-7-2 0,7-3 0,-7-4 0,6 3 0,-5-6 0,5 3 0,-5-4 0,4 3 0,-4-2 0,2 6 0,0-6 0,1 6 0,-1-6 0,3 9 0,-5-5 0,4 5 0,-4-2 0,5 0 0,-5-1 0,2 1 0,0 0 0,-2-4 0,5 3 0,-5-3 0,2 1 0,-3-2 0,3 1 0,-2-3 0,4 2 0,-4 1 0,5 0 0,-5 4 0,2 0 0,0-1 0,-2 1 0,5 0 0,-6 0 0,6-4 0,-5 3 0,7 0 0,-6-2 0,7 5 0,-8-9 0,2 5 0,-1-5 0,-1 3 0,4-4 0,-4 4 0,2-3 0,-3 2 0,0-3 0,3-2 0,-3 1 0,3-1 0,-3 2 0,0 0 0,3 0 0,-2 0 0,1 0 0,-2 1 0,0-1 0,3 0 0,-2 0 0,2 0 0,-3 1 0,2-1 0,-1 0 0,2 0 0,-1 0 0,-1 1 0,2 2 0,-3-2 0,0 3 0,3-1 0,-2 2 0,2-1 0,-3-1 0,0 1 0,0-3 0,3 3 0,-3-1 0,3-2 0,-3 6 0,0-6 0,3 3 0,-3-4 0,3 0 0,-3 0 0,0 0 0,-2-5 0,-2-1 0,1-4 0,0 2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0:4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1 412 24575,'6'0'0,"0"0"0,1 0 0,-1-3 0,1 2 0,3-6 0,-3 7 0,3-7 0,-3 4 0,0-4 0,-1 0 0,1 1 0,3-2 0,-2 2 0,5-5 0,-5 4 0,2-4 0,0 4 0,-2 3 0,2-2 0,-4 5 0,-2-5 0,2 6 0,-2-6 0,2 5 0,1-5 0,-1 3 0,1-4 0,3 0 0,-3 0 0,7 0 0,-6 0 0,2 0 0,-4 3 0,1-2 0,0 5 0,-1-1 0,-2-1 0,2-1 0,-2-3 0,2 0 0,1 1 0,3-1 0,-3 3 0,7-3 0,-6 6 0,2-5 0,-3 5 0,-1-2 0,-2 0 0,2 3 0,-3-3 0,4 0 0,-1-1 0,1 0 0,-1-2 0,1 3 0,3-1 0,-2 1 0,5 0 0,-5 2 0,2-3 0,-3 1 0,-1 3 0,1-6 0,-1 5 0,1-5 0,-1 5 0,1-5 0,3 6 0,-2-6 0,5 5 0,-5-2 0,2 0 0,-3 2 0,-1-2 0,5 3 0,-4-3 0,7-1 0,-7 0 0,7-2 0,-3 5 0,0-2 0,3-1 0,-7 3 0,4-2 0,-1 3 0,-3 0 0,3 0 0,1 0 0,-4-3 0,3 2 0,-3-2 0,-1 3 0,5 0 0,-4-3 0,3 3 0,-3-3 0,0 3 0,-1 0 0,1 0 0,-1 0 0,1-3 0,0 2 0,-1-2 0,1 0 0,-1 2 0,1-2 0,0 3 0,-1-3 0,1 3 0,3-3 0,-2 3 0,2 0 0,-4 0 0,1 0 0,3 0 0,-3 0 0,2 0 0,-2 0 0,-1-3 0,0 2 0,1-2 0,-1 3 0,1 0 0,0 0 0,-1 0 0,0 0 0,-2-3 0,1 2 0,-2-4 0,4 4 0,-1-5 0,1 5 0,-1-1 0,1-1 0,0 2 0,-1-2 0,0 3 0,4 0 0,1 0 0,0 0 0,3 0 0,-7 0 0,3 0 0,-3 0 0,0 0 0,-1 0 0,1 0 0,-1 0 0,0 0 0,1 0 0,0 0 0,-1 0 0,4 0 0,-2 0 0,6 0 0,-7 0 0,7 0 0,-7 3 0,7-3 0,-6 3 0,5-3 0,-2 0 0,0 3 0,3-2 0,-6 5 0,5-2 0,-5 3 0,2 0 0,-3-1 0,-1 1 0,1-1 0,0-2 0,-1 2 0,1-2 0,-1-1 0,1 3 0,-3-2 0,2 2 0,-3 1 0,4 0 0,-1-1 0,-2 5 0,2-4 0,-2 7 0,3-3 0,0 3 0,-3 1 0,3 0 0,-3-1 0,3 1 0,-3 0 0,3-1 0,-3 1 0,0 0 0,2-1 0,-1 1 0,2-1 0,-3 5 0,6 8 0,-8-6 0,8 9 0,-5-11 0,-1 1 0,3-1 0,-6-4 0,5-1 0,-2 1 0,0 0 0,3-1 0,-6-3 0,5 3 0,-5 1 0,5 1 0,-2 3 0,1 0 0,1-4 0,-5 4 0,5-8 0,-5 3 0,5-3 0,-5 0 0,5 3 0,-2-7 0,0 3 0,2-3 0,-5 3 0,8 4 0,-4 2 0,2 1 0,-1-2 0,-2-1 0,0 1 0,3 0 0,-3-1 0,0 1 0,2-4 0,-2 3 0,0-7 0,-1 7 0,0-7 0,1 7 0,0-3 0,-1 4 0,0 0 0,-2-4 0,5 2 0,-5-5 0,5 2 0,-5 0 0,5-2 0,-2 2 0,-1 0 0,4 1 0,-7 0 0,7 9 0,-3-11 0,0 12 0,-1-14 0,-1 3 0,-1-3 0,2 0 0,-3-1 0,3 4 0,-2-2 0,2 2 0,-3 0 0,3-2 0,-2 5 0,2-5 0,0 6 0,-2-7 0,2 7 0,0-7 0,-2 7 0,5-6 0,-5 2 0,2 0 0,0-2 0,1 5 0,-1-5 0,1 2 0,-1-3 0,-3 2 0,6-2 0,-5 3 0,2-6 0,-3-1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1:3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1087 2761 24575,'0'-6'0,"0"0"0,0 0 0,0-1 0,0-3 0,0 0 0,0 0 0,0 0 0,0 4 0,0-1 0,0 1 0,0-4 0,0 3 0,0-3 0,0 4 0,0-1 0,0 1 0,0-4 0,0 0 0,0-1 0,0 2 0,0-1 0,0 3 0,0-3 0,0 4 0,0-1 0,0 1 0,0-1 0,0-3 0,0 3 0,0-3 0,0 0 0,0 3 0,0-6 0,0 2 0,0 0 0,0-2 0,0 6 0,0-3 0,0 4 0,0-1 0,0 1 0,0 0 0,0 0 0,0-1 0,0 1 0,0-1 0,3 1 0,-2-1 0,2 1 0,-3-1 0,3 1 0,-2-4 0,4 3 0,-4-6 0,2 5 0,0-5 0,-2 2 0,6-3 0,-7 0 0,4 3 0,-1-2 0,-2 6 0,5-7 0,-5 7 0,5-6 0,-5 6 0,6-7 0,-3 4 0,0-5 0,2 1 0,-5 0 0,6 0 0,-4 3 0,1-2 0,2 2 0,-5 0 0,5 2 0,-5-1 0,5-1 0,-5 0 0,6-2 0,-7 2 0,4-3 0,-4 3 0,3-2 0,-2 2 0,2 1 0,-3-4 0,3 7 0,-3-6 0,3 2 0,-3-3 0,4 0 0,-4 0 0,4 0 0,-4 0 0,0-1 0,0 5 0,0 0 0,0 0 0,3 3 0,-3-9 0,3 4 0,-3-5 0,0 3 0,3 3 0,-2-2 0,2 2 0,-3-3 0,3 3 0,-3-2 0,3 6 0,1-6 0,-4 2 0,4-3 0,-4-1 0,3 1 0,-2 0 0,2 0 0,-3 0 0,3 0 0,-2 0 0,2 3 0,-3-2 0,3 5 0,-2-2 0,2 4 0,-3 0 0,3-1 0,-3-3 0,3 0 0,0-7 0,-2 5 0,2-4 0,0 9 0,-2-3 0,2 0 0,-1 3 0,-1-7 0,5 4 0,-5-5 0,2 1 0,1 0 0,-4 0 0,4 3 0,-1-2 0,-2 2 0,2-3 0,-3 3 0,0-2 0,3 6 0,-2-6 0,2 5 0,-3-5 0,0 2 0,0-3 0,3 0 0,-2 0 0,2 0 0,0-7 0,-3 1 0,3 1 0,-3-2 0,0 9 0,0-6 0,0 0 0,0 3 0,4-3 0,-4 3 0,4 1 0,-4 0 0,0 0 0,0 3 0,0 1 0,0 1 0,0 1 0,0-2 0,0 1 0,0-2 0,0 0 0,0-2 0,0 2 0,0-3 0,0 3 0,0-2 0,0 2 0,0-3 0,3-3 0,-2 2 0,2-2 0,-3 3 0,0 0 0,0 0 0,0 0 0,0 3 0,0-2 0,0 5 0,0-5 0,0 6 0,0-6 0,0 2 0,0-3 0,0 3 0,0-2 0,0 5 0,0-5 0,0 6 0,0-3 0,0 3 0,0-2 0,0 1 0,0-2 0,0 4 0,0-4 0,0-1 0,0-6 0,0 6 0,0-5 0,0 9 0,0-3 0,0 0 0,0 2 0,0-5 0,0 2 0,0 1 0,-3-4 0,2 4 0,-5-4 0,5-1 0,-2 5 0,-1-4 0,4 7 0,-4-3 0,2 4 0,-2-4 0,0 3 0,-2-3 0,2 0 0,-3 3 0,1-3 0,-1 4 0,0-4 0,1 5 0,-1-4 0,1 6 0,-1-4 0,1 4 0,-1-3 0,1 2 0,-4 1 0,2-3 0,-2 5 0,0-2 0,3 1 0,-3 1 0,3-5 0,-3 5 0,3-4 0,-3 4 0,4-2 0,-1 0 0,-3 3 0,3-6 0,-3 5 0,3-2 0,-3 3 0,3 0 0,-3 0 0,4 0 0,-4 0 0,2 0 0,-2 0 0,0 0 0,-1 0 0,1 0 0,-4 0 0,3 0 0,0 0 0,-2 0 0,2 0 0,0 0 0,-2 3 0,5 1 0,-8 6 0,8-3 0,-5 6 0,6-6 0,0 6 0,1-6 0,-5 7 0,4-7 0,-3 6 0,3-6 0,-3 6 0,2-5 0,-5 5 0,5-3 0,-5 4 0,5 0 0,-6 0 0,6 5 0,-6-4 0,6 3 0,-6 0 0,6-3 0,-6 3 0,3-7 0,-1 2 0,-1-2 0,-2 9 0,4-4 0,-3 4 0,4-6 0,2 0 0,-3 0 0,4 0 0,0-3 0,0 2 0,0-2 0,0-1 0,0 4 0,4-7 0,-4 6 0,3-2 0,0 7 0,-2-3 0,5 7 0,-6-3 0,3 0 0,0-1 0,-3 0 0,7-3 0,-7 3 0,6-4 0,-6 4 0,7-3 0,-7 7 0,2 4 0,1-2 0,-2 6 0,1-11 0,1 3 0,-2-7 0,2 3 0,0-4 0,-3 0 0,3 0 0,-3 0 0,0 0 0,0 4 0,-1-3 0,1 7 0,-1-7 0,1 8 0,-1-8 0,1 7 0,-1-7 0,1 3 0,0-4 0,-1 4 0,1-3 0,-1 3 0,1-4 0,3 4 0,-2-3 0,5 3 0,-2-4 0,-1 11 0,0-9 0,0 13 0,-2-14 0,2 3 0,0 0 0,-3-3 0,3 7 0,-3-3 0,-1 4 0,0 0 0,0 0 0,0 0 0,4 0 0,-3-4 0,6 0 0,-5-5 0,5-4 0,-5 3 0,5-5 0,-5 1 0,5-2 0,-5 2 0,5-1 0,-2 5 0,0-6 0,-1 6 0,1-6 0,-3 9 0,5-4 0,-5 5 0,5-3 0,-5 0 0,5 0 0,-2 0 0,-1 0 0,4-4 0,-7 4 0,7-4 0,-4 1 0,4-1 0,-3-1 0,2-1 0,-5 1 0,6 1 0,-7 1 0,7 3 0,-3 0 0,-1 0 0,4 0 0,-7 0 0,6 0 0,-5-3 0,6 2 0,-9 0 0,7-1 0,-7 4 0,8-9 0,-2 6 0,0-6 0,2 3 0,-5-4 0,6 4 0,-3-3 0,3 3 0,0-4 0,-3-2 0,2 2 0,-2-3 0,3 3 0,0 0 0,-2 1 0,1-1 0,-2 0 0,3 1 0,0-1 0,-3 0 0,2 1 0,-2-1 0,3 1 0,-2-1 0,1 0 0,-2 1 0,0-1 0,2 0 0,-2 4 0,3-3 0,0 3 0,-3 0 0,2 0 0,-2 1 0,3-1 0,0 0 0,0-3 0,-3 3 0,3-1 0,-3-1 0,3 5 0,0-6 0,-3 3 0,2-4 0,-2 0 0,3 1 0,0-1 0,3-5 0,1-2 0,-1-2 0,0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1:3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1940 422 24575,'-7'0'0,"1"0"0,-1 0 0,0-3 0,0 2 0,-4-6 0,4 7 0,-4-7 0,4 3 0,0-3 0,0 1 0,0-1 0,-3 0 0,2 0 0,-6-4 0,6 3 0,-3-3 0,0 4 0,3 3 0,-2-2 0,3 5 0,3-5 0,-2 5 0,2-5 0,-3 6 0,1-6 0,-1 2 0,0-3 0,-4 0 0,3 0 0,-6-1 0,6 1 0,-3 0 0,4 3 0,1-2 0,-1 5 0,0-2 0,3 0 0,-2-1 0,2-2 0,-3-1 0,0 0 0,-4 0 0,4 3 0,-8-3 0,7 6 0,-2-5 0,3 5 0,0-2 0,3 0 0,-2 2 0,2-2 0,-3 0 0,1-1 0,-1 0 0,0-2 0,0 2 0,-4 0 0,3 1 0,-6 0 0,6 2 0,-3-2 0,4 0 0,1 2 0,-1-5 0,0 5 0,0-5 0,0 5 0,0-5 0,-3 5 0,2-5 0,-7 5 0,8-2 0,-4 0 0,4 3 0,0-4 0,-4 4 0,4-3 0,-8-1 0,7 0 0,-6-2 0,2 5 0,1-3 0,-4 1 0,8 2 0,-4-2 0,0 3 0,3 0 0,-2 0 0,-1 0 0,3-3 0,-2 2 0,3-2 0,0 3 0,-4 0 0,3-3 0,-2 2 0,3-2 0,0 3 0,0 0 0,0 0 0,0 0 0,0-3 0,0 2 0,0-2 0,0 0 0,0 2 0,1-2 0,-1 3 0,0-3 0,0 2 0,-4-2 0,3 3 0,-2 0 0,3 0 0,0 0 0,-3 0 0,2 0 0,-2 0 0,4 0 0,-1-3 0,0 3 0,0-3 0,1 3 0,-1 0 0,0 0 0,0 0 0,1 0 0,2-3 0,-2 2 0,3-5 0,-4 5 0,1-4 0,-1 4 0,0-2 0,0 0 0,0 2 0,0-2 0,1 3 0,-5 0 0,0 0 0,-1 0 0,-2 0 0,6 0 0,-3 0 0,5 0 0,-1 0 0,0 0 0,0 0 0,1 0 0,-1 0 0,0 0 0,0 0 0,0 0 0,-4 0 0,4 0 0,-8 0 0,7 0 0,-6 0 0,6 3 0,-6-2 0,6 2 0,-7-3 0,4 0 0,-1 3 0,-2-3 0,6 6 0,-6-2 0,6 3 0,-3 0 0,4 0 0,0 0 0,0 0 0,1-3 0,-1 2 0,0-3 0,0 1 0,0 2 0,3-2 0,-2 3 0,2-1 0,-3 1 0,0 0 0,3 3 0,-2-2 0,2 6 0,-3-2 0,-1 3 0,4 0 0,-3 0 0,3 0 0,-4 0 0,4 0 0,-3 0 0,3 0 0,-1 0 0,-1 0 0,1 0 0,-2-1 0,2 6 0,-5 7 0,8-5 0,-9 8 0,7-10 0,-1 1 0,-2-2 0,6-4 0,-6 0 0,3 0 0,0 0 0,-3 0 0,6-4 0,-6 3 0,6 2 0,-5 0 0,1 3 0,1 1 0,-3-4 0,6 3 0,-5-8 0,5 4 0,-5-4 0,5 0 0,-6 3 0,3-6 0,0 2 0,-2-3 0,5 4 0,-9 3 0,5 2 0,-2 2 0,0-3 0,3 0 0,0 0 0,-3 0 0,3 0 0,-1 0 0,-1-4 0,2 3 0,0-6 0,0 6 0,1-7 0,-1 8 0,0-4 0,1 4 0,-1 0 0,4-4 0,-7 3 0,6-6 0,-6 2 0,7 1 0,-6-4 0,2 4 0,0-1 0,-3 2 0,7-1 0,-7 10 0,3-12 0,0 12 0,1-14 0,0 4 0,2-4 0,-2-1 0,3 1 0,-4 4 0,3-4 0,-2 4 0,3-1 0,-3-2 0,2 6 0,-2-6 0,0 6 0,2-7 0,-3 7 0,1-6 0,3 6 0,-7-6 0,7 2 0,-3 1 0,0-3 0,-2 6 0,1-7 0,1 4 0,0-5 0,2 4 0,-5-2 0,5 2 0,-2-7 0,3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3:4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3891 24575,'0'-8'0,"0"-1"0,0-9 0,0 7 0,0-18 0,0 18 0,0-18 0,0 18 0,0-12 0,0 9 0,0-1 0,0-2 0,0 7 0,0-8 0,0-2 0,0 0 0,0-4 0,0-1 0,0 0 0,0-1 0,0-4 0,0 10 0,0-4 0,0 5 0,0 0 0,0 0 0,0 0 0,0 0 0,0 0 0,-8 0 0,5 0 0,-5-5 0,8 8 0,0-7 0,0 9 0,0-1 0,0 2 0,-4 4 0,3-4 0,-6 4 0,6-5 0,-3 1 0,-1-1 0,4-5 0,-3 0 0,4 0 0,-4 0 0,3 0 0,-3 0 0,4-8 0,0 6 0,0-12 0,0 13 0,0-10 0,-5 10 0,4-13 0,-3 12 0,4-6 0,0 12 0,-4-2 0,3 7 0,-3-8 0,4 8 0,0-8 0,0 4 0,0-5 0,0 0 0,0 0 0,0-5 0,0 4 0,0-5 0,0 6 0,0 0 0,0 0 0,0 0 0,0 1 0,0-1 0,0 0 0,0 0 0,0 0 0,0 0 0,0 0 0,0 5 0,0-8 0,0 11 0,0-10 0,-4 11 0,3-8 0,-3 4 0,4-5 0,-4 0 0,3 4 0,-4-2 0,5 2 0,-3 1 0,2 1 0,-3 4 0,4 0 0,-4-4 0,2 3 0,-2-3 0,4 0 0,-4 3 0,3-8 0,-2 9 0,3-9 0,0 8 0,0-3 0,-5 0 0,4 3 0,-3-3 0,4 4 0,0-4 0,0 3 0,-4-8 0,3 8 0,-3-3 0,4 0 0,-4 3 0,3-3 0,-3 4 0,4 1 0,0-1 0,-4 1 0,3 0 0,-2-1 0,3-4 0,0-1 0,0-1 0,-4-2 0,3 7 0,-4-8 0,5 8 0,-3-3 0,2 4 0,-3 1 0,0-1 0,3 0 0,-3-4 0,4-1 0,0-5 0,0 0 0,0 5 0,-4-4 0,3 8 0,-3-8 0,4 9 0,0-4 0,0 1 0,0-2 0,0-8 0,0 1 0,0-8 0,0 8 0,0-3 0,0 0 0,0 4 0,0-5 0,0 6 0,0 1 0,0-1 0,0 0 0,-4 4 0,3-2 0,-3 7 0,0-8 0,3 8 0,-4-7 0,5 2 0,-3 1 0,2-4 0,-3 8 0,0-7 0,2 7 0,-2-3 0,0 4 0,3 1 0,-2-6 0,-1 5 0,3-5 0,-3 6 0,4-5 0,-4 3 0,3-8 0,-3 4 0,4-1 0,0-2 0,-3 7 0,2-3 0,-3 4 0,0 4 0,3-3 0,-3 4 0,0-5 0,3 0 0,-3 1 0,1-1 0,2 1 0,-3-1 0,0 0 0,3 1 0,-3-1 0,4 0 0,-4 1 0,3-1 0,-2 1 0,-2-6 0,4-4 0,-3 3 0,0-7 0,3 8 0,-4-5 0,5 5 0,0 0 0,0 1 0,-3 7 0,2-11 0,-3 11 0,4-7 0,0 5 0,0-6 0,0 5 0,0-5 0,0 1 0,0 3 0,0-3 0,-4 5 0,3-1 0,-3 0 0,4 1 0,0-1 0,0 0 0,0 1 0,0-5 0,0 3 0,0-7 0,0 3 0,0 0 0,0 1 0,0 4 0,0 0 0,0 1 0,0 0 0,0 0 0,0-1 0,0 1 0,0-1 0,0 1 0,0-1 0,4-4 0,1 3 0,0-3 0,3 5 0,-8-1 0,4 1 0,-1 0 0,2 0 0,3 4 0,0-4 0,1 4 0,-1-5 0,1 4 0,-1-2 0,1 2 0,-1 0 0,1-3 0,-1 7 0,-3-6 0,2 6 0,-3-3 0,5 4 0,-1-4 0,0 3 0,1-7 0,-1 4 0,1-1 0,4-3 0,-3 7 0,3-4 0,-5 2 0,1 2 0,-1-3 0,0 4 0,0 0 0,1 0 0,-1 0 0,1 0 0,-1 0 0,0-4 0,1 3 0,-1-3 0,1 4 0,-1 0 0,0 0 0,0 0 0,1-4 0,-1 3 0,1-2 0,4 3 0,-3 0 0,3 0 0,0 0 0,-4 0 0,4 0 0,-4 0 0,-1 0 0,1 0 0,-1 0 0,1 0 0,-1 0 0,1 0 0,-1 0 0,1 0 0,-1 0 0,1 0 0,-1 0 0,-3-4 0,-2 3 0,-3-2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3:5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24575,'8'0'0,"0"0"0,0 2 0,0-2 0,1 2 0,-1 0 0,0-2 0,0 3 0,1-2 0,-1 2 0,0-3 0,1 4 0,-1-4 0,0 2 0,-3-1 0,3 0 0,-4 2 0,5-3 0,-1 2 0,1-2 0,-1 2 0,1-2 0,-1 2 0,1-1 0,-1 1 0,1 0 0,-1 1 0,0-2 0,1 2 0,-1-2 0,1 2 0,-1-3 0,1 3 0,-1-2 0,1 2 0,-1-3 0,1 2 0,-1 0 0,1-2 0,4 2 0,-4-2 0,4 1 0,1 0 0,-5 1 0,4-1 0,0 0 0,-3 0 0,8 1 0,-9-2 0,9 4 0,-4-2 0,0 1 0,4-2 0,-8 1 0,7-1 0,-7 0 0,8 1 0,-9-2 0,9 4 0,-8-3 0,3 0 0,0 1 0,1-1 0,0 0 0,4-1 0,-4 2 0,5-1 0,0 1 0,-5-2 0,4 0 0,-4 0 0,0 1 0,4 0 0,-9 2 0,9-3 0,-4 2 0,5 0 0,0-2 0,0 2 0,0 0 0,5-2 0,-4 2 0,4 0 0,0-2 0,10 4 0,-6-2 0,10 0 0,-18 0 0,9 0 0,-8-1 0,3 1 0,0 0 0,-4-2 0,10 2 0,-10 0 0,4-1 0,0 0 0,-4 1 0,10-1 0,-10 0 0,4-1 0,0 0 0,-3 2 0,8-1 0,-9 1 0,5-2 0,-7 1 0,1 0 0,0 1 0,0-1 0,-1 0 0,1 1 0,8-2 0,-10 0 0,9 0 0,-12 1 0,5 0 0,0 1 0,-1-2 0,1 0 0,0 0 0,5 0 0,-4 0 0,5 2 0,-7-2 0,7 2 0,-5 0 0,4-2 0,-10 2 0,4-2 0,-4 0 0,5 2 0,0-2 0,0 2 0,-1-2 0,7 2 0,-5-2 0,4 2 0,-5 0 0,5-1 0,4 2 0,-1-2 0,0 2 0,-3-2 0,-4 1 0,4 0 0,-5-2 0,0 2 0,0-2 0,0 0 0,0 2 0,-1-2 0,1 2 0,0 0 0,0-2 0,5 2 0,-4 0 0,10-2 0,-5 4 0,1-3 0,3 1 0,-3 0 0,5-2 0,0 2 0,0-2 0,0 2 0,13-1 0,-15 1 0,15 0 0,-24-2 0,9 2 0,-8-2 0,3 0 0,0 0 0,-4 0 0,4 0 0,-5 0 0,0 0 0,0 0 0,0 0 0,-1 0 0,1 0 0,0 0 0,0 0 0,0 0 0,-1 2 0,1-2 0,0 2 0,0-2 0,5 2 0,-4-1 0,10 1 0,-10-2 0,4 0 0,0 0 0,-4 1 0,18 0 0,-15 1 0,9-2 0,-13 0 0,0 0 0,5 0 0,-4 0 0,4 0 0,-5 0 0,5 0 0,-3 0 0,3 0 0,-5 0 0,5 0 0,-9 0 0,14 0 0,-18 0 0,12 0 0,-9 0 0,5 0 0,0 0 0,0 0 0,-1 0 0,1 0 0,0 0 0,-5 0 0,12 0 0,-10 0 0,12 0 0,-10 0 0,7-2 0,-5 1 0,4-1 0,0 2 0,-4 0 0,4-2 0,-5 2 0,5-2 0,-3 2 0,8 0 0,-3-2 0,-1 2 0,5-2 0,-5 2 0,6-2 0,-5 1 0,3-1 0,-8 2 0,8 0 0,-9 0 0,4 0 0,-5-2 0,8 2 0,-6-2 0,2 0 0,-6 2 0,-2-2 0,4 0 0,-1 2 0,-3-4 0,2 4 0,-3-2 0,5 0 0,5 2 0,-4-2 0,5 2 0,-6-2 0,5 2 0,-4-2 0,4 2 0,-10 0 0,4-2 0,-4 2 0,0-2 0,4 2 0,-4 0 0,5 0 0,0-2 0,0 2 0,0-2 0,-1 0 0,1 1 0,4 0 0,-4-1 0,-1 1 0,0-1 0,-4 2 0,5 0 0,0-1 0,0 0 0,-5-1 0,4 0 0,-4 2 0,0-4 0,4 4 0,-9-3 0,5 2 0,-6 0 0,1 1 0,-1 0 0,1-2 0,-1 2 0,1-2 0,-1 0 0,1 2 0,-1-2 0,1 0 0,-1 2 0,1-3 0,-1 2 0,4-2 0,-2 1 0,2 0 0,1-2 0,-3 4 0,3-4 0,0 4 0,-3-3 0,3 2 0,0-2 0,-4 2 0,5-2 0,-6 2 0,5 0 0,-3-1 0,3 1 0,-5-2 0,1 3 0,4-4 0,-3 2 0,3 0 0,0-2 0,1 4 0,5-4 0,0 2 0,-1 0 0,15-4 0,-11 5 0,16-5 0,-18 4 0,10-3 0,-10 3 0,4 0 0,-5 0 0,0 1 0,-5-2 0,4 3 0,-8-2 0,7 0 0,-7 2 0,7-2 0,-7 0 0,8 2 0,-4-4 0,5 4 0,-5-4 0,4 4 0,-4-2 0,5 0 0,0 2 0,-1-4 0,1 4 0,19-4 0,-14 2 0,19-1 0,-23 1 0,4 2 0,-5-2 0,-5 2 0,-1-2 0,-4 2 0,-1 0 0,1 0 0,-1 0 0,6 0 0,0 0 0,5 0 0,-1-2 0,7 2 0,-5-2 0,4 2 0,-10 0 0,-1 0 0,-4 0 0,-1 0 0,1 0 0,-1 0 0,0 0 0,1 0 0,-1 0 0,1 0 0,4 0 0,-4 0 0,9 0 0,-4 0 0,0 0 0,-1 0 0,-4 0 0,4 0 0,-3 0 0,3 0 0,-5 0 0,1 0 0,4 0 0,-4 0 0,5 0 0,-6 0 0,1 0 0,-1 0 0,0 0 0,1 0 0,-1 2 0,1-2 0,-1 2 0,1-1 0,-1 0 0,1 0 0,-4 1 0,2-2 0,-2 2 0,-1-2 0,0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4:0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24575,'0'8'0,"0"0"0,0 0 0,0 0 0,0 1 0,0-1 0,4-3 0,-3 3 0,3-4 0,-4 5 0,0-1 0,0 0 0,0-1 0,3 1 0,-2 1 0,3-1 0,-4 1 0,0-1 0,0 1 0,0-1 0,0 1 0,0-1 0,0 1 0,0-1 0,0 5 0,0-3 0,0 3 0,0-5 0,0 1 0,0 4 0,0-3 0,0 3 0,0 0 0,0-4 0,0 9 0,0-4 0,0 0 0,0 4 0,0-8 0,0 7 0,0-7 0,0 8 0,0-9 0,0 4 0,0-4 0,0-1 0,0 1 0,0-1 0,0 1 0,0 4 0,0-3 0,0 3 0,0-5 0,0 1 0,0-1 0,0 0 0,0 1 0,0-1 0,0 0 0,0 5 0,0 2 0,0-1 0,0-1 0,0 0 0,0-3 0,0 3 0,0-5 0,0 1 0,0-1 0,0 1 0,0-1 0,0 0 0,0 1 0,0-1 0,0 5 0,0-3 0,0 3 0,0-5 0,0 1 0,0 0 0,0-1 0,0 1 0,0-1 0,0 1 0,0-1 0,0 1 0,-4 4 0,3-4 0,-3 4 0,4-4 0,0-1 0,0 1 0,0-1 0,0 1 0,0-1 0,0 0 0,0 0 0,0 1 0,0-1 0,0 0 0,0 0 0,0 1 0,0-1 0,-4 0 0,3 1 0,-3-1 0,4 1 0,-4-1 0,3 1 0,-3-1 0,4 1 0,0-1 0,0 1 0,0-1 0,0 1 0,0-1 0,-3 1 0,2-1 0,-7 5 0,6 2 0,-2-1 0,0 3 0,3-7 0,-3 3 0,4-4 0,0-1 0,0 1 0,0-1 0,0 1 0,0-1 0,0 1 0,0-1 0,0 1 0,0-1 0,0 1 0,0-1 0,0 1 0,0-1 0,0 1 0,0-1 0,0 1 0,0 4 0,0-3 0,0 7 0,0-3 0,0 5 0,0 0 0,0-5 0,-5 4 0,4-9 0,-3 5 0,4-6 0,0 1 0,0-1 0,-4 1 0,3-1 0,-2 1 0,3-1 0,0 5 0,-4-3 0,3 3 0,-3-5 0,4 1 0,0-1 0,0 1 0,-4-1 0,3 1 0,-3-1 0,4 0 0,0 0 0,0 0 0,0 1 0,0-1 0,0 0 0,0 1 0,0-1 0,0 0 0,0 1 0,0-1 0,0 0 0,0 1 0,0-1 0,0 1 0,0-1 0,0 1 0,0-1 0,0 1 0,0-1 0,0 1 0,0-1 0,0 1 0,0 4 0,0-4 0,0 5 0,0-6 0,0 1 0,0-1 0,0 1 0,-4-1 0,3 1 0,-2-1 0,3 1 0,0-1 0,0 1 0,-4-1 0,3 0 0,-3 1 0,4-1 0,0 0 0,0 0 0,0 1 0,-4-1 0,3 0 0,-2 1 0,3-1 0,-4 1 0,3-1 0,-3 1 0,4-1 0,0 0 0,0 1 0,0-1 0,-4 1 0,3-1 0,-2 1 0,3-1 0,0 1 0,0 4 0,0-4 0,-5 9 0,4-8 0,-3 3 0,4 0 0,0-4 0,0 5 0,-4-6 0,3 5 0,-3-3 0,4 3 0,0-5 0,0 1 0,0-1 0,0 1 0,0-1 0,0 5 0,0-3 0,0 3 0,0 0 0,0-3 0,0 3 0,0 0 0,0-3 0,0 7 0,0-7 0,0 3 0,0-4 0,0 4 0,0-4 0,0 4 0,0 0 0,0-3 0,0 3 0,0 0 0,0-3 0,0 3 0,0-4 0,0-1 0,0 4 0,0-2 0,0 2 0,0 1 0,-3-3 0,2 3 0,-3 0 0,0 1 0,3 0 0,-8 4 0,8-8 0,-3 3 0,4-5 0,0 1 0,-4-1 0,3 1 0,-3-1 0,4 0 0,0 1 0,0-1 0,-4 1 0,3-1 0,-3 5 0,4-3 0,0 3 0,-3-4 0,2-1 0,-3 1 0,4-1 0,0 1 0,0-1 0,0 1 0,0-1 0,0 1 0,0-1 0,0 1 0,0-1 0,-4 1 0,3-1 0,-3 1 0,4-1 0,0 1 0,0-1 0,0 1 0,0-1 0,0 1 0,0-1 0,0 1 0,0 4 0,-4-4 0,3 4 0,-2-4 0,3-1 0,0 1 0,0-1 0,0 1 0,-5 8 0,4-2 0,-3 3 0,0 0 0,3-4 0,-4 0 0,2-1 0,2-4 0,-3-1 0,4 1 0,0-1 0,0 1 0,0-1 0,0 0 0,-4 0 0,3 1 0,-3-1 0,4 1 0,0-1 0,0 1 0,0-1 0,0 1 0,0-1 0,0 1 0,0-1 0,-3 1 0,2-1 0,-3 1 0,4-1 0,0 1 0,0-1 0,0 1 0,0-1 0,0 1 0,-4-1 0,3 1 0,-3-1 0,4 1 0,0-1 0,0 1 0,0-1 0,0 1 0,0-1 0,0 1 0,0-1 0,0 0 0,0 1 0,0-1 0,0 1 0,0-1 0,0 0 0,0 0 0,0 1 0,0-1 0,0 0 0,0-1 0,0 1 0,0 1 0,-3-5 0,-2 0 0,1-4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16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24575,'11'0'0,"-1"0"0,-3 0 0,0 0 0,0 0 0,0 0 0,1 0 0,-1 0 0,0 0 0,0 0 0,0 0 0,0 0 0,0 0 0,0 0 0,0 0 0,0 0 0,0 0 0,0 0 0,0 0 0,0 0 0,-1 0 0,1 0 0,0 0 0,0 0 0,0 0 0,0 0 0,0 0 0,-3 3 0,2 1 0,-5 3 0,2 0 0,0 0 0,1 0 0,0 1 0,-1-1 0,0 0 0,-2 0 0,5 0 0,-5 0 0,2 0 0,-3 0 0,0 1 0,0-1 0,0 0 0,0 0 0,0 0 0,0-1 0,0 2 0,0-1 0,0 0 0,0 0 0,0 0 0,0 0 0,0 1 0,0-1 0,0 0 0,0 0 0,0 0 0,-3 0 0,-1 0 0,-3 0 0,0-3 0,0 2 0,-5-2 0,4 4 0,-3-4 0,4-1 0,3 0 0,-3-2 0,3 2 0,-3-3 0,0 0 0,0 0 0,0 4 0,0-4 0,0 4 0,-1-4 0,1 0 0,4 0 0,0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6:1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70 828 24575,'-4'8'0,"-1"6"0,0 0 0,-3-1 0,7 1 0,-3-5 0,0 4 0,3-4 0,-3-1 0,4 1 0,0-1 0,0 1 0,0-1 0,-3 1 0,2-1 0,-3 0 0,4 0 0,0 1 0,0-1 0,0 0 0,0 1 0,-4-1 0,3 1 0,-3-1 0,4 1 0,0-1 0,-4-3 0,3 2 0,-2-2 0,3 3 0,-4-4 0,3 0 0,-2-4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6:1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24575,'0'7'0,"0"1"0,0 0 0,0 0 0,0 0 0,0 5 0,0-3 0,0 13 0,0-12 0,0 17 0,0-12 0,0 8 0,0-6 0,0-4 0,0-1 0,-8-5 0,5 1 0,-5 0 0,8-1 0,0 1 0,-5 9 0,4-2 0,-8 8 0,4-5 0,0 0 0,-4 0 0,8-1 0,-3-3 0,0 2 0,3-2 0,-4-1 0,5-1 0,-4 0 0,3-3 0,-3 3 0,0 0 0,3-4 0,-4 5 0,1-1 0,3-4 0,-7 4 0,7-4 0,-3-1 0,4 1 0,-4-1 0,3 1 0,-2 4 0,3-3 0,-5 7 0,4-2 0,-7 3 0,7 1 0,-4 0 0,2-5 0,2-1 0,-3 0 0,0-3 0,3 3 0,-3-5 0,4 6 0,0 0 0,-4 5 0,3-1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5:0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44 24575,'0'8'0,"0"-1"0,0 2 0,0-1 0,0 0 0,0 5 0,0-3 0,0 8 0,0-9 0,0 4 0,0-4 0,0-1 0,0 1 0,-8-1 0,6 0 0,-5 1 0,7-1 0,0 1 0,0-1 0,0 1 0,0-1 0,0 0 0,0 0 0,0 0 0,0 0 0,-4 1 0,3-1 0,-7 6 0,7-5 0,-3 4 0,4-4 0,0-1 0,-4 1 0,3-1 0,-3 1 0,4-1 0,0 0 0,-4 5 0,3-3 0,-8 7 0,8-3 0,-3 1 0,0 2 0,3-7 0,-4 3 0,5-4 0,0-1 0,0 1 0,0-1 0,-3 1 0,2 4 0,-7 1 0,7 10 0,-8-4 0,8 4 0,-7-5 0,6-4 0,-2 2 0,4-7 0,0 3 0,0-5 0,0 1 0,0 4 0,0 1 0,0 5 0,0 5 0,0-4 0,0 5 0,0-7 0,0-3 0,-4 2 0,3-7 0,-3 3 0,4 0 0,0-3 0,0 7 0,-5 3 0,4 0 0,-4 10 0,1-5 0,2 1 0,-6-2 0,6-10 0,-2 4 0,4-8 0,0 3 0,0-5 0,0 0 0,0 1 0,0-1 0,0 0 0,0 0 0,0 1 0,0-1 0,0 1 0,0-1 0,0 1 0,0-1 0,0 1 0,0-1 0,0 1 0,0 4 0,0 1 0,0 10 0,0-3 0,0 3 0,0-5 0,0-1 0,-4 1 0,3 0 0,-3-5 0,4 4 0,-4-8 0,3 7 0,-3-3 0,4 1 0,-4 2 0,3-2 0,-3 9 0,4-4 0,0 4 0,-5-5 0,4 5 0,-3-4 0,4 10 0,-5-5 0,4 1 0,-3 4 0,4-5 0,-5 6 0,4-5 0,-4 3 0,5-9 0,0 4 0,0-5 0,0-4 0,-4 2 0,3-7 0,-3 8 0,4-4 0,0 5 0,-5-1 0,4 7 0,-3-5 0,0 4 0,3-5 0,-3 0 0,4-1 0,-5 10 0,4-2 0,-3 8 0,-1-3 0,4-6 0,-8 5 0,8-5 0,-9 6 0,9-5 0,-8 3 0,8-8 0,-4 3 0,5-5 0,-4-1 0,3 1 0,-3 0 0,-1 5 0,4-4 0,-8 10 0,7-10 0,-2 10 0,0-10 0,3 4 0,-8 0 0,8-4 0,-4 5 0,1 2 0,3-6 0,-4 6 0,1-8 0,3-1 0,-3 1 0,4 0 0,0 0 0,0 0 0,0-1 0,0-3 0,-4 2 0,3-2 0,-4 3 0,5 1 0,-4 0 0,3 0 0,-3 0 0,0-1 0,3-3 0,-4 2 0,5-3 0,0 5 0,0-5 0,0 4 0,0-4 0,0 5 0,0-5 0,0 4 0,0-8 0,0 3 0,0-5 0,0 9 0,0-6 0,0 10 0,0-7 0,0 1 0,0 2 0,0-7 0,0 3 0,0-4 0,0-1 0,0 1 0,0-1 0,0 0 0,4 0 0,-3 0 0,6 1 0,-6-1 0,3 0 0,0-3 0,0-1 0,4-4 0,0 0 0,0 0 0,0 0 0,0 0 0,1-9 0,4 3 0,-2-12 0,2 3 0,1-4 0,-4 5 0,3 1 0,-5 4 0,1 0 0,-1 1 0,1-1 0,-5 1 0,0-1 0,-4 1 0,0-1 0,4-4 0,-3 3 0,3-8 0,-4 8 0,0-3 0,0 5 0,4-1 0,-3 0 0,3 1 0,-4-1 0,0 0 0,0 1 0,4-1 0,-3 1 0,2-1 0,1 0 0,-3-4 0,7 3 0,-7-7 0,6 7 0,-6-3 0,7 4 0,-7-4 0,2 3 0,1-3 0,-3-1 0,7 5 0,-7-9 0,2 4 0,1-5 0,2 0 0,-1 0 0,3 4 0,-7-2 0,6 7 0,-6-8 0,3 8 0,0-3 0,-3 0 0,3-2 0,0-4 0,1 1 0,0-1 0,4-6 0,-4 5 0,1 0 0,2 3 0,-7 2 0,8-4 0,-8 0 0,3 0 0,0 0 0,-3 0 0,8-5 0,-8 4 0,8-4 0,-4-1 0,1 5 0,2-4 0,-2-4 0,-1 7 0,3-6 0,-7 8 0,8 0 0,-4 0 0,0 0 0,3 0 0,-6 0 0,6 0 0,-7 0 0,7 0 0,-7 1 0,4-1 0,-2 4 0,-2-3 0,7 4 0,-7-5 0,8 0 0,-8 5 0,7-4 0,-3 4 0,0-5 0,4 0 0,-8 0 0,7 0 0,-7 0 0,8 0 0,-8-8 0,7 6 0,-7-2 0,7 5 0,-6 4 0,2-5 0,-4 4 0,0-2 0,4 2 0,-3 1 0,3-4 0,0 8 0,-3-7 0,3 7 0,-4-8 0,0 4 0,3-1 0,-2-3 0,3 4 0,-4-5 0,0 0 0,4 0 0,-3 5 0,4-4 0,-5 8 0,4-8 0,-3-4 0,7 1 0,-7-7 0,8 9 0,-8 0 0,3 0 0,0 1 0,-3 3 0,3-3 0,-4 4 0,4 0 0,-3-4 0,3 4 0,-4-5 0,0 4 0,4-3 0,-3 4 0,3-5 0,-4 0 0,4 0 0,-3 0 0,3 5 0,-4-4 0,5 4 0,-4-5 0,3 0 0,0-8 0,2 0 0,-1-1 0,4-2 0,-4 10 0,1-5 0,-2 6 0,0 0 0,-2 5 0,2-4 0,-4 4 0,0 0 0,4-4 0,-3 3 0,3-4 0,-4 5 0,0-4 0,4 9 0,-3-9 0,3 8 0,-4-8 0,0 8 0,0-3 0,0 5 0,0-6 0,0 5 0,0-9 0,4 4 0,-3-5 0,3 4 0,-4-6 0,0 10 0,4-6 0,-3 8 0,3 1 0,-4-1 0,0-4 0,0 3 0,0-8 0,3 8 0,-2-7 0,3 7 0,-4-3 0,0 4 0,0 0 0,0 1 0,0-1 0,0 0 0,0 1 0,0-1 0,0 1 0,0-6 0,0 0 0,0 0 0,0-4 0,4 8 0,-3-7 0,3 8 0,-4-4 0,0 0 0,0-1 0,3 0 0,-2-4 0,3-2 0,0 5 0,-3-9 0,3 15 0,-4-5 0,0 6 0,0-1 0,0 1 0,0 0 0,3-1 0,-2 1 0,3-1 0,0-4 0,-3 3 0,3-3 0,-4 4 0,0 1 0,4 3 0,-3-2 0,2 2 0,-3-4 0,4 4 0,-3-2 0,3 2 0,-4 0 0,0 2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5:2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44 24575,'0'8'0,"0"-1"0,0 2 0,0-1 0,0 0 0,0 5 0,0-3 0,0 8 0,0-9 0,0 4 0,0-4 0,0-1 0,0 1 0,8-1 0,-6 0 0,5 1 0,-7-1 0,0 1 0,0-1 0,0 1 0,0-1 0,0 0 0,0 0 0,0 0 0,0 0 0,4 1 0,-3-1 0,7 6 0,-7-5 0,3 4 0,-4-4 0,0-1 0,4 1 0,-3-1 0,3 1 0,-4-1 0,0 0 0,4 5 0,-3-3 0,8 7 0,-8-3 0,3 1 0,0 2 0,-3-7 0,4 3 0,-5-4 0,0-1 0,0 1 0,0-1 0,3 1 0,-2 4 0,7 1 0,-7 10 0,8-4 0,-8 4 0,7-5 0,-6-4 0,2 2 0,-4-7 0,0 3 0,0-5 0,0 1 0,0 4 0,0 1 0,0 5 0,0 5 0,0-4 0,0 5 0,0-7 0,0-3 0,4 2 0,-3-7 0,3 3 0,-4 0 0,0-3 0,0 7 0,5 3 0,-4 0 0,4 10 0,-1-5 0,-2 1 0,6-2 0,-6-10 0,2 4 0,-4-8 0,0 3 0,0-5 0,0 0 0,0 1 0,0-1 0,0 0 0,0 0 0,0 1 0,0-1 0,0 1 0,0-1 0,0 1 0,0-1 0,0 1 0,0-1 0,0 1 0,0 4 0,0 1 0,0 10 0,0-3 0,0 3 0,0-5 0,0-1 0,4 1 0,-3 0 0,3-5 0,-4 4 0,4-8 0,-3 7 0,3-3 0,-4 1 0,4 2 0,-3-2 0,3 9 0,-4-4 0,0 4 0,5-5 0,-4 5 0,3-4 0,-4 10 0,5-5 0,-4 1 0,3 4 0,-4-5 0,5 6 0,-4-5 0,4 3 0,-5-9 0,0 4 0,0-5 0,0-4 0,4 2 0,-3-7 0,3 8 0,-4-4 0,0 5 0,5-1 0,-4 7 0,3-5 0,0 4 0,-3-5 0,3 0 0,-4-1 0,5 10 0,-4-2 0,3 8 0,1-3 0,-4-6 0,8 5 0,-8-5 0,9 6 0,-9-5 0,8 3 0,-8-8 0,4 3 0,-5-5 0,4-1 0,-3 1 0,3 0 0,1 5 0,-4-4 0,8 10 0,-7-10 0,2 10 0,0-10 0,-3 4 0,8 0 0,-8-4 0,4 5 0,-1 2 0,-3-6 0,4 6 0,-1-8 0,-3-1 0,3 1 0,-4 0 0,0 0 0,0 0 0,0-1 0,0-3 0,4 2 0,-3-2 0,4 3 0,-5 1 0,4 0 0,-3 0 0,3 0 0,0-1 0,-3-3 0,4 2 0,-5-3 0,0 5 0,0-5 0,0 4 0,0-4 0,0 5 0,0-5 0,0 4 0,0-8 0,0 3 0,0-5 0,0 9 0,0-6 0,0 10 0,0-7 0,0 1 0,0 2 0,0-7 0,0 3 0,0-4 0,0-1 0,0 1 0,0-1 0,0 0 0,-4 0 0,3 0 0,-6 1 0,6-1 0,-3 0 0,0-3 0,0-1 0,-4-4 0,0 0 0,0 0 0,0 0 0,0 0 0,-1-9 0,-4 3 0,2-12 0,-2 3 0,-1-4 0,4 5 0,-3 1 0,5 4 0,-1 0 0,1 1 0,-1-1 0,5 1 0,0-1 0,4 1 0,0-1 0,-4-4 0,3 3 0,-3-8 0,4 8 0,0-3 0,0 5 0,-4-1 0,3 0 0,-3 1 0,4-1 0,0 0 0,0 1 0,-4-1 0,3 1 0,-2-1 0,-1 0 0,3-4 0,-7 3 0,7-7 0,-6 7 0,6-3 0,-7 4 0,7-4 0,-2 3 0,-1-3 0,3-1 0,-7 5 0,7-9 0,-2 4 0,-1-5 0,-2 0 0,1 0 0,-3 4 0,7-2 0,-6 7 0,6-8 0,-3 8 0,0-3 0,3 0 0,-3-2 0,0-4 0,-1 1 0,0-1 0,-4-6 0,4 5 0,-1 0 0,-2 3 0,7 2 0,-8-4 0,8 0 0,-3 0 0,0 0 0,3 0 0,-8-5 0,8 4 0,-8-4 0,4-1 0,-1 5 0,-2-4 0,2-4 0,1 7 0,-3-6 0,7 8 0,-8 0 0,4 0 0,0 0 0,-3 0 0,6 0 0,-6 0 0,7 0 0,-7 0 0,7 1 0,-4-1 0,2 4 0,2-3 0,-7 4 0,7-5 0,-8 0 0,8 5 0,-7-4 0,3 4 0,0-5 0,-4 0 0,8 0 0,-7 0 0,7 0 0,-8 0 0,8-8 0,-7 6 0,7-2 0,-7 5 0,6 4 0,-2-5 0,4 4 0,0-2 0,-4 2 0,3 1 0,-3-4 0,0 8 0,3-7 0,-3 7 0,4-8 0,0 4 0,-3-1 0,2-3 0,-3 4 0,4-5 0,0 0 0,-4 0 0,3 5 0,-4-4 0,5 8 0,-4-8 0,3-4 0,-7 1 0,7-7 0,-8 9 0,8 0 0,-3 0 0,0 1 0,3 3 0,-3-3 0,4 4 0,-4 0 0,3-4 0,-3 4 0,4-5 0,0 4 0,-4-3 0,3 4 0,-3-5 0,4 0 0,-4 0 0,3 0 0,-3 5 0,4-4 0,-5 4 0,4-5 0,-3 0 0,0-8 0,-2 0 0,1-1 0,-4-2 0,4 10 0,-1-5 0,2 6 0,0 0 0,2 5 0,-2-4 0,4 4 0,0 0 0,-4-4 0,3 3 0,-3-4 0,4 5 0,0-4 0,-4 9 0,3-9 0,-3 8 0,4-8 0,0 8 0,0-3 0,0 5 0,0-6 0,0 5 0,0-9 0,-4 4 0,3-5 0,-3 4 0,4-6 0,0 10 0,-4-6 0,3 8 0,-3 1 0,4-1 0,0-4 0,0 3 0,0-8 0,-3 8 0,2-7 0,-3 7 0,4-3 0,0 4 0,0 0 0,0 1 0,0-1 0,0 0 0,0 1 0,0-1 0,0 1 0,0-6 0,0 0 0,0 0 0,0-4 0,-4 8 0,3-7 0,-3 8 0,4-4 0,0 0 0,0-1 0,-3 0 0,2-4 0,-3-2 0,0 5 0,3-9 0,-3 15 0,4-5 0,0 6 0,0-1 0,0 1 0,0 0 0,-3-1 0,2 1 0,-3-1 0,0-4 0,3 3 0,-3-3 0,4 4 0,0 1 0,-4 3 0,3-2 0,-2 2 0,3-4 0,-4 4 0,3-2 0,-3 2 0,4 0 0,0 2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6:5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66 828 24575,'-3'4'0,"-2"2"0,0 1 0,-3-1 0,7 0 0,-2-2 0,-1 2 0,3-2 0,-2 0 0,3 0 0,0 0 0,0 0 0,0 0 0,-4 0 0,3-1 0,-3 1 0,4 0 0,0 0 0,0-1 0,0 1 0,0 0 0,-3 0 0,2 0 0,-3 0 0,4 0 0,0 0 0,-3-2 0,2 1 0,-3-1 0,4 2 0,-3-2 0,2 0 0,-2-2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6:5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24575,'0'4'0,"0"-1"0,0 1 0,0 0 0,0 0 0,0 1 0,0 0 0,0 6 0,0-6 0,0 8 0,0-6 0,0 4 0,0-3 0,0-1 0,0-2 0,-7-1 0,5 0 0,-6 0 0,8 0 0,0 0 0,-5 5 0,4-2 0,-7 4 0,3-2 0,0-1 0,-3 1 0,7 0 0,-3-3 0,0 2 0,3-1 0,-3-1 0,4 0 0,-4 0 0,3-1 0,-3 1 0,0 0 0,3-2 0,-3 2 0,0 0 0,3-1 0,-7 1 0,7-2 0,-3 0 0,4 0 0,-3-1 0,2 1 0,-3 2 0,4-1 0,-4 3 0,3-2 0,-7 3 0,7 0 0,-3-1 0,1-1 0,2-1 0,-3 0 0,0-2 0,3 2 0,-2-2 0,3 2 0,0 1 0,-4 2 0,3-1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6:5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20 24575,'0'4'0,"0"-1"0,0 1 0,0 0 0,0 0 0,0 2 0,0-2 0,0 4 0,0-3 0,0 1 0,0-2 0,0 0 0,0-1 0,-7 1 0,5 0 0,-5 0 0,7 0 0,0 0 0,0 0 0,0 0 0,0-1 0,0 1 0,0 0 0,0 0 0,0-1 0,-4 1 0,3 0 0,-6 2 0,6-1 0,-3 1 0,4-3 0,0 1 0,-4 0 0,3 0 0,-2 0 0,3 0 0,0 0 0,-4 1 0,3 0 0,-7 3 0,7-1 0,-3-1 0,0 2 0,3-3 0,-3 1 0,4-2 0,0-1 0,0 1 0,0 0 0,-4 0 0,3 2 0,-7 1 0,7 4 0,-7-2 0,7 2 0,-7-2 0,7-3 0,-3 3 0,4-5 0,0 2 0,0-2 0,0 0 0,0 2 0,0 0 0,0 3 0,0 2 0,0-2 0,0 3 0,0-4 0,0-1 0,-4 1 0,3-4 0,-3 2 0,4 0 0,0-1 0,0 3 0,-4 1 0,3 0 0,-4 5 0,1-2 0,3-1 0,-8 0 0,8-4 0,-3 1 0,4-4 0,0 2 0,0-2 0,0 0 0,0 0 0,0 0 0,0 0 0,0-1 0,0 1 0,0 0 0,0 0 0,0 0 0,0 0 0,0 0 0,0 0 0,0 0 0,0 0 0,0 2 0,0 0 0,0 5 0,0-2 0,0 3 0,0-4 0,0 1 0,-4 0 0,3-1 0,-3-1 0,4 1 0,-3-4 0,2 4 0,-3-1 0,4 0 0,-4 1 0,3-2 0,-3 5 0,4-1 0,0 1 0,-4-3 0,3 3 0,-3-1 0,4 3 0,-4-1 0,3 0 0,-4 1 0,5-1 0,-4 2 0,3-2 0,-3 2 0,4-5 0,0 2 0,0-2 0,0-3 0,-4 2 0,3-3 0,-4 3 0,5-1 0,0 1 0,-4 1 0,3 2 0,-3-2 0,0 2 0,3-2 0,-3 0 0,4-1 0,-4 5 0,3-1 0,-3 3 0,0 0 0,3-4 0,-8 3 0,8-2 0,-8 2 0,8-2 0,-8 1 0,8-3 0,-3 1 0,4-3 0,-4 1 0,3 0 0,-3-1 0,0 3 0,2-1 0,-6 3 0,7-3 0,-4 3 0,1-4 0,3 3 0,-7-1 0,7-2 0,-4 2 0,1 2 0,3-4 0,-3 4 0,0-5 0,3 1 0,-3 0 0,4-1 0,0 1 0,0 0 0,0-1 0,0-1 0,-4 1 0,3-2 0,-3 3 0,4 0 0,-4-1 0,3 1 0,-3 0 0,0-1 0,3-1 0,-3 1 0,4-2 0,0 3 0,0-2 0,0 1 0,0-2 0,0 3 0,0-3 0,0 3 0,0-5 0,0 2 0,0-2 0,0 4 0,0-4 0,0 6 0,0-3 0,0-1 0,0 3 0,0-5 0,0 2 0,0-2 0,0 0 0,0 0 0,0 0 0,0-1 0,4 1 0,-3 0 0,5 0 0,-5-1 0,3 1 0,-1-2 0,2 0 0,2-2 0,1 0 0,-1 0 0,1 0 0,0 0 0,0-4 0,4 1 0,-2-5 0,3 1 0,0-1 0,-4 1 0,4 1 0,-5 2 0,0 0 0,0 0 0,0 0 0,-4 0 0,0 0 0,-4 0 0,0 0 0,4-2 0,-3 2 0,3-4 0,-4 3 0,0-1 0,0 2 0,3 0 0,-2 0 0,3 0 0,-4 0 0,0 0 0,0 0 0,3 0 0,-2 0 0,3 0 0,-1 0 0,-2-2 0,6 2 0,-6-4 0,6 3 0,-6-1 0,6 2 0,-6-2 0,3 2 0,-1-3 0,-2 1 0,6 2 0,-6-4 0,3 1 0,0-2 0,1 1 0,0-1 0,2 2 0,-6-1 0,6 4 0,-6-4 0,3 3 0,-1-1 0,-2 0 0,3-1 0,0-1 0,1-1 0,0 0 0,3-2 0,-3 2 0,0 0 0,3 0 0,-7 3 0,7-3 0,-7 0 0,3 1 0,0-1 0,-3 0 0,7-2 0,-7 2 0,8-2 0,-4-1 0,0 3 0,3-2 0,-3-2 0,0 4 0,3-4 0,-7 4 0,7 1 0,-3-1 0,0 0 0,3 1 0,-7-1 0,7 0 0,-7 0 0,6 1 0,-6-1 0,3 0 0,0 3 0,-3-2 0,6 1 0,-6-2 0,7 1 0,-7 1 0,7-1 0,-3 1 0,0-2 0,3 1 0,-7-1 0,7 0 0,-7 1 0,7-1 0,-7-4 0,7 4 0,-7-2 0,7 3 0,-7 1 0,3-1 0,-4 1 0,0-1 0,3 1 0,-2 1 0,3-2 0,0 3 0,-3-3 0,2 3 0,-3-3 0,0 2 0,4-1 0,-3-1 0,3 1 0,-4-1 0,0-1 0,3 0 0,-2 2 0,3-1 0,-4 4 0,4-4 0,-3-3 0,7 1 0,-7-2 0,7 3 0,-7 0 0,3 1 0,0-1 0,-3 2 0,3-1 0,-4 2 0,4-1 0,-4-1 0,4 1 0,-4-1 0,0 1 0,4-1 0,-3 1 0,3-1 0,-4-1 0,4 0 0,-3 0 0,3 3 0,-4-2 0,4 1 0,-3-2 0,3 1 0,0-5 0,1 1 0,0-1 0,4-1 0,-4 5 0,0-2 0,-1 2 0,0 0 0,-3 3 0,3-3 0,-4 3 0,0-1 0,4-1 0,-3 1 0,3-1 0,-4 1 0,0-1 0,3 3 0,-2-3 0,3 4 0,-4-4 0,0 3 0,0-1 0,0 2 0,0-2 0,0 2 0,0-5 0,4 3 0,-3-3 0,3 2 0,-4-2 0,0 4 0,3-3 0,-2 4 0,3 0 0,-4 0 0,0-2 0,0 1 0,0-3 0,3 4 0,-2-5 0,3 5 0,-4-2 0,0 2 0,0 0 0,0 0 0,0 0 0,0 0 0,0 0 0,0 0 0,0 0 0,0-2 0,0-1 0,0 1 0,0-2 0,3 3 0,-2-3 0,3 4 0,-4-2 0,0 0 0,0 0 0,3-1 0,-2-1 0,3-1 0,0 2 0,-4-4 0,4 7 0,-4-2 0,0 2 0,0 0 0,0 0 0,0 0 0,4 0 0,-4 0 0,4 0 0,0-2 0,-3 2 0,3-2 0,-4 2 0,0 0 0,3 2 0,-2-2 0,2 2 0,-3-2 0,4 2 0,-3-2 0,2 2 0,-3 0 0,0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7:1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1 828 24575,'3'4'0,"2"2"0,0 1 0,2-1 0,-6 0 0,2-1 0,0 1 0,-2-2 0,3 0 0,-4 0 0,0 0 0,0 0 0,0 0 0,3 0 0,-2 0 0,2 0 0,-3 0 0,0 0 0,0-1 0,0 1 0,0 0 0,4 0 0,-3 0 0,2 0 0,-3 0 0,0 0 0,4-1 0,-4 0 0,4-1 0,-4 2 0,3-2 0,-2 0 0,2-2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7:1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24575,'0'4'0,"0"-1"0,0 1 0,0 0 0,0 0 0,0 2 0,0-1 0,0 5 0,0-4 0,0 7 0,0-6 0,0 5 0,0-4 0,0-1 0,0-1 0,8-2 0,-7 0 0,7 0 0,-8 0 0,0 0 0,4 5 0,-3-2 0,7 4 0,-3-2 0,0 0 0,2 0 0,-6 0 0,3-3 0,0 3 0,-3-2 0,2-1 0,-3 0 0,4 1 0,-3-3 0,3 2 0,0 0 0,-3-1 0,3 1 0,-1 0 0,-2-1 0,7 1 0,-8-2 0,4 0 0,-4 0 0,3 0 0,-2 0 0,3 2 0,-4-1 0,3 3 0,-2-1 0,7 1 0,-7 1 0,3 0 0,-1-2 0,-2-1 0,2 0 0,1-1 0,-3 1 0,2-2 0,-3 2 0,0 1 0,4 2 0,-3-1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9:37:1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21 24575,'0'3'0,"0"1"0,0 0 0,0 0 0,0 0 0,0 2 0,0-2 0,0 5 0,0-5 0,0 2 0,0-2 0,0 0 0,0 0 0,7 0 0,-5 0 0,5 0 0,-7 0 0,0 0 0,0 0 0,0 0 0,0 0 0,0 0 0,0 0 0,0-1 0,0 1 0,3 0 0,-2 0 0,6 2 0,-6-1 0,3 1 0,-4-2 0,0 0 0,3 0 0,-2 0 0,3 0 0,-4 0 0,0 0 0,3 2 0,-2-2 0,7 5 0,-7-3 0,3 1 0,-1 1 0,-2-3 0,3 1 0,-4-2 0,0 0 0,0 0 0,0 0 0,4 0 0,-4 2 0,8 1 0,-7 4 0,6-1 0,-6 1 0,7-2 0,-7-2 0,2 1 0,-3-4 0,0 3 0,0-3 0,0 0 0,0 2 0,0 0 0,0 3 0,0 3 0,0-3 0,0 3 0,0-4 0,0-1 0,4 1 0,-3-3 0,3 1 0,-4 0 0,0-1 0,0 3 0,4 1 0,-3 1 0,3 4 0,1-2 0,-4 0 0,6-1 0,-6-4 0,3 1 0,-4-3 0,0 1 0,0-2 0,0 0 0,0 0 0,0-1 0,0 1 0,0 0 0,0 0 0,0 0 0,0 0 0,0 0 0,0 0 0,0 0 0,0 0 0,0 0 0,0 0 0,0 2 0,0 1 0,0 4 0,0-1 0,0 1 0,0-2 0,0 0 0,4 0 0,-3 0 0,3-3 0,-4 3 0,3-5 0,-2 5 0,2-3 0,-3 1 0,4 1 0,-3-1 0,3 4 0,-4-1 0,0 1 0,4-2 0,-3 2 0,3-1 0,-4 4 0,4-2 0,-3 0 0,3 2 0,-4-2 0,4 2 0,-3-2 0,3 2 0,-4-4 0,0 1 0,0-2 0,0-2 0,4 1 0,-3-3 0,3 3 0,-4-1 0,0 1 0,4 1 0,-3 3 0,2-3 0,1 3 0,-3-4 0,3 1 0,-4 0 0,4 4 0,-3-1 0,2 4 0,2-1 0,-4-3 0,7 2 0,-7-2 0,7 2 0,-7-2 0,8 2 0,-8-4 0,3 1 0,-4-2 0,4 0 0,-4 0 0,4-1 0,0 4 0,-3-3 0,8 5 0,-8-4 0,3 4 0,0-5 0,-3 3 0,7-1 0,-7-2 0,3 3 0,0 1 0,-3-4 0,2 4 0,1-4 0,-3 0 0,3 0 0,-4 0 0,0-1 0,0 1 0,0 0 0,0-2 0,4 1 0,-3-1 0,2 2 0,-3-1 0,4 1 0,-3 0 0,3 0 0,0 0 0,-3-2 0,2 1 0,-3-1 0,0 1 0,0-1 0,0 1 0,0-1 0,0 2 0,0-2 0,0 1 0,0-4 0,0 3 0,0-3 0,0 4 0,0-3 0,0 5 0,0-4 0,0 1 0,0 1 0,0-3 0,0 1 0,0-2 0,0 0 0,0 0 0,0 0 0,0 0 0,-3 0 0,2-1 0,-5 1 0,5 0 0,-2 0 0,-1-2 0,0 0 0,-3-2 0,0 0 0,0 0 0,0 0 0,-1 0 0,1-4 0,-5 1 0,2-5 0,-2 1 0,0-2 0,3 2 0,-3 1 0,5 2 0,-1 0 0,1 0 0,-1 0 0,4 0 0,1 0 0,3 0 0,0 0 0,-4-3 0,3 3 0,-3-5 0,4 5 0,0-2 0,0 2 0,-3-1 0,2 1 0,-2 0 0,3 0 0,0 0 0,0 0 0,-4 0 0,3 0 0,-2 0 0,0 0 0,2-2 0,-6 1 0,6-3 0,-5 3 0,5-1 0,-6 2 0,6-2 0,-2 1 0,-1-1 0,3 0 0,-5 1 0,5-3 0,-3 1 0,1-2 0,-2 0 0,0 0 0,-2 2 0,6-1 0,-5 3 0,5-3 0,-3 3 0,1-1 0,2 0 0,-2-1 0,-1-2 0,-1 0 0,1 1 0,-4-4 0,3 3 0,0-1 0,-2 2 0,6 1 0,-7-2 0,7 0 0,-2 0 0,-1 1 0,3-1 0,-7-3 0,7 3 0,-7-3 0,3 1 0,0 1 0,-2-1 0,2-2 0,0 3 0,-2-3 0,6 4 0,-7 0 0,4 0 0,-1 0 0,-3 1 0,8-1 0,-8 0 0,7 0 0,-6 0 0,6 0 0,-3 0 0,1 2 0,2-1 0,-6 1 0,6-2 0,-7 0 0,7 3 0,-6-3 0,2 3 0,0-3 0,-2 0 0,6 0 0,-6 0 0,6 0 0,-7 0 0,7-4 0,-6 3 0,6 0 0,-7 1 0,7 2 0,-2-1 0,3 1 0,0-2 0,-4 3 0,3-1 0,-3-1 0,1 3 0,2-3 0,-2 3 0,3-3 0,0 1 0,-4 0 0,3-1 0,-2 1 0,3-2 0,0 0 0,-4 0 0,3 2 0,-2-1 0,3 4 0,-4-5 0,3-2 0,-7 2 0,7-4 0,-6 4 0,6 0 0,-3 0 0,1 0 0,2 2 0,-3-1 0,4 1 0,-3 0 0,2-1 0,-3 1 0,4-2 0,0 3 0,-3-3 0,2 2 0,-3-1 0,4-1 0,-4 0 0,3 0 0,-3 2 0,4-1 0,-3 1 0,2-2 0,-3 0 0,0-4 0,-1 1 0,0-2 0,-3 0 0,4 5 0,-2-3 0,3 4 0,-1-1 0,3 2 0,-3-2 0,4 3 0,0-1 0,-3-1 0,2 1 0,-3-2 0,4 2 0,0-1 0,-3 3 0,2-3 0,-3 3 0,4-3 0,0 3 0,0-1 0,0 2 0,0-2 0,0 1 0,0-3 0,-3 1 0,2-2 0,-3 2 0,4-3 0,0 5 0,-3-3 0,2 4 0,-3 0 0,4 0 0,0-2 0,0 1 0,0-3 0,-3 3 0,2-3 0,-2 3 0,3-1 0,0 2 0,0 0 0,0 0 0,0 0 0,0 0 0,0 0 0,0 0 0,0 0 0,0-3 0,0 1 0,0-1 0,0-2 0,-4 5 0,3-4 0,-2 3 0,3 0 0,0-1 0,0-1 0,-3 0 0,2-1 0,-3-2 0,1 3 0,2-4 0,-2 7 0,3-3 0,0 3 0,0 0 0,0 0 0,0 0 0,-4 1 0,4-2 0,-4 1 0,0-2 0,4 2 0,-4-3 0,4 3 0,0 0 0,-3 2 0,2-1 0,-2 0 0,3-1 0,-4 2 0,4-2 0,-4 2 0,4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38.3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1 24575,'0'9'0,"0"-2"0,0 2 0,0-4 0,0 5 0,0-3 0,0 3 0,0 0 0,0 3 0,0-2 0,0 1 0,0-2 0,0 3 0,0-2 0,0 2 0,0 0 0,0-3 0,0 3 0,0-3 0,0 0 0,0 0 0,0 0 0,0-2 0,0 1 0,0-1 0,0 2 0,0 0 0,0 0 0,0 0 0,0 0 0,0-3 0,0 3 0,0-3 0,0 3 0,0 0 0,0 3 0,0-2 0,0 4 0,0-4 0,0 5 0,0-6 0,0 3 0,0-3 0,0 0 0,0 0 0,0 3 0,0-2 0,0 2 0,0-3 0,0 2 0,0-1 0,0 5 0,0-5 0,0 4 0,0-1 0,0-1 0,0 3 0,0-5 0,0 12 0,0-7 0,0 11 0,0-13 0,0 9 0,0-12 0,0 8 0,0-8 0,0 5 0,0-6 0,0 3 0,0-3 0,0 0 0,0 0 0,0 3 0,-2-5 0,1 5 0,-1-6 0,2 3 0,0 0 0,0 0 0,0 0 0,0 0 0,0 3 0,0-2 0,0 4 0,0 3 0,0 0 0,0 0 0,0-3 0,0-4 0,0 5 0,0-5 0,0 4 0,0-1 0,0 2 0,0 1 0,0 2 0,0-1 0,0 1 0,0-2 0,0-1 0,0 1 0,0-1 0,0 1 0,0 2 0,0-1 0,0 1 0,0 1 0,0-3 0,0 3 0,0-4 0,0 1 0,0-4 0,0 7 0,0-5 0,0 3 0,0-2 0,3-3 0,-3 7 0,3-3 0,-3 3 0,0 0 0,0-3 0,2 0 0,-2-1 0,3-6 0,-1 6 0,-1-5 0,1 4 0,1-1 0,-3 2 0,3 1 0,-3-1 0,2 1 0,-1-4 0,1 3 0,-2-3 0,0 1 0,0 2 0,3-3 0,-3 4 0,3 6 0,-3-4 0,0 1 0,0-4 0,0-2 0,0-1 0,0 3 0,0-5 0,0 4 0,0-1 0,0 2 0,0 1 0,0-1 0,0 1 0,0-4 0,0 3 0,0-3 0,0 1 0,0-1 0,0-3 0,2 0 0,-2 0 0,3 0 0,-3 2 0,0-1 0,0 5 0,0 2 0,0-3 0,0 2 0,0-4 0,0-3 0,0 3 0,0-3 0,2 0 0,-2 3 0,3-2 0,-3 2 0,0-3 0,2-3 0,-2 3 0,2-5 0,-2 2 0,0-3 0,0 1 0,0-1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46 24575,'-8'-24'0,"4"10"0,0 6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41 24575,'0'-14'0,"0"1"0,3 10 0,1 0 0,3-1 0,0 4 0,0-4 0,1 4 0,-1 0 0,0 0 0,0 0 0,0 0 0,0 0 0,0 0 0,0 0 0,0 0 0,0 0 0,-3 4 0,-1 0 0,-3 3 0,4 0 0,-4 0 0,4 0 0,-4 1 0,0-1 0,0 0 0,0 0 0,0 0 0,0 0 0,0 0 0,0 0 0,0 0 0,0 4 0,0-3 0,0 4 0,0-5 0,-4 0 0,0 0 0,-3 0 0,0-3 0,-1 3 0,1-6 0,0 2 0,-1-3 0,1 0 0,0 0 0,-4 0 0,2 0 0,-2 0 0,4 0 0,3-3 0,1-1 0,0-3 0,2-1 0,-2 1 0,3 0 0,0-4 0,0 2 0,0-2 0,0 0 0,0 3 0,0-4 0,0 5 0,3 0 0,-2 0 0,5 2 0,-5-1 0,5 5 0,-2-2 0,3 3 0,0 0 0,0 0 0,0 0 0,0 0 0,0 0 0,1 0 0,-1 0 0,0 0 0,0 0 0,-3 3 0,-1 1 0,-3 3 0,0 0 0,0 4 0,0-3 0,0 3 0,0-4 0,0 1 0,-3-1 0,-5 0 0,-1-3 0,-2 0 0,4-4 0,0 0 0,-5 0 0,4 0 0,-3 0 0,4 0 0,-1 0 0,4-7 0,-2 2 0,5-10 0,-2 6 0,3 1 0,0 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24575,'0'14'0,"0"1"0,0 1 0,0 4 0,0 2 0,0-1 0,0 4 0,0-3 0,0 9 0,0-8 0,0 8 0,0-10 0,0 1 0,0-2 0,0 1 0,0-8 0,0 7 0,0-8 0,0 0 0,0-1 0,0 0 0,0-3 0,0 3 0,0-4 0,0 0 0,0 1 0,0-1 0,0 0 0,0 0 0,0 0 0,0 1 0,0-1 0,0-6 0,-7-2 0,5-3 0,-5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8:48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24575,'11'0'0,"-1"0"0,-3 0 0,0 0 0,0 0 0,0 0 0,1 0 0,-1 0 0,0 0 0,0 0 0,0 0 0,0 0 0,0 0 0,0 0 0,0 0 0,0 0 0,0 0 0,0 0 0,0 0 0,0 0 0,-1 0 0,1 0 0,0 0 0,0 0 0,0 0 0,0 0 0,0 0 0,-3 3 0,2 1 0,-5 3 0,2 0 0,0 0 0,1 0 0,0 1 0,-1-1 0,0 0 0,-2 0 0,5 0 0,-5 0 0,2 0 0,-3 0 0,0 1 0,0-1 0,0 0 0,0 0 0,0 0 0,0-1 0,0 2 0,0-1 0,0 0 0,0 0 0,0 0 0,0 0 0,0 1 0,0-1 0,0 0 0,0 0 0,0 0 0,-3 0 0,-1 0 0,-3 0 0,0-3 0,0 2 0,-5-2 0,4 4 0,-3-4 0,4-1 0,3 0 0,-3-2 0,3 2 0,-3-3 0,0 0 0,0 0 0,0 4 0,0-4 0,0 4 0,-1-4 0,1 0 0,4 0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28.2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57 108 24575,'0'19'0,"0"-3"0,0 9 0,0-4 0,0 17 0,0-4 0,0 30 0,0-21 0,0 21 0,0-12 0,0 31 0,0-18 0,0 16 0,0-35 0,-4-2 0,2-12 0,-2 11 0,1-18 0,2 7 0,-6-16 0,6 0 0,-7 0 0,8 0 0,-7-4 0,6 3 0,-6-3 0,6 4 0,-6-4 0,7 3 0,-4-7 0,4 3 0,0-4 0,0 0 0,0 0 0,0-29 0,0 2 0,0-33 0,0 13 0,0-10 0,0-2 0,0-2 0,0-10 0,0 10 0,0-4 0,0 7 0,0-1 0,0 6 0,0-4 0,4 16 0,-3-9 0,3 16 0,-4-5 0,0 6 0,0 4 0,0 2 0,0 4 0,0 3 0,0 2 0,0 4 0,0 0 0,0-1 0,0 1 0,0 0 0,0 0 0,0-1 0,0 1 0,0 0 0,3 3 0,1-2 0,3 2 0,1 0 0,-1-3 0,0 3 0,0-3 0,0 0 0,4-1 0,-2 4 0,6-3 0,-3 2 0,0-2 0,3-1 0,-3 0 0,3 0 0,1 0 0,0 0 0,0 0 0,0-1 0,-4 2 0,3 2 0,-7 2 0,7 3 0,-7 0 0,4 0 0,-5 0 0,0 0 0,0 0 0,4 0 0,-3 3 0,3 1 0,-3 3 0,-1 1 0,0-1 0,0 4 0,1 1 0,0 4 0,-4 0 0,0 7 0,-4-6 0,0 3 0,0-6 0,0-1 0,0 2 0,-4 1 0,-4 0 0,-9 1 0,0-5 0,-8 5 0,3-4 0,-4 1 0,0-2 0,4-3 0,-3-1 0,3-3 0,0-1 0,-3-4 0,8 0 0,-3 0 0,7 0 0,2 0 0,4 0 0,0 0 0,-1-3 0,4-1 0,-2-3 0,3 3 0,-1 1 0,1 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29.44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24575,'24'0'0,"-4"0"0,5 0 0,-8 0 0,8 0 0,-3 0 0,4 0 0,-4 0 0,3 0 0,-8 0 0,3 0 0,-8 0 0,3 0 0,-7 0 0,3 0 0,-4 0 0,0 0 0,0 0 0,4 0 0,-3 0 0,7 0 0,-3 0 0,4 0 0,-4 0 0,-1 0 0,-4 0 0,0 0 0,-3 0 0,-1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0.2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24575,'31'0'0,"11"0"0,-18 0 0,24 0 0,1 0 0,0 0 0,15 0 0,-18 0 0,-1 0 0,-1 0 0,-6 0 0,-10 0 0,-2 0 0,-10 0 0,-4 0 0,-1 0 0,-7 0 0,-1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1.6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163 0 24575,'-55'30'0,"13"-6"0,26-3 0,12-5 0,0 0 0,4 0 0,-7 7 0,5-1 0,-5 12 0,7-7 0,-7 17 0,5-19 0,-9 17 0,10-23 0,-3 11 0,4-8 0,0 4 0,0 0 0,0 0 0,0 0 0,0 6 0,0-5 0,0 5 0,0-6 0,0 0 0,0 6 0,0-5 0,3 4 0,7 1 0,0 1 0,8 5 0,-8 0 0,4 0 0,-4 0 0,-1-5 0,4-2 0,-4-5 0,8 0 0,-4-4 0,0-2 0,6-3 0,-5-4 0,6-1 0,1-4 0,-4 0 0,8 1 0,-3-1 0,-1 0 0,4-3 0,-8-1 0,4-4 0,-5 3 0,-4-2 0,-1 3 0,-4-4 0,0 0 0,0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3.71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68 24575,'11'0'0,"-2"0"0,-2 0 0,0 0 0,0 0 0,0 0 0,0 0 0,0 0 0,0 0 0,-3 7 0,2-2 0,-2 6 0,4 0 0,-4 1 0,3 4 0,-6-4 0,6 3 0,-3-3 0,1 4 0,-2 0 0,0-4 0,-2 3 0,2-3 0,-3 3 0,0 1 0,0 0 0,0 0 0,0 5 0,0-4 0,0 3 0,0-4 0,0 5 0,0-8 0,0 6 0,0-11 0,0 4 0,0-5 0,0 0 0,0 0 0,0 4 0,0-3 0,0 3 0,0-4 0,0 1 0,0-1 0,3-3 0,1-2 0,0-5 0,-2-5 0,2-4 0,-3-4 0,6-4 0,-6-2 0,3 0 0,0-3 0,-3 3 0,3-4 0,-1 4 0,-2 2 0,3-1 0,-4 4 0,0-4 0,0 1 0,0 3 0,0-4 0,0 9 0,0-3 0,0 3 0,0-1 0,3-2 0,-2 7 0,6-3 0,-3 0 0,4-1 0,0-1 0,-1-2 0,1 7 0,0-7 0,-1 7 0,0-3 0,1 7 0,-4-3 0,2 6 0,-2-2 0,3 3 0,0 0 0,0 0 0,9 0 0,-3 0 0,12 0 0,-8 0 0,8 0 0,-8 0 0,4 0 0,-6 0 0,1 4 0,-4 0 0,0 3 0,-5-3 0,0 3 0,0-7 0,-3 7 0,-1-6 0,-3 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5.23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24575,'16'0'0,"2"0"0,-2 0 0,1 0 0,4 0 0,-5 0 0,-1 0 0,-3 0 0,0 0 0,-5 0 0,0 0 0,0 0 0,-3 3 0,-1 1 0,-3 3 0,0 4 0,-3 1 0,-2 9 0,-7 0 0,-2 6 0,-4-1 0,1 0 0,-1 0 0,4 5 0,-2-8 0,6 8 0,-1-18 0,3 6 0,0-10 0,4 2 0,-2-7 0,5-1 0,-2-3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42.1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 1 24575,'0'9'0,"0"0"0,0-1 0,0 1 0,0-1 0,0 2 0,0-3 0,0 2 0,0-1 0,0 2 0,0 0 0,0 0 0,0-3 0,0 3 0,0-5 0,0 4 0,0-1 0,0 2 0,0 0 0,0 0 0,0 0 0,0 0 0,0 0 0,0 0 0,0 0 0,0 0 0,0 3 0,0-3 0,0 3 0,0-3 0,0 0 0,2 0 0,-1 0 0,1 3 0,-2-2 0,0 2 0,0-1 0,0-1 0,0 2 0,0 0 0,0-2 0,0 4 0,0-4 0,0 2 0,0 0 0,0-3 0,0 3 0,0-3 0,0 0 0,0 0 0,0 0 0,0 0 0,0 0 0,0 3 0,0-2 0,0 2 0,0-1 0,0-1 0,0 5 0,0-6 0,0 3 0,0 0 0,0 5 0,0 0 0,0 0 0,0-3 0,-3-1 0,3 2 0,-3 1 0,1-1 0,1 1 0,-1-4 0,-1 0 0,3-3 0,-2 0 0,2 0 0,-3 0 0,3 0 0,-2-2 0,2 1 0,0-2 0,0 3 0,0 3 0,0-2 0,-3 5 0,2-6 0,-1 3 0,2-3 0,0 0 0,0 0 0,-2 5 0,1-1 0,-1 1 0,2-2 0,0-3 0,0 0 0,0 2 0,0-1 0,0 5 0,0-3 0,0 1 0,0 2 0,0-6 0,0 6 0,0-5 0,0 4 0,0-4 0,0 2 0,0-3 0,0 0 0,0 3 0,0-2 0,0 1 0,0 1 0,0-2 0,0 5 0,0-6 0,0 6 0,0-1 0,0 2 0,0-2 0,0-2 0,0-3 0,0 0 0,0 0 0,0 3 0,0 0 0,0 1 0,0 2 0,0-6 0,0 3 0,0-3 0,0-2 0,0 1 0,0-4 0,0 5 0,0-5 0,0 4 0,0-1 0,0 2 0,0 0 0,0 2 0,0-1 0,0 2 0,0-3 0,0 0 0,0 4 0,0-3 0,0 4 0,0-5 0,0 0 0,0 0 0,0 0 0,0 0 0,0 0 0,0-3 0,0 3 0,0-5 0,0 4 0,0-4 0,0 5 0,0-5 0,0 2 0,0-3 0,0 1 0,0-1 0,0 1 0,0-1 0,0 1 0,0-1 0,0 1 0,0 2 0,0 0 0,0 3 0,0-1 0,0-1 0,0 1 0,0-1 0,0 2 0,0 0 0,0-3 0,0 3 0,0-3 0,0 3 0,0 0 0,0 0 0,0 0 0,0-2 0,0 1 0,0-1 0,0 2 0,0 0 0,0 0 0,0-3 0,0 3 0,0-5 0,0 2 0,0 0 0,0-2 0,0 4 0,0-2 0,0 1 0,0 1 0,0-4 0,0 2 0,0-3 0,0 1 0,0-1 0,0 1 0,0-1 0,0 1 0,0-1 0,0 1 0,0 2 0,0 1 0,0-1 0,0 2 0,0-3 0,0 1 0,0-1 0,0 0 0,0 1 0,0-3 0,0 1 0,0 2 0,0 0 0,0 1 0,0 1 0,0 1 0,0-2 0,0 1 0,0-5 0,0 1 0,0-3 0,0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7.1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10 130 24575,'0'20'0,"0"3"0,0-1 0,0 4 0,-4 0 0,3 0 0,-3-4 0,4 3 0,0-12 0,0 6 0,0-7 0,0 4 0,0-4 0,0 3 0,0-3 0,0 4 0,0 5 0,0-4 0,0 8 0,0-4 0,0 1 0,0 3 0,0-8 0,0 8 0,0-8 0,0 4 0,0-5 0,0 0 0,0-1 0,0 1 0,4 0 0,0 0 0,1 0 0,2 0 0,-3-4 0,3-1 0,0-4 0,5 1 0,0-1 0,3 1 0,1 0 0,0-3 0,5-2 0,-4-3 0,3 0 0,-4 0 0,0 0 0,5 0 0,-4 0 0,3 0 0,-4 0 0,0-3 0,0-5 0,0-1 0,-4-6 0,-1 2 0,1-3 0,-3 0 0,3-4 0,-8-19 0,0 9 0,-4-19 0,0 16 0,0-5 0,0 0 0,0 0 0,-4 0 0,-2-1 0,-3 1 0,-1 0 0,1 5 0,-1-4 0,1 4 0,4-5 0,-3 5 0,7-3 0,-7 13 0,7-8 0,-6 14 0,3 0 0,0 6 0,-3 4 0,3 3 0,-3 0 0,-4 4 0,-5 0 0,-1 0 0,2 0 0,0 0 0,3 0 0,0 0 0,-3 0 0,6 0 0,-6 0 0,7 0 0,-7 4 0,3 0 0,0 1 0,-3 2 0,6-3 0,-6 4 0,7-4 0,-3 3 0,4-3 0,-1 3 0,4 4 0,-3 1 0,6 4 0,-2 0 0,3 0 0,0 0 0,0-1 0,0 1 0,0 0 0,0-5 0,0 0 0,0-4 0,7 1 0,6-1 0,9-2 0,9-1 0,8-4 0,1 0 0,10 0 0,2 0 0,1 0 0,5 0 0,0 0 0,-5 0 0,-1 0 0,-8 0 0,-11-4 0,-6 3 0,-7-3 0,-8 4 0,-1 0 0,-13 0 0,-2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8.93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157 1 24575,'-7'7'0,"0"-1"0,-1-6 0,4 4 0,-3 3 0,7 1 0,-7 0 0,6-2 0,-2-2 0,3 6 0,0 2 0,0 2 0,-4 2 0,-1 5 0,-6-4 0,-2 3 0,-3-7 0,3 2 0,-2-6 0,10 2 0,-10-3 0,14-1 0,-10 0 0,10-3 0,-2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39.9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24575,'14'0'0,"-3"0"0,8 0 0,-10 0 0,7 0 0,-9 0 0,0 0 0,0 0 0,-3 0 0,-1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2.13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24575,'0'10'0,"0"4"0,0 3 0,0 0 0,0 8 0,0-4 0,0 5 0,0 1 0,0 4 0,0 2 0,0 0 0,0-2 0,0 0 0,0-3 0,0 3 0,0-4 0,0-1 0,0-5 0,0 10 0,0-3 0,0 5 0,0 3 0,0-3 0,0 5 0,0 6 0,0-10 0,0 9 0,0-10 0,0 0 0,0 3 0,0-8 0,0 3 0,0-5 0,0 1 0,0-1 0,0-5 0,0 4 0,0-8 0,0 0 0,0-2 0,0-4 0,0 1 0,0-2 0,0-3 0,0-1 0,0-5 0,0-10 0,0-4 0,0-12 0,0 3 0,0-4 0,4-6 0,2-1 0,3 0 0,4-4 0,-3 5 0,4-1 0,-1-4 0,-3 14 0,3-8 0,-5 14 0,0-3 0,0 8 0,-4 0 0,3 5 0,-3 0 0,3 0 0,0-1 0,0 1 0,1 3 0,-4-3 0,2 7 0,-2-7 0,3 7 0,0-4 0,0 1 0,0-1 0,4-4 0,1 1 0,4-1 0,0 0 0,0 0 0,-4 0 0,-1 3 0,-4 2 0,1 3 0,-1 0 0,0 0 0,0 0 0,0 0 0,1 3 0,-1 5 0,1 4 0,0 4 0,0 0 0,0 0 0,0 5 0,0-4 0,1 8 0,-1-8 0,0 8 0,1-4 0,-1 1 0,-3 3 0,-2-3 0,-3-1 0,0 4 0,0-3 0,0 4 0,0 0 0,0-4 0,0 3 0,0-8 0,0 8 0,0-8 0,0 3 0,0-8 0,4 7 0,-3-10 0,2 5 0,-3-13 0,0 1 0,0-5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3.49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88 1 24575,'19'0'0,"2"0"0,0 0 0,4 0 0,-8 3 0,4 5 0,-1 1 0,-3 6 0,9 4 0,-8-2 0,3 5 0,-4-2 0,-5-3 0,1 13 0,-1-11 0,2 11 0,-5-8 0,6 4 0,-9 0 0,3 0 0,-2 0 0,-1 6 0,2-5 0,2 10 0,-5-4 0,-1 10 0,-4-3 0,0 4 0,0 0 0,0-4 0,0 4 0,0 0 0,0-5 0,0 0 0,0-2 0,0-5 0,0 1 0,-4-2 0,-1-5 0,-4 6 0,-4-5 0,3 5 0,-7-6 0,8 0 0,-8 0 0,7 1 0,-6-1 0,3-5 0,-1 4 0,-2-3 0,3 4 0,-5 0 0,1-4 0,0 3 0,0-3 0,0-1 0,0 4 0,0-8 0,1 4 0,-5-5 0,4 0 0,-4 1 0,5-5 0,0 0 0,0-4 0,4-1 0,1 1 0,4-1 0,-1 0 0,1-6 0,4-5 0,0-1 0,3-2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7.13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 1 24575,'0'18'0,"0"4"0,0-1 0,0 11 0,0-5 0,0 10 0,0-4 0,0 11 0,0-5 0,0 5 0,0-6 0,0 0 0,0 0 0,0 0 0,-4 0 0,3 0 0,-3-5 0,4-1 0,0-1 0,0-3 0,-4 3 0,3-5 0,-3 0 0,4 0 0,0 1 0,0-6 0,0 4 0,0-8 0,0 4 0,0-9 0,0 3 0,0-7 0,0 3 0,0-4 0,0 0 0,0 1 0,0-1 0,0 0 0,0 0 0,0 0 0,0 1 0,0-1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8.82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24575,'15'0'0,"4"0"0,-2 0 0,3 0 0,1 0 0,-8 0 0,6 0 0,-10 0 0,2 0 0,-4 0 0,0 0 0,-1 0 0,1 0 0,1 0 0,-1 0 0,0 0 0,0 0 0,0 0 0,4 0 0,-3 0 0,7 0 0,-7 0 0,7 0 0,-3 0 0,0 0 0,3 0 0,-3 3 0,4-2 0,0 6 0,-4-3 0,3 4 0,-7-1 0,3 1 0,-4-1 0,1 0 0,-1 0 0,0 1 0,0-1 0,0 0 0,1 4 0,-4-3 0,-1 7 0,1-7 0,-4 7 0,4-7 0,-4 7 0,0-3 0,0 0 0,0 3 0,0-7 0,0 7 0,0-3 0,0 4 0,0 0 0,-8 0 0,3 0 0,-7 0 0,4 0 0,-3 0 0,2 0 0,-6 0 0,2-4 0,1-1 0,-3-3 0,7-1 0,-7 1 0,6 0 0,-6-1 0,7 1 0,-7-4 0,3-1 0,-4-3 0,0 0 0,0 0 0,0 0 0,-7 0 0,0 0 0,-1 0 0,-1 0 0,8 0 0,-8 0 0,11 0 0,-5 0 0,11 0 0,-4 0 0,5-3 0,3-1 0,1-3 0,3 3 0,0 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49.96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24575,'15'0'0,"-1"0"0,12 0 0,-3 0 0,8 0 0,-9 0 0,-2 0 0,1 0 0,-8 0 0,3 0 0,-9 0 0,0 0 0,-3 0 0,-1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1.01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24575,'11'0'0,"2"0"0,-4 0 0,6 0 0,-3 0 0,4 0 0,9 0 0,-6 0 0,11 0 0,-8 0 0,-1 0 0,-1 0 0,-4 0 0,-5 0 0,-3 0 0,-5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5.05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507 1 24575,'-31'13'0,"10"-6"0,-12 21 0,6-13 0,3 6 0,-7-3 0,10-1 0,-1 0 0,-3 0 0,8-1 0,-9 2 0,9 2 0,-5 2 0,5-3 0,0 5 0,0-6 0,-1 8 0,5-4 0,0 3 0,1-4 0,2 5 0,-2 1 0,3-1 0,0 0 0,0 0 0,4-4 0,-3 3 0,4-8 0,-1 3 0,-2-4 0,6-4 0,-3 3 0,4-3 0,0 4 0,0 0 0,0 0 0,0 0 0,0 4 0,0-3 0,0 8 0,0-3 0,0 4 0,0-4 0,0 3 0,0-4 0,0 5 0,0 1 0,0-1 0,0 0 0,0 0 0,4 0 0,1 0 0,3-4 0,1-2 0,2-4 0,2 0 0,-1 0 0,3 0 0,-3 0 0,4-4 0,5 4 0,-4-3 0,3 0 0,1 2 0,-4-6 0,8 4 0,-8-2 0,8-1 0,4 5 0,-6-5 0,5 2 0,-16-5 0,-1 1 0,-4-4 0,0-1 0,0 0 0,0-2 0,-3 2 0,0-3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46.3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3379 1 24575,'-3'9'0,"-1"0"0,-1 1 0,0 0 0,-5 0 0,4 0 0,-3 0 0,1 0 0,0 3 0,-2-2 0,2 1 0,-2-2 0,2 3 0,-1-2 0,1 2 0,-2-3 0,2 0 0,-2-2 0,5 1 0,-2-4 0,2 5 0,-2-3 0,-1 3 0,-2 0 0,0 0 0,0 0 0,-1 3 0,1-2 0,-1 2 0,1-3 0,0 0 0,0 0 0,3-3 0,0 0 0,2-2 0,1-1 0,-3 3 0,1 1 0,-3-1 0,1 3 0,0-2 0,-2 2 0,3-1 0,-3-1 0,2 2 0,-2-5 0,2 5 0,1-5 0,-3 2 0,3 0 0,-1-1 0,-1 3 0,3-4 0,-3 2 0,4 0 0,-5-1 0,5 1 0,-5 0 0,5-2 0,-4 4 0,3-1 0,-3 0 0,3 1 0,-3-1 0,1 0 0,-5 3 0,5-2 0,-4 1 0,7-3 0,-5-2 0,5 2 0,-4-2 0,1 2 0,-2-2 0,2 0 0,-1 0 0,1 0 0,-2 0 0,0 0 0,0 0 0,0 0 0,0 0 0,-3 2 0,2-1 0,-5 2 0,5-3 0,-4 0 0,1 1 0,0 1 0,-1-1 0,4 1 0,-2-1 0,3-1 0,-8 2 0,7-1 0,-7-1 0,5-1 0,3-1 0,-6 3 0,2-1 0,1 0 0,-3 1 0,2-1 0,-2 0 0,-1 1 0,1-3 0,2 1 0,-2-1 0,3 0 0,-4 2 0,1-2 0,-1 3 0,-3-1 0,3 1 0,-3-3 0,4 2 0,-1-4 0,4 3 0,-3-3 0,5 1 0,-5-2 0,-2 2 0,3-1 0,-2 3 0,7-3 0,-3 3 0,2-3 0,-2 1 0,3 1 0,0-3 0,0 2 0,-3 1 0,3-3 0,-3 3 0,3-3 0,-3 2 0,2-1 0,-2 1 0,0 1 0,2-3 0,-2 3 0,0-3 0,3 0 0,-3 0 0,0 0 0,2 0 0,-5 0 0,1 0 0,1 0 0,-3 0 0,6 0 0,-2 0 0,0 0 0,2 0 0,-2 0 0,0 0 0,3 0 0,-3 0 0,0 0 0,2 0 0,-2 0 0,3 0 0,-3 0 0,2 0 0,-4 0 0,1 0 0,0 0 0,-1 0 0,4 0 0,-5 0 0,2 0 0,-2 0 0,2 0 0,-1-3 0,1 3 0,-7-5 0,6 5 0,-2-3 0,4 1 0,2 1 0,-2-3 0,0 3 0,3-4 0,-3 5 0,0-5 0,2 2 0,-2 0 0,0-1 0,2 1 0,-2 0 0,3-2 0,0 5 0,0-5 0,0 2 0,-3 1 0,3-3 0,-6 2 0,5-2 0,-5 2 0,3-2 0,-1 2 0,1-2 0,0 0 0,-5 0 0,3-1 0,-5 3 0,9-1 0,-4 1 0,1-3 0,-2 3 0,-1-2 0,3 2 0,-1-2 0,1 0 0,0 2 0,-1-2 0,1 2 0,-2-3 0,2 1 0,-2-1 0,2 1 0,-2-1 0,2 1 0,-1-1 0,1 1 0,0 0 0,-1-1 0,4 1 0,-5 0 0,5 0 0,-4-1 0,-4-1 0,2 1 0,-1-2 0,5 3 0,0 2 0,2-2 0,-2 3 0,0-6 0,3 2 0,-3-2 0,0 1 0,2 1 0,-2-4 0,3 4 0,0-3 0,0 3 0,0-1 0,0 2 0,2-2 0,-2 1 0,5-1 0,-2 0 0,0 1 0,1-3 0,-1 1 0,0-2 0,1 0 0,-1 2 0,-3-6 0,5 8 0,-5-5 0,6 4 0,-1 1 0,0-1 0,1 3 0,-3-1 0,1-2 0,-1 2 0,2-2 0,-2 2 0,2 0 0,-4-2 0,1 2 0,0-5 0,-1 4 0,1-3 0,-2 1 0,0-2 0,-1-3 0,1 2 0,-1-4 0,1 4 0,0-2 0,-1 0 0,1 2 0,2 1 0,-4-4 0,4 7 0,-2-7 0,3 9 0,2-5 0,0 5 0,0-2 0,1 3 0,-1-1 0,1 0 0,-3 1 0,1-1 0,-1-2 0,3 2 0,-1-2 0,0 2 0,1 0 0,-1 1 0,3-1 0,-2 1 0,1-1 0,-1 1 0,1 0 0,-1 1 0,4-1 0,-4 2 0,1-3 0,-1 3 0,0 0 0,1 2 0,1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7.51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42 24575,'15'0'0,"0"0"0,1 0 0,-4 0 0,3 0 0,-7 0 0,3 0 0,0 0 0,-3 0 0,3 0 0,-4 0 0,0 0 0,0 0 0,1 0 0,-4 3 0,2 1 0,-2 3 0,3 5 0,1-4 0,-4 3 0,2-4 0,-5 4 0,6-3 0,-7 7 0,4-3 0,-4 4 0,0 0 0,0 0 0,0 4 0,0-3 0,0 8 0,0-3 0,0 0 0,-4 3 0,-1-8 0,-4 8 0,-2-8 0,1 3 0,-1-4 0,-1-3 0,4-2 0,0-4 0,1 0 0,3 1 0,-3-1 0,3 0 0,-3 0 0,6-9 0,-2-3 0,3-10 0,0-5 0,4-2 0,1-4 0,8-1 0,-4 1 0,13-1 0,-7-5 0,8 3 0,-5-2 0,4 3 0,-7 2 0,6 3 0,-12 6 0,2 2 0,-4 7 0,1-3 0,-1 7 0,-3-3 0,2 6 0,-5-5 0,2 2 0,1-3 0,0-1 0,0 1 0,2 0 0,-5-1 0,5 4 0,-5-2 0,5 2 0,-2-3 0,3 0 0,0 3 0,-4 7 0,0 5 0,-6 7 0,-2 1 0,-3 0 0,0 0 0,0 0 0,4 0 0,0-1 0,4 1 0,-4 5 0,3 0 0,-3 1 0,4 3 0,-3-8 0,2 3 0,-3-4 0,4-4 0,0-1 0,0-3 0,-3-1 0,2 0 0,-2 0 0,3 0 0,0 0 0,0 0 0,0 0 0,0 0 0,3 0 0,1 0 0,7 0 0,-3 1 0,7 0 0,-7-1 0,3 0 0,0 1 0,-3-4 0,3 3 0,-4-6 0,4 2 0,-2-3 0,2 0 0,0 0 0,-3 0 0,3 0 0,-4 0 0,0 0 0,1 0 0,-1 0 0,-1 0 0,1 0 0,0 3 0,0-3 0,-4 7 0,4-6 0,-3 5 0,3-2 0,0 0 0,-3 2 0,2-5 0,-6 5 0,6-5 0,-5 2 0,2-3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9:58.40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24575,'0'18'0,"0"-2"0,0 5 0,0-1 0,0-3 0,0 4 0,0-9 0,0-1 0,0-4 0,0 0 0,0-6 0,0-2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0.95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43 37 24575,'0'35'0,"0"-5"0,0 7 0,0-10 0,0 5 0,0-6 0,0 0 0,0 5 0,0-12 0,0 11 0,4-12 0,-3 3 0,2 0 0,-3-5 0,0-1 0,0-3 0,0 0 0,0-5 0,0 0 0,3-3 0,1-1 0,0-10 0,2-2 0,-1-11 0,7-2 0,2-10 0,4 5 0,1-10 0,-2 9 0,-2-9 0,1 14 0,-6-7 0,1 13 0,-2-4 0,-5 5 0,-1 4 0,-3 1 0,0 4 0,0-1 0,0 1 0,0 0 0,3 3 0,-2-2 0,2 2 0,4-7 0,-2-1 0,10 0 0,-6 1 0,2 3 0,-4 1 0,0-1 0,0 4 0,-3 4 0,0 4 0,-4 3 0,0 4 0,0-3 0,0 7 0,0-3 0,0 4 0,0 0 0,0 4 0,0 2 0,0-1 0,0 10 0,0-9 0,0 10 0,0-6 0,4 6 0,1-5 0,0 10 0,-1-10 0,-4 10 0,0-10 0,0 10 0,0-9 0,0 8 0,0-8 0,0 9 0,0-5 0,0 1 0,0 4 0,0-4 0,0 5 0,0 0 0,0-5 0,0 3 0,-8-8 0,2 8 0,-11-8 0,7 3 0,-7-4 0,4-1 0,-1-5 0,-1 0 0,6-5 0,-7 0 0,8-4 0,-3-1 0,3-4 0,1 0 0,-4 1 0,3-4 0,-7-1 0,6-3 0,-6 0 0,3 0 0,0-7 0,-3-2 0,6-7 0,-3-4 0,-1-2 0,7-4 0,-6-6 0,11-1 0,-7-11 0,7 4 0,-3 1 0,4 7 0,0 0 0,0 5 0,0-5 0,0 1 0,0 3 0,0-9 0,8 10 0,12-12 0,5 10 0,15-6 0,0 5 0,1 5 0,9-5 0,-4 9 0,-1 0 0,-1 3 0,-6 7 0,-5-2 0,-6 7 0,-7 3 0,-8 3 0,-1 0 0,-4 0 0,-9 0 0,-2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1.93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75 1 24575,'0'14'0,"0"1"0,0 5 0,0 2 0,0-1 0,0-4 0,0 2 0,0-9 0,-4 9 0,3-11 0,-6 7 0,-1-6 0,0 2 0,0-4 0,1 1 0,3-1 0,-3 0 0,0-3 0,0-1 0,3-3 0,1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4.69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25 24575,'20'0'0,"-1"0"0,1 0 0,-3 0 0,0 0 0,-2 0 0,-7 0 0,7 0 0,-7 0 0,3 0 0,-5 0 0,2 0 0,-2 0 0,1 0 0,0 0 0,0 0 0,0 0 0,0 0 0,-1 0 0,10 0 0,-3-4 0,8 0 0,-5-4 0,0 3 0,-4 1 0,-1 4 0,-4 0 0,0 0 0,0 0 0,-3 3 0,-4 1 0,-4 7 0,-4-3 0,-4 12 0,3-7 0,-6 7 0,6-4 0,-3 0 0,0 0 0,4 0 0,-4-4 0,4 3 0,1-3 0,-2 4 0,-2 0 0,2 0 0,-6 0 0,6-4 0,-2 2 0,3-5 0,0 6 0,4-7 0,-3 3 0,7-4 0,-1-3 0,9-5 0,4-7 0,4-1 0,4-3 0,-3 4 0,4 0 0,-5 3 0,-1 2 0,-3 3 0,3 0 0,-6 0 0,6 0 0,-7 0 0,7 0 0,-7 0 0,3 3 0,0 5 0,-3 4 0,4 4 0,-1 0 0,-2 0 0,3 4 0,0-3 0,-3 4 0,6-6 0,-6 1 0,7 5 0,-7-4 0,3 8 0,-4-8 0,1 8 0,-1-3 0,-3 4 0,-1 0 0,-4 0 0,0 0 0,0 0 0,0 1 0,0-1 0,-4 0 0,-1-5 0,-3 0 0,0-5 0,-4 0 0,3 0 0,-6 0 0,7-4 0,-8 3 0,8-7 0,-7 3 0,3-3 0,0-1 0,-3 1 0,7 0 0,-4-4 0,5-1 0,0-3 0,-4 0 0,2 0 0,-2 0 0,4 0 0,-1 0 0,1-3 0,-4-12 0,2 1 0,-3-14 0,8 7 0,-4-6 0,7-4 0,-3-2 0,4-5 0,0 0 0,0-1 0,0 1 0,0 0 0,0 0 0,0 0 0,0 5 0,9-4 0,-3 9 0,11-3 0,-4 9 0,0 2 0,-2 3 0,-3 5 0,0-3 0,-1 10 0,0-5 0,1 6 0,-4-3 0,2 3 0,-5-3 0,2 3 0,-3-3 0,0-2 0,0 4 0,0-1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06.06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24575,'15'0'0,"0"0"0,0 0 0,-3 0 0,0 3 0,-1 2 0,1 2 0,0 5 0,-1-4 0,1 4 0,-7 4 0,5-3 0,-6 4 0,1 2 0,1-6 0,-2 4 0,4-2 0,-4-3 0,3 0 0,-3 3 0,4-3 0,0 4 0,0 0 0,-4 0 0,3 0 0,-2 4 0,3-3 0,1 4 0,-5-1 0,3-3 0,-2 8 0,-1-8 0,4 8 0,-7-8 0,3 4 0,0-1 0,-3-3 0,3 4 0,-4-5 0,0 0 0,0 0 0,0-1 0,0 6 0,0-4 0,0 3 0,0 8 0,0-9 0,0 13 0,0-15 0,0 8 0,0-8 0,-4 3 0,0-4 0,-5 5 0,1-4 0,0 3 0,3-8 0,-2 3 0,3-3 0,-4 0 0,0 3 0,4-6 0,-3 2 0,3-4 0,0 0 0,0 0 0,1-3 0,3 3 0,-3-9 0,3-6 0,-4-1 0,4-2 0,-4 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1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0:4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24575,'0'7'0,"0"-1"0,0 1 0,0 0 0,0 0 0,0 0 0,4-3 0,-4 2 0,7-3 0,-7 4 0,7 0 0,-7 0 0,4 0 0,-1-3 0,-2 3 0,2-3 0,-3 3 0,3 0 0,-2-1 0,2 1 0,0 0 0,-3 0 0,3 0 0,-3 0 0,3-1 0,-2 1 0,5 0 0,-5 0 0,2 0 0,0-4 0,-2 4 0,2-4 0,0 1 0,-2 3 0,5-4 0,-2 4 0,0 0 0,-1 0 0,0 0 0,-2 0 0,2 0 0,0-3 0,-2 3 0,2-3 0,0 0 0,-2 2 0,5-2 0,-5 3 0,5-3 0,-5 3 0,5-3 0,-5 3 0,6 0 0,-3 0 0,3 0 0,-3 0 0,2 0 0,-2 1 0,0-1 0,2 0 0,-5 0 0,5 0 0,-5 1 0,5-1 0,-5 0 0,5-3 0,-5 2 0,6-5 0,-7 5 0,3-2 0,1 3 0,-4 1 0,7-1 0,-6 0 0,5 0 0,-5 0 0,2 0 0,0 1 0,-2-1 0,5 0 0,-2 0 0,3 0 0,-3 0 0,3 0 0,-3 1 0,0-1 0,2 0 0,-2 0 0,3 0 0,-3 0 0,2 1 0,-2-1 0,4 0 0,-4 0 0,2 0 0,-2 0 0,3 1 0,-3-1 0,3 0 0,-3 0 0,3 0 0,-3 1 0,2-1 0,-5 0 0,5 0 0,-5 0 0,6 1 0,-7-1 0,7 0 0,-6 0 0,5 0 0,-5 1 0,5-1 0,-5 0 0,5 0 0,-2 0 0,0 0 0,0 1 0,-1-1 0,-2 0 0,5 0 0,-5 4 0,2-3 0,0 3 0,-2 1 0,5-4 0,-5 3 0,2 0 0,0-3 0,-2 3 0,6 0 0,-6-3 0,2 3 0,1 0 0,-3-2 0,6 6 0,-6-7 0,6 7 0,-6-7 0,6 7 0,-6-7 0,5 3 0,-5 0 0,6-3 0,-7 3 0,7-3 0,-6-1 0,2 0 0,0 4 0,-2-3 0,6 3 0,-6-4 0,5 1 0,-5-1 0,5 0 0,-5 0 0,2 0 0,1 1 0,-4 3 0,7-3 0,-6 3 0,5-4 0,-5 4 0,5-3 0,-2 3 0,3 0 0,0-3 0,-3 2 0,3 1 0,-3-3 0,4 7 0,-4-7 0,3 3 0,-3 0 0,0-2 0,3 2 0,-3-4 0,3 0 0,-3 4 0,3-3 0,-7 3 0,4-3 0,-1-1 0,-2 4 0,5-3 0,-5 3 0,2-4 0,0 0 0,-2 1 0,2-1 0,0 0 0,-2 0 0,2 0 0,1 0 0,-4 1 0,4-1 0,-1 0 0,1 0 0,0 0 0,2 0 0,-2 0 0,0 0 0,2-3 0,-5 2 0,2-2 0,0 0 0,-2 2 0,5-2 0,-5 3 0,5 0 0,-5-1 0,2-5 0,-3-2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1:5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24575,'7'0'0,"6"0"0,-4 0 0,9 0 0,-10 3 0,7-2 0,-7 6 0,7-3 0,-7 0 0,3 3 0,-4-7 0,1 7 0,-1-6 0,0 2 0,0 0 0,0-2 0,1 2 0,-4 0 0,2-2 0,-2 2 0,3 0 0,0 1 0,0 3 0,0-3 0,1 3 0,-1-3 0,0 3 0,0-3 0,0 2 0,0-2 0,0 3 0,0-3 0,-3 2 0,3-2 0,-3 0 0,3 3 0,0-7 0,-3 7 0,3-3 0,-3 0 0,3 2 0,0-2 0,0 0 0,0 2 0,0-2 0,0 0 0,0 3 0,1-3 0,-1 3 0,0 0 0,0 0 0,0-3 0,1 3 0,-1-3 0,0 3 0,0 0 0,4 1 0,-3-1 0,4 0 0,-1 1 0,1-1 0,0 1 0,-1 0 0,0-1 0,-3 0 0,7 1 0,-7 0 0,3-1 0,0 1 0,-3-1 0,7 1 0,-6-1 0,2 1 0,-4-1 0,0 0 0,4 1 0,-3-1 0,3 0 0,-4 1 0,1-1 0,-1 0 0,0 0 0,0 0 0,4 1 0,-3-4 0,3 3 0,-3-7 0,3 7 0,-3-3 0,7 4 0,-7-1 0,7-2 0,-3 1 0,0-2 0,3 4 0,-7-1 0,3 1 0,0 0 0,-3-1 0,7 1 0,-7-1 0,7 1 0,-7-1 0,7-3 0,-7 3 0,7-3 0,-6 3 0,2 1 0,0-1 0,4 4 0,-2-5 0,5 4 0,-10-6 0,7 4 0,-3-4 0,0 3 0,3-3 0,-3 4 0,4-1 0,0 1 0,0 0 0,0-3 0,0 2 0,0-3 0,0 4 0,-1-3 0,1 2 0,0-3 0,0 4 0,-4 0 0,3 0 0,-3-1 0,4-2 0,0 2 0,-4-3 0,10 4 0,-8-1 0,5-2 0,-4 2 0,-3-3 0,4 4 0,-4 0 0,3-1 0,-3 1 0,0 0 0,3 0 0,-7-1 0,7 1 0,-7-1 0,7 1 0,-7-1 0,7 1 0,-7-1 0,7 1 0,-3 0 0,4 0 0,-4-1 0,3 1 0,-3 0 0,0-1 0,3 1 0,-7-1 0,7 1 0,-7-4 0,7 4 0,0-1 0,-2 2 0,5-2 0,-9-1 0,2-2 0,-4 4 0,0-4 0,0-1 0,0 0 0,-3 1 0,3 0 0,-6 2 0,2-6 0,-3 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1:5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1119 5 24575,'-15'0'0,"-4"-4"0,2 6 0,-8-5 0,8 14 0,-9-9 0,9 12 0,-8-9 0,3 3 0,1 3 0,0-5 0,5 5 0,-4-3 0,2 0 0,-2 1 0,-1-1 0,4 0 0,-4 0 0,5 0 0,-4 1 0,3-1 0,-4 0 0,5 0 0,0 0 0,0 0 0,0 0 0,0 0 0,0 0 0,0 0 0,0 3 0,0-2 0,0 3 0,4-5 0,-3 1 0,6-1 0,-6 1 0,7-1 0,-7 1 0,3 0 0,0-1 0,-3 1 0,3 4 0,-4-4 0,0 4 0,-1-1 0,1-2 0,0 3 0,0-4 0,4-1 0,1 1 0,4-1 0,-1-3 0,-3 3 0,3-3 0,-3 3 0,4 1 0,-5-1 0,4 0 0,-7 1 0,7 0 0,-7-4 0,6 2 0,-2-2 0,4 3 0,-8 1 0,6-1 0,-5 1 0,3-1 0,3 1 0,-8 0 0,8-1 0,-7 1 0,7-1 0,-3 0 0,3-3 0,1 0 0,3-1 0,-2-2 0,5 5 0,-3-5 0,4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16:49.0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134 0 24575,'0'16'0,"0"-1"0,0-5 0,0 0 0,0 0 0,0 0 0,0 0 0,0 0 0,0 0 0,0-3 0,0 3 0,0-3 0,0 3 0,0 0 0,0-2 0,0 1 0,0-2 0,0 1 0,0 0 0,0 0 0,0 0 0,0 1 0,0-1 0,0-1 0,0 2 0,0-1 0,0 0 0,0 1 0,0-4 0,0 2 0,0-2 0,0-1 0,0 1 0,0-1 0,0 3 0,0-2 0,0 5 0,0-3 0,-2 3 0,1 0 0,-1 0 0,2 0 0,0 0 0,0-2 0,0-1 0,0-3 0,0 1 0,-2-3 0,0-2 0,-3-5 0,3-2 0,-3-1 0,3-1 0,-3 4 0,0-5 0,0 3 0,0-1 0,-2-2 0,2 3 0,-3-3 0,1 0 0,2 2 0,-5-1 0,5 1 0,-5-2 0,5 0 0,-2 2 0,2 1 0,0 3 0,1-1 0,1 1 0,-1 1 0,4-1 0,0 4 0,2-2 0,2 2 0,0 0 0,1 0 0,-1 0 0,-2 2 0,2-2 0,-1 4 0,1-4 0,-1 4 0,1-3 0,-2 3 0,3-2 0,-1 3 0,3 0 0,1-1 0,-1 1 0,5 0 0,-3 0 0,3 0 0,-2 0 0,0 3 0,0-3 0,0 2 0,-2-2 0,1 0 0,-4 0 0,2-1 0,-2 1 0,-1-1 0,1 1 0,-1-3 0,1 2 0,0-1 0,-1 1 0,1 1 0,-1-1 0,1 1 0,-1 0 0,1-3 0,-3 2 0,2-1 0,-1 1 0,-1 1 0,2-1 0,-1 1 0,1-1 0,1 1 0,-1-1 0,-1 1 0,1-1 0,-2 1 0,3-1 0,-1 1 0,1-1 0,-1 1 0,1-1 0,-1-1 0,3 1 0,-4-3 0,2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24575,'7'0'0,"-1"0"0,2 0 0,-1 0 0,0 0 0,4 0 0,1 0 0,3 0 0,-3 0 0,-1 0 0,-4 0 0,0 0 0,0 0 0,0 0 0,4 0 0,-2 0 0,2 0 0,-4 0 0,4 0 0,-3 0 0,3 0 0,-4 0 0,0 0 0,1 0 0,-1 0 0,0 0 0,-3 3 0,2 1 0,-5 3 0,5-3 0,-2 2 0,0-2 0,2 3 0,-5 0 0,6 1 0,-7-1 0,4 0 0,-4 4 0,0 1 0,0 0 0,0 3 0,0-7 0,-4 7 0,-4-3 0,-4 0 0,-4 3 0,-5-2 0,4 0 0,-4 3 0,5-7 0,0 2 0,4-3 0,1-1 0,4 0 0,-1-3 0,4 3 0,1-4 0,0 4 0,2 0 0,-2 0 0,0 0 0,2 5 0,-2-4 0,3 3 0,0-4 0,0 0 0,-4 0 0,3 0 0,-2 0 0,3 0 0,0-1 0,0-2 0,0-1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24575,'14'0'0,"-3"0"0,0 0 0,0 0 0,1 0 0,0 0 0,-1 0 0,-4 0 0,4 0 0,-3 0 0,3 0 0,-3 0 0,-1 0 0,0 0 0,0 0 0,0 3 0,1 1 0,-1 4 0,0-1 0,0 0 0,0 0 0,-3 4 0,0 1 0,-4 9 0,0-4 0,0 8 0,0-8 0,0 8 0,0-4 0,-8 1 0,-1 3 0,-8-3 0,0-1 0,0 0 0,5-5 0,1-4 0,3-1 0,1-4 0,-1 0 0,4-12 0,1-6 0,3-8 0,4-11 0,1 7 0,8-9 0,-3 6 0,3 0 0,-5 4 0,1-3 0,-1 3 0,1-4 0,-1 0 0,5 0 0,-3-1 0,5 6 0,-5 0 0,1 5 0,-3 4 0,-1 1 0,0 4 0,0-1 0,-3 2 0,3-1 0,-3-4 0,3-1 0,1-1 0,0-2 0,-1 7 0,1 0 0,-1 5 0,0 3 0,-3 3 0,-1 1 0,-3 3 0,-3-3 0,-1-1 0,0 0 0,-2-2 0,1 2 0,-2 0 0,0-2 0,3 5 0,-3-5 0,3 2 0,0 0 0,-2-2 0,5 5 0,-2-2 0,3 3 0,0 0 0,0 1 0,0-1 0,-4 0 0,4 4 0,-4-3 0,4 7 0,0-7 0,0 3 0,0-3 0,0-1 0,0 0 0,0 0 0,0 0 0,0 0 0,0 0 0,4 0 0,0 1 0,3-1 0,0 4 0,1 1 0,0 0 0,-1-1 0,4 0 0,-3-3 0,7 4 0,-6-1 0,6-2 0,-3 2 0,0-3 0,3 3 0,-3-2 0,0 2 0,3-7 0,-3-1 0,9-3 0,-4 0 0,8 0 0,-8 0 0,3 0 0,-4 0 0,-4 0 0,-1 0 0,-4 0 0,1 0 0,-1 0 0,0 0 0,-3 0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24575,'0'-10'0,"0"0"0,3 3 0,0 0 0,8 3 0,-3 1 0,7 3 0,-7 0 0,3 0 0,1 0 0,-4 0 0,3 0 0,-4 0 0,4 0 0,-3 0 0,7 0 0,-7 0 0,3 0 0,-3 0 0,-1 3 0,-3 1 0,2 3 0,-5 1 0,2-1 0,-3 0 0,3 0 0,-2 0 0,2 0 0,-3 0 0,0 0 0,0 1 0,0 3 0,0-3 0,0 11 0,0-5 0,-4 6 0,0-4 0,-8 0 0,3 0 0,-6 0 0,3-4 0,-1 3 0,-2-6 0,6 2 0,-2-3 0,4-1 0,0 0 0,0-3 0,3 2 0,1-2 0,3 3 0,0 0 0,0 0 0,0 0 0,0 0 0,0 4 0,0 1 0,0 4 0,0-4 0,0 3 0,0-3 0,0 0 0,0-1 0,0-4 0,0 0 0,0-3 0,0-1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0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24575,'0'7'0,"0"-1"0,0 2 0,3-1 0,-2 0 0,2 0 0,0-3 0,-2 3 0,2-4 0,1 4 0,-4 0 0,7 0 0,-6 0 0,5 1 0,-5-1 0,5 0 0,-2 0 0,0 0 0,3 1 0,-7-1 0,4 0 0,-4 0 0,3 0 0,0-3 0,4-1 0,-1-3 0,1 0 0,0 0 0,0 0 0,0 0 0,0 0 0,-1 0 0,1 0 0,0 0 0,0 0 0,0 0 0,0 0 0,0 0 0,0-6 0,0 1 0,-3-6 0,3 0 0,-2-1 0,-1 0 0,3-3 0,-6 7 0,2-4 0,-3 5 0,0 0 0,0-1 0,0 1 0,4-4 0,-3 3 0,2-3 0,-3-1 0,0 4 0,0-3 0,0 0 0,0 2 0,0-2 0,4 4 0,-4-4 0,4 3 0,-4-8 0,0 8 0,0-7 0,0 7 0,3 0 0,-2 1 0,2 9 0,-3-1 0,0 10 0,0 1 0,0 0 0,0 3 0,0-3 0,0 4 0,0-4 0,0 3 0,3-3 0,-2 4 0,3-4 0,-1 3 0,-2-3 0,6 4 0,-6 0 0,6-1 0,-6 1 0,6 0 0,-6 5 0,6-4 0,-6 8 0,6-8 0,-6 8 0,6-3 0,-6 4 0,3 0 0,0 0 0,-3 0 0,3 6 0,-4-5 0,0 5 0,0-6 0,4 0 0,-3 0 0,3 0 0,-4 0 0,0-4 0,0 3 0,0-8 0,0 8 0,0-8 0,0 8 0,0-3 0,0 4 0,0-4 0,0 15 0,0-12 0,0 13 0,0-16 0,0 3 0,0-8 0,0 3 0,0-7 0,0 1 0,0-5 0,-4 6 0,0-7 0,-4 3 0,-3-4 0,3 1 0,-7-4 0,3-1 0,-9-3 0,4 0 0,-4 0 0,5 0 0,0 0 0,0-3 0,4-5 0,-4-9 0,6-5 0,-2-4 0,3-1 0,-4-11 0,3 9 0,2-9 0,-1 7 0,8 3 0,-3-3 0,4-1 0,0 4 0,0-8 0,0 8 0,0-3 0,0 5 0,8-1 0,2 1 0,6 4 0,7-4 0,-2 8 0,8-9 0,-2 3 0,2-5 0,4 5 0,-4-4 0,3 9 0,-4-9 0,-6 10 0,0 0 0,-7 4 0,-3 5 0,-2 2 0,-3 4 0,-3 3 0,-1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24575,'10'0'0,"3"-4"0,-1-4 0,4-1 0,5-3 0,-4 4 0,0 0 0,-6 0 0,0 1 0,-3 2 0,3 2 0,-4 3 0,0 0 0,0 0 0,-3 3 0,-1 1 0,-3 3 0,0 4 0,0 1 0,-3 4 0,2-1 0,-6 1 0,-1 0 0,-1 0 0,-7 5 0,7-4 0,-4 3 0,6-8 0,-1 3 0,0-7 0,1 3 0,-1-3 0,4 3 0,-2-3 0,5 3 0,-5-4 0,2 0 0,6-6 0,-1-2 0,13-6 0,-2-1 0,4 4 0,-4-3 0,3 6 0,-3-2 0,4-1 0,0 3 0,-1-2 0,-2 3 0,1 0 0,-1 0 0,-1 0 0,2 0 0,-5 0 0,6 0 0,-7 0 0,3 3 0,0 1 0,-3 3 0,3 1 0,-4-1 0,0 0 0,1 1 0,-1-1 0,0 0 0,1 4 0,-1-3 0,1 7 0,-4-3 0,3 4 0,-6 0 0,2 5 0,-3-4 0,0 3 0,0 1 0,0-4 0,0 8 0,0-8 0,0 3 0,0-4 0,0 0 0,-3 0 0,-2 0 0,-3 0 0,0 0 0,0 0 0,0-1 0,0-2 0,0 1 0,1-5 0,-1 2 0,4-4 0,-2 0 0,2-3 0,-3-1 0,0-3 0,3-3 0,-3-5 0,6-8 0,-2-1 0,3-8 0,0 7 0,0-7 0,0 4 0,0-6 0,0 1 0,0 0 0,0-1 0,0 1 0,0-5 0,0 3 0,0-4 0,3 11 0,6-4 0,0 7 0,3-2 0,0 4 0,-4 4 0,4-3 0,-5 6 0,-3-2 0,3 4 0,-7 0 0,4 3 0,-4 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24575,'-1'4'0,"6"-1"0,11-3 0,6 0 0,-1 0 0,4 0 0,-12 0 0,7 0 0,-12 0 0,3 0 0,-4 0 0,0 0 0,-3 0 0,-1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1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24575,'10'0'0,"-2"0"0,7 0 0,-7 0 0,12 0 0,-11 0 0,11 0 0,-4 0 0,-3 0 0,7 0 0,-8 0 0,4 0 0,-4 0 0,-1 0 0,-4 0 0,0 0 0,0 0 0,-3 0 0,-1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6T17:22:2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 24575,'-16'12'0,"-7"0"0,-6 10 0,-9 3 0,3-1 0,-5 2 0,5 3 0,3-10 0,5 3 0,0-8 0,10-2 0,-3-4 0,12-1 0,-7 1 0,6 3 0,-6-5 0,6 4 0,-2-6 0,4 3 0,3 0 0,7-4 0,15 0 0,4-3 0,14-4 0,-3-1 0,11-5 0,-4 0 0,4 0 0,-6 5 0,0-4 0,-5 8 0,-2-3 0,-9 0 0,-2 4 0,-8-4 0,-1 4 0,-4 0 0,1 0 0,-1 0 0,0 0 0,0 0 0,0 0 0,0 0 0,0 0 0,0 0 0,0 0 0,0 0 0,1 0 0,-1 0 0,0 0 0,0 0 0,-4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2425" y="685800"/>
            <a:ext cx="62293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599AA2-4758-EA49-8AEE-E45F5A0FB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04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94784" y="444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/>
          <a:p>
            <a:endParaRPr lang="en-US" sz="3200">
              <a:solidFill>
                <a:srgbClr val="DDDDDD"/>
              </a:solidFill>
              <a:latin typeface="Trebuchet MS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24418" y="260351"/>
            <a:ext cx="1094316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Picture 13" descr="SFU_cmyk_wht_ex_SURREY_low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5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Spaces and Places 0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-11113"/>
            <a:ext cx="1888067" cy="10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uildingcro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18" y="0"/>
            <a:ext cx="211243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SFUoutsid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-11113"/>
            <a:ext cx="1981200" cy="10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1016000" y="2133600"/>
            <a:ext cx="10363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/>
          <a:p>
            <a:r>
              <a:rPr lang="en-US" sz="3200">
                <a:solidFill>
                  <a:srgbClr val="002060"/>
                </a:solidFill>
                <a:latin typeface="Trebuchet MS" charset="0"/>
              </a:rPr>
              <a:t>IAT 106</a:t>
            </a:r>
            <a:br>
              <a:rPr lang="en-US" sz="3200">
                <a:solidFill>
                  <a:srgbClr val="002060"/>
                </a:solidFill>
                <a:latin typeface="Trebuchet MS" charset="0"/>
              </a:rPr>
            </a:br>
            <a:r>
              <a:rPr lang="en-US" sz="3200">
                <a:solidFill>
                  <a:srgbClr val="002060"/>
                </a:solidFill>
                <a:latin typeface="Trebuchet MS" charset="0"/>
              </a:rPr>
              <a:t>Spatial Thinking and Communicating</a:t>
            </a:r>
            <a:br>
              <a:rPr lang="en-US" sz="3200">
                <a:solidFill>
                  <a:srgbClr val="002060"/>
                </a:solidFill>
                <a:latin typeface="Trebuchet MS" charset="0"/>
              </a:rPr>
            </a:br>
            <a:r>
              <a:rPr lang="en-US" sz="3200">
                <a:solidFill>
                  <a:srgbClr val="002060"/>
                </a:solidFill>
                <a:latin typeface="Trebuchet MS" charset="0"/>
              </a:rPr>
              <a:t>Fall 2012</a:t>
            </a:r>
          </a:p>
        </p:txBody>
      </p:sp>
    </p:spTree>
    <p:extLst>
      <p:ext uri="{BB962C8B-B14F-4D97-AF65-F5344CB8AC3E}">
        <p14:creationId xmlns:p14="http://schemas.microsoft.com/office/powerpoint/2010/main" val="136880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5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28600"/>
            <a:ext cx="2946400" cy="6248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28600"/>
            <a:ext cx="8636000" cy="6248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10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203200" y="228601"/>
            <a:ext cx="11785600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idx="1"/>
          </p:nvPr>
        </p:nvSpPr>
        <p:spPr>
          <a:xfrm>
            <a:off x="203200" y="1295400"/>
            <a:ext cx="117856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1"/>
            <a:ext cx="28448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18146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8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01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295400"/>
            <a:ext cx="5791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791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0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0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9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57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40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228601"/>
            <a:ext cx="11785600" cy="8540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&lt;Module-Name&gt;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295400"/>
            <a:ext cx="11785600" cy="518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Lecture Outline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3" name="Text Box 22"/>
          <p:cNvSpPr txBox="1">
            <a:spLocks noChangeArrowheads="1"/>
          </p:cNvSpPr>
          <p:nvPr/>
        </p:nvSpPr>
        <p:spPr bwMode="auto">
          <a:xfrm>
            <a:off x="10922001" y="6577013"/>
            <a:ext cx="93556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002060"/>
                </a:solidFill>
                <a:latin typeface="Trebuchet MS" charset="0"/>
              </a:rPr>
              <a:t>M1.</a:t>
            </a:r>
            <a:fld id="{0CA03C28-DA5B-EF45-B60A-4215968688BD}" type="slidenum">
              <a:rPr lang="en-US" sz="1000" smtClean="0">
                <a:solidFill>
                  <a:srgbClr val="002060"/>
                </a:solidFill>
                <a:latin typeface="Trebuchet MS" charset="0"/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2060"/>
              </a:solidFill>
              <a:latin typeface="Trebuchet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rebuchet MS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DDDDDD"/>
          </a:solidFill>
          <a:latin typeface="Trebuchet M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DDDDDD"/>
          </a:solidFill>
          <a:latin typeface="Trebuchet M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DDDDDD"/>
          </a:solidFill>
          <a:latin typeface="Trebuchet M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DDDDDD"/>
          </a:solidFill>
          <a:latin typeface="Trebuchet MS" pitchFamily="-110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2060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2060"/>
          </a:solidFill>
          <a:latin typeface="Arial" pitchFamily="-110" charset="0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Arial" pitchFamily="-110" charset="0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Arial" pitchFamily="-110" charset="0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Arial" pitchFamily="-110" charset="0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Arial" pitchFamily="-110" charset="0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Arial" pitchFamily="-110" charset="0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Arial" pitchFamily="-110" charset="0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customXml" Target="../ink/ink437.xml"/><Relationship Id="rId42" Type="http://schemas.openxmlformats.org/officeDocument/2006/relationships/image" Target="../media/image26.png"/><Relationship Id="rId63" Type="http://schemas.openxmlformats.org/officeDocument/2006/relationships/customXml" Target="../ink/ink460.xml"/><Relationship Id="rId84" Type="http://schemas.openxmlformats.org/officeDocument/2006/relationships/image" Target="../media/image45.png"/><Relationship Id="rId138" Type="http://schemas.openxmlformats.org/officeDocument/2006/relationships/customXml" Target="../ink/ink499.xml"/><Relationship Id="rId159" Type="http://schemas.openxmlformats.org/officeDocument/2006/relationships/image" Target="../media/image85.png"/><Relationship Id="rId170" Type="http://schemas.openxmlformats.org/officeDocument/2006/relationships/customXml" Target="../ink/ink515.xml"/><Relationship Id="rId191" Type="http://schemas.openxmlformats.org/officeDocument/2006/relationships/image" Target="../media/image97.png"/><Relationship Id="rId205" Type="http://schemas.openxmlformats.org/officeDocument/2006/relationships/image" Target="../media/image104.png"/><Relationship Id="rId226" Type="http://schemas.openxmlformats.org/officeDocument/2006/relationships/customXml" Target="../ink/ink543.xml"/><Relationship Id="rId247" Type="http://schemas.openxmlformats.org/officeDocument/2006/relationships/image" Target="../media/image125.png"/><Relationship Id="rId107" Type="http://schemas.openxmlformats.org/officeDocument/2006/relationships/image" Target="../media/image56.png"/><Relationship Id="rId11" Type="http://schemas.openxmlformats.org/officeDocument/2006/relationships/customXml" Target="../ink/ink432.xml"/><Relationship Id="rId32" Type="http://schemas.openxmlformats.org/officeDocument/2006/relationships/image" Target="../media/image21.png"/><Relationship Id="rId53" Type="http://schemas.openxmlformats.org/officeDocument/2006/relationships/customXml" Target="../ink/ink454.xml"/><Relationship Id="rId74" Type="http://schemas.openxmlformats.org/officeDocument/2006/relationships/image" Target="../media/image40.png"/><Relationship Id="rId128" Type="http://schemas.openxmlformats.org/officeDocument/2006/relationships/customXml" Target="../ink/ink494.xml"/><Relationship Id="rId149" Type="http://schemas.openxmlformats.org/officeDocument/2006/relationships/image" Target="../media/image80.png"/><Relationship Id="rId5" Type="http://schemas.openxmlformats.org/officeDocument/2006/relationships/customXml" Target="../ink/ink429.xml"/><Relationship Id="rId95" Type="http://schemas.openxmlformats.org/officeDocument/2006/relationships/customXml" Target="../ink/ink476.xml"/><Relationship Id="rId160" Type="http://schemas.openxmlformats.org/officeDocument/2006/relationships/customXml" Target="../ink/ink510.xml"/><Relationship Id="rId181" Type="http://schemas.openxmlformats.org/officeDocument/2006/relationships/image" Target="../media/image92.png"/><Relationship Id="rId216" Type="http://schemas.openxmlformats.org/officeDocument/2006/relationships/customXml" Target="../ink/ink538.xml"/><Relationship Id="rId237" Type="http://schemas.openxmlformats.org/officeDocument/2006/relationships/image" Target="../media/image120.png"/><Relationship Id="rId258" Type="http://schemas.openxmlformats.org/officeDocument/2006/relationships/customXml" Target="../ink/ink559.xml"/><Relationship Id="rId22" Type="http://schemas.openxmlformats.org/officeDocument/2006/relationships/image" Target="../media/image16.png"/><Relationship Id="rId43" Type="http://schemas.openxmlformats.org/officeDocument/2006/relationships/customXml" Target="../ink/ink448.xml"/><Relationship Id="rId64" Type="http://schemas.openxmlformats.org/officeDocument/2006/relationships/image" Target="../media/image35.png"/><Relationship Id="rId118" Type="http://schemas.openxmlformats.org/officeDocument/2006/relationships/customXml" Target="../ink/ink489.xml"/><Relationship Id="rId139" Type="http://schemas.openxmlformats.org/officeDocument/2006/relationships/image" Target="../media/image75.png"/><Relationship Id="rId85" Type="http://schemas.openxmlformats.org/officeDocument/2006/relationships/customXml" Target="../ink/ink471.xml"/><Relationship Id="rId150" Type="http://schemas.openxmlformats.org/officeDocument/2006/relationships/customXml" Target="../ink/ink505.xml"/><Relationship Id="rId171" Type="http://schemas.openxmlformats.org/officeDocument/2006/relationships/image" Target="../media/image69.png"/><Relationship Id="rId192" Type="http://schemas.openxmlformats.org/officeDocument/2006/relationships/customXml" Target="../ink/ink526.xml"/><Relationship Id="rId206" Type="http://schemas.openxmlformats.org/officeDocument/2006/relationships/customXml" Target="../ink/ink533.xml"/><Relationship Id="rId227" Type="http://schemas.openxmlformats.org/officeDocument/2006/relationships/image" Target="../media/image115.png"/><Relationship Id="rId248" Type="http://schemas.openxmlformats.org/officeDocument/2006/relationships/customXml" Target="../ink/ink554.xml"/><Relationship Id="rId12" Type="http://schemas.openxmlformats.org/officeDocument/2006/relationships/image" Target="../media/image11.png"/><Relationship Id="rId33" Type="http://schemas.openxmlformats.org/officeDocument/2006/relationships/customXml" Target="../ink/ink443.xml"/><Relationship Id="rId108" Type="http://schemas.openxmlformats.org/officeDocument/2006/relationships/customXml" Target="../ink/ink483.xml"/><Relationship Id="rId129" Type="http://schemas.openxmlformats.org/officeDocument/2006/relationships/image" Target="../media/image70.png"/><Relationship Id="rId54" Type="http://schemas.openxmlformats.org/officeDocument/2006/relationships/customXml" Target="../ink/ink455.xml"/><Relationship Id="rId75" Type="http://schemas.openxmlformats.org/officeDocument/2006/relationships/customXml" Target="../ink/ink466.xml"/><Relationship Id="rId96" Type="http://schemas.openxmlformats.org/officeDocument/2006/relationships/image" Target="../media/image51.png"/><Relationship Id="rId140" Type="http://schemas.openxmlformats.org/officeDocument/2006/relationships/customXml" Target="../ink/ink500.xml"/><Relationship Id="rId161" Type="http://schemas.openxmlformats.org/officeDocument/2006/relationships/image" Target="../media/image86.png"/><Relationship Id="rId182" Type="http://schemas.openxmlformats.org/officeDocument/2006/relationships/customXml" Target="../ink/ink521.xml"/><Relationship Id="rId217" Type="http://schemas.openxmlformats.org/officeDocument/2006/relationships/image" Target="../media/image110.png"/><Relationship Id="rId6" Type="http://schemas.openxmlformats.org/officeDocument/2006/relationships/image" Target="../media/image8.png"/><Relationship Id="rId238" Type="http://schemas.openxmlformats.org/officeDocument/2006/relationships/customXml" Target="../ink/ink549.xml"/><Relationship Id="rId259" Type="http://schemas.openxmlformats.org/officeDocument/2006/relationships/image" Target="../media/image131.png"/><Relationship Id="rId23" Type="http://schemas.openxmlformats.org/officeDocument/2006/relationships/customXml" Target="../ink/ink438.xml"/><Relationship Id="rId119" Type="http://schemas.openxmlformats.org/officeDocument/2006/relationships/image" Target="../media/image61.png"/><Relationship Id="rId44" Type="http://schemas.openxmlformats.org/officeDocument/2006/relationships/image" Target="../media/image27.png"/><Relationship Id="rId65" Type="http://schemas.openxmlformats.org/officeDocument/2006/relationships/customXml" Target="../ink/ink461.xml"/><Relationship Id="rId86" Type="http://schemas.openxmlformats.org/officeDocument/2006/relationships/image" Target="../media/image46.png"/><Relationship Id="rId130" Type="http://schemas.openxmlformats.org/officeDocument/2006/relationships/customXml" Target="../ink/ink495.xml"/><Relationship Id="rId151" Type="http://schemas.openxmlformats.org/officeDocument/2006/relationships/image" Target="../media/image81.png"/><Relationship Id="rId172" Type="http://schemas.openxmlformats.org/officeDocument/2006/relationships/customXml" Target="../ink/ink516.xml"/><Relationship Id="rId193" Type="http://schemas.openxmlformats.org/officeDocument/2006/relationships/image" Target="../media/image98.png"/><Relationship Id="rId207" Type="http://schemas.openxmlformats.org/officeDocument/2006/relationships/image" Target="../media/image105.png"/><Relationship Id="rId228" Type="http://schemas.openxmlformats.org/officeDocument/2006/relationships/customXml" Target="../ink/ink544.xml"/><Relationship Id="rId249" Type="http://schemas.openxmlformats.org/officeDocument/2006/relationships/image" Target="../media/image126.png"/><Relationship Id="rId13" Type="http://schemas.openxmlformats.org/officeDocument/2006/relationships/customXml" Target="../ink/ink433.xml"/><Relationship Id="rId109" Type="http://schemas.openxmlformats.org/officeDocument/2006/relationships/customXml" Target="../ink/ink484.xml"/><Relationship Id="rId34" Type="http://schemas.openxmlformats.org/officeDocument/2006/relationships/image" Target="../media/image22.png"/><Relationship Id="rId55" Type="http://schemas.openxmlformats.org/officeDocument/2006/relationships/customXml" Target="../ink/ink456.xml"/><Relationship Id="rId76" Type="http://schemas.openxmlformats.org/officeDocument/2006/relationships/image" Target="../media/image41.png"/><Relationship Id="rId97" Type="http://schemas.openxmlformats.org/officeDocument/2006/relationships/customXml" Target="../ink/ink477.xml"/><Relationship Id="rId120" Type="http://schemas.openxmlformats.org/officeDocument/2006/relationships/customXml" Target="../ink/ink490.xml"/><Relationship Id="rId141" Type="http://schemas.openxmlformats.org/officeDocument/2006/relationships/image" Target="../media/image76.png"/><Relationship Id="rId7" Type="http://schemas.openxmlformats.org/officeDocument/2006/relationships/customXml" Target="../ink/ink430.xml"/><Relationship Id="rId162" Type="http://schemas.openxmlformats.org/officeDocument/2006/relationships/customXml" Target="../ink/ink511.xml"/><Relationship Id="rId183" Type="http://schemas.openxmlformats.org/officeDocument/2006/relationships/image" Target="../media/image93.png"/><Relationship Id="rId218" Type="http://schemas.openxmlformats.org/officeDocument/2006/relationships/customXml" Target="../ink/ink539.xml"/><Relationship Id="rId239" Type="http://schemas.openxmlformats.org/officeDocument/2006/relationships/image" Target="../media/image121.png"/><Relationship Id="rId250" Type="http://schemas.openxmlformats.org/officeDocument/2006/relationships/customXml" Target="../ink/ink555.xml"/><Relationship Id="rId24" Type="http://schemas.openxmlformats.org/officeDocument/2006/relationships/image" Target="../media/image17.png"/><Relationship Id="rId45" Type="http://schemas.openxmlformats.org/officeDocument/2006/relationships/customXml" Target="../ink/ink449.xml"/><Relationship Id="rId66" Type="http://schemas.openxmlformats.org/officeDocument/2006/relationships/image" Target="../media/image36.png"/><Relationship Id="rId87" Type="http://schemas.openxmlformats.org/officeDocument/2006/relationships/customXml" Target="../ink/ink472.xml"/><Relationship Id="rId110" Type="http://schemas.openxmlformats.org/officeDocument/2006/relationships/image" Target="../media/image57.png"/><Relationship Id="rId131" Type="http://schemas.openxmlformats.org/officeDocument/2006/relationships/image" Target="../media/image71.png"/><Relationship Id="rId152" Type="http://schemas.openxmlformats.org/officeDocument/2006/relationships/customXml" Target="../ink/ink506.xml"/><Relationship Id="rId173" Type="http://schemas.openxmlformats.org/officeDocument/2006/relationships/image" Target="../media/image88.png"/><Relationship Id="rId194" Type="http://schemas.openxmlformats.org/officeDocument/2006/relationships/customXml" Target="../ink/ink527.xml"/><Relationship Id="rId208" Type="http://schemas.openxmlformats.org/officeDocument/2006/relationships/customXml" Target="../ink/ink534.xml"/><Relationship Id="rId229" Type="http://schemas.openxmlformats.org/officeDocument/2006/relationships/image" Target="../media/image116.png"/><Relationship Id="rId240" Type="http://schemas.openxmlformats.org/officeDocument/2006/relationships/customXml" Target="../ink/ink550.xml"/><Relationship Id="rId14" Type="http://schemas.openxmlformats.org/officeDocument/2006/relationships/image" Target="../media/image12.png"/><Relationship Id="rId35" Type="http://schemas.openxmlformats.org/officeDocument/2006/relationships/customXml" Target="../ink/ink444.xml"/><Relationship Id="rId56" Type="http://schemas.openxmlformats.org/officeDocument/2006/relationships/image" Target="../media/image31.png"/><Relationship Id="rId77" Type="http://schemas.openxmlformats.org/officeDocument/2006/relationships/customXml" Target="../ink/ink467.xml"/><Relationship Id="rId100" Type="http://schemas.openxmlformats.org/officeDocument/2006/relationships/customXml" Target="../ink/ink479.xml"/><Relationship Id="rId8" Type="http://schemas.openxmlformats.org/officeDocument/2006/relationships/image" Target="../media/image9.png"/><Relationship Id="rId98" Type="http://schemas.openxmlformats.org/officeDocument/2006/relationships/image" Target="../media/image52.png"/><Relationship Id="rId121" Type="http://schemas.openxmlformats.org/officeDocument/2006/relationships/image" Target="../media/image62.png"/><Relationship Id="rId142" Type="http://schemas.openxmlformats.org/officeDocument/2006/relationships/customXml" Target="../ink/ink501.xml"/><Relationship Id="rId163" Type="http://schemas.openxmlformats.org/officeDocument/2006/relationships/image" Target="../media/image87.png"/><Relationship Id="rId184" Type="http://schemas.openxmlformats.org/officeDocument/2006/relationships/customXml" Target="../ink/ink522.xml"/><Relationship Id="rId219" Type="http://schemas.openxmlformats.org/officeDocument/2006/relationships/image" Target="../media/image111.png"/><Relationship Id="rId230" Type="http://schemas.openxmlformats.org/officeDocument/2006/relationships/customXml" Target="../ink/ink545.xml"/><Relationship Id="rId251" Type="http://schemas.openxmlformats.org/officeDocument/2006/relationships/image" Target="../media/image127.png"/><Relationship Id="rId25" Type="http://schemas.openxmlformats.org/officeDocument/2006/relationships/customXml" Target="../ink/ink439.xml"/><Relationship Id="rId46" Type="http://schemas.openxmlformats.org/officeDocument/2006/relationships/image" Target="../media/image28.png"/><Relationship Id="rId67" Type="http://schemas.openxmlformats.org/officeDocument/2006/relationships/customXml" Target="../ink/ink462.xml"/><Relationship Id="rId88" Type="http://schemas.openxmlformats.org/officeDocument/2006/relationships/image" Target="../media/image47.png"/><Relationship Id="rId111" Type="http://schemas.openxmlformats.org/officeDocument/2006/relationships/customXml" Target="../ink/ink485.xml"/><Relationship Id="rId132" Type="http://schemas.openxmlformats.org/officeDocument/2006/relationships/customXml" Target="../ink/ink496.xml"/><Relationship Id="rId153" Type="http://schemas.openxmlformats.org/officeDocument/2006/relationships/image" Target="../media/image82.png"/><Relationship Id="rId174" Type="http://schemas.openxmlformats.org/officeDocument/2006/relationships/customXml" Target="../ink/ink517.xml"/><Relationship Id="rId195" Type="http://schemas.openxmlformats.org/officeDocument/2006/relationships/image" Target="../media/image99.png"/><Relationship Id="rId209" Type="http://schemas.openxmlformats.org/officeDocument/2006/relationships/image" Target="../media/image106.png"/><Relationship Id="rId220" Type="http://schemas.openxmlformats.org/officeDocument/2006/relationships/customXml" Target="../ink/ink540.xml"/><Relationship Id="rId241" Type="http://schemas.openxmlformats.org/officeDocument/2006/relationships/image" Target="../media/image122.png"/><Relationship Id="rId15" Type="http://schemas.openxmlformats.org/officeDocument/2006/relationships/customXml" Target="../ink/ink434.xml"/><Relationship Id="rId36" Type="http://schemas.openxmlformats.org/officeDocument/2006/relationships/image" Target="../media/image23.png"/><Relationship Id="rId57" Type="http://schemas.openxmlformats.org/officeDocument/2006/relationships/customXml" Target="../ink/ink457.xml"/><Relationship Id="rId78" Type="http://schemas.openxmlformats.org/officeDocument/2006/relationships/image" Target="../media/image42.png"/><Relationship Id="rId99" Type="http://schemas.openxmlformats.org/officeDocument/2006/relationships/customXml" Target="../ink/ink478.xml"/><Relationship Id="rId101" Type="http://schemas.openxmlformats.org/officeDocument/2006/relationships/image" Target="../media/image53.png"/><Relationship Id="rId122" Type="http://schemas.openxmlformats.org/officeDocument/2006/relationships/customXml" Target="../ink/ink491.xml"/><Relationship Id="rId143" Type="http://schemas.openxmlformats.org/officeDocument/2006/relationships/image" Target="../media/image77.png"/><Relationship Id="rId164" Type="http://schemas.openxmlformats.org/officeDocument/2006/relationships/customXml" Target="../ink/ink512.xml"/><Relationship Id="rId185" Type="http://schemas.openxmlformats.org/officeDocument/2006/relationships/image" Target="../media/image94.png"/><Relationship Id="rId9" Type="http://schemas.openxmlformats.org/officeDocument/2006/relationships/customXml" Target="../ink/ink431.xml"/><Relationship Id="rId210" Type="http://schemas.openxmlformats.org/officeDocument/2006/relationships/customXml" Target="../ink/ink535.xml"/><Relationship Id="rId26" Type="http://schemas.openxmlformats.org/officeDocument/2006/relationships/image" Target="../media/image18.png"/><Relationship Id="rId231" Type="http://schemas.openxmlformats.org/officeDocument/2006/relationships/image" Target="../media/image117.png"/><Relationship Id="rId252" Type="http://schemas.openxmlformats.org/officeDocument/2006/relationships/customXml" Target="../ink/ink556.xml"/><Relationship Id="rId47" Type="http://schemas.openxmlformats.org/officeDocument/2006/relationships/customXml" Target="../ink/ink450.xml"/><Relationship Id="rId68" Type="http://schemas.openxmlformats.org/officeDocument/2006/relationships/image" Target="../media/image37.png"/><Relationship Id="rId89" Type="http://schemas.openxmlformats.org/officeDocument/2006/relationships/customXml" Target="../ink/ink473.xml"/><Relationship Id="rId112" Type="http://schemas.openxmlformats.org/officeDocument/2006/relationships/image" Target="../media/image58.png"/><Relationship Id="rId133" Type="http://schemas.openxmlformats.org/officeDocument/2006/relationships/image" Target="../media/image72.png"/><Relationship Id="rId154" Type="http://schemas.openxmlformats.org/officeDocument/2006/relationships/customXml" Target="../ink/ink507.xml"/><Relationship Id="rId175" Type="http://schemas.openxmlformats.org/officeDocument/2006/relationships/image" Target="../media/image89.png"/><Relationship Id="rId196" Type="http://schemas.openxmlformats.org/officeDocument/2006/relationships/customXml" Target="../ink/ink528.xml"/><Relationship Id="rId200" Type="http://schemas.openxmlformats.org/officeDocument/2006/relationships/customXml" Target="../ink/ink530.xml"/><Relationship Id="rId16" Type="http://schemas.openxmlformats.org/officeDocument/2006/relationships/image" Target="../media/image13.png"/><Relationship Id="rId221" Type="http://schemas.openxmlformats.org/officeDocument/2006/relationships/image" Target="../media/image112.png"/><Relationship Id="rId242" Type="http://schemas.openxmlformats.org/officeDocument/2006/relationships/customXml" Target="../ink/ink551.xml"/><Relationship Id="rId37" Type="http://schemas.openxmlformats.org/officeDocument/2006/relationships/customXml" Target="../ink/ink445.xml"/><Relationship Id="rId58" Type="http://schemas.openxmlformats.org/officeDocument/2006/relationships/image" Target="../media/image32.png"/><Relationship Id="rId79" Type="http://schemas.openxmlformats.org/officeDocument/2006/relationships/customXml" Target="../ink/ink468.xml"/><Relationship Id="rId102" Type="http://schemas.openxmlformats.org/officeDocument/2006/relationships/customXml" Target="../ink/ink480.xml"/><Relationship Id="rId123" Type="http://schemas.openxmlformats.org/officeDocument/2006/relationships/image" Target="../media/image63.png"/><Relationship Id="rId144" Type="http://schemas.openxmlformats.org/officeDocument/2006/relationships/customXml" Target="../ink/ink502.xml"/><Relationship Id="rId90" Type="http://schemas.openxmlformats.org/officeDocument/2006/relationships/image" Target="../media/image48.png"/><Relationship Id="rId165" Type="http://schemas.openxmlformats.org/officeDocument/2006/relationships/image" Target="../media/image66.png"/><Relationship Id="rId186" Type="http://schemas.openxmlformats.org/officeDocument/2006/relationships/customXml" Target="../ink/ink523.xml"/><Relationship Id="rId211" Type="http://schemas.openxmlformats.org/officeDocument/2006/relationships/image" Target="../media/image107.png"/><Relationship Id="rId232" Type="http://schemas.openxmlformats.org/officeDocument/2006/relationships/customXml" Target="../ink/ink546.xml"/><Relationship Id="rId253" Type="http://schemas.openxmlformats.org/officeDocument/2006/relationships/image" Target="../media/image128.png"/><Relationship Id="rId27" Type="http://schemas.openxmlformats.org/officeDocument/2006/relationships/customXml" Target="../ink/ink440.xml"/><Relationship Id="rId48" Type="http://schemas.openxmlformats.org/officeDocument/2006/relationships/image" Target="../media/image29.png"/><Relationship Id="rId69" Type="http://schemas.openxmlformats.org/officeDocument/2006/relationships/customXml" Target="../ink/ink463.xml"/><Relationship Id="rId113" Type="http://schemas.openxmlformats.org/officeDocument/2006/relationships/customXml" Target="../ink/ink486.xml"/><Relationship Id="rId134" Type="http://schemas.openxmlformats.org/officeDocument/2006/relationships/customXml" Target="../ink/ink497.xml"/><Relationship Id="rId80" Type="http://schemas.openxmlformats.org/officeDocument/2006/relationships/image" Target="../media/image43.png"/><Relationship Id="rId155" Type="http://schemas.openxmlformats.org/officeDocument/2006/relationships/image" Target="../media/image83.png"/><Relationship Id="rId176" Type="http://schemas.openxmlformats.org/officeDocument/2006/relationships/customXml" Target="../ink/ink518.xml"/><Relationship Id="rId197" Type="http://schemas.openxmlformats.org/officeDocument/2006/relationships/image" Target="../media/image100.png"/><Relationship Id="rId201" Type="http://schemas.openxmlformats.org/officeDocument/2006/relationships/image" Target="../media/image102.png"/><Relationship Id="rId222" Type="http://schemas.openxmlformats.org/officeDocument/2006/relationships/customXml" Target="../ink/ink541.xml"/><Relationship Id="rId243" Type="http://schemas.openxmlformats.org/officeDocument/2006/relationships/image" Target="../media/image123.png"/><Relationship Id="rId17" Type="http://schemas.openxmlformats.org/officeDocument/2006/relationships/customXml" Target="../ink/ink435.xml"/><Relationship Id="rId38" Type="http://schemas.openxmlformats.org/officeDocument/2006/relationships/image" Target="../media/image24.png"/><Relationship Id="rId59" Type="http://schemas.openxmlformats.org/officeDocument/2006/relationships/customXml" Target="../ink/ink458.xml"/><Relationship Id="rId103" Type="http://schemas.openxmlformats.org/officeDocument/2006/relationships/image" Target="../media/image54.png"/><Relationship Id="rId124" Type="http://schemas.openxmlformats.org/officeDocument/2006/relationships/customXml" Target="../ink/ink492.xml"/><Relationship Id="rId70" Type="http://schemas.openxmlformats.org/officeDocument/2006/relationships/image" Target="../media/image38.png"/><Relationship Id="rId91" Type="http://schemas.openxmlformats.org/officeDocument/2006/relationships/customXml" Target="../ink/ink474.xml"/><Relationship Id="rId145" Type="http://schemas.openxmlformats.org/officeDocument/2006/relationships/image" Target="../media/image78.png"/><Relationship Id="rId166" Type="http://schemas.openxmlformats.org/officeDocument/2006/relationships/customXml" Target="../ink/ink513.xml"/><Relationship Id="rId187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536.xml"/><Relationship Id="rId233" Type="http://schemas.openxmlformats.org/officeDocument/2006/relationships/image" Target="../media/image118.png"/><Relationship Id="rId254" Type="http://schemas.openxmlformats.org/officeDocument/2006/relationships/customXml" Target="../ink/ink557.xml"/><Relationship Id="rId28" Type="http://schemas.openxmlformats.org/officeDocument/2006/relationships/image" Target="../media/image19.png"/><Relationship Id="rId49" Type="http://schemas.openxmlformats.org/officeDocument/2006/relationships/customXml" Target="../ink/ink451.xml"/><Relationship Id="rId114" Type="http://schemas.openxmlformats.org/officeDocument/2006/relationships/customXml" Target="../ink/ink487.xml"/><Relationship Id="rId60" Type="http://schemas.openxmlformats.org/officeDocument/2006/relationships/image" Target="../media/image33.png"/><Relationship Id="rId81" Type="http://schemas.openxmlformats.org/officeDocument/2006/relationships/customXml" Target="../ink/ink469.xml"/><Relationship Id="rId135" Type="http://schemas.openxmlformats.org/officeDocument/2006/relationships/image" Target="../media/image73.png"/><Relationship Id="rId156" Type="http://schemas.openxmlformats.org/officeDocument/2006/relationships/customXml" Target="../ink/ink508.xml"/><Relationship Id="rId177" Type="http://schemas.openxmlformats.org/officeDocument/2006/relationships/image" Target="../media/image90.png"/><Relationship Id="rId198" Type="http://schemas.openxmlformats.org/officeDocument/2006/relationships/customXml" Target="../ink/ink529.xml"/><Relationship Id="rId202" Type="http://schemas.openxmlformats.org/officeDocument/2006/relationships/customXml" Target="../ink/ink531.xml"/><Relationship Id="rId223" Type="http://schemas.openxmlformats.org/officeDocument/2006/relationships/image" Target="../media/image113.png"/><Relationship Id="rId244" Type="http://schemas.openxmlformats.org/officeDocument/2006/relationships/customXml" Target="../ink/ink552.xml"/><Relationship Id="rId18" Type="http://schemas.openxmlformats.org/officeDocument/2006/relationships/image" Target="../media/image14.png"/><Relationship Id="rId39" Type="http://schemas.openxmlformats.org/officeDocument/2006/relationships/customXml" Target="../ink/ink446.xml"/><Relationship Id="rId50" Type="http://schemas.openxmlformats.org/officeDocument/2006/relationships/image" Target="../media/image30.png"/><Relationship Id="rId104" Type="http://schemas.openxmlformats.org/officeDocument/2006/relationships/customXml" Target="../ink/ink481.xml"/><Relationship Id="rId125" Type="http://schemas.openxmlformats.org/officeDocument/2006/relationships/image" Target="../media/image64.png"/><Relationship Id="rId146" Type="http://schemas.openxmlformats.org/officeDocument/2006/relationships/customXml" Target="../ink/ink503.xml"/><Relationship Id="rId167" Type="http://schemas.openxmlformats.org/officeDocument/2006/relationships/image" Target="../media/image67.png"/><Relationship Id="rId188" Type="http://schemas.openxmlformats.org/officeDocument/2006/relationships/customXml" Target="../ink/ink524.xml"/><Relationship Id="rId71" Type="http://schemas.openxmlformats.org/officeDocument/2006/relationships/customXml" Target="../ink/ink464.xml"/><Relationship Id="rId92" Type="http://schemas.openxmlformats.org/officeDocument/2006/relationships/image" Target="../media/image49.png"/><Relationship Id="rId213" Type="http://schemas.openxmlformats.org/officeDocument/2006/relationships/image" Target="../media/image108.png"/><Relationship Id="rId234" Type="http://schemas.openxmlformats.org/officeDocument/2006/relationships/customXml" Target="../ink/ink547.xml"/><Relationship Id="rId2" Type="http://schemas.openxmlformats.org/officeDocument/2006/relationships/image" Target="../media/image132.png"/><Relationship Id="rId29" Type="http://schemas.openxmlformats.org/officeDocument/2006/relationships/customXml" Target="../ink/ink441.xml"/><Relationship Id="rId255" Type="http://schemas.openxmlformats.org/officeDocument/2006/relationships/image" Target="../media/image129.png"/><Relationship Id="rId40" Type="http://schemas.openxmlformats.org/officeDocument/2006/relationships/image" Target="../media/image25.png"/><Relationship Id="rId115" Type="http://schemas.openxmlformats.org/officeDocument/2006/relationships/image" Target="../media/image59.png"/><Relationship Id="rId136" Type="http://schemas.openxmlformats.org/officeDocument/2006/relationships/customXml" Target="../ink/ink498.xml"/><Relationship Id="rId157" Type="http://schemas.openxmlformats.org/officeDocument/2006/relationships/image" Target="../media/image84.png"/><Relationship Id="rId178" Type="http://schemas.openxmlformats.org/officeDocument/2006/relationships/customXml" Target="../ink/ink519.xml"/><Relationship Id="rId61" Type="http://schemas.openxmlformats.org/officeDocument/2006/relationships/customXml" Target="../ink/ink459.xml"/><Relationship Id="rId82" Type="http://schemas.openxmlformats.org/officeDocument/2006/relationships/image" Target="../media/image44.png"/><Relationship Id="rId199" Type="http://schemas.openxmlformats.org/officeDocument/2006/relationships/image" Target="../media/image101.png"/><Relationship Id="rId203" Type="http://schemas.openxmlformats.org/officeDocument/2006/relationships/image" Target="../media/image103.png"/><Relationship Id="rId19" Type="http://schemas.openxmlformats.org/officeDocument/2006/relationships/customXml" Target="../ink/ink436.xml"/><Relationship Id="rId224" Type="http://schemas.openxmlformats.org/officeDocument/2006/relationships/customXml" Target="../ink/ink542.xml"/><Relationship Id="rId245" Type="http://schemas.openxmlformats.org/officeDocument/2006/relationships/image" Target="../media/image124.png"/><Relationship Id="rId30" Type="http://schemas.openxmlformats.org/officeDocument/2006/relationships/image" Target="../media/image20.png"/><Relationship Id="rId105" Type="http://schemas.openxmlformats.org/officeDocument/2006/relationships/image" Target="../media/image55.png"/><Relationship Id="rId126" Type="http://schemas.openxmlformats.org/officeDocument/2006/relationships/customXml" Target="../ink/ink493.xml"/><Relationship Id="rId147" Type="http://schemas.openxmlformats.org/officeDocument/2006/relationships/image" Target="../media/image79.png"/><Relationship Id="rId168" Type="http://schemas.openxmlformats.org/officeDocument/2006/relationships/customXml" Target="../ink/ink514.xml"/><Relationship Id="rId51" Type="http://schemas.openxmlformats.org/officeDocument/2006/relationships/customXml" Target="../ink/ink452.xml"/><Relationship Id="rId72" Type="http://schemas.openxmlformats.org/officeDocument/2006/relationships/image" Target="../media/image39.png"/><Relationship Id="rId93" Type="http://schemas.openxmlformats.org/officeDocument/2006/relationships/customXml" Target="../ink/ink475.xml"/><Relationship Id="rId189" Type="http://schemas.openxmlformats.org/officeDocument/2006/relationships/image" Target="../media/image96.png"/><Relationship Id="rId3" Type="http://schemas.openxmlformats.org/officeDocument/2006/relationships/customXml" Target="../ink/ink428.xml"/><Relationship Id="rId214" Type="http://schemas.openxmlformats.org/officeDocument/2006/relationships/customXml" Target="../ink/ink537.xml"/><Relationship Id="rId235" Type="http://schemas.openxmlformats.org/officeDocument/2006/relationships/image" Target="../media/image119.png"/><Relationship Id="rId256" Type="http://schemas.openxmlformats.org/officeDocument/2006/relationships/customXml" Target="../ink/ink558.xml"/><Relationship Id="rId116" Type="http://schemas.openxmlformats.org/officeDocument/2006/relationships/customXml" Target="../ink/ink488.xml"/><Relationship Id="rId137" Type="http://schemas.openxmlformats.org/officeDocument/2006/relationships/image" Target="../media/image74.png"/><Relationship Id="rId158" Type="http://schemas.openxmlformats.org/officeDocument/2006/relationships/customXml" Target="../ink/ink509.xml"/><Relationship Id="rId20" Type="http://schemas.openxmlformats.org/officeDocument/2006/relationships/image" Target="../media/image15.png"/><Relationship Id="rId41" Type="http://schemas.openxmlformats.org/officeDocument/2006/relationships/customXml" Target="../ink/ink447.xml"/><Relationship Id="rId62" Type="http://schemas.openxmlformats.org/officeDocument/2006/relationships/image" Target="../media/image34.png"/><Relationship Id="rId83" Type="http://schemas.openxmlformats.org/officeDocument/2006/relationships/customXml" Target="../ink/ink470.xml"/><Relationship Id="rId179" Type="http://schemas.openxmlformats.org/officeDocument/2006/relationships/image" Target="../media/image91.png"/><Relationship Id="rId190" Type="http://schemas.openxmlformats.org/officeDocument/2006/relationships/customXml" Target="../ink/ink525.xml"/><Relationship Id="rId204" Type="http://schemas.openxmlformats.org/officeDocument/2006/relationships/customXml" Target="../ink/ink532.xml"/><Relationship Id="rId225" Type="http://schemas.openxmlformats.org/officeDocument/2006/relationships/image" Target="../media/image114.png"/><Relationship Id="rId246" Type="http://schemas.openxmlformats.org/officeDocument/2006/relationships/customXml" Target="../ink/ink553.xml"/><Relationship Id="rId106" Type="http://schemas.openxmlformats.org/officeDocument/2006/relationships/customXml" Target="../ink/ink482.xml"/><Relationship Id="rId127" Type="http://schemas.openxmlformats.org/officeDocument/2006/relationships/image" Target="../media/image65.png"/><Relationship Id="rId10" Type="http://schemas.openxmlformats.org/officeDocument/2006/relationships/image" Target="../media/image10.png"/><Relationship Id="rId31" Type="http://schemas.openxmlformats.org/officeDocument/2006/relationships/customXml" Target="../ink/ink442.xml"/><Relationship Id="rId52" Type="http://schemas.openxmlformats.org/officeDocument/2006/relationships/customXml" Target="../ink/ink453.xml"/><Relationship Id="rId73" Type="http://schemas.openxmlformats.org/officeDocument/2006/relationships/customXml" Target="../ink/ink465.xml"/><Relationship Id="rId94" Type="http://schemas.openxmlformats.org/officeDocument/2006/relationships/image" Target="../media/image50.png"/><Relationship Id="rId148" Type="http://schemas.openxmlformats.org/officeDocument/2006/relationships/customXml" Target="../ink/ink504.xml"/><Relationship Id="rId169" Type="http://schemas.openxmlformats.org/officeDocument/2006/relationships/image" Target="../media/image68.png"/><Relationship Id="rId4" Type="http://schemas.openxmlformats.org/officeDocument/2006/relationships/image" Target="../media/image7.png"/><Relationship Id="rId180" Type="http://schemas.openxmlformats.org/officeDocument/2006/relationships/customXml" Target="../ink/ink520.xml"/><Relationship Id="rId215" Type="http://schemas.openxmlformats.org/officeDocument/2006/relationships/image" Target="../media/image109.png"/><Relationship Id="rId236" Type="http://schemas.openxmlformats.org/officeDocument/2006/relationships/customXml" Target="../ink/ink548.xml"/><Relationship Id="rId257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customXml" Target="../ink/ink560.xml"/><Relationship Id="rId7" Type="http://schemas.openxmlformats.org/officeDocument/2006/relationships/customXml" Target="../ink/ink56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customXml" Target="../ink/ink561.xml"/><Relationship Id="rId4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customXml" Target="../ink/ink568.xml"/><Relationship Id="rId3" Type="http://schemas.openxmlformats.org/officeDocument/2006/relationships/customXml" Target="../ink/ink563.xml"/><Relationship Id="rId7" Type="http://schemas.openxmlformats.org/officeDocument/2006/relationships/customXml" Target="../ink/ink565.xml"/><Relationship Id="rId12" Type="http://schemas.openxmlformats.org/officeDocument/2006/relationships/image" Target="../media/image138.png"/><Relationship Id="rId2" Type="http://schemas.openxmlformats.org/officeDocument/2006/relationships/image" Target="../media/image6.jp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customXml" Target="../ink/ink567.xml"/><Relationship Id="rId5" Type="http://schemas.openxmlformats.org/officeDocument/2006/relationships/customXml" Target="../ink/ink564.xml"/><Relationship Id="rId15" Type="http://schemas.openxmlformats.org/officeDocument/2006/relationships/customXml" Target="../ink/ink569.xml"/><Relationship Id="rId10" Type="http://schemas.openxmlformats.org/officeDocument/2006/relationships/image" Target="../media/image137.png"/><Relationship Id="rId4" Type="http://schemas.openxmlformats.org/officeDocument/2006/relationships/image" Target="../media/image134.png"/><Relationship Id="rId9" Type="http://schemas.openxmlformats.org/officeDocument/2006/relationships/customXml" Target="../ink/ink566.xml"/><Relationship Id="rId14" Type="http://schemas.openxmlformats.org/officeDocument/2006/relationships/image" Target="../media/image1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customXml" Target="../ink/ink575.xml"/><Relationship Id="rId18" Type="http://schemas.openxmlformats.org/officeDocument/2006/relationships/image" Target="../media/image141.png"/><Relationship Id="rId3" Type="http://schemas.openxmlformats.org/officeDocument/2006/relationships/customXml" Target="../ink/ink570.xml"/><Relationship Id="rId21" Type="http://schemas.openxmlformats.org/officeDocument/2006/relationships/customXml" Target="../ink/ink579.xml"/><Relationship Id="rId7" Type="http://schemas.openxmlformats.org/officeDocument/2006/relationships/customXml" Target="../ink/ink572.xml"/><Relationship Id="rId12" Type="http://schemas.openxmlformats.org/officeDocument/2006/relationships/image" Target="../media/image138.png"/><Relationship Id="rId17" Type="http://schemas.openxmlformats.org/officeDocument/2006/relationships/customXml" Target="../ink/ink577.xml"/><Relationship Id="rId2" Type="http://schemas.openxmlformats.org/officeDocument/2006/relationships/image" Target="../media/image6.jpg"/><Relationship Id="rId16" Type="http://schemas.openxmlformats.org/officeDocument/2006/relationships/image" Target="../media/image140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customXml" Target="../ink/ink574.xml"/><Relationship Id="rId5" Type="http://schemas.openxmlformats.org/officeDocument/2006/relationships/customXml" Target="../ink/ink571.xml"/><Relationship Id="rId15" Type="http://schemas.openxmlformats.org/officeDocument/2006/relationships/customXml" Target="../ink/ink576.xml"/><Relationship Id="rId10" Type="http://schemas.openxmlformats.org/officeDocument/2006/relationships/image" Target="../media/image137.png"/><Relationship Id="rId19" Type="http://schemas.openxmlformats.org/officeDocument/2006/relationships/customXml" Target="../ink/ink578.xml"/><Relationship Id="rId4" Type="http://schemas.openxmlformats.org/officeDocument/2006/relationships/image" Target="../media/image134.png"/><Relationship Id="rId9" Type="http://schemas.openxmlformats.org/officeDocument/2006/relationships/customXml" Target="../ink/ink573.xml"/><Relationship Id="rId14" Type="http://schemas.openxmlformats.org/officeDocument/2006/relationships/image" Target="../media/image139.png"/><Relationship Id="rId22" Type="http://schemas.openxmlformats.org/officeDocument/2006/relationships/image" Target="../media/image143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85.xml"/><Relationship Id="rId18" Type="http://schemas.openxmlformats.org/officeDocument/2006/relationships/image" Target="../media/image141.png"/><Relationship Id="rId26" Type="http://schemas.openxmlformats.org/officeDocument/2006/relationships/image" Target="../media/image145.png"/><Relationship Id="rId39" Type="http://schemas.openxmlformats.org/officeDocument/2006/relationships/customXml" Target="../ink/ink598.xml"/><Relationship Id="rId21" Type="http://schemas.openxmlformats.org/officeDocument/2006/relationships/customXml" Target="../ink/ink589.xml"/><Relationship Id="rId34" Type="http://schemas.openxmlformats.org/officeDocument/2006/relationships/image" Target="../media/image149.png"/><Relationship Id="rId42" Type="http://schemas.openxmlformats.org/officeDocument/2006/relationships/image" Target="../media/image153.png"/><Relationship Id="rId7" Type="http://schemas.openxmlformats.org/officeDocument/2006/relationships/customXml" Target="../ink/ink582.xml"/><Relationship Id="rId2" Type="http://schemas.openxmlformats.org/officeDocument/2006/relationships/image" Target="../media/image6.jpg"/><Relationship Id="rId16" Type="http://schemas.openxmlformats.org/officeDocument/2006/relationships/image" Target="../media/image140.png"/><Relationship Id="rId20" Type="http://schemas.openxmlformats.org/officeDocument/2006/relationships/image" Target="../media/image142.png"/><Relationship Id="rId29" Type="http://schemas.openxmlformats.org/officeDocument/2006/relationships/customXml" Target="../ink/ink593.xml"/><Relationship Id="rId41" Type="http://schemas.openxmlformats.org/officeDocument/2006/relationships/customXml" Target="../ink/ink5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customXml" Target="../ink/ink584.xml"/><Relationship Id="rId24" Type="http://schemas.openxmlformats.org/officeDocument/2006/relationships/image" Target="../media/image144.png"/><Relationship Id="rId32" Type="http://schemas.openxmlformats.org/officeDocument/2006/relationships/image" Target="../media/image148.png"/><Relationship Id="rId37" Type="http://schemas.openxmlformats.org/officeDocument/2006/relationships/customXml" Target="../ink/ink597.xml"/><Relationship Id="rId40" Type="http://schemas.openxmlformats.org/officeDocument/2006/relationships/image" Target="../media/image152.png"/><Relationship Id="rId5" Type="http://schemas.openxmlformats.org/officeDocument/2006/relationships/customXml" Target="../ink/ink581.xml"/><Relationship Id="rId15" Type="http://schemas.openxmlformats.org/officeDocument/2006/relationships/customXml" Target="../ink/ink586.xml"/><Relationship Id="rId23" Type="http://schemas.openxmlformats.org/officeDocument/2006/relationships/customXml" Target="../ink/ink590.xml"/><Relationship Id="rId28" Type="http://schemas.openxmlformats.org/officeDocument/2006/relationships/image" Target="../media/image146.png"/><Relationship Id="rId36" Type="http://schemas.openxmlformats.org/officeDocument/2006/relationships/image" Target="../media/image150.png"/><Relationship Id="rId10" Type="http://schemas.openxmlformats.org/officeDocument/2006/relationships/image" Target="../media/image137.png"/><Relationship Id="rId19" Type="http://schemas.openxmlformats.org/officeDocument/2006/relationships/customXml" Target="../ink/ink588.xml"/><Relationship Id="rId31" Type="http://schemas.openxmlformats.org/officeDocument/2006/relationships/customXml" Target="../ink/ink594.xml"/><Relationship Id="rId4" Type="http://schemas.openxmlformats.org/officeDocument/2006/relationships/image" Target="../media/image134.png"/><Relationship Id="rId9" Type="http://schemas.openxmlformats.org/officeDocument/2006/relationships/customXml" Target="../ink/ink583.xml"/><Relationship Id="rId14" Type="http://schemas.openxmlformats.org/officeDocument/2006/relationships/image" Target="../media/image139.png"/><Relationship Id="rId22" Type="http://schemas.openxmlformats.org/officeDocument/2006/relationships/image" Target="../media/image143.png"/><Relationship Id="rId27" Type="http://schemas.openxmlformats.org/officeDocument/2006/relationships/customXml" Target="../ink/ink592.xml"/><Relationship Id="rId30" Type="http://schemas.openxmlformats.org/officeDocument/2006/relationships/image" Target="../media/image147.png"/><Relationship Id="rId35" Type="http://schemas.openxmlformats.org/officeDocument/2006/relationships/customXml" Target="../ink/ink596.xml"/><Relationship Id="rId8" Type="http://schemas.openxmlformats.org/officeDocument/2006/relationships/image" Target="../media/image136.png"/><Relationship Id="rId3" Type="http://schemas.openxmlformats.org/officeDocument/2006/relationships/customXml" Target="../ink/ink580.xml"/><Relationship Id="rId12" Type="http://schemas.openxmlformats.org/officeDocument/2006/relationships/image" Target="../media/image138.png"/><Relationship Id="rId17" Type="http://schemas.openxmlformats.org/officeDocument/2006/relationships/customXml" Target="../ink/ink587.xml"/><Relationship Id="rId25" Type="http://schemas.openxmlformats.org/officeDocument/2006/relationships/customXml" Target="../ink/ink591.xml"/><Relationship Id="rId33" Type="http://schemas.openxmlformats.org/officeDocument/2006/relationships/customXml" Target="../ink/ink595.xml"/><Relationship Id="rId38" Type="http://schemas.openxmlformats.org/officeDocument/2006/relationships/image" Target="../media/image1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.png"/><Relationship Id="rId21" Type="http://schemas.openxmlformats.org/officeDocument/2006/relationships/customXml" Target="../ink/ink10.xml"/><Relationship Id="rId42" Type="http://schemas.openxmlformats.org/officeDocument/2006/relationships/image" Target="../media/image26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9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customXml" Target="../ink/ink18.xml"/><Relationship Id="rId40" Type="http://schemas.openxmlformats.org/officeDocument/2006/relationships/image" Target="../media/image25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34.png"/><Relationship Id="rId66" Type="http://schemas.openxmlformats.org/officeDocument/2006/relationships/image" Target="../media/image38.png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19" Type="http://schemas.openxmlformats.org/officeDocument/2006/relationships/customXml" Target="../ink/ink9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3.xml"/><Relationship Id="rId30" Type="http://schemas.openxmlformats.org/officeDocument/2006/relationships/image" Target="../media/image20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9.png"/><Relationship Id="rId56" Type="http://schemas.openxmlformats.org/officeDocument/2006/relationships/image" Target="../media/image33.png"/><Relationship Id="rId64" Type="http://schemas.openxmlformats.org/officeDocument/2006/relationships/image" Target="../media/image37.png"/><Relationship Id="rId69" Type="http://schemas.openxmlformats.org/officeDocument/2006/relationships/customXml" Target="../ink/ink34.xml"/><Relationship Id="rId8" Type="http://schemas.openxmlformats.org/officeDocument/2006/relationships/image" Target="../media/image9.png"/><Relationship Id="rId51" Type="http://schemas.openxmlformats.org/officeDocument/2006/relationships/customXml" Target="../ink/ink25.xml"/><Relationship Id="rId72" Type="http://schemas.openxmlformats.org/officeDocument/2006/relationships/image" Target="../media/image41.png"/><Relationship Id="rId3" Type="http://schemas.openxmlformats.org/officeDocument/2006/relationships/customXml" Target="../ink/ink1.xml"/><Relationship Id="rId12" Type="http://schemas.openxmlformats.org/officeDocument/2006/relationships/image" Target="../media/image11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4.png"/><Relationship Id="rId46" Type="http://schemas.openxmlformats.org/officeDocument/2006/relationships/image" Target="../media/image28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5.png"/><Relationship Id="rId41" Type="http://schemas.openxmlformats.org/officeDocument/2006/relationships/customXml" Target="../ink/ink20.xml"/><Relationship Id="rId54" Type="http://schemas.openxmlformats.org/officeDocument/2006/relationships/image" Target="../media/image32.png"/><Relationship Id="rId62" Type="http://schemas.openxmlformats.org/officeDocument/2006/relationships/image" Target="../media/image36.png"/><Relationship Id="rId7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10.png"/><Relationship Id="rId31" Type="http://schemas.openxmlformats.org/officeDocument/2006/relationships/customXml" Target="../ink/ink15.xml"/><Relationship Id="rId44" Type="http://schemas.openxmlformats.org/officeDocument/2006/relationships/image" Target="../media/image27.png"/><Relationship Id="rId52" Type="http://schemas.openxmlformats.org/officeDocument/2006/relationships/image" Target="../media/image31.png"/><Relationship Id="rId60" Type="http://schemas.openxmlformats.org/officeDocument/2006/relationships/image" Target="../media/image35.png"/><Relationship Id="rId65" Type="http://schemas.openxmlformats.org/officeDocument/2006/relationships/customXml" Target="../ink/ink32.xml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4.png"/><Relationship Id="rId39" Type="http://schemas.openxmlformats.org/officeDocument/2006/relationships/customXml" Target="../ink/ink19.xml"/><Relationship Id="rId34" Type="http://schemas.openxmlformats.org/officeDocument/2006/relationships/image" Target="../media/image22.png"/><Relationship Id="rId50" Type="http://schemas.openxmlformats.org/officeDocument/2006/relationships/image" Target="../media/image30.png"/><Relationship Id="rId55" Type="http://schemas.openxmlformats.org/officeDocument/2006/relationships/customXml" Target="../ink/ink2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customXml" Target="../ink/ink45.xml"/><Relationship Id="rId42" Type="http://schemas.openxmlformats.org/officeDocument/2006/relationships/image" Target="../media/image26.png"/><Relationship Id="rId63" Type="http://schemas.openxmlformats.org/officeDocument/2006/relationships/customXml" Target="../ink/ink68.xml"/><Relationship Id="rId84" Type="http://schemas.openxmlformats.org/officeDocument/2006/relationships/image" Target="../media/image45.png"/><Relationship Id="rId16" Type="http://schemas.openxmlformats.org/officeDocument/2006/relationships/image" Target="../media/image13.png"/><Relationship Id="rId107" Type="http://schemas.openxmlformats.org/officeDocument/2006/relationships/image" Target="../media/image56.png"/><Relationship Id="rId11" Type="http://schemas.openxmlformats.org/officeDocument/2006/relationships/customXml" Target="../ink/ink40.xml"/><Relationship Id="rId32" Type="http://schemas.openxmlformats.org/officeDocument/2006/relationships/image" Target="../media/image21.png"/><Relationship Id="rId37" Type="http://schemas.openxmlformats.org/officeDocument/2006/relationships/customXml" Target="../ink/ink53.xml"/><Relationship Id="rId53" Type="http://schemas.openxmlformats.org/officeDocument/2006/relationships/customXml" Target="../ink/ink62.xml"/><Relationship Id="rId58" Type="http://schemas.openxmlformats.org/officeDocument/2006/relationships/image" Target="../media/image32.png"/><Relationship Id="rId74" Type="http://schemas.openxmlformats.org/officeDocument/2006/relationships/image" Target="../media/image40.png"/><Relationship Id="rId79" Type="http://schemas.openxmlformats.org/officeDocument/2006/relationships/customXml" Target="../ink/ink76.xml"/><Relationship Id="rId102" Type="http://schemas.openxmlformats.org/officeDocument/2006/relationships/customXml" Target="../ink/ink88.xml"/><Relationship Id="rId123" Type="http://schemas.openxmlformats.org/officeDocument/2006/relationships/image" Target="../media/image63.png"/><Relationship Id="rId128" Type="http://schemas.openxmlformats.org/officeDocument/2006/relationships/customXml" Target="../ink/ink102.xml"/><Relationship Id="rId5" Type="http://schemas.openxmlformats.org/officeDocument/2006/relationships/customXml" Target="../ink/ink37.xml"/><Relationship Id="rId90" Type="http://schemas.openxmlformats.org/officeDocument/2006/relationships/image" Target="../media/image48.png"/><Relationship Id="rId95" Type="http://schemas.openxmlformats.org/officeDocument/2006/relationships/customXml" Target="../ink/ink84.xml"/><Relationship Id="rId22" Type="http://schemas.openxmlformats.org/officeDocument/2006/relationships/image" Target="../media/image16.png"/><Relationship Id="rId27" Type="http://schemas.openxmlformats.org/officeDocument/2006/relationships/customXml" Target="../ink/ink48.xml"/><Relationship Id="rId43" Type="http://schemas.openxmlformats.org/officeDocument/2006/relationships/customXml" Target="../ink/ink56.xml"/><Relationship Id="rId48" Type="http://schemas.openxmlformats.org/officeDocument/2006/relationships/image" Target="../media/image29.png"/><Relationship Id="rId64" Type="http://schemas.openxmlformats.org/officeDocument/2006/relationships/image" Target="../media/image35.png"/><Relationship Id="rId69" Type="http://schemas.openxmlformats.org/officeDocument/2006/relationships/customXml" Target="../ink/ink71.xml"/><Relationship Id="rId113" Type="http://schemas.openxmlformats.org/officeDocument/2006/relationships/customXml" Target="../ink/ink94.xml"/><Relationship Id="rId118" Type="http://schemas.openxmlformats.org/officeDocument/2006/relationships/customXml" Target="../ink/ink97.xml"/><Relationship Id="rId134" Type="http://schemas.openxmlformats.org/officeDocument/2006/relationships/customXml" Target="../ink/ink105.xml"/><Relationship Id="rId80" Type="http://schemas.openxmlformats.org/officeDocument/2006/relationships/image" Target="../media/image43.png"/><Relationship Id="rId85" Type="http://schemas.openxmlformats.org/officeDocument/2006/relationships/customXml" Target="../ink/ink79.xml"/><Relationship Id="rId12" Type="http://schemas.openxmlformats.org/officeDocument/2006/relationships/image" Target="../media/image11.png"/><Relationship Id="rId17" Type="http://schemas.openxmlformats.org/officeDocument/2006/relationships/customXml" Target="../ink/ink43.xml"/><Relationship Id="rId33" Type="http://schemas.openxmlformats.org/officeDocument/2006/relationships/customXml" Target="../ink/ink51.xml"/><Relationship Id="rId38" Type="http://schemas.openxmlformats.org/officeDocument/2006/relationships/image" Target="../media/image24.png"/><Relationship Id="rId59" Type="http://schemas.openxmlformats.org/officeDocument/2006/relationships/customXml" Target="../ink/ink66.xml"/><Relationship Id="rId103" Type="http://schemas.openxmlformats.org/officeDocument/2006/relationships/image" Target="../media/image54.png"/><Relationship Id="rId108" Type="http://schemas.openxmlformats.org/officeDocument/2006/relationships/customXml" Target="../ink/ink91.xml"/><Relationship Id="rId124" Type="http://schemas.openxmlformats.org/officeDocument/2006/relationships/customXml" Target="../ink/ink100.xml"/><Relationship Id="rId129" Type="http://schemas.openxmlformats.org/officeDocument/2006/relationships/image" Target="../media/image66.png"/><Relationship Id="rId54" Type="http://schemas.openxmlformats.org/officeDocument/2006/relationships/customXml" Target="../ink/ink63.xml"/><Relationship Id="rId70" Type="http://schemas.openxmlformats.org/officeDocument/2006/relationships/image" Target="../media/image38.png"/><Relationship Id="rId75" Type="http://schemas.openxmlformats.org/officeDocument/2006/relationships/customXml" Target="../ink/ink74.xml"/><Relationship Id="rId91" Type="http://schemas.openxmlformats.org/officeDocument/2006/relationships/customXml" Target="../ink/ink82.xml"/><Relationship Id="rId9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23" Type="http://schemas.openxmlformats.org/officeDocument/2006/relationships/customXml" Target="../ink/ink46.xml"/><Relationship Id="rId28" Type="http://schemas.openxmlformats.org/officeDocument/2006/relationships/image" Target="../media/image19.png"/><Relationship Id="rId49" Type="http://schemas.openxmlformats.org/officeDocument/2006/relationships/customXml" Target="../ink/ink59.xml"/><Relationship Id="rId114" Type="http://schemas.openxmlformats.org/officeDocument/2006/relationships/customXml" Target="../ink/ink95.xml"/><Relationship Id="rId119" Type="http://schemas.openxmlformats.org/officeDocument/2006/relationships/image" Target="../media/image61.png"/><Relationship Id="rId44" Type="http://schemas.openxmlformats.org/officeDocument/2006/relationships/image" Target="../media/image27.png"/><Relationship Id="rId60" Type="http://schemas.openxmlformats.org/officeDocument/2006/relationships/image" Target="../media/image33.png"/><Relationship Id="rId65" Type="http://schemas.openxmlformats.org/officeDocument/2006/relationships/customXml" Target="../ink/ink69.xml"/><Relationship Id="rId81" Type="http://schemas.openxmlformats.org/officeDocument/2006/relationships/customXml" Target="../ink/ink77.xml"/><Relationship Id="rId86" Type="http://schemas.openxmlformats.org/officeDocument/2006/relationships/image" Target="../media/image46.png"/><Relationship Id="rId130" Type="http://schemas.openxmlformats.org/officeDocument/2006/relationships/customXml" Target="../ink/ink103.xml"/><Relationship Id="rId135" Type="http://schemas.openxmlformats.org/officeDocument/2006/relationships/image" Target="../media/image69.png"/><Relationship Id="rId13" Type="http://schemas.openxmlformats.org/officeDocument/2006/relationships/customXml" Target="../ink/ink41.xml"/><Relationship Id="rId18" Type="http://schemas.openxmlformats.org/officeDocument/2006/relationships/image" Target="../media/image14.png"/><Relationship Id="rId39" Type="http://schemas.openxmlformats.org/officeDocument/2006/relationships/customXml" Target="../ink/ink54.xml"/><Relationship Id="rId109" Type="http://schemas.openxmlformats.org/officeDocument/2006/relationships/customXml" Target="../ink/ink92.xml"/><Relationship Id="rId34" Type="http://schemas.openxmlformats.org/officeDocument/2006/relationships/image" Target="../media/image22.png"/><Relationship Id="rId50" Type="http://schemas.openxmlformats.org/officeDocument/2006/relationships/image" Target="../media/image30.png"/><Relationship Id="rId55" Type="http://schemas.openxmlformats.org/officeDocument/2006/relationships/customXml" Target="../ink/ink64.xml"/><Relationship Id="rId76" Type="http://schemas.openxmlformats.org/officeDocument/2006/relationships/image" Target="../media/image41.png"/><Relationship Id="rId97" Type="http://schemas.openxmlformats.org/officeDocument/2006/relationships/customXml" Target="../ink/ink85.xml"/><Relationship Id="rId104" Type="http://schemas.openxmlformats.org/officeDocument/2006/relationships/customXml" Target="../ink/ink89.xml"/><Relationship Id="rId120" Type="http://schemas.openxmlformats.org/officeDocument/2006/relationships/customXml" Target="../ink/ink98.xml"/><Relationship Id="rId125" Type="http://schemas.openxmlformats.org/officeDocument/2006/relationships/image" Target="../media/image64.png"/><Relationship Id="rId7" Type="http://schemas.openxmlformats.org/officeDocument/2006/relationships/customXml" Target="../ink/ink38.xml"/><Relationship Id="rId71" Type="http://schemas.openxmlformats.org/officeDocument/2006/relationships/customXml" Target="../ink/ink72.xml"/><Relationship Id="rId92" Type="http://schemas.openxmlformats.org/officeDocument/2006/relationships/image" Target="../media/image49.png"/><Relationship Id="rId2" Type="http://schemas.openxmlformats.org/officeDocument/2006/relationships/image" Target="../media/image6.png"/><Relationship Id="rId29" Type="http://schemas.openxmlformats.org/officeDocument/2006/relationships/customXml" Target="../ink/ink49.xml"/><Relationship Id="rId24" Type="http://schemas.openxmlformats.org/officeDocument/2006/relationships/image" Target="../media/image17.png"/><Relationship Id="rId40" Type="http://schemas.openxmlformats.org/officeDocument/2006/relationships/image" Target="../media/image25.png"/><Relationship Id="rId45" Type="http://schemas.openxmlformats.org/officeDocument/2006/relationships/customXml" Target="../ink/ink57.xml"/><Relationship Id="rId66" Type="http://schemas.openxmlformats.org/officeDocument/2006/relationships/image" Target="../media/image36.png"/><Relationship Id="rId87" Type="http://schemas.openxmlformats.org/officeDocument/2006/relationships/customXml" Target="../ink/ink80.xml"/><Relationship Id="rId110" Type="http://schemas.openxmlformats.org/officeDocument/2006/relationships/image" Target="../media/image57.png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61" Type="http://schemas.openxmlformats.org/officeDocument/2006/relationships/customXml" Target="../ink/ink67.xml"/><Relationship Id="rId82" Type="http://schemas.openxmlformats.org/officeDocument/2006/relationships/image" Target="../media/image44.png"/><Relationship Id="rId19" Type="http://schemas.openxmlformats.org/officeDocument/2006/relationships/customXml" Target="../ink/ink44.xml"/><Relationship Id="rId14" Type="http://schemas.openxmlformats.org/officeDocument/2006/relationships/image" Target="../media/image12.png"/><Relationship Id="rId30" Type="http://schemas.openxmlformats.org/officeDocument/2006/relationships/image" Target="../media/image20.png"/><Relationship Id="rId35" Type="http://schemas.openxmlformats.org/officeDocument/2006/relationships/customXml" Target="../ink/ink52.xml"/><Relationship Id="rId56" Type="http://schemas.openxmlformats.org/officeDocument/2006/relationships/image" Target="../media/image31.png"/><Relationship Id="rId77" Type="http://schemas.openxmlformats.org/officeDocument/2006/relationships/customXml" Target="../ink/ink75.xml"/><Relationship Id="rId100" Type="http://schemas.openxmlformats.org/officeDocument/2006/relationships/customXml" Target="../ink/ink87.xml"/><Relationship Id="rId105" Type="http://schemas.openxmlformats.org/officeDocument/2006/relationships/image" Target="../media/image55.png"/><Relationship Id="rId126" Type="http://schemas.openxmlformats.org/officeDocument/2006/relationships/customXml" Target="../ink/ink101.xml"/><Relationship Id="rId8" Type="http://schemas.openxmlformats.org/officeDocument/2006/relationships/image" Target="../media/image9.png"/><Relationship Id="rId51" Type="http://schemas.openxmlformats.org/officeDocument/2006/relationships/customXml" Target="../ink/ink60.xml"/><Relationship Id="rId72" Type="http://schemas.openxmlformats.org/officeDocument/2006/relationships/image" Target="../media/image39.png"/><Relationship Id="rId93" Type="http://schemas.openxmlformats.org/officeDocument/2006/relationships/customXml" Target="../ink/ink83.xml"/><Relationship Id="rId98" Type="http://schemas.openxmlformats.org/officeDocument/2006/relationships/image" Target="../media/image52.png"/><Relationship Id="rId121" Type="http://schemas.openxmlformats.org/officeDocument/2006/relationships/image" Target="../media/image62.png"/><Relationship Id="rId3" Type="http://schemas.openxmlformats.org/officeDocument/2006/relationships/customXml" Target="../ink/ink36.xml"/><Relationship Id="rId25" Type="http://schemas.openxmlformats.org/officeDocument/2006/relationships/customXml" Target="../ink/ink47.xml"/><Relationship Id="rId46" Type="http://schemas.openxmlformats.org/officeDocument/2006/relationships/image" Target="../media/image28.png"/><Relationship Id="rId67" Type="http://schemas.openxmlformats.org/officeDocument/2006/relationships/customXml" Target="../ink/ink70.xml"/><Relationship Id="rId116" Type="http://schemas.openxmlformats.org/officeDocument/2006/relationships/customXml" Target="../ink/ink96.xml"/><Relationship Id="rId20" Type="http://schemas.openxmlformats.org/officeDocument/2006/relationships/image" Target="../media/image15.png"/><Relationship Id="rId41" Type="http://schemas.openxmlformats.org/officeDocument/2006/relationships/customXml" Target="../ink/ink55.xml"/><Relationship Id="rId62" Type="http://schemas.openxmlformats.org/officeDocument/2006/relationships/image" Target="../media/image34.png"/><Relationship Id="rId83" Type="http://schemas.openxmlformats.org/officeDocument/2006/relationships/customXml" Target="../ink/ink78.xml"/><Relationship Id="rId88" Type="http://schemas.openxmlformats.org/officeDocument/2006/relationships/image" Target="../media/image47.png"/><Relationship Id="rId111" Type="http://schemas.openxmlformats.org/officeDocument/2006/relationships/customXml" Target="../ink/ink93.xml"/><Relationship Id="rId132" Type="http://schemas.openxmlformats.org/officeDocument/2006/relationships/customXml" Target="../ink/ink104.xml"/><Relationship Id="rId15" Type="http://schemas.openxmlformats.org/officeDocument/2006/relationships/customXml" Target="../ink/ink42.xml"/><Relationship Id="rId36" Type="http://schemas.openxmlformats.org/officeDocument/2006/relationships/image" Target="../media/image23.png"/><Relationship Id="rId57" Type="http://schemas.openxmlformats.org/officeDocument/2006/relationships/customXml" Target="../ink/ink65.xml"/><Relationship Id="rId106" Type="http://schemas.openxmlformats.org/officeDocument/2006/relationships/customXml" Target="../ink/ink90.xml"/><Relationship Id="rId127" Type="http://schemas.openxmlformats.org/officeDocument/2006/relationships/image" Target="../media/image65.png"/><Relationship Id="rId10" Type="http://schemas.openxmlformats.org/officeDocument/2006/relationships/image" Target="../media/image10.png"/><Relationship Id="rId31" Type="http://schemas.openxmlformats.org/officeDocument/2006/relationships/customXml" Target="../ink/ink50.xml"/><Relationship Id="rId52" Type="http://schemas.openxmlformats.org/officeDocument/2006/relationships/customXml" Target="../ink/ink61.xml"/><Relationship Id="rId73" Type="http://schemas.openxmlformats.org/officeDocument/2006/relationships/customXml" Target="../ink/ink73.xml"/><Relationship Id="rId78" Type="http://schemas.openxmlformats.org/officeDocument/2006/relationships/image" Target="../media/image42.png"/><Relationship Id="rId94" Type="http://schemas.openxmlformats.org/officeDocument/2006/relationships/image" Target="../media/image50.png"/><Relationship Id="rId99" Type="http://schemas.openxmlformats.org/officeDocument/2006/relationships/customXml" Target="../ink/ink86.xml"/><Relationship Id="rId101" Type="http://schemas.openxmlformats.org/officeDocument/2006/relationships/image" Target="../media/image53.png"/><Relationship Id="rId122" Type="http://schemas.openxmlformats.org/officeDocument/2006/relationships/customXml" Target="../ink/ink99.xml"/><Relationship Id="rId4" Type="http://schemas.openxmlformats.org/officeDocument/2006/relationships/image" Target="../media/image7.png"/><Relationship Id="rId9" Type="http://schemas.openxmlformats.org/officeDocument/2006/relationships/customXml" Target="../ink/ink39.xml"/><Relationship Id="rId26" Type="http://schemas.openxmlformats.org/officeDocument/2006/relationships/image" Target="../media/image18.png"/><Relationship Id="rId47" Type="http://schemas.openxmlformats.org/officeDocument/2006/relationships/customXml" Target="../ink/ink58.xml"/><Relationship Id="rId68" Type="http://schemas.openxmlformats.org/officeDocument/2006/relationships/image" Target="../media/image37.png"/><Relationship Id="rId89" Type="http://schemas.openxmlformats.org/officeDocument/2006/relationships/customXml" Target="../ink/ink81.xml"/><Relationship Id="rId112" Type="http://schemas.openxmlformats.org/officeDocument/2006/relationships/image" Target="../media/image58.png"/><Relationship Id="rId133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customXml" Target="../ink/ink115.xml"/><Relationship Id="rId42" Type="http://schemas.openxmlformats.org/officeDocument/2006/relationships/image" Target="../media/image26.png"/><Relationship Id="rId63" Type="http://schemas.openxmlformats.org/officeDocument/2006/relationships/customXml" Target="../ink/ink138.xml"/><Relationship Id="rId84" Type="http://schemas.openxmlformats.org/officeDocument/2006/relationships/image" Target="../media/image45.png"/><Relationship Id="rId138" Type="http://schemas.openxmlformats.org/officeDocument/2006/relationships/customXml" Target="../ink/ink177.xml"/><Relationship Id="rId107" Type="http://schemas.openxmlformats.org/officeDocument/2006/relationships/image" Target="../media/image56.png"/><Relationship Id="rId11" Type="http://schemas.openxmlformats.org/officeDocument/2006/relationships/customXml" Target="../ink/ink110.xml"/><Relationship Id="rId32" Type="http://schemas.openxmlformats.org/officeDocument/2006/relationships/image" Target="../media/image21.png"/><Relationship Id="rId53" Type="http://schemas.openxmlformats.org/officeDocument/2006/relationships/customXml" Target="../ink/ink132.xml"/><Relationship Id="rId74" Type="http://schemas.openxmlformats.org/officeDocument/2006/relationships/image" Target="../media/image40.png"/><Relationship Id="rId128" Type="http://schemas.openxmlformats.org/officeDocument/2006/relationships/customXml" Target="../ink/ink172.xml"/><Relationship Id="rId5" Type="http://schemas.openxmlformats.org/officeDocument/2006/relationships/customXml" Target="../ink/ink107.xml"/><Relationship Id="rId90" Type="http://schemas.openxmlformats.org/officeDocument/2006/relationships/image" Target="../media/image48.png"/><Relationship Id="rId95" Type="http://schemas.openxmlformats.org/officeDocument/2006/relationships/customXml" Target="../ink/ink154.xml"/><Relationship Id="rId22" Type="http://schemas.openxmlformats.org/officeDocument/2006/relationships/image" Target="../media/image16.png"/><Relationship Id="rId27" Type="http://schemas.openxmlformats.org/officeDocument/2006/relationships/customXml" Target="../ink/ink118.xml"/><Relationship Id="rId43" Type="http://schemas.openxmlformats.org/officeDocument/2006/relationships/customXml" Target="../ink/ink126.xml"/><Relationship Id="rId48" Type="http://schemas.openxmlformats.org/officeDocument/2006/relationships/image" Target="../media/image29.png"/><Relationship Id="rId64" Type="http://schemas.openxmlformats.org/officeDocument/2006/relationships/image" Target="../media/image35.png"/><Relationship Id="rId69" Type="http://schemas.openxmlformats.org/officeDocument/2006/relationships/customXml" Target="../ink/ink141.xml"/><Relationship Id="rId113" Type="http://schemas.openxmlformats.org/officeDocument/2006/relationships/customXml" Target="../ink/ink164.xml"/><Relationship Id="rId118" Type="http://schemas.openxmlformats.org/officeDocument/2006/relationships/customXml" Target="../ink/ink167.xml"/><Relationship Id="rId134" Type="http://schemas.openxmlformats.org/officeDocument/2006/relationships/customXml" Target="../ink/ink175.xml"/><Relationship Id="rId139" Type="http://schemas.openxmlformats.org/officeDocument/2006/relationships/image" Target="../media/image66.png"/><Relationship Id="rId80" Type="http://schemas.openxmlformats.org/officeDocument/2006/relationships/image" Target="../media/image43.png"/><Relationship Id="rId85" Type="http://schemas.openxmlformats.org/officeDocument/2006/relationships/customXml" Target="../ink/ink149.xml"/><Relationship Id="rId12" Type="http://schemas.openxmlformats.org/officeDocument/2006/relationships/image" Target="../media/image11.png"/><Relationship Id="rId17" Type="http://schemas.openxmlformats.org/officeDocument/2006/relationships/customXml" Target="../ink/ink113.xml"/><Relationship Id="rId33" Type="http://schemas.openxmlformats.org/officeDocument/2006/relationships/customXml" Target="../ink/ink121.xml"/><Relationship Id="rId38" Type="http://schemas.openxmlformats.org/officeDocument/2006/relationships/image" Target="../media/image24.png"/><Relationship Id="rId59" Type="http://schemas.openxmlformats.org/officeDocument/2006/relationships/customXml" Target="../ink/ink136.xml"/><Relationship Id="rId103" Type="http://schemas.openxmlformats.org/officeDocument/2006/relationships/image" Target="../media/image54.png"/><Relationship Id="rId108" Type="http://schemas.openxmlformats.org/officeDocument/2006/relationships/customXml" Target="../ink/ink161.xml"/><Relationship Id="rId124" Type="http://schemas.openxmlformats.org/officeDocument/2006/relationships/customXml" Target="../ink/ink170.xml"/><Relationship Id="rId129" Type="http://schemas.openxmlformats.org/officeDocument/2006/relationships/image" Target="../media/image70.png"/><Relationship Id="rId54" Type="http://schemas.openxmlformats.org/officeDocument/2006/relationships/customXml" Target="../ink/ink133.xml"/><Relationship Id="rId70" Type="http://schemas.openxmlformats.org/officeDocument/2006/relationships/image" Target="../media/image38.png"/><Relationship Id="rId75" Type="http://schemas.openxmlformats.org/officeDocument/2006/relationships/customXml" Target="../ink/ink144.xml"/><Relationship Id="rId91" Type="http://schemas.openxmlformats.org/officeDocument/2006/relationships/customXml" Target="../ink/ink152.xml"/><Relationship Id="rId96" Type="http://schemas.openxmlformats.org/officeDocument/2006/relationships/image" Target="../media/image51.png"/><Relationship Id="rId140" Type="http://schemas.openxmlformats.org/officeDocument/2006/relationships/customXml" Target="../ink/ink178.xml"/><Relationship Id="rId145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23" Type="http://schemas.openxmlformats.org/officeDocument/2006/relationships/customXml" Target="../ink/ink116.xml"/><Relationship Id="rId28" Type="http://schemas.openxmlformats.org/officeDocument/2006/relationships/image" Target="../media/image19.png"/><Relationship Id="rId49" Type="http://schemas.openxmlformats.org/officeDocument/2006/relationships/customXml" Target="../ink/ink129.xml"/><Relationship Id="rId114" Type="http://schemas.openxmlformats.org/officeDocument/2006/relationships/customXml" Target="../ink/ink165.xml"/><Relationship Id="rId119" Type="http://schemas.openxmlformats.org/officeDocument/2006/relationships/image" Target="../media/image61.png"/><Relationship Id="rId44" Type="http://schemas.openxmlformats.org/officeDocument/2006/relationships/image" Target="../media/image27.png"/><Relationship Id="rId60" Type="http://schemas.openxmlformats.org/officeDocument/2006/relationships/image" Target="../media/image33.png"/><Relationship Id="rId65" Type="http://schemas.openxmlformats.org/officeDocument/2006/relationships/customXml" Target="../ink/ink139.xml"/><Relationship Id="rId81" Type="http://schemas.openxmlformats.org/officeDocument/2006/relationships/customXml" Target="../ink/ink147.xml"/><Relationship Id="rId86" Type="http://schemas.openxmlformats.org/officeDocument/2006/relationships/image" Target="../media/image46.png"/><Relationship Id="rId130" Type="http://schemas.openxmlformats.org/officeDocument/2006/relationships/customXml" Target="../ink/ink173.xml"/><Relationship Id="rId135" Type="http://schemas.openxmlformats.org/officeDocument/2006/relationships/image" Target="../media/image73.png"/><Relationship Id="rId13" Type="http://schemas.openxmlformats.org/officeDocument/2006/relationships/customXml" Target="../ink/ink111.xml"/><Relationship Id="rId18" Type="http://schemas.openxmlformats.org/officeDocument/2006/relationships/image" Target="../media/image14.png"/><Relationship Id="rId39" Type="http://schemas.openxmlformats.org/officeDocument/2006/relationships/customXml" Target="../ink/ink124.xml"/><Relationship Id="rId109" Type="http://schemas.openxmlformats.org/officeDocument/2006/relationships/customXml" Target="../ink/ink162.xml"/><Relationship Id="rId34" Type="http://schemas.openxmlformats.org/officeDocument/2006/relationships/image" Target="../media/image22.png"/><Relationship Id="rId50" Type="http://schemas.openxmlformats.org/officeDocument/2006/relationships/image" Target="../media/image30.png"/><Relationship Id="rId55" Type="http://schemas.openxmlformats.org/officeDocument/2006/relationships/customXml" Target="../ink/ink134.xml"/><Relationship Id="rId76" Type="http://schemas.openxmlformats.org/officeDocument/2006/relationships/image" Target="../media/image41.png"/><Relationship Id="rId97" Type="http://schemas.openxmlformats.org/officeDocument/2006/relationships/customXml" Target="../ink/ink155.xml"/><Relationship Id="rId104" Type="http://schemas.openxmlformats.org/officeDocument/2006/relationships/customXml" Target="../ink/ink159.xml"/><Relationship Id="rId120" Type="http://schemas.openxmlformats.org/officeDocument/2006/relationships/customXml" Target="../ink/ink168.xml"/><Relationship Id="rId125" Type="http://schemas.openxmlformats.org/officeDocument/2006/relationships/image" Target="../media/image64.png"/><Relationship Id="rId141" Type="http://schemas.openxmlformats.org/officeDocument/2006/relationships/image" Target="../media/image67.png"/><Relationship Id="rId7" Type="http://schemas.openxmlformats.org/officeDocument/2006/relationships/customXml" Target="../ink/ink108.xml"/><Relationship Id="rId71" Type="http://schemas.openxmlformats.org/officeDocument/2006/relationships/customXml" Target="../ink/ink142.xml"/><Relationship Id="rId92" Type="http://schemas.openxmlformats.org/officeDocument/2006/relationships/image" Target="../media/image49.png"/><Relationship Id="rId2" Type="http://schemas.openxmlformats.org/officeDocument/2006/relationships/image" Target="../media/image6.png"/><Relationship Id="rId29" Type="http://schemas.openxmlformats.org/officeDocument/2006/relationships/customXml" Target="../ink/ink119.xml"/><Relationship Id="rId24" Type="http://schemas.openxmlformats.org/officeDocument/2006/relationships/image" Target="../media/image17.png"/><Relationship Id="rId40" Type="http://schemas.openxmlformats.org/officeDocument/2006/relationships/image" Target="../media/image25.png"/><Relationship Id="rId45" Type="http://schemas.openxmlformats.org/officeDocument/2006/relationships/customXml" Target="../ink/ink127.xml"/><Relationship Id="rId66" Type="http://schemas.openxmlformats.org/officeDocument/2006/relationships/image" Target="../media/image36.png"/><Relationship Id="rId87" Type="http://schemas.openxmlformats.org/officeDocument/2006/relationships/customXml" Target="../ink/ink150.xml"/><Relationship Id="rId110" Type="http://schemas.openxmlformats.org/officeDocument/2006/relationships/image" Target="../media/image57.png"/><Relationship Id="rId115" Type="http://schemas.openxmlformats.org/officeDocument/2006/relationships/image" Target="../media/image59.png"/><Relationship Id="rId131" Type="http://schemas.openxmlformats.org/officeDocument/2006/relationships/image" Target="../media/image71.png"/><Relationship Id="rId136" Type="http://schemas.openxmlformats.org/officeDocument/2006/relationships/customXml" Target="../ink/ink176.xml"/><Relationship Id="rId61" Type="http://schemas.openxmlformats.org/officeDocument/2006/relationships/customXml" Target="../ink/ink137.xml"/><Relationship Id="rId82" Type="http://schemas.openxmlformats.org/officeDocument/2006/relationships/image" Target="../media/image44.png"/><Relationship Id="rId19" Type="http://schemas.openxmlformats.org/officeDocument/2006/relationships/customXml" Target="../ink/ink114.xml"/><Relationship Id="rId14" Type="http://schemas.openxmlformats.org/officeDocument/2006/relationships/image" Target="../media/image12.png"/><Relationship Id="rId30" Type="http://schemas.openxmlformats.org/officeDocument/2006/relationships/image" Target="../media/image20.png"/><Relationship Id="rId35" Type="http://schemas.openxmlformats.org/officeDocument/2006/relationships/customXml" Target="../ink/ink122.xml"/><Relationship Id="rId56" Type="http://schemas.openxmlformats.org/officeDocument/2006/relationships/image" Target="../media/image31.png"/><Relationship Id="rId77" Type="http://schemas.openxmlformats.org/officeDocument/2006/relationships/customXml" Target="../ink/ink145.xml"/><Relationship Id="rId100" Type="http://schemas.openxmlformats.org/officeDocument/2006/relationships/customXml" Target="../ink/ink157.xml"/><Relationship Id="rId105" Type="http://schemas.openxmlformats.org/officeDocument/2006/relationships/image" Target="../media/image55.png"/><Relationship Id="rId126" Type="http://schemas.openxmlformats.org/officeDocument/2006/relationships/customXml" Target="../ink/ink171.xml"/><Relationship Id="rId8" Type="http://schemas.openxmlformats.org/officeDocument/2006/relationships/image" Target="../media/image9.png"/><Relationship Id="rId51" Type="http://schemas.openxmlformats.org/officeDocument/2006/relationships/customXml" Target="../ink/ink130.xml"/><Relationship Id="rId72" Type="http://schemas.openxmlformats.org/officeDocument/2006/relationships/image" Target="../media/image39.png"/><Relationship Id="rId93" Type="http://schemas.openxmlformats.org/officeDocument/2006/relationships/customXml" Target="../ink/ink153.xml"/><Relationship Id="rId98" Type="http://schemas.openxmlformats.org/officeDocument/2006/relationships/image" Target="../media/image52.png"/><Relationship Id="rId121" Type="http://schemas.openxmlformats.org/officeDocument/2006/relationships/image" Target="../media/image62.png"/><Relationship Id="rId142" Type="http://schemas.openxmlformats.org/officeDocument/2006/relationships/customXml" Target="../ink/ink179.xml"/><Relationship Id="rId3" Type="http://schemas.openxmlformats.org/officeDocument/2006/relationships/customXml" Target="../ink/ink106.xml"/><Relationship Id="rId25" Type="http://schemas.openxmlformats.org/officeDocument/2006/relationships/customXml" Target="../ink/ink117.xml"/><Relationship Id="rId46" Type="http://schemas.openxmlformats.org/officeDocument/2006/relationships/image" Target="../media/image28.png"/><Relationship Id="rId67" Type="http://schemas.openxmlformats.org/officeDocument/2006/relationships/customXml" Target="../ink/ink140.xml"/><Relationship Id="rId116" Type="http://schemas.openxmlformats.org/officeDocument/2006/relationships/customXml" Target="../ink/ink166.xml"/><Relationship Id="rId137" Type="http://schemas.openxmlformats.org/officeDocument/2006/relationships/image" Target="../media/image74.png"/><Relationship Id="rId20" Type="http://schemas.openxmlformats.org/officeDocument/2006/relationships/image" Target="../media/image15.png"/><Relationship Id="rId41" Type="http://schemas.openxmlformats.org/officeDocument/2006/relationships/customXml" Target="../ink/ink125.xml"/><Relationship Id="rId62" Type="http://schemas.openxmlformats.org/officeDocument/2006/relationships/image" Target="../media/image34.png"/><Relationship Id="rId83" Type="http://schemas.openxmlformats.org/officeDocument/2006/relationships/customXml" Target="../ink/ink148.xml"/><Relationship Id="rId88" Type="http://schemas.openxmlformats.org/officeDocument/2006/relationships/image" Target="../media/image47.png"/><Relationship Id="rId111" Type="http://schemas.openxmlformats.org/officeDocument/2006/relationships/customXml" Target="../ink/ink163.xml"/><Relationship Id="rId132" Type="http://schemas.openxmlformats.org/officeDocument/2006/relationships/customXml" Target="../ink/ink174.xml"/><Relationship Id="rId15" Type="http://schemas.openxmlformats.org/officeDocument/2006/relationships/customXml" Target="../ink/ink112.xml"/><Relationship Id="rId36" Type="http://schemas.openxmlformats.org/officeDocument/2006/relationships/image" Target="../media/image23.png"/><Relationship Id="rId57" Type="http://schemas.openxmlformats.org/officeDocument/2006/relationships/customXml" Target="../ink/ink135.xml"/><Relationship Id="rId106" Type="http://schemas.openxmlformats.org/officeDocument/2006/relationships/customXml" Target="../ink/ink160.xml"/><Relationship Id="rId127" Type="http://schemas.openxmlformats.org/officeDocument/2006/relationships/image" Target="../media/image65.png"/><Relationship Id="rId10" Type="http://schemas.openxmlformats.org/officeDocument/2006/relationships/image" Target="../media/image10.png"/><Relationship Id="rId31" Type="http://schemas.openxmlformats.org/officeDocument/2006/relationships/customXml" Target="../ink/ink120.xml"/><Relationship Id="rId52" Type="http://schemas.openxmlformats.org/officeDocument/2006/relationships/customXml" Target="../ink/ink131.xml"/><Relationship Id="rId73" Type="http://schemas.openxmlformats.org/officeDocument/2006/relationships/customXml" Target="../ink/ink143.xml"/><Relationship Id="rId78" Type="http://schemas.openxmlformats.org/officeDocument/2006/relationships/image" Target="../media/image42.png"/><Relationship Id="rId94" Type="http://schemas.openxmlformats.org/officeDocument/2006/relationships/image" Target="../media/image50.png"/><Relationship Id="rId99" Type="http://schemas.openxmlformats.org/officeDocument/2006/relationships/customXml" Target="../ink/ink156.xml"/><Relationship Id="rId101" Type="http://schemas.openxmlformats.org/officeDocument/2006/relationships/image" Target="../media/image53.png"/><Relationship Id="rId122" Type="http://schemas.openxmlformats.org/officeDocument/2006/relationships/customXml" Target="../ink/ink169.xml"/><Relationship Id="rId143" Type="http://schemas.openxmlformats.org/officeDocument/2006/relationships/image" Target="../media/image68.png"/><Relationship Id="rId4" Type="http://schemas.openxmlformats.org/officeDocument/2006/relationships/image" Target="../media/image7.png"/><Relationship Id="rId9" Type="http://schemas.openxmlformats.org/officeDocument/2006/relationships/customXml" Target="../ink/ink109.xml"/><Relationship Id="rId26" Type="http://schemas.openxmlformats.org/officeDocument/2006/relationships/image" Target="../media/image18.png"/><Relationship Id="rId47" Type="http://schemas.openxmlformats.org/officeDocument/2006/relationships/customXml" Target="../ink/ink128.xml"/><Relationship Id="rId68" Type="http://schemas.openxmlformats.org/officeDocument/2006/relationships/image" Target="../media/image37.png"/><Relationship Id="rId89" Type="http://schemas.openxmlformats.org/officeDocument/2006/relationships/customXml" Target="../ink/ink151.xml"/><Relationship Id="rId112" Type="http://schemas.openxmlformats.org/officeDocument/2006/relationships/image" Target="../media/image58.png"/><Relationship Id="rId133" Type="http://schemas.openxmlformats.org/officeDocument/2006/relationships/image" Target="../media/image72.png"/><Relationship Id="rId16" Type="http://schemas.openxmlformats.org/officeDocument/2006/relationships/image" Target="../media/image13.png"/><Relationship Id="rId37" Type="http://schemas.openxmlformats.org/officeDocument/2006/relationships/customXml" Target="../ink/ink123.xml"/><Relationship Id="rId58" Type="http://schemas.openxmlformats.org/officeDocument/2006/relationships/image" Target="../media/image32.png"/><Relationship Id="rId79" Type="http://schemas.openxmlformats.org/officeDocument/2006/relationships/customXml" Target="../ink/ink146.xml"/><Relationship Id="rId102" Type="http://schemas.openxmlformats.org/officeDocument/2006/relationships/customXml" Target="../ink/ink158.xml"/><Relationship Id="rId123" Type="http://schemas.openxmlformats.org/officeDocument/2006/relationships/image" Target="../media/image63.png"/><Relationship Id="rId144" Type="http://schemas.openxmlformats.org/officeDocument/2006/relationships/customXml" Target="../ink/ink18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customXml" Target="../ink/ink190.xml"/><Relationship Id="rId42" Type="http://schemas.openxmlformats.org/officeDocument/2006/relationships/image" Target="../media/image26.png"/><Relationship Id="rId63" Type="http://schemas.openxmlformats.org/officeDocument/2006/relationships/customXml" Target="../ink/ink213.xml"/><Relationship Id="rId84" Type="http://schemas.openxmlformats.org/officeDocument/2006/relationships/image" Target="../media/image45.png"/><Relationship Id="rId138" Type="http://schemas.openxmlformats.org/officeDocument/2006/relationships/customXml" Target="../ink/ink252.xml"/><Relationship Id="rId159" Type="http://schemas.openxmlformats.org/officeDocument/2006/relationships/image" Target="../media/image85.png"/><Relationship Id="rId170" Type="http://schemas.openxmlformats.org/officeDocument/2006/relationships/customXml" Target="../ink/ink268.xml"/><Relationship Id="rId191" Type="http://schemas.openxmlformats.org/officeDocument/2006/relationships/image" Target="../media/image97.png"/><Relationship Id="rId205" Type="http://schemas.openxmlformats.org/officeDocument/2006/relationships/image" Target="../media/image104.png"/><Relationship Id="rId107" Type="http://schemas.openxmlformats.org/officeDocument/2006/relationships/image" Target="../media/image56.png"/><Relationship Id="rId11" Type="http://schemas.openxmlformats.org/officeDocument/2006/relationships/customXml" Target="../ink/ink185.xml"/><Relationship Id="rId32" Type="http://schemas.openxmlformats.org/officeDocument/2006/relationships/image" Target="../media/image21.png"/><Relationship Id="rId53" Type="http://schemas.openxmlformats.org/officeDocument/2006/relationships/customXml" Target="../ink/ink207.xml"/><Relationship Id="rId74" Type="http://schemas.openxmlformats.org/officeDocument/2006/relationships/image" Target="../media/image40.png"/><Relationship Id="rId128" Type="http://schemas.openxmlformats.org/officeDocument/2006/relationships/customXml" Target="../ink/ink247.xml"/><Relationship Id="rId149" Type="http://schemas.openxmlformats.org/officeDocument/2006/relationships/image" Target="../media/image80.png"/><Relationship Id="rId5" Type="http://schemas.openxmlformats.org/officeDocument/2006/relationships/customXml" Target="../ink/ink182.xml"/><Relationship Id="rId95" Type="http://schemas.openxmlformats.org/officeDocument/2006/relationships/customXml" Target="../ink/ink229.xml"/><Relationship Id="rId160" Type="http://schemas.openxmlformats.org/officeDocument/2006/relationships/customXml" Target="../ink/ink263.xml"/><Relationship Id="rId181" Type="http://schemas.openxmlformats.org/officeDocument/2006/relationships/image" Target="../media/image92.png"/><Relationship Id="rId216" Type="http://schemas.openxmlformats.org/officeDocument/2006/relationships/customXml" Target="../ink/ink291.xml"/><Relationship Id="rId22" Type="http://schemas.openxmlformats.org/officeDocument/2006/relationships/image" Target="../media/image16.png"/><Relationship Id="rId43" Type="http://schemas.openxmlformats.org/officeDocument/2006/relationships/customXml" Target="../ink/ink201.xml"/><Relationship Id="rId64" Type="http://schemas.openxmlformats.org/officeDocument/2006/relationships/image" Target="../media/image35.png"/><Relationship Id="rId118" Type="http://schemas.openxmlformats.org/officeDocument/2006/relationships/customXml" Target="../ink/ink242.xml"/><Relationship Id="rId139" Type="http://schemas.openxmlformats.org/officeDocument/2006/relationships/image" Target="../media/image75.png"/><Relationship Id="rId85" Type="http://schemas.openxmlformats.org/officeDocument/2006/relationships/customXml" Target="../ink/ink224.xml"/><Relationship Id="rId150" Type="http://schemas.openxmlformats.org/officeDocument/2006/relationships/customXml" Target="../ink/ink258.xml"/><Relationship Id="rId171" Type="http://schemas.openxmlformats.org/officeDocument/2006/relationships/image" Target="../media/image69.png"/><Relationship Id="rId192" Type="http://schemas.openxmlformats.org/officeDocument/2006/relationships/customXml" Target="../ink/ink279.xml"/><Relationship Id="rId206" Type="http://schemas.openxmlformats.org/officeDocument/2006/relationships/customXml" Target="../ink/ink286.xml"/><Relationship Id="rId12" Type="http://schemas.openxmlformats.org/officeDocument/2006/relationships/image" Target="../media/image11.png"/><Relationship Id="rId33" Type="http://schemas.openxmlformats.org/officeDocument/2006/relationships/customXml" Target="../ink/ink196.xml"/><Relationship Id="rId108" Type="http://schemas.openxmlformats.org/officeDocument/2006/relationships/customXml" Target="../ink/ink236.xml"/><Relationship Id="rId129" Type="http://schemas.openxmlformats.org/officeDocument/2006/relationships/image" Target="../media/image70.png"/><Relationship Id="rId54" Type="http://schemas.openxmlformats.org/officeDocument/2006/relationships/customXml" Target="../ink/ink208.xml"/><Relationship Id="rId75" Type="http://schemas.openxmlformats.org/officeDocument/2006/relationships/customXml" Target="../ink/ink219.xml"/><Relationship Id="rId96" Type="http://schemas.openxmlformats.org/officeDocument/2006/relationships/image" Target="../media/image51.png"/><Relationship Id="rId140" Type="http://schemas.openxmlformats.org/officeDocument/2006/relationships/customXml" Target="../ink/ink253.xml"/><Relationship Id="rId161" Type="http://schemas.openxmlformats.org/officeDocument/2006/relationships/image" Target="../media/image86.png"/><Relationship Id="rId182" Type="http://schemas.openxmlformats.org/officeDocument/2006/relationships/customXml" Target="../ink/ink274.xml"/><Relationship Id="rId217" Type="http://schemas.openxmlformats.org/officeDocument/2006/relationships/image" Target="../media/image110.png"/><Relationship Id="rId6" Type="http://schemas.openxmlformats.org/officeDocument/2006/relationships/image" Target="../media/image8.png"/><Relationship Id="rId23" Type="http://schemas.openxmlformats.org/officeDocument/2006/relationships/customXml" Target="../ink/ink191.xml"/><Relationship Id="rId119" Type="http://schemas.openxmlformats.org/officeDocument/2006/relationships/image" Target="../media/image61.png"/><Relationship Id="rId44" Type="http://schemas.openxmlformats.org/officeDocument/2006/relationships/image" Target="../media/image27.png"/><Relationship Id="rId65" Type="http://schemas.openxmlformats.org/officeDocument/2006/relationships/customXml" Target="../ink/ink214.xml"/><Relationship Id="rId86" Type="http://schemas.openxmlformats.org/officeDocument/2006/relationships/image" Target="../media/image46.png"/><Relationship Id="rId130" Type="http://schemas.openxmlformats.org/officeDocument/2006/relationships/customXml" Target="../ink/ink248.xml"/><Relationship Id="rId151" Type="http://schemas.openxmlformats.org/officeDocument/2006/relationships/image" Target="../media/image81.png"/><Relationship Id="rId172" Type="http://schemas.openxmlformats.org/officeDocument/2006/relationships/customXml" Target="../ink/ink269.xml"/><Relationship Id="rId193" Type="http://schemas.openxmlformats.org/officeDocument/2006/relationships/image" Target="../media/image98.png"/><Relationship Id="rId207" Type="http://schemas.openxmlformats.org/officeDocument/2006/relationships/image" Target="../media/image105.png"/><Relationship Id="rId13" Type="http://schemas.openxmlformats.org/officeDocument/2006/relationships/customXml" Target="../ink/ink186.xml"/><Relationship Id="rId109" Type="http://schemas.openxmlformats.org/officeDocument/2006/relationships/customXml" Target="../ink/ink237.xml"/><Relationship Id="rId34" Type="http://schemas.openxmlformats.org/officeDocument/2006/relationships/image" Target="../media/image22.png"/><Relationship Id="rId55" Type="http://schemas.openxmlformats.org/officeDocument/2006/relationships/customXml" Target="../ink/ink209.xml"/><Relationship Id="rId76" Type="http://schemas.openxmlformats.org/officeDocument/2006/relationships/image" Target="../media/image41.png"/><Relationship Id="rId97" Type="http://schemas.openxmlformats.org/officeDocument/2006/relationships/customXml" Target="../ink/ink230.xml"/><Relationship Id="rId120" Type="http://schemas.openxmlformats.org/officeDocument/2006/relationships/customXml" Target="../ink/ink243.xml"/><Relationship Id="rId141" Type="http://schemas.openxmlformats.org/officeDocument/2006/relationships/image" Target="../media/image76.png"/><Relationship Id="rId7" Type="http://schemas.openxmlformats.org/officeDocument/2006/relationships/customXml" Target="../ink/ink183.xml"/><Relationship Id="rId162" Type="http://schemas.openxmlformats.org/officeDocument/2006/relationships/customXml" Target="../ink/ink264.xml"/><Relationship Id="rId183" Type="http://schemas.openxmlformats.org/officeDocument/2006/relationships/image" Target="../media/image93.png"/><Relationship Id="rId218" Type="http://schemas.openxmlformats.org/officeDocument/2006/relationships/customXml" Target="../ink/ink292.xml"/><Relationship Id="rId24" Type="http://schemas.openxmlformats.org/officeDocument/2006/relationships/image" Target="../media/image17.png"/><Relationship Id="rId45" Type="http://schemas.openxmlformats.org/officeDocument/2006/relationships/customXml" Target="../ink/ink202.xml"/><Relationship Id="rId66" Type="http://schemas.openxmlformats.org/officeDocument/2006/relationships/image" Target="../media/image36.png"/><Relationship Id="rId87" Type="http://schemas.openxmlformats.org/officeDocument/2006/relationships/customXml" Target="../ink/ink225.xml"/><Relationship Id="rId110" Type="http://schemas.openxmlformats.org/officeDocument/2006/relationships/image" Target="../media/image57.png"/><Relationship Id="rId131" Type="http://schemas.openxmlformats.org/officeDocument/2006/relationships/image" Target="../media/image71.png"/><Relationship Id="rId152" Type="http://schemas.openxmlformats.org/officeDocument/2006/relationships/customXml" Target="../ink/ink259.xml"/><Relationship Id="rId173" Type="http://schemas.openxmlformats.org/officeDocument/2006/relationships/image" Target="../media/image88.png"/><Relationship Id="rId194" Type="http://schemas.openxmlformats.org/officeDocument/2006/relationships/customXml" Target="../ink/ink280.xml"/><Relationship Id="rId208" Type="http://schemas.openxmlformats.org/officeDocument/2006/relationships/customXml" Target="../ink/ink287.xml"/><Relationship Id="rId14" Type="http://schemas.openxmlformats.org/officeDocument/2006/relationships/image" Target="../media/image12.png"/><Relationship Id="rId35" Type="http://schemas.openxmlformats.org/officeDocument/2006/relationships/customXml" Target="../ink/ink197.xml"/><Relationship Id="rId56" Type="http://schemas.openxmlformats.org/officeDocument/2006/relationships/image" Target="../media/image31.png"/><Relationship Id="rId77" Type="http://schemas.openxmlformats.org/officeDocument/2006/relationships/customXml" Target="../ink/ink220.xml"/><Relationship Id="rId100" Type="http://schemas.openxmlformats.org/officeDocument/2006/relationships/customXml" Target="../ink/ink232.xml"/><Relationship Id="rId8" Type="http://schemas.openxmlformats.org/officeDocument/2006/relationships/image" Target="../media/image9.png"/><Relationship Id="rId98" Type="http://schemas.openxmlformats.org/officeDocument/2006/relationships/image" Target="../media/image52.png"/><Relationship Id="rId121" Type="http://schemas.openxmlformats.org/officeDocument/2006/relationships/image" Target="../media/image62.png"/><Relationship Id="rId142" Type="http://schemas.openxmlformats.org/officeDocument/2006/relationships/customXml" Target="../ink/ink254.xml"/><Relationship Id="rId163" Type="http://schemas.openxmlformats.org/officeDocument/2006/relationships/image" Target="../media/image87.png"/><Relationship Id="rId184" Type="http://schemas.openxmlformats.org/officeDocument/2006/relationships/customXml" Target="../ink/ink275.xml"/><Relationship Id="rId219" Type="http://schemas.openxmlformats.org/officeDocument/2006/relationships/image" Target="../media/image111.png"/><Relationship Id="rId3" Type="http://schemas.openxmlformats.org/officeDocument/2006/relationships/customXml" Target="../ink/ink181.xml"/><Relationship Id="rId214" Type="http://schemas.openxmlformats.org/officeDocument/2006/relationships/customXml" Target="../ink/ink290.xml"/><Relationship Id="rId25" Type="http://schemas.openxmlformats.org/officeDocument/2006/relationships/customXml" Target="../ink/ink192.xml"/><Relationship Id="rId46" Type="http://schemas.openxmlformats.org/officeDocument/2006/relationships/image" Target="../media/image28.png"/><Relationship Id="rId67" Type="http://schemas.openxmlformats.org/officeDocument/2006/relationships/customXml" Target="../ink/ink215.xml"/><Relationship Id="rId116" Type="http://schemas.openxmlformats.org/officeDocument/2006/relationships/customXml" Target="../ink/ink241.xml"/><Relationship Id="rId137" Type="http://schemas.openxmlformats.org/officeDocument/2006/relationships/image" Target="../media/image74.png"/><Relationship Id="rId158" Type="http://schemas.openxmlformats.org/officeDocument/2006/relationships/customXml" Target="../ink/ink262.xml"/><Relationship Id="rId20" Type="http://schemas.openxmlformats.org/officeDocument/2006/relationships/image" Target="../media/image15.png"/><Relationship Id="rId41" Type="http://schemas.openxmlformats.org/officeDocument/2006/relationships/customXml" Target="../ink/ink200.xml"/><Relationship Id="rId62" Type="http://schemas.openxmlformats.org/officeDocument/2006/relationships/image" Target="../media/image34.png"/><Relationship Id="rId83" Type="http://schemas.openxmlformats.org/officeDocument/2006/relationships/customXml" Target="../ink/ink223.xml"/><Relationship Id="rId88" Type="http://schemas.openxmlformats.org/officeDocument/2006/relationships/image" Target="../media/image47.png"/><Relationship Id="rId111" Type="http://schemas.openxmlformats.org/officeDocument/2006/relationships/customXml" Target="../ink/ink238.xml"/><Relationship Id="rId132" Type="http://schemas.openxmlformats.org/officeDocument/2006/relationships/customXml" Target="../ink/ink249.xml"/><Relationship Id="rId153" Type="http://schemas.openxmlformats.org/officeDocument/2006/relationships/image" Target="../media/image82.png"/><Relationship Id="rId174" Type="http://schemas.openxmlformats.org/officeDocument/2006/relationships/customXml" Target="../ink/ink270.xml"/><Relationship Id="rId179" Type="http://schemas.openxmlformats.org/officeDocument/2006/relationships/image" Target="../media/image91.png"/><Relationship Id="rId195" Type="http://schemas.openxmlformats.org/officeDocument/2006/relationships/image" Target="../media/image99.png"/><Relationship Id="rId209" Type="http://schemas.openxmlformats.org/officeDocument/2006/relationships/image" Target="../media/image106.png"/><Relationship Id="rId190" Type="http://schemas.openxmlformats.org/officeDocument/2006/relationships/customXml" Target="../ink/ink278.xml"/><Relationship Id="rId204" Type="http://schemas.openxmlformats.org/officeDocument/2006/relationships/customXml" Target="../ink/ink285.xml"/><Relationship Id="rId220" Type="http://schemas.openxmlformats.org/officeDocument/2006/relationships/customXml" Target="../ink/ink293.xml"/><Relationship Id="rId225" Type="http://schemas.openxmlformats.org/officeDocument/2006/relationships/image" Target="../media/image114.png"/><Relationship Id="rId15" Type="http://schemas.openxmlformats.org/officeDocument/2006/relationships/customXml" Target="../ink/ink187.xml"/><Relationship Id="rId36" Type="http://schemas.openxmlformats.org/officeDocument/2006/relationships/image" Target="../media/image23.png"/><Relationship Id="rId57" Type="http://schemas.openxmlformats.org/officeDocument/2006/relationships/customXml" Target="../ink/ink210.xml"/><Relationship Id="rId106" Type="http://schemas.openxmlformats.org/officeDocument/2006/relationships/customXml" Target="../ink/ink235.xml"/><Relationship Id="rId127" Type="http://schemas.openxmlformats.org/officeDocument/2006/relationships/image" Target="../media/image65.png"/><Relationship Id="rId10" Type="http://schemas.openxmlformats.org/officeDocument/2006/relationships/image" Target="../media/image10.png"/><Relationship Id="rId31" Type="http://schemas.openxmlformats.org/officeDocument/2006/relationships/customXml" Target="../ink/ink195.xml"/><Relationship Id="rId52" Type="http://schemas.openxmlformats.org/officeDocument/2006/relationships/customXml" Target="../ink/ink206.xml"/><Relationship Id="rId73" Type="http://schemas.openxmlformats.org/officeDocument/2006/relationships/customXml" Target="../ink/ink218.xml"/><Relationship Id="rId78" Type="http://schemas.openxmlformats.org/officeDocument/2006/relationships/image" Target="../media/image42.png"/><Relationship Id="rId94" Type="http://schemas.openxmlformats.org/officeDocument/2006/relationships/image" Target="../media/image50.png"/><Relationship Id="rId99" Type="http://schemas.openxmlformats.org/officeDocument/2006/relationships/customXml" Target="../ink/ink231.xml"/><Relationship Id="rId101" Type="http://schemas.openxmlformats.org/officeDocument/2006/relationships/image" Target="../media/image53.png"/><Relationship Id="rId122" Type="http://schemas.openxmlformats.org/officeDocument/2006/relationships/customXml" Target="../ink/ink244.xml"/><Relationship Id="rId143" Type="http://schemas.openxmlformats.org/officeDocument/2006/relationships/image" Target="../media/image77.png"/><Relationship Id="rId148" Type="http://schemas.openxmlformats.org/officeDocument/2006/relationships/customXml" Target="../ink/ink257.xml"/><Relationship Id="rId164" Type="http://schemas.openxmlformats.org/officeDocument/2006/relationships/customXml" Target="../ink/ink265.xml"/><Relationship Id="rId169" Type="http://schemas.openxmlformats.org/officeDocument/2006/relationships/image" Target="../media/image68.png"/><Relationship Id="rId185" Type="http://schemas.openxmlformats.org/officeDocument/2006/relationships/image" Target="../media/image94.png"/><Relationship Id="rId4" Type="http://schemas.openxmlformats.org/officeDocument/2006/relationships/image" Target="../media/image7.png"/><Relationship Id="rId9" Type="http://schemas.openxmlformats.org/officeDocument/2006/relationships/customXml" Target="../ink/ink184.xml"/><Relationship Id="rId180" Type="http://schemas.openxmlformats.org/officeDocument/2006/relationships/customXml" Target="../ink/ink273.xml"/><Relationship Id="rId210" Type="http://schemas.openxmlformats.org/officeDocument/2006/relationships/customXml" Target="../ink/ink288.xml"/><Relationship Id="rId215" Type="http://schemas.openxmlformats.org/officeDocument/2006/relationships/image" Target="../media/image109.png"/><Relationship Id="rId26" Type="http://schemas.openxmlformats.org/officeDocument/2006/relationships/image" Target="../media/image18.png"/><Relationship Id="rId47" Type="http://schemas.openxmlformats.org/officeDocument/2006/relationships/customXml" Target="../ink/ink203.xml"/><Relationship Id="rId68" Type="http://schemas.openxmlformats.org/officeDocument/2006/relationships/image" Target="../media/image37.png"/><Relationship Id="rId89" Type="http://schemas.openxmlformats.org/officeDocument/2006/relationships/customXml" Target="../ink/ink226.xml"/><Relationship Id="rId112" Type="http://schemas.openxmlformats.org/officeDocument/2006/relationships/image" Target="../media/image58.png"/><Relationship Id="rId133" Type="http://schemas.openxmlformats.org/officeDocument/2006/relationships/image" Target="../media/image72.png"/><Relationship Id="rId154" Type="http://schemas.openxmlformats.org/officeDocument/2006/relationships/customXml" Target="../ink/ink260.xml"/><Relationship Id="rId175" Type="http://schemas.openxmlformats.org/officeDocument/2006/relationships/image" Target="../media/image89.png"/><Relationship Id="rId196" Type="http://schemas.openxmlformats.org/officeDocument/2006/relationships/customXml" Target="../ink/ink281.xml"/><Relationship Id="rId200" Type="http://schemas.openxmlformats.org/officeDocument/2006/relationships/customXml" Target="../ink/ink283.xml"/><Relationship Id="rId16" Type="http://schemas.openxmlformats.org/officeDocument/2006/relationships/image" Target="../media/image13.png"/><Relationship Id="rId221" Type="http://schemas.openxmlformats.org/officeDocument/2006/relationships/image" Target="../media/image112.png"/><Relationship Id="rId37" Type="http://schemas.openxmlformats.org/officeDocument/2006/relationships/customXml" Target="../ink/ink198.xml"/><Relationship Id="rId58" Type="http://schemas.openxmlformats.org/officeDocument/2006/relationships/image" Target="../media/image32.png"/><Relationship Id="rId79" Type="http://schemas.openxmlformats.org/officeDocument/2006/relationships/customXml" Target="../ink/ink221.xml"/><Relationship Id="rId102" Type="http://schemas.openxmlformats.org/officeDocument/2006/relationships/customXml" Target="../ink/ink233.xml"/><Relationship Id="rId123" Type="http://schemas.openxmlformats.org/officeDocument/2006/relationships/image" Target="../media/image63.png"/><Relationship Id="rId144" Type="http://schemas.openxmlformats.org/officeDocument/2006/relationships/customXml" Target="../ink/ink255.xml"/><Relationship Id="rId90" Type="http://schemas.openxmlformats.org/officeDocument/2006/relationships/image" Target="../media/image48.png"/><Relationship Id="rId165" Type="http://schemas.openxmlformats.org/officeDocument/2006/relationships/image" Target="../media/image66.png"/><Relationship Id="rId186" Type="http://schemas.openxmlformats.org/officeDocument/2006/relationships/customXml" Target="../ink/ink276.xml"/><Relationship Id="rId211" Type="http://schemas.openxmlformats.org/officeDocument/2006/relationships/image" Target="../media/image107.png"/><Relationship Id="rId27" Type="http://schemas.openxmlformats.org/officeDocument/2006/relationships/customXml" Target="../ink/ink193.xml"/><Relationship Id="rId48" Type="http://schemas.openxmlformats.org/officeDocument/2006/relationships/image" Target="../media/image29.png"/><Relationship Id="rId69" Type="http://schemas.openxmlformats.org/officeDocument/2006/relationships/customXml" Target="../ink/ink216.xml"/><Relationship Id="rId113" Type="http://schemas.openxmlformats.org/officeDocument/2006/relationships/customXml" Target="../ink/ink239.xml"/><Relationship Id="rId134" Type="http://schemas.openxmlformats.org/officeDocument/2006/relationships/customXml" Target="../ink/ink250.xml"/><Relationship Id="rId80" Type="http://schemas.openxmlformats.org/officeDocument/2006/relationships/image" Target="../media/image43.png"/><Relationship Id="rId155" Type="http://schemas.openxmlformats.org/officeDocument/2006/relationships/image" Target="../media/image83.png"/><Relationship Id="rId176" Type="http://schemas.openxmlformats.org/officeDocument/2006/relationships/customXml" Target="../ink/ink271.xml"/><Relationship Id="rId197" Type="http://schemas.openxmlformats.org/officeDocument/2006/relationships/image" Target="../media/image100.png"/><Relationship Id="rId201" Type="http://schemas.openxmlformats.org/officeDocument/2006/relationships/image" Target="../media/image102.png"/><Relationship Id="rId222" Type="http://schemas.openxmlformats.org/officeDocument/2006/relationships/customXml" Target="../ink/ink294.xml"/><Relationship Id="rId17" Type="http://schemas.openxmlformats.org/officeDocument/2006/relationships/customXml" Target="../ink/ink188.xml"/><Relationship Id="rId38" Type="http://schemas.openxmlformats.org/officeDocument/2006/relationships/image" Target="../media/image24.png"/><Relationship Id="rId59" Type="http://schemas.openxmlformats.org/officeDocument/2006/relationships/customXml" Target="../ink/ink211.xml"/><Relationship Id="rId103" Type="http://schemas.openxmlformats.org/officeDocument/2006/relationships/image" Target="../media/image54.png"/><Relationship Id="rId124" Type="http://schemas.openxmlformats.org/officeDocument/2006/relationships/customXml" Target="../ink/ink245.xml"/><Relationship Id="rId70" Type="http://schemas.openxmlformats.org/officeDocument/2006/relationships/image" Target="../media/image38.png"/><Relationship Id="rId91" Type="http://schemas.openxmlformats.org/officeDocument/2006/relationships/customXml" Target="../ink/ink227.xml"/><Relationship Id="rId145" Type="http://schemas.openxmlformats.org/officeDocument/2006/relationships/image" Target="../media/image78.png"/><Relationship Id="rId166" Type="http://schemas.openxmlformats.org/officeDocument/2006/relationships/customXml" Target="../ink/ink266.xml"/><Relationship Id="rId187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89.xml"/><Relationship Id="rId28" Type="http://schemas.openxmlformats.org/officeDocument/2006/relationships/image" Target="../media/image19.png"/><Relationship Id="rId49" Type="http://schemas.openxmlformats.org/officeDocument/2006/relationships/customXml" Target="../ink/ink204.xml"/><Relationship Id="rId114" Type="http://schemas.openxmlformats.org/officeDocument/2006/relationships/customXml" Target="../ink/ink240.xml"/><Relationship Id="rId60" Type="http://schemas.openxmlformats.org/officeDocument/2006/relationships/image" Target="../media/image33.png"/><Relationship Id="rId81" Type="http://schemas.openxmlformats.org/officeDocument/2006/relationships/customXml" Target="../ink/ink222.xml"/><Relationship Id="rId135" Type="http://schemas.openxmlformats.org/officeDocument/2006/relationships/image" Target="../media/image73.png"/><Relationship Id="rId156" Type="http://schemas.openxmlformats.org/officeDocument/2006/relationships/customXml" Target="../ink/ink261.xml"/><Relationship Id="rId177" Type="http://schemas.openxmlformats.org/officeDocument/2006/relationships/image" Target="../media/image90.png"/><Relationship Id="rId198" Type="http://schemas.openxmlformats.org/officeDocument/2006/relationships/customXml" Target="../ink/ink282.xml"/><Relationship Id="rId202" Type="http://schemas.openxmlformats.org/officeDocument/2006/relationships/customXml" Target="../ink/ink284.xml"/><Relationship Id="rId223" Type="http://schemas.openxmlformats.org/officeDocument/2006/relationships/image" Target="../media/image113.png"/><Relationship Id="rId18" Type="http://schemas.openxmlformats.org/officeDocument/2006/relationships/image" Target="../media/image14.png"/><Relationship Id="rId39" Type="http://schemas.openxmlformats.org/officeDocument/2006/relationships/customXml" Target="../ink/ink199.xml"/><Relationship Id="rId50" Type="http://schemas.openxmlformats.org/officeDocument/2006/relationships/image" Target="../media/image30.png"/><Relationship Id="rId104" Type="http://schemas.openxmlformats.org/officeDocument/2006/relationships/customXml" Target="../ink/ink234.xml"/><Relationship Id="rId125" Type="http://schemas.openxmlformats.org/officeDocument/2006/relationships/image" Target="../media/image64.png"/><Relationship Id="rId146" Type="http://schemas.openxmlformats.org/officeDocument/2006/relationships/customXml" Target="../ink/ink256.xml"/><Relationship Id="rId167" Type="http://schemas.openxmlformats.org/officeDocument/2006/relationships/image" Target="../media/image67.png"/><Relationship Id="rId188" Type="http://schemas.openxmlformats.org/officeDocument/2006/relationships/customXml" Target="../ink/ink277.xml"/><Relationship Id="rId71" Type="http://schemas.openxmlformats.org/officeDocument/2006/relationships/customXml" Target="../ink/ink217.xml"/><Relationship Id="rId92" Type="http://schemas.openxmlformats.org/officeDocument/2006/relationships/image" Target="../media/image49.png"/><Relationship Id="rId213" Type="http://schemas.openxmlformats.org/officeDocument/2006/relationships/image" Target="../media/image108.png"/><Relationship Id="rId2" Type="http://schemas.openxmlformats.org/officeDocument/2006/relationships/image" Target="../media/image6.png"/><Relationship Id="rId29" Type="http://schemas.openxmlformats.org/officeDocument/2006/relationships/customXml" Target="../ink/ink194.xml"/><Relationship Id="rId40" Type="http://schemas.openxmlformats.org/officeDocument/2006/relationships/image" Target="../media/image25.png"/><Relationship Id="rId115" Type="http://schemas.openxmlformats.org/officeDocument/2006/relationships/image" Target="../media/image59.png"/><Relationship Id="rId136" Type="http://schemas.openxmlformats.org/officeDocument/2006/relationships/customXml" Target="../ink/ink251.xml"/><Relationship Id="rId157" Type="http://schemas.openxmlformats.org/officeDocument/2006/relationships/image" Target="../media/image84.png"/><Relationship Id="rId178" Type="http://schemas.openxmlformats.org/officeDocument/2006/relationships/customXml" Target="../ink/ink272.xml"/><Relationship Id="rId61" Type="http://schemas.openxmlformats.org/officeDocument/2006/relationships/customXml" Target="../ink/ink212.xml"/><Relationship Id="rId82" Type="http://schemas.openxmlformats.org/officeDocument/2006/relationships/image" Target="../media/image44.png"/><Relationship Id="rId199" Type="http://schemas.openxmlformats.org/officeDocument/2006/relationships/image" Target="../media/image101.png"/><Relationship Id="rId203" Type="http://schemas.openxmlformats.org/officeDocument/2006/relationships/image" Target="../media/image103.png"/><Relationship Id="rId19" Type="http://schemas.openxmlformats.org/officeDocument/2006/relationships/customXml" Target="../ink/ink189.xml"/><Relationship Id="rId224" Type="http://schemas.openxmlformats.org/officeDocument/2006/relationships/customXml" Target="../ink/ink295.xml"/><Relationship Id="rId30" Type="http://schemas.openxmlformats.org/officeDocument/2006/relationships/image" Target="../media/image20.png"/><Relationship Id="rId105" Type="http://schemas.openxmlformats.org/officeDocument/2006/relationships/image" Target="../media/image55.png"/><Relationship Id="rId126" Type="http://schemas.openxmlformats.org/officeDocument/2006/relationships/customXml" Target="../ink/ink246.xml"/><Relationship Id="rId147" Type="http://schemas.openxmlformats.org/officeDocument/2006/relationships/image" Target="../media/image79.png"/><Relationship Id="rId168" Type="http://schemas.openxmlformats.org/officeDocument/2006/relationships/customXml" Target="../ink/ink267.xml"/><Relationship Id="rId51" Type="http://schemas.openxmlformats.org/officeDocument/2006/relationships/customXml" Target="../ink/ink205.xml"/><Relationship Id="rId72" Type="http://schemas.openxmlformats.org/officeDocument/2006/relationships/image" Target="../media/image39.png"/><Relationship Id="rId93" Type="http://schemas.openxmlformats.org/officeDocument/2006/relationships/customXml" Target="../ink/ink228.xml"/><Relationship Id="rId189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customXml" Target="../ink/ink305.xml"/><Relationship Id="rId42" Type="http://schemas.openxmlformats.org/officeDocument/2006/relationships/image" Target="../media/image26.png"/><Relationship Id="rId63" Type="http://schemas.openxmlformats.org/officeDocument/2006/relationships/customXml" Target="../ink/ink328.xml"/><Relationship Id="rId84" Type="http://schemas.openxmlformats.org/officeDocument/2006/relationships/image" Target="../media/image45.png"/><Relationship Id="rId138" Type="http://schemas.openxmlformats.org/officeDocument/2006/relationships/customXml" Target="../ink/ink367.xml"/><Relationship Id="rId159" Type="http://schemas.openxmlformats.org/officeDocument/2006/relationships/image" Target="../media/image85.png"/><Relationship Id="rId170" Type="http://schemas.openxmlformats.org/officeDocument/2006/relationships/customXml" Target="../ink/ink383.xml"/><Relationship Id="rId191" Type="http://schemas.openxmlformats.org/officeDocument/2006/relationships/image" Target="../media/image97.png"/><Relationship Id="rId205" Type="http://schemas.openxmlformats.org/officeDocument/2006/relationships/image" Target="../media/image104.png"/><Relationship Id="rId226" Type="http://schemas.openxmlformats.org/officeDocument/2006/relationships/customXml" Target="../ink/ink411.xml"/><Relationship Id="rId247" Type="http://schemas.openxmlformats.org/officeDocument/2006/relationships/image" Target="../media/image125.png"/><Relationship Id="rId107" Type="http://schemas.openxmlformats.org/officeDocument/2006/relationships/image" Target="../media/image56.png"/><Relationship Id="rId11" Type="http://schemas.openxmlformats.org/officeDocument/2006/relationships/customXml" Target="../ink/ink300.xml"/><Relationship Id="rId32" Type="http://schemas.openxmlformats.org/officeDocument/2006/relationships/image" Target="../media/image21.png"/><Relationship Id="rId53" Type="http://schemas.openxmlformats.org/officeDocument/2006/relationships/customXml" Target="../ink/ink322.xml"/><Relationship Id="rId74" Type="http://schemas.openxmlformats.org/officeDocument/2006/relationships/image" Target="../media/image40.png"/><Relationship Id="rId128" Type="http://schemas.openxmlformats.org/officeDocument/2006/relationships/customXml" Target="../ink/ink362.xml"/><Relationship Id="rId149" Type="http://schemas.openxmlformats.org/officeDocument/2006/relationships/image" Target="../media/image80.png"/><Relationship Id="rId5" Type="http://schemas.openxmlformats.org/officeDocument/2006/relationships/customXml" Target="../ink/ink297.xml"/><Relationship Id="rId95" Type="http://schemas.openxmlformats.org/officeDocument/2006/relationships/customXml" Target="../ink/ink344.xml"/><Relationship Id="rId160" Type="http://schemas.openxmlformats.org/officeDocument/2006/relationships/customXml" Target="../ink/ink378.xml"/><Relationship Id="rId181" Type="http://schemas.openxmlformats.org/officeDocument/2006/relationships/image" Target="../media/image92.png"/><Relationship Id="rId216" Type="http://schemas.openxmlformats.org/officeDocument/2006/relationships/customXml" Target="../ink/ink406.xml"/><Relationship Id="rId237" Type="http://schemas.openxmlformats.org/officeDocument/2006/relationships/image" Target="../media/image120.png"/><Relationship Id="rId258" Type="http://schemas.openxmlformats.org/officeDocument/2006/relationships/customXml" Target="../ink/ink427.xml"/><Relationship Id="rId22" Type="http://schemas.openxmlformats.org/officeDocument/2006/relationships/image" Target="../media/image16.png"/><Relationship Id="rId43" Type="http://schemas.openxmlformats.org/officeDocument/2006/relationships/customXml" Target="../ink/ink316.xml"/><Relationship Id="rId64" Type="http://schemas.openxmlformats.org/officeDocument/2006/relationships/image" Target="../media/image35.png"/><Relationship Id="rId118" Type="http://schemas.openxmlformats.org/officeDocument/2006/relationships/customXml" Target="../ink/ink357.xml"/><Relationship Id="rId139" Type="http://schemas.openxmlformats.org/officeDocument/2006/relationships/image" Target="../media/image75.png"/><Relationship Id="rId85" Type="http://schemas.openxmlformats.org/officeDocument/2006/relationships/customXml" Target="../ink/ink339.xml"/><Relationship Id="rId150" Type="http://schemas.openxmlformats.org/officeDocument/2006/relationships/customXml" Target="../ink/ink373.xml"/><Relationship Id="rId171" Type="http://schemas.openxmlformats.org/officeDocument/2006/relationships/image" Target="../media/image69.png"/><Relationship Id="rId192" Type="http://schemas.openxmlformats.org/officeDocument/2006/relationships/customXml" Target="../ink/ink394.xml"/><Relationship Id="rId206" Type="http://schemas.openxmlformats.org/officeDocument/2006/relationships/customXml" Target="../ink/ink401.xml"/><Relationship Id="rId227" Type="http://schemas.openxmlformats.org/officeDocument/2006/relationships/image" Target="../media/image115.png"/><Relationship Id="rId248" Type="http://schemas.openxmlformats.org/officeDocument/2006/relationships/customXml" Target="../ink/ink422.xml"/><Relationship Id="rId12" Type="http://schemas.openxmlformats.org/officeDocument/2006/relationships/image" Target="../media/image11.png"/><Relationship Id="rId33" Type="http://schemas.openxmlformats.org/officeDocument/2006/relationships/customXml" Target="../ink/ink311.xml"/><Relationship Id="rId108" Type="http://schemas.openxmlformats.org/officeDocument/2006/relationships/customXml" Target="../ink/ink351.xml"/><Relationship Id="rId129" Type="http://schemas.openxmlformats.org/officeDocument/2006/relationships/image" Target="../media/image70.png"/><Relationship Id="rId54" Type="http://schemas.openxmlformats.org/officeDocument/2006/relationships/customXml" Target="../ink/ink323.xml"/><Relationship Id="rId75" Type="http://schemas.openxmlformats.org/officeDocument/2006/relationships/customXml" Target="../ink/ink334.xml"/><Relationship Id="rId96" Type="http://schemas.openxmlformats.org/officeDocument/2006/relationships/image" Target="../media/image51.png"/><Relationship Id="rId140" Type="http://schemas.openxmlformats.org/officeDocument/2006/relationships/customXml" Target="../ink/ink368.xml"/><Relationship Id="rId161" Type="http://schemas.openxmlformats.org/officeDocument/2006/relationships/image" Target="../media/image86.png"/><Relationship Id="rId182" Type="http://schemas.openxmlformats.org/officeDocument/2006/relationships/customXml" Target="../ink/ink389.xml"/><Relationship Id="rId217" Type="http://schemas.openxmlformats.org/officeDocument/2006/relationships/image" Target="../media/image110.png"/><Relationship Id="rId6" Type="http://schemas.openxmlformats.org/officeDocument/2006/relationships/image" Target="../media/image8.png"/><Relationship Id="rId238" Type="http://schemas.openxmlformats.org/officeDocument/2006/relationships/customXml" Target="../ink/ink417.xml"/><Relationship Id="rId259" Type="http://schemas.openxmlformats.org/officeDocument/2006/relationships/image" Target="../media/image131.png"/><Relationship Id="rId23" Type="http://schemas.openxmlformats.org/officeDocument/2006/relationships/customXml" Target="../ink/ink306.xml"/><Relationship Id="rId119" Type="http://schemas.openxmlformats.org/officeDocument/2006/relationships/image" Target="../media/image61.png"/><Relationship Id="rId44" Type="http://schemas.openxmlformats.org/officeDocument/2006/relationships/image" Target="../media/image27.png"/><Relationship Id="rId65" Type="http://schemas.openxmlformats.org/officeDocument/2006/relationships/customXml" Target="../ink/ink329.xml"/><Relationship Id="rId86" Type="http://schemas.openxmlformats.org/officeDocument/2006/relationships/image" Target="../media/image46.png"/><Relationship Id="rId130" Type="http://schemas.openxmlformats.org/officeDocument/2006/relationships/customXml" Target="../ink/ink363.xml"/><Relationship Id="rId151" Type="http://schemas.openxmlformats.org/officeDocument/2006/relationships/image" Target="../media/image81.png"/><Relationship Id="rId172" Type="http://schemas.openxmlformats.org/officeDocument/2006/relationships/customXml" Target="../ink/ink384.xml"/><Relationship Id="rId193" Type="http://schemas.openxmlformats.org/officeDocument/2006/relationships/image" Target="../media/image98.png"/><Relationship Id="rId207" Type="http://schemas.openxmlformats.org/officeDocument/2006/relationships/image" Target="../media/image105.png"/><Relationship Id="rId228" Type="http://schemas.openxmlformats.org/officeDocument/2006/relationships/customXml" Target="../ink/ink412.xml"/><Relationship Id="rId249" Type="http://schemas.openxmlformats.org/officeDocument/2006/relationships/image" Target="../media/image126.png"/><Relationship Id="rId13" Type="http://schemas.openxmlformats.org/officeDocument/2006/relationships/customXml" Target="../ink/ink301.xml"/><Relationship Id="rId109" Type="http://schemas.openxmlformats.org/officeDocument/2006/relationships/customXml" Target="../ink/ink352.xml"/><Relationship Id="rId34" Type="http://schemas.openxmlformats.org/officeDocument/2006/relationships/image" Target="../media/image22.png"/><Relationship Id="rId55" Type="http://schemas.openxmlformats.org/officeDocument/2006/relationships/customXml" Target="../ink/ink324.xml"/><Relationship Id="rId76" Type="http://schemas.openxmlformats.org/officeDocument/2006/relationships/image" Target="../media/image41.png"/><Relationship Id="rId97" Type="http://schemas.openxmlformats.org/officeDocument/2006/relationships/customXml" Target="../ink/ink345.xml"/><Relationship Id="rId120" Type="http://schemas.openxmlformats.org/officeDocument/2006/relationships/customXml" Target="../ink/ink358.xml"/><Relationship Id="rId141" Type="http://schemas.openxmlformats.org/officeDocument/2006/relationships/image" Target="../media/image76.png"/><Relationship Id="rId7" Type="http://schemas.openxmlformats.org/officeDocument/2006/relationships/customXml" Target="../ink/ink298.xml"/><Relationship Id="rId162" Type="http://schemas.openxmlformats.org/officeDocument/2006/relationships/customXml" Target="../ink/ink379.xml"/><Relationship Id="rId183" Type="http://schemas.openxmlformats.org/officeDocument/2006/relationships/image" Target="../media/image93.png"/><Relationship Id="rId218" Type="http://schemas.openxmlformats.org/officeDocument/2006/relationships/customXml" Target="../ink/ink407.xml"/><Relationship Id="rId239" Type="http://schemas.openxmlformats.org/officeDocument/2006/relationships/image" Target="../media/image121.png"/><Relationship Id="rId250" Type="http://schemas.openxmlformats.org/officeDocument/2006/relationships/customXml" Target="../ink/ink423.xml"/><Relationship Id="rId24" Type="http://schemas.openxmlformats.org/officeDocument/2006/relationships/image" Target="../media/image17.png"/><Relationship Id="rId45" Type="http://schemas.openxmlformats.org/officeDocument/2006/relationships/customXml" Target="../ink/ink317.xml"/><Relationship Id="rId66" Type="http://schemas.openxmlformats.org/officeDocument/2006/relationships/image" Target="../media/image36.png"/><Relationship Id="rId87" Type="http://schemas.openxmlformats.org/officeDocument/2006/relationships/customXml" Target="../ink/ink340.xml"/><Relationship Id="rId110" Type="http://schemas.openxmlformats.org/officeDocument/2006/relationships/image" Target="../media/image57.png"/><Relationship Id="rId131" Type="http://schemas.openxmlformats.org/officeDocument/2006/relationships/image" Target="../media/image71.png"/><Relationship Id="rId152" Type="http://schemas.openxmlformats.org/officeDocument/2006/relationships/customXml" Target="../ink/ink374.xml"/><Relationship Id="rId173" Type="http://schemas.openxmlformats.org/officeDocument/2006/relationships/image" Target="../media/image88.png"/><Relationship Id="rId194" Type="http://schemas.openxmlformats.org/officeDocument/2006/relationships/customXml" Target="../ink/ink395.xml"/><Relationship Id="rId208" Type="http://schemas.openxmlformats.org/officeDocument/2006/relationships/customXml" Target="../ink/ink402.xml"/><Relationship Id="rId229" Type="http://schemas.openxmlformats.org/officeDocument/2006/relationships/image" Target="../media/image116.png"/><Relationship Id="rId240" Type="http://schemas.openxmlformats.org/officeDocument/2006/relationships/customXml" Target="../ink/ink418.xml"/><Relationship Id="rId14" Type="http://schemas.openxmlformats.org/officeDocument/2006/relationships/image" Target="../media/image12.png"/><Relationship Id="rId35" Type="http://schemas.openxmlformats.org/officeDocument/2006/relationships/customXml" Target="../ink/ink312.xml"/><Relationship Id="rId56" Type="http://schemas.openxmlformats.org/officeDocument/2006/relationships/image" Target="../media/image31.png"/><Relationship Id="rId77" Type="http://schemas.openxmlformats.org/officeDocument/2006/relationships/customXml" Target="../ink/ink335.xml"/><Relationship Id="rId100" Type="http://schemas.openxmlformats.org/officeDocument/2006/relationships/customXml" Target="../ink/ink347.xml"/><Relationship Id="rId8" Type="http://schemas.openxmlformats.org/officeDocument/2006/relationships/image" Target="../media/image9.png"/><Relationship Id="rId98" Type="http://schemas.openxmlformats.org/officeDocument/2006/relationships/image" Target="../media/image52.png"/><Relationship Id="rId121" Type="http://schemas.openxmlformats.org/officeDocument/2006/relationships/image" Target="../media/image62.png"/><Relationship Id="rId142" Type="http://schemas.openxmlformats.org/officeDocument/2006/relationships/customXml" Target="../ink/ink369.xml"/><Relationship Id="rId163" Type="http://schemas.openxmlformats.org/officeDocument/2006/relationships/image" Target="../media/image87.png"/><Relationship Id="rId184" Type="http://schemas.openxmlformats.org/officeDocument/2006/relationships/customXml" Target="../ink/ink390.xml"/><Relationship Id="rId219" Type="http://schemas.openxmlformats.org/officeDocument/2006/relationships/image" Target="../media/image111.png"/><Relationship Id="rId230" Type="http://schemas.openxmlformats.org/officeDocument/2006/relationships/customXml" Target="../ink/ink413.xml"/><Relationship Id="rId251" Type="http://schemas.openxmlformats.org/officeDocument/2006/relationships/image" Target="../media/image127.png"/><Relationship Id="rId25" Type="http://schemas.openxmlformats.org/officeDocument/2006/relationships/customXml" Target="../ink/ink307.xml"/><Relationship Id="rId46" Type="http://schemas.openxmlformats.org/officeDocument/2006/relationships/image" Target="../media/image28.png"/><Relationship Id="rId67" Type="http://schemas.openxmlformats.org/officeDocument/2006/relationships/customXml" Target="../ink/ink330.xml"/><Relationship Id="rId88" Type="http://schemas.openxmlformats.org/officeDocument/2006/relationships/image" Target="../media/image47.png"/><Relationship Id="rId111" Type="http://schemas.openxmlformats.org/officeDocument/2006/relationships/customXml" Target="../ink/ink353.xml"/><Relationship Id="rId132" Type="http://schemas.openxmlformats.org/officeDocument/2006/relationships/customXml" Target="../ink/ink364.xml"/><Relationship Id="rId153" Type="http://schemas.openxmlformats.org/officeDocument/2006/relationships/image" Target="../media/image82.png"/><Relationship Id="rId174" Type="http://schemas.openxmlformats.org/officeDocument/2006/relationships/customXml" Target="../ink/ink385.xml"/><Relationship Id="rId195" Type="http://schemas.openxmlformats.org/officeDocument/2006/relationships/image" Target="../media/image99.png"/><Relationship Id="rId209" Type="http://schemas.openxmlformats.org/officeDocument/2006/relationships/image" Target="../media/image106.png"/><Relationship Id="rId220" Type="http://schemas.openxmlformats.org/officeDocument/2006/relationships/customXml" Target="../ink/ink408.xml"/><Relationship Id="rId241" Type="http://schemas.openxmlformats.org/officeDocument/2006/relationships/image" Target="../media/image122.png"/><Relationship Id="rId15" Type="http://schemas.openxmlformats.org/officeDocument/2006/relationships/customXml" Target="../ink/ink302.xml"/><Relationship Id="rId36" Type="http://schemas.openxmlformats.org/officeDocument/2006/relationships/image" Target="../media/image23.png"/><Relationship Id="rId57" Type="http://schemas.openxmlformats.org/officeDocument/2006/relationships/customXml" Target="../ink/ink325.xml"/><Relationship Id="rId78" Type="http://schemas.openxmlformats.org/officeDocument/2006/relationships/image" Target="../media/image42.png"/><Relationship Id="rId99" Type="http://schemas.openxmlformats.org/officeDocument/2006/relationships/customXml" Target="../ink/ink346.xml"/><Relationship Id="rId101" Type="http://schemas.openxmlformats.org/officeDocument/2006/relationships/image" Target="../media/image53.png"/><Relationship Id="rId122" Type="http://schemas.openxmlformats.org/officeDocument/2006/relationships/customXml" Target="../ink/ink359.xml"/><Relationship Id="rId143" Type="http://schemas.openxmlformats.org/officeDocument/2006/relationships/image" Target="../media/image77.png"/><Relationship Id="rId164" Type="http://schemas.openxmlformats.org/officeDocument/2006/relationships/customXml" Target="../ink/ink380.xml"/><Relationship Id="rId185" Type="http://schemas.openxmlformats.org/officeDocument/2006/relationships/image" Target="../media/image94.png"/><Relationship Id="rId9" Type="http://schemas.openxmlformats.org/officeDocument/2006/relationships/customXml" Target="../ink/ink299.xml"/><Relationship Id="rId210" Type="http://schemas.openxmlformats.org/officeDocument/2006/relationships/customXml" Target="../ink/ink403.xml"/><Relationship Id="rId26" Type="http://schemas.openxmlformats.org/officeDocument/2006/relationships/image" Target="../media/image18.png"/><Relationship Id="rId231" Type="http://schemas.openxmlformats.org/officeDocument/2006/relationships/image" Target="../media/image117.png"/><Relationship Id="rId252" Type="http://schemas.openxmlformats.org/officeDocument/2006/relationships/customXml" Target="../ink/ink424.xml"/><Relationship Id="rId47" Type="http://schemas.openxmlformats.org/officeDocument/2006/relationships/customXml" Target="../ink/ink318.xml"/><Relationship Id="rId68" Type="http://schemas.openxmlformats.org/officeDocument/2006/relationships/image" Target="../media/image37.png"/><Relationship Id="rId89" Type="http://schemas.openxmlformats.org/officeDocument/2006/relationships/customXml" Target="../ink/ink341.xml"/><Relationship Id="rId112" Type="http://schemas.openxmlformats.org/officeDocument/2006/relationships/image" Target="../media/image58.png"/><Relationship Id="rId133" Type="http://schemas.openxmlformats.org/officeDocument/2006/relationships/image" Target="../media/image72.png"/><Relationship Id="rId154" Type="http://schemas.openxmlformats.org/officeDocument/2006/relationships/customXml" Target="../ink/ink375.xml"/><Relationship Id="rId175" Type="http://schemas.openxmlformats.org/officeDocument/2006/relationships/image" Target="../media/image89.png"/><Relationship Id="rId196" Type="http://schemas.openxmlformats.org/officeDocument/2006/relationships/customXml" Target="../ink/ink396.xml"/><Relationship Id="rId200" Type="http://schemas.openxmlformats.org/officeDocument/2006/relationships/customXml" Target="../ink/ink398.xml"/><Relationship Id="rId16" Type="http://schemas.openxmlformats.org/officeDocument/2006/relationships/image" Target="../media/image13.png"/><Relationship Id="rId221" Type="http://schemas.openxmlformats.org/officeDocument/2006/relationships/image" Target="../media/image112.png"/><Relationship Id="rId242" Type="http://schemas.openxmlformats.org/officeDocument/2006/relationships/customXml" Target="../ink/ink419.xml"/><Relationship Id="rId37" Type="http://schemas.openxmlformats.org/officeDocument/2006/relationships/customXml" Target="../ink/ink313.xml"/><Relationship Id="rId58" Type="http://schemas.openxmlformats.org/officeDocument/2006/relationships/image" Target="../media/image32.png"/><Relationship Id="rId79" Type="http://schemas.openxmlformats.org/officeDocument/2006/relationships/customXml" Target="../ink/ink336.xml"/><Relationship Id="rId102" Type="http://schemas.openxmlformats.org/officeDocument/2006/relationships/customXml" Target="../ink/ink348.xml"/><Relationship Id="rId123" Type="http://schemas.openxmlformats.org/officeDocument/2006/relationships/image" Target="../media/image63.png"/><Relationship Id="rId144" Type="http://schemas.openxmlformats.org/officeDocument/2006/relationships/customXml" Target="../ink/ink370.xml"/><Relationship Id="rId90" Type="http://schemas.openxmlformats.org/officeDocument/2006/relationships/image" Target="../media/image48.png"/><Relationship Id="rId165" Type="http://schemas.openxmlformats.org/officeDocument/2006/relationships/image" Target="../media/image66.png"/><Relationship Id="rId186" Type="http://schemas.openxmlformats.org/officeDocument/2006/relationships/customXml" Target="../ink/ink391.xml"/><Relationship Id="rId211" Type="http://schemas.openxmlformats.org/officeDocument/2006/relationships/image" Target="../media/image107.png"/><Relationship Id="rId232" Type="http://schemas.openxmlformats.org/officeDocument/2006/relationships/customXml" Target="../ink/ink414.xml"/><Relationship Id="rId253" Type="http://schemas.openxmlformats.org/officeDocument/2006/relationships/image" Target="../media/image128.png"/><Relationship Id="rId27" Type="http://schemas.openxmlformats.org/officeDocument/2006/relationships/customXml" Target="../ink/ink308.xml"/><Relationship Id="rId48" Type="http://schemas.openxmlformats.org/officeDocument/2006/relationships/image" Target="../media/image29.png"/><Relationship Id="rId69" Type="http://schemas.openxmlformats.org/officeDocument/2006/relationships/customXml" Target="../ink/ink331.xml"/><Relationship Id="rId113" Type="http://schemas.openxmlformats.org/officeDocument/2006/relationships/customXml" Target="../ink/ink354.xml"/><Relationship Id="rId134" Type="http://schemas.openxmlformats.org/officeDocument/2006/relationships/customXml" Target="../ink/ink365.xml"/><Relationship Id="rId80" Type="http://schemas.openxmlformats.org/officeDocument/2006/relationships/image" Target="../media/image43.png"/><Relationship Id="rId155" Type="http://schemas.openxmlformats.org/officeDocument/2006/relationships/image" Target="../media/image83.png"/><Relationship Id="rId176" Type="http://schemas.openxmlformats.org/officeDocument/2006/relationships/customXml" Target="../ink/ink386.xml"/><Relationship Id="rId197" Type="http://schemas.openxmlformats.org/officeDocument/2006/relationships/image" Target="../media/image100.png"/><Relationship Id="rId201" Type="http://schemas.openxmlformats.org/officeDocument/2006/relationships/image" Target="../media/image102.png"/><Relationship Id="rId222" Type="http://schemas.openxmlformats.org/officeDocument/2006/relationships/customXml" Target="../ink/ink409.xml"/><Relationship Id="rId243" Type="http://schemas.openxmlformats.org/officeDocument/2006/relationships/image" Target="../media/image123.png"/><Relationship Id="rId17" Type="http://schemas.openxmlformats.org/officeDocument/2006/relationships/customXml" Target="../ink/ink303.xml"/><Relationship Id="rId38" Type="http://schemas.openxmlformats.org/officeDocument/2006/relationships/image" Target="../media/image24.png"/><Relationship Id="rId59" Type="http://schemas.openxmlformats.org/officeDocument/2006/relationships/customXml" Target="../ink/ink326.xml"/><Relationship Id="rId103" Type="http://schemas.openxmlformats.org/officeDocument/2006/relationships/image" Target="../media/image54.png"/><Relationship Id="rId124" Type="http://schemas.openxmlformats.org/officeDocument/2006/relationships/customXml" Target="../ink/ink360.xml"/><Relationship Id="rId70" Type="http://schemas.openxmlformats.org/officeDocument/2006/relationships/image" Target="../media/image38.png"/><Relationship Id="rId91" Type="http://schemas.openxmlformats.org/officeDocument/2006/relationships/customXml" Target="../ink/ink342.xml"/><Relationship Id="rId145" Type="http://schemas.openxmlformats.org/officeDocument/2006/relationships/image" Target="../media/image78.png"/><Relationship Id="rId166" Type="http://schemas.openxmlformats.org/officeDocument/2006/relationships/customXml" Target="../ink/ink381.xml"/><Relationship Id="rId187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04.xml"/><Relationship Id="rId233" Type="http://schemas.openxmlformats.org/officeDocument/2006/relationships/image" Target="../media/image118.png"/><Relationship Id="rId254" Type="http://schemas.openxmlformats.org/officeDocument/2006/relationships/customXml" Target="../ink/ink425.xml"/><Relationship Id="rId28" Type="http://schemas.openxmlformats.org/officeDocument/2006/relationships/image" Target="../media/image19.png"/><Relationship Id="rId49" Type="http://schemas.openxmlformats.org/officeDocument/2006/relationships/customXml" Target="../ink/ink319.xml"/><Relationship Id="rId114" Type="http://schemas.openxmlformats.org/officeDocument/2006/relationships/customXml" Target="../ink/ink355.xml"/><Relationship Id="rId60" Type="http://schemas.openxmlformats.org/officeDocument/2006/relationships/image" Target="../media/image33.png"/><Relationship Id="rId81" Type="http://schemas.openxmlformats.org/officeDocument/2006/relationships/customXml" Target="../ink/ink337.xml"/><Relationship Id="rId135" Type="http://schemas.openxmlformats.org/officeDocument/2006/relationships/image" Target="../media/image73.png"/><Relationship Id="rId156" Type="http://schemas.openxmlformats.org/officeDocument/2006/relationships/customXml" Target="../ink/ink376.xml"/><Relationship Id="rId177" Type="http://schemas.openxmlformats.org/officeDocument/2006/relationships/image" Target="../media/image90.png"/><Relationship Id="rId198" Type="http://schemas.openxmlformats.org/officeDocument/2006/relationships/customXml" Target="../ink/ink397.xml"/><Relationship Id="rId202" Type="http://schemas.openxmlformats.org/officeDocument/2006/relationships/customXml" Target="../ink/ink399.xml"/><Relationship Id="rId223" Type="http://schemas.openxmlformats.org/officeDocument/2006/relationships/image" Target="../media/image113.png"/><Relationship Id="rId244" Type="http://schemas.openxmlformats.org/officeDocument/2006/relationships/customXml" Target="../ink/ink420.xml"/><Relationship Id="rId18" Type="http://schemas.openxmlformats.org/officeDocument/2006/relationships/image" Target="../media/image14.png"/><Relationship Id="rId39" Type="http://schemas.openxmlformats.org/officeDocument/2006/relationships/customXml" Target="../ink/ink314.xml"/><Relationship Id="rId50" Type="http://schemas.openxmlformats.org/officeDocument/2006/relationships/image" Target="../media/image30.png"/><Relationship Id="rId104" Type="http://schemas.openxmlformats.org/officeDocument/2006/relationships/customXml" Target="../ink/ink349.xml"/><Relationship Id="rId125" Type="http://schemas.openxmlformats.org/officeDocument/2006/relationships/image" Target="../media/image64.png"/><Relationship Id="rId146" Type="http://schemas.openxmlformats.org/officeDocument/2006/relationships/customXml" Target="../ink/ink371.xml"/><Relationship Id="rId167" Type="http://schemas.openxmlformats.org/officeDocument/2006/relationships/image" Target="../media/image67.png"/><Relationship Id="rId188" Type="http://schemas.openxmlformats.org/officeDocument/2006/relationships/customXml" Target="../ink/ink392.xml"/><Relationship Id="rId71" Type="http://schemas.openxmlformats.org/officeDocument/2006/relationships/customXml" Target="../ink/ink332.xml"/><Relationship Id="rId92" Type="http://schemas.openxmlformats.org/officeDocument/2006/relationships/image" Target="../media/image49.png"/><Relationship Id="rId213" Type="http://schemas.openxmlformats.org/officeDocument/2006/relationships/image" Target="../media/image108.png"/><Relationship Id="rId234" Type="http://schemas.openxmlformats.org/officeDocument/2006/relationships/customXml" Target="../ink/ink415.xml"/><Relationship Id="rId2" Type="http://schemas.openxmlformats.org/officeDocument/2006/relationships/image" Target="../media/image6.png"/><Relationship Id="rId29" Type="http://schemas.openxmlformats.org/officeDocument/2006/relationships/customXml" Target="../ink/ink309.xml"/><Relationship Id="rId255" Type="http://schemas.openxmlformats.org/officeDocument/2006/relationships/image" Target="../media/image129.png"/><Relationship Id="rId40" Type="http://schemas.openxmlformats.org/officeDocument/2006/relationships/image" Target="../media/image25.png"/><Relationship Id="rId115" Type="http://schemas.openxmlformats.org/officeDocument/2006/relationships/image" Target="../media/image59.png"/><Relationship Id="rId136" Type="http://schemas.openxmlformats.org/officeDocument/2006/relationships/customXml" Target="../ink/ink366.xml"/><Relationship Id="rId157" Type="http://schemas.openxmlformats.org/officeDocument/2006/relationships/image" Target="../media/image84.png"/><Relationship Id="rId178" Type="http://schemas.openxmlformats.org/officeDocument/2006/relationships/customXml" Target="../ink/ink387.xml"/><Relationship Id="rId61" Type="http://schemas.openxmlformats.org/officeDocument/2006/relationships/customXml" Target="../ink/ink327.xml"/><Relationship Id="rId82" Type="http://schemas.openxmlformats.org/officeDocument/2006/relationships/image" Target="../media/image44.png"/><Relationship Id="rId199" Type="http://schemas.openxmlformats.org/officeDocument/2006/relationships/image" Target="../media/image101.png"/><Relationship Id="rId203" Type="http://schemas.openxmlformats.org/officeDocument/2006/relationships/image" Target="../media/image103.png"/><Relationship Id="rId19" Type="http://schemas.openxmlformats.org/officeDocument/2006/relationships/customXml" Target="../ink/ink304.xml"/><Relationship Id="rId224" Type="http://schemas.openxmlformats.org/officeDocument/2006/relationships/customXml" Target="../ink/ink410.xml"/><Relationship Id="rId245" Type="http://schemas.openxmlformats.org/officeDocument/2006/relationships/image" Target="../media/image124.png"/><Relationship Id="rId30" Type="http://schemas.openxmlformats.org/officeDocument/2006/relationships/image" Target="../media/image20.png"/><Relationship Id="rId105" Type="http://schemas.openxmlformats.org/officeDocument/2006/relationships/image" Target="../media/image55.png"/><Relationship Id="rId126" Type="http://schemas.openxmlformats.org/officeDocument/2006/relationships/customXml" Target="../ink/ink361.xml"/><Relationship Id="rId147" Type="http://schemas.openxmlformats.org/officeDocument/2006/relationships/image" Target="../media/image79.png"/><Relationship Id="rId168" Type="http://schemas.openxmlformats.org/officeDocument/2006/relationships/customXml" Target="../ink/ink382.xml"/><Relationship Id="rId51" Type="http://schemas.openxmlformats.org/officeDocument/2006/relationships/customXml" Target="../ink/ink320.xml"/><Relationship Id="rId72" Type="http://schemas.openxmlformats.org/officeDocument/2006/relationships/image" Target="../media/image39.png"/><Relationship Id="rId93" Type="http://schemas.openxmlformats.org/officeDocument/2006/relationships/customXml" Target="../ink/ink343.xml"/><Relationship Id="rId189" Type="http://schemas.openxmlformats.org/officeDocument/2006/relationships/image" Target="../media/image96.png"/><Relationship Id="rId3" Type="http://schemas.openxmlformats.org/officeDocument/2006/relationships/customXml" Target="../ink/ink296.xml"/><Relationship Id="rId214" Type="http://schemas.openxmlformats.org/officeDocument/2006/relationships/customXml" Target="../ink/ink405.xml"/><Relationship Id="rId235" Type="http://schemas.openxmlformats.org/officeDocument/2006/relationships/image" Target="../media/image119.png"/><Relationship Id="rId256" Type="http://schemas.openxmlformats.org/officeDocument/2006/relationships/customXml" Target="../ink/ink426.xml"/><Relationship Id="rId116" Type="http://schemas.openxmlformats.org/officeDocument/2006/relationships/customXml" Target="../ink/ink356.xml"/><Relationship Id="rId137" Type="http://schemas.openxmlformats.org/officeDocument/2006/relationships/image" Target="../media/image74.png"/><Relationship Id="rId158" Type="http://schemas.openxmlformats.org/officeDocument/2006/relationships/customXml" Target="../ink/ink377.xml"/><Relationship Id="rId20" Type="http://schemas.openxmlformats.org/officeDocument/2006/relationships/image" Target="../media/image15.png"/><Relationship Id="rId41" Type="http://schemas.openxmlformats.org/officeDocument/2006/relationships/customXml" Target="../ink/ink315.xml"/><Relationship Id="rId62" Type="http://schemas.openxmlformats.org/officeDocument/2006/relationships/image" Target="../media/image34.png"/><Relationship Id="rId83" Type="http://schemas.openxmlformats.org/officeDocument/2006/relationships/customXml" Target="../ink/ink338.xml"/><Relationship Id="rId179" Type="http://schemas.openxmlformats.org/officeDocument/2006/relationships/image" Target="../media/image91.png"/><Relationship Id="rId190" Type="http://schemas.openxmlformats.org/officeDocument/2006/relationships/customXml" Target="../ink/ink393.xml"/><Relationship Id="rId204" Type="http://schemas.openxmlformats.org/officeDocument/2006/relationships/customXml" Target="../ink/ink400.xml"/><Relationship Id="rId225" Type="http://schemas.openxmlformats.org/officeDocument/2006/relationships/image" Target="../media/image114.png"/><Relationship Id="rId246" Type="http://schemas.openxmlformats.org/officeDocument/2006/relationships/customXml" Target="../ink/ink421.xml"/><Relationship Id="rId106" Type="http://schemas.openxmlformats.org/officeDocument/2006/relationships/customXml" Target="../ink/ink350.xml"/><Relationship Id="rId127" Type="http://schemas.openxmlformats.org/officeDocument/2006/relationships/image" Target="../media/image65.png"/><Relationship Id="rId10" Type="http://schemas.openxmlformats.org/officeDocument/2006/relationships/image" Target="../media/image10.png"/><Relationship Id="rId31" Type="http://schemas.openxmlformats.org/officeDocument/2006/relationships/customXml" Target="../ink/ink310.xml"/><Relationship Id="rId52" Type="http://schemas.openxmlformats.org/officeDocument/2006/relationships/customXml" Target="../ink/ink321.xml"/><Relationship Id="rId73" Type="http://schemas.openxmlformats.org/officeDocument/2006/relationships/customXml" Target="../ink/ink333.xml"/><Relationship Id="rId94" Type="http://schemas.openxmlformats.org/officeDocument/2006/relationships/image" Target="../media/image50.png"/><Relationship Id="rId148" Type="http://schemas.openxmlformats.org/officeDocument/2006/relationships/customXml" Target="../ink/ink372.xml"/><Relationship Id="rId169" Type="http://schemas.openxmlformats.org/officeDocument/2006/relationships/image" Target="../media/image68.png"/><Relationship Id="rId4" Type="http://schemas.openxmlformats.org/officeDocument/2006/relationships/image" Target="../media/image7.png"/><Relationship Id="rId180" Type="http://schemas.openxmlformats.org/officeDocument/2006/relationships/customXml" Target="../ink/ink388.xml"/><Relationship Id="rId215" Type="http://schemas.openxmlformats.org/officeDocument/2006/relationships/image" Target="../media/image109.png"/><Relationship Id="rId236" Type="http://schemas.openxmlformats.org/officeDocument/2006/relationships/customXml" Target="../ink/ink416.xml"/><Relationship Id="rId257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SFU_cmyk_wht_ex_SURREY_low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34"/>
            <a:ext cx="4648200" cy="106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8839200" cy="21336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IAT 106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8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Spatial Thinking and Communicating</a:t>
            </a:r>
          </a:p>
          <a:p>
            <a:pPr algn="ctr" eaLnBrk="1" hangingPunct="1">
              <a:buFontTx/>
              <a:buNone/>
            </a:pPr>
            <a:r>
              <a:rPr lang="en-CA" sz="3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Spring 2021</a:t>
            </a:r>
            <a:endParaRPr lang="en-US" sz="32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123" name="Picture 14" descr="Spaces and Places 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57" y="4724400"/>
            <a:ext cx="2875121" cy="215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5" descr="buildingc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3245856" cy="215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6" descr="SFUouts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77" y="4724400"/>
            <a:ext cx="3016944" cy="215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"/>
            <a:ext cx="5462588" cy="10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7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746BC1-CEF3-EB47-9B26-24ED0EB6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7569200" cy="609600"/>
          </a:xfrm>
          <a:noFill/>
          <a:ln>
            <a:noFill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CA" dirty="0"/>
              <a:t>Lecture 01 Quiz</a:t>
            </a:r>
            <a:endParaRPr lang="en-US" sz="4000" b="1" dirty="0">
              <a:solidFill>
                <a:schemeClr val="tx1"/>
              </a:solidFill>
              <a:latin typeface="Century 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B8DB899D-8C5E-704F-9571-ED697D09405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24000" y="2133600"/>
                <a:ext cx="9525000" cy="3962400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5" tIns="45718" rIns="91435" bIns="45718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eaLnBrk="1" hangingPunct="1">
                  <a:defRPr sz="2000" kern="0">
                    <a:solidFill>
                      <a:srgbClr val="002060"/>
                    </a:solidFill>
                    <a:latin typeface="Raleway Light" panose="020B0403030101060003" pitchFamily="34" charset="77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9pPr>
              </a:lstStyle>
              <a:p>
                <a:r>
                  <a:rPr lang="en-CA" sz="2800" dirty="0"/>
                  <a:t>2. 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CA" sz="2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CA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CA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CA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45, 4</m:t>
                        </m:r>
                      </m:e>
                    </m:d>
                  </m:oMath>
                </a14:m>
                <a:r>
                  <a:rPr lang="en-CA" sz="2800" dirty="0"/>
                  <a:t> is a point in a Cylindrical Coordinates system. Which one of these is its equivalent point in Cartesian coordinates using the x-axis and </a:t>
                </a:r>
                <a:r>
                  <a:rPr lang="en-CA" sz="2800" dirty="0" err="1"/>
                  <a:t>xy</a:t>
                </a:r>
                <a:r>
                  <a:rPr lang="en-CA" sz="2800" dirty="0"/>
                  <a:t>-plane as references?</a:t>
                </a:r>
              </a:p>
              <a:p>
                <a:pPr marL="457200" indent="-457200">
                  <a:buAutoNum type="arabicPeriod"/>
                </a:pPr>
                <a:endParaRPr lang="en-CA" dirty="0"/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(4, 3, 3)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highlight>
                      <a:srgbClr val="FFFF00"/>
                    </a:highlight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(3, 3, 4)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 , 4, 4)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(3, 3, 3)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, 3, 3)</a:t>
                </a:r>
              </a:p>
            </p:txBody>
          </p:sp>
        </mc:Choice>
        <mc:Fallback xmlns="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B8DB899D-8C5E-704F-9571-ED697D094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2133600"/>
                <a:ext cx="9525000" cy="3962400"/>
              </a:xfrm>
              <a:prstGeom prst="rect">
                <a:avLst/>
              </a:prstGeom>
              <a:blipFill>
                <a:blip r:embed="rId2"/>
                <a:stretch>
                  <a:fillRect l="-1467"/>
                </a:stretch>
              </a:blip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A30906-8AE9-ED43-A626-8A8C0B977967}"/>
              </a:ext>
            </a:extLst>
          </p:cNvPr>
          <p:cNvCxnSpPr/>
          <p:nvPr/>
        </p:nvCxnSpPr>
        <p:spPr bwMode="auto">
          <a:xfrm>
            <a:off x="7010400" y="4191000"/>
            <a:ext cx="0" cy="2057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7D2291-D5EA-A744-82EE-415801155E0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73455" y="4743518"/>
            <a:ext cx="2146319" cy="9694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040814-643D-704A-AC93-3213F2EC00E6}"/>
              </a:ext>
            </a:extLst>
          </p:cNvPr>
          <p:cNvCxnSpPr>
            <a:cxnSpLocks/>
          </p:cNvCxnSpPr>
          <p:nvPr/>
        </p:nvCxnSpPr>
        <p:spPr bwMode="auto">
          <a:xfrm flipH="1">
            <a:off x="6057900" y="4762500"/>
            <a:ext cx="1866900" cy="914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FFDF560-9FBD-F14B-B7D6-04FD0A23D133}"/>
              </a:ext>
            </a:extLst>
          </p:cNvPr>
          <p:cNvSpPr txBox="1"/>
          <p:nvPr/>
        </p:nvSpPr>
        <p:spPr>
          <a:xfrm>
            <a:off x="7904136" y="446353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DDC253-679B-AA4B-9F0B-A6047AEB0B3B}"/>
              </a:ext>
            </a:extLst>
          </p:cNvPr>
          <p:cNvSpPr txBox="1"/>
          <p:nvPr/>
        </p:nvSpPr>
        <p:spPr>
          <a:xfrm>
            <a:off x="5724709" y="448494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33C82-2EEB-3049-AC8C-DDCD0D1148E7}"/>
              </a:ext>
            </a:extLst>
          </p:cNvPr>
          <p:cNvSpPr txBox="1"/>
          <p:nvPr/>
        </p:nvSpPr>
        <p:spPr>
          <a:xfrm>
            <a:off x="6862887" y="3865437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D4E08C3-00D4-284B-B473-E647C0B58195}"/>
                  </a:ext>
                </a:extLst>
              </p14:cNvPr>
              <p14:cNvContentPartPr/>
              <p14:nvPr/>
            </p14:nvContentPartPr>
            <p14:xfrm>
              <a:off x="6999989" y="5217865"/>
              <a:ext cx="251529" cy="604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D4E08C3-00D4-284B-B473-E647C0B581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1353" y="5208866"/>
                <a:ext cx="269161" cy="621998"/>
              </a:xfrm>
              <a:prstGeom prst="rect">
                <a:avLst/>
              </a:prstGeom>
            </p:spPr>
          </p:pic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E7C921-D213-AC49-AE03-DBFA0209346C}"/>
              </a:ext>
            </a:extLst>
          </p:cNvPr>
          <p:cNvCxnSpPr>
            <a:cxnSpLocks/>
          </p:cNvCxnSpPr>
          <p:nvPr/>
        </p:nvCxnSpPr>
        <p:spPr bwMode="auto">
          <a:xfrm flipH="1">
            <a:off x="7243599" y="4832866"/>
            <a:ext cx="9719" cy="10019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8F4A6EC-E05D-F241-BC24-5AB476759EC0}"/>
                  </a:ext>
                </a:extLst>
              </p14:cNvPr>
              <p14:cNvContentPartPr/>
              <p14:nvPr/>
            </p14:nvContentPartPr>
            <p14:xfrm>
              <a:off x="7398335" y="6254479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8F4A6EC-E05D-F241-BC24-5AB476759E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89695" y="624583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3E8E6D96-9E7F-8B4C-A7B3-8550EA9B5D72}"/>
              </a:ext>
            </a:extLst>
          </p:cNvPr>
          <p:cNvGrpSpPr/>
          <p:nvPr/>
        </p:nvGrpSpPr>
        <p:grpSpPr>
          <a:xfrm>
            <a:off x="6432368" y="4413563"/>
            <a:ext cx="1216080" cy="513000"/>
            <a:chOff x="6432368" y="4413563"/>
            <a:chExt cx="121608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0445171-FAE2-C740-8622-FEF3CD80AF7B}"/>
                    </a:ext>
                  </a:extLst>
                </p14:cNvPr>
                <p14:cNvContentPartPr/>
                <p14:nvPr/>
              </p14:nvContentPartPr>
              <p14:xfrm>
                <a:off x="7017728" y="4415723"/>
                <a:ext cx="630720" cy="196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0445171-FAE2-C740-8622-FEF3CD80AF7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09088" y="4406723"/>
                  <a:ext cx="648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8CA6D0-AF38-6848-8555-65C45EA4ED79}"/>
                    </a:ext>
                  </a:extLst>
                </p14:cNvPr>
                <p14:cNvContentPartPr/>
                <p14:nvPr/>
              </p14:nvContentPartPr>
              <p14:xfrm>
                <a:off x="6432368" y="4413563"/>
                <a:ext cx="575640" cy="306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8CA6D0-AF38-6848-8555-65C45EA4ED7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23728" y="4404563"/>
                  <a:ext cx="5932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A1CBC4D-C929-7D41-BBBB-57E5FE2790B0}"/>
                    </a:ext>
                  </a:extLst>
                </p14:cNvPr>
                <p14:cNvContentPartPr/>
                <p14:nvPr/>
              </p14:nvContentPartPr>
              <p14:xfrm>
                <a:off x="6450368" y="4593563"/>
                <a:ext cx="1107000" cy="333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A1CBC4D-C929-7D41-BBBB-57E5FE2790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41728" y="4584923"/>
                  <a:ext cx="1124640" cy="35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AAE23FD-7F0D-3E47-A22E-B8E8ACFBD9BB}"/>
                  </a:ext>
                </a:extLst>
              </p14:cNvPr>
              <p14:cNvContentPartPr/>
              <p14:nvPr/>
            </p14:nvContentPartPr>
            <p14:xfrm>
              <a:off x="7559168" y="4594643"/>
              <a:ext cx="17280" cy="885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AAE23FD-7F0D-3E47-A22E-B8E8ACFBD9B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50168" y="4586003"/>
                <a:ext cx="34920" cy="9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0B5B1F0-E7DE-2947-BA5C-8680F0636668}"/>
                  </a:ext>
                </a:extLst>
              </p14:cNvPr>
              <p14:cNvContentPartPr/>
              <p14:nvPr/>
            </p14:nvContentPartPr>
            <p14:xfrm>
              <a:off x="6446768" y="4671323"/>
              <a:ext cx="11880" cy="83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0B5B1F0-E7DE-2947-BA5C-8680F063666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38128" y="4662683"/>
                <a:ext cx="29520" cy="85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FD9D0EE9-093F-2341-AB35-E246623C365C}"/>
              </a:ext>
            </a:extLst>
          </p:cNvPr>
          <p:cNvGrpSpPr/>
          <p:nvPr/>
        </p:nvGrpSpPr>
        <p:grpSpPr>
          <a:xfrm>
            <a:off x="6363608" y="5385203"/>
            <a:ext cx="1216440" cy="442800"/>
            <a:chOff x="6363608" y="5385203"/>
            <a:chExt cx="121644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3826CED-4C57-9F47-90F0-AAA85AD262DF}"/>
                    </a:ext>
                  </a:extLst>
                </p14:cNvPr>
                <p14:cNvContentPartPr/>
                <p14:nvPr/>
              </p14:nvContentPartPr>
              <p14:xfrm>
                <a:off x="6363608" y="5504363"/>
                <a:ext cx="1216440" cy="323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3826CED-4C57-9F47-90F0-AAA85AD262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54608" y="5495363"/>
                  <a:ext cx="12340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42F3E1-99FE-4D4F-862A-785DB167C11A}"/>
                    </a:ext>
                  </a:extLst>
                </p14:cNvPr>
                <p14:cNvContentPartPr/>
                <p14:nvPr/>
              </p14:nvContentPartPr>
              <p14:xfrm>
                <a:off x="6393128" y="5460083"/>
                <a:ext cx="112320" cy="159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42F3E1-99FE-4D4F-862A-785DB167C11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84488" y="5451083"/>
                  <a:ext cx="129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71BBC27-16D6-9F47-9C7A-40C6AECB0F5C}"/>
                    </a:ext>
                  </a:extLst>
                </p14:cNvPr>
                <p14:cNvContentPartPr/>
                <p14:nvPr/>
              </p14:nvContentPartPr>
              <p14:xfrm>
                <a:off x="6699128" y="5385203"/>
                <a:ext cx="407160" cy="159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71BBC27-16D6-9F47-9C7A-40C6AECB0F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90128" y="5376203"/>
                  <a:ext cx="4248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CB71D22-48DE-6947-A591-05794B3A2F7D}"/>
              </a:ext>
            </a:extLst>
          </p:cNvPr>
          <p:cNvGrpSpPr/>
          <p:nvPr/>
        </p:nvGrpSpPr>
        <p:grpSpPr>
          <a:xfrm>
            <a:off x="6657728" y="5047163"/>
            <a:ext cx="1851840" cy="602640"/>
            <a:chOff x="6657728" y="5047163"/>
            <a:chExt cx="185184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3DF899F-B8E3-C845-8EDF-9ABEBB17E4B5}"/>
                    </a:ext>
                  </a:extLst>
                </p14:cNvPr>
                <p14:cNvContentPartPr/>
                <p14:nvPr/>
              </p14:nvContentPartPr>
              <p14:xfrm>
                <a:off x="7275348" y="5149606"/>
                <a:ext cx="114840" cy="88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3DF899F-B8E3-C845-8EDF-9ABEBB17E4B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66348" y="5140606"/>
                  <a:ext cx="132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ABD8066-F40F-6842-A960-8D96FFDA1CCB}"/>
                    </a:ext>
                  </a:extLst>
                </p14:cNvPr>
                <p14:cNvContentPartPr/>
                <p14:nvPr/>
              </p14:nvContentPartPr>
              <p14:xfrm>
                <a:off x="7358148" y="5137006"/>
                <a:ext cx="360" cy="198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ABD8066-F40F-6842-A960-8D96FFDA1C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49508" y="5128006"/>
                  <a:ext cx="18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A57ABC9-3116-4648-A222-EB285CF22740}"/>
                    </a:ext>
                  </a:extLst>
                </p14:cNvPr>
                <p14:cNvContentPartPr/>
                <p14:nvPr/>
              </p14:nvContentPartPr>
              <p14:xfrm>
                <a:off x="6657728" y="5488523"/>
                <a:ext cx="122760" cy="144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A57ABC9-3116-4648-A222-EB285CF227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49088" y="5479883"/>
                  <a:ext cx="140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F2D0E84-540B-1944-8FEC-01860E1194B9}"/>
                    </a:ext>
                  </a:extLst>
                </p14:cNvPr>
                <p14:cNvContentPartPr/>
                <p14:nvPr/>
              </p14:nvContentPartPr>
              <p14:xfrm>
                <a:off x="6797408" y="5542883"/>
                <a:ext cx="78480" cy="106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F2D0E84-540B-1944-8FEC-01860E1194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88408" y="5534243"/>
                  <a:ext cx="96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1252591-C138-874D-ABAF-C2A6A8E592C2}"/>
                    </a:ext>
                  </a:extLst>
                </p14:cNvPr>
                <p14:cNvContentPartPr/>
                <p14:nvPr/>
              </p14:nvContentPartPr>
              <p14:xfrm>
                <a:off x="6795248" y="5544683"/>
                <a:ext cx="7200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1252591-C138-874D-ABAF-C2A6A8E592C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86608" y="5535683"/>
                  <a:ext cx="89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53D67D4-4E05-A549-A8CC-8349B67A3585}"/>
                    </a:ext>
                  </a:extLst>
                </p14:cNvPr>
                <p14:cNvContentPartPr/>
                <p14:nvPr/>
              </p14:nvContentPartPr>
              <p14:xfrm>
                <a:off x="7178288" y="5290523"/>
                <a:ext cx="968760" cy="302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53D67D4-4E05-A549-A8CC-8349B67A35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69648" y="5281883"/>
                  <a:ext cx="9864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0DF9631-82D8-FB44-99ED-55AFF471DB99}"/>
                    </a:ext>
                  </a:extLst>
                </p14:cNvPr>
                <p14:cNvContentPartPr/>
                <p14:nvPr/>
              </p14:nvContentPartPr>
              <p14:xfrm>
                <a:off x="8102048" y="5047163"/>
                <a:ext cx="114840" cy="160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0DF9631-82D8-FB44-99ED-55AFF471DB9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93408" y="5038523"/>
                  <a:ext cx="132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51208B5-9E3F-5547-A5E8-761F8C48182F}"/>
                    </a:ext>
                  </a:extLst>
                </p14:cNvPr>
                <p14:cNvContentPartPr/>
                <p14:nvPr/>
              </p14:nvContentPartPr>
              <p14:xfrm>
                <a:off x="8230568" y="5047523"/>
                <a:ext cx="96840" cy="222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51208B5-9E3F-5547-A5E8-761F8C48182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21568" y="5038523"/>
                  <a:ext cx="114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7DCC6F-13BD-8C44-A22B-FA536D4FE968}"/>
                    </a:ext>
                  </a:extLst>
                </p14:cNvPr>
                <p14:cNvContentPartPr/>
                <p14:nvPr/>
              </p14:nvContentPartPr>
              <p14:xfrm>
                <a:off x="8334968" y="5060843"/>
                <a:ext cx="17460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7DCC6F-13BD-8C44-A22B-FA536D4FE96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26328" y="5052203"/>
                  <a:ext cx="19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5FCCEE5-B357-6849-BB70-395AD08EF712}"/>
                    </a:ext>
                  </a:extLst>
                </p14:cNvPr>
                <p14:cNvContentPartPr/>
                <p14:nvPr/>
              </p14:nvContentPartPr>
              <p14:xfrm>
                <a:off x="8371688" y="5147243"/>
                <a:ext cx="109800" cy="129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5FCCEE5-B357-6849-BB70-395AD08EF7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63048" y="5138243"/>
                  <a:ext cx="12744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BC92CD5-9ED1-484E-A830-2C3A207C21FF}"/>
              </a:ext>
            </a:extLst>
          </p:cNvPr>
          <p:cNvGrpSpPr/>
          <p:nvPr/>
        </p:nvGrpSpPr>
        <p:grpSpPr>
          <a:xfrm>
            <a:off x="7203663" y="4576716"/>
            <a:ext cx="86040" cy="315360"/>
            <a:chOff x="7203663" y="4576716"/>
            <a:chExt cx="8604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13C121B-1818-8D40-8323-BD19C3E5BDC2}"/>
                    </a:ext>
                  </a:extLst>
                </p14:cNvPr>
                <p14:cNvContentPartPr/>
                <p14:nvPr/>
              </p14:nvContentPartPr>
              <p14:xfrm>
                <a:off x="7251183" y="4837716"/>
                <a:ext cx="6120" cy="16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13C121B-1818-8D40-8323-BD19C3E5BDC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33543" y="4819716"/>
                  <a:ext cx="41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13E4844-AFBC-E24C-8E78-2D88E27EF5B0}"/>
                    </a:ext>
                  </a:extLst>
                </p14:cNvPr>
                <p14:cNvContentPartPr/>
                <p14:nvPr/>
              </p14:nvContentPartPr>
              <p14:xfrm>
                <a:off x="7242183" y="4829436"/>
                <a:ext cx="45000" cy="62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13E4844-AFBC-E24C-8E78-2D88E27EF5B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24543" y="4811436"/>
                  <a:ext cx="80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4DBA3A-D834-C74C-BCCC-6A6F057780BA}"/>
                    </a:ext>
                  </a:extLst>
                </p14:cNvPr>
                <p14:cNvContentPartPr/>
                <p14:nvPr/>
              </p14:nvContentPartPr>
              <p14:xfrm>
                <a:off x="7203663" y="4576716"/>
                <a:ext cx="6120" cy="176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4DBA3A-D834-C74C-BCCC-6A6F057780B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86023" y="4559076"/>
                  <a:ext cx="41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7D9CC3F-5C17-014A-AC76-85296C27DFD2}"/>
                    </a:ext>
                  </a:extLst>
                </p14:cNvPr>
                <p14:cNvContentPartPr/>
                <p14:nvPr/>
              </p14:nvContentPartPr>
              <p14:xfrm>
                <a:off x="7203663" y="4577436"/>
                <a:ext cx="86040" cy="100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7D9CC3F-5C17-014A-AC76-85296C27DFD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85663" y="4559796"/>
                  <a:ext cx="121680" cy="1360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2E89F4A-8F41-7A46-ACDB-A93B778C8663}"/>
              </a:ext>
            </a:extLst>
          </p:cNvPr>
          <p:cNvCxnSpPr/>
          <p:nvPr/>
        </p:nvCxnSpPr>
        <p:spPr bwMode="auto">
          <a:xfrm>
            <a:off x="10062509" y="4255532"/>
            <a:ext cx="0" cy="2057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7B1CC6D-C275-164E-82C1-2832F35C6C9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025564" y="4808050"/>
            <a:ext cx="2146319" cy="9694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39F7696-FB75-7C40-B966-CD7A604CF14C}"/>
              </a:ext>
            </a:extLst>
          </p:cNvPr>
          <p:cNvCxnSpPr>
            <a:cxnSpLocks/>
          </p:cNvCxnSpPr>
          <p:nvPr/>
        </p:nvCxnSpPr>
        <p:spPr bwMode="auto">
          <a:xfrm flipH="1">
            <a:off x="9110009" y="4827032"/>
            <a:ext cx="1866900" cy="914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372C1B9E-A653-0148-A3F5-80E28B12282A}"/>
              </a:ext>
            </a:extLst>
          </p:cNvPr>
          <p:cNvSpPr txBox="1"/>
          <p:nvPr/>
        </p:nvSpPr>
        <p:spPr>
          <a:xfrm>
            <a:off x="10956245" y="4528066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6372D39-62BF-CD49-94EB-5D3CB98CFEB8}"/>
              </a:ext>
            </a:extLst>
          </p:cNvPr>
          <p:cNvSpPr txBox="1"/>
          <p:nvPr/>
        </p:nvSpPr>
        <p:spPr>
          <a:xfrm>
            <a:off x="8814346" y="4518650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6CDDF2A-5DC5-8945-BA82-EF2DC109129E}"/>
              </a:ext>
            </a:extLst>
          </p:cNvPr>
          <p:cNvSpPr txBox="1"/>
          <p:nvPr/>
        </p:nvSpPr>
        <p:spPr>
          <a:xfrm>
            <a:off x="9916222" y="394050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0B374B8-D873-904B-9B7D-B2721B4AC41A}"/>
              </a:ext>
            </a:extLst>
          </p:cNvPr>
          <p:cNvGrpSpPr/>
          <p:nvPr/>
        </p:nvGrpSpPr>
        <p:grpSpPr>
          <a:xfrm>
            <a:off x="10255772" y="4641248"/>
            <a:ext cx="86040" cy="315360"/>
            <a:chOff x="7203663" y="4576716"/>
            <a:chExt cx="8604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FDDD3A5-714C-5949-BE69-F54FD2369601}"/>
                    </a:ext>
                  </a:extLst>
                </p14:cNvPr>
                <p14:cNvContentPartPr/>
                <p14:nvPr/>
              </p14:nvContentPartPr>
              <p14:xfrm>
                <a:off x="7251183" y="4837716"/>
                <a:ext cx="6120" cy="16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FDDD3A5-714C-5949-BE69-F54FD236960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33543" y="4819716"/>
                  <a:ext cx="41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D6E9541-A92B-D84A-87B4-3E1E5DD4B1A5}"/>
                    </a:ext>
                  </a:extLst>
                </p14:cNvPr>
                <p14:cNvContentPartPr/>
                <p14:nvPr/>
              </p14:nvContentPartPr>
              <p14:xfrm>
                <a:off x="7242183" y="4829436"/>
                <a:ext cx="45000" cy="62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D6E9541-A92B-D84A-87B4-3E1E5DD4B1A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24543" y="4811436"/>
                  <a:ext cx="80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9E96265-6C07-B74F-A2E1-8B8B11FC71D8}"/>
                    </a:ext>
                  </a:extLst>
                </p14:cNvPr>
                <p14:cNvContentPartPr/>
                <p14:nvPr/>
              </p14:nvContentPartPr>
              <p14:xfrm>
                <a:off x="7203663" y="4576716"/>
                <a:ext cx="6120" cy="176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9E96265-6C07-B74F-A2E1-8B8B11FC71D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86023" y="4559076"/>
                  <a:ext cx="41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D244B64-0D46-2F46-9694-56D1783FD28C}"/>
                    </a:ext>
                  </a:extLst>
                </p14:cNvPr>
                <p14:cNvContentPartPr/>
                <p14:nvPr/>
              </p14:nvContentPartPr>
              <p14:xfrm>
                <a:off x="7203663" y="4577436"/>
                <a:ext cx="86040" cy="100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D244B64-0D46-2F46-9694-56D1783FD2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85663" y="4559796"/>
                  <a:ext cx="1216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B9DCF15-8F17-874F-9C95-BC6B5F8DE1F8}"/>
              </a:ext>
            </a:extLst>
          </p:cNvPr>
          <p:cNvGrpSpPr/>
          <p:nvPr/>
        </p:nvGrpSpPr>
        <p:grpSpPr>
          <a:xfrm>
            <a:off x="4577103" y="3904956"/>
            <a:ext cx="1920240" cy="646560"/>
            <a:chOff x="4577103" y="3904956"/>
            <a:chExt cx="192024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1DD50F7-C491-3B4D-9456-E273896D3399}"/>
                    </a:ext>
                  </a:extLst>
                </p14:cNvPr>
                <p14:cNvContentPartPr/>
                <p14:nvPr/>
              </p14:nvContentPartPr>
              <p14:xfrm>
                <a:off x="4577103" y="4029156"/>
                <a:ext cx="143640" cy="403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1DD50F7-C491-3B4D-9456-E273896D33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59103" y="4011156"/>
                  <a:ext cx="1792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F4453DD-BD6F-934D-9D8F-3A6BE6AC0281}"/>
                    </a:ext>
                  </a:extLst>
                </p14:cNvPr>
                <p14:cNvContentPartPr/>
                <p14:nvPr/>
              </p14:nvContentPartPr>
              <p14:xfrm>
                <a:off x="4767543" y="4204476"/>
                <a:ext cx="15012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F4453DD-BD6F-934D-9D8F-3A6BE6AC02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49543" y="4186836"/>
                  <a:ext cx="185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73019E3-D0E7-F140-894E-9631A74FD108}"/>
                    </a:ext>
                  </a:extLst>
                </p14:cNvPr>
                <p14:cNvContentPartPr/>
                <p14:nvPr/>
              </p14:nvContentPartPr>
              <p14:xfrm>
                <a:off x="4776183" y="4316076"/>
                <a:ext cx="2091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73019E3-D0E7-F140-894E-9631A74FD10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758543" y="4298436"/>
                  <a:ext cx="244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A3DC9C1-5FF3-FB4C-9ED9-518E6451240E}"/>
                    </a:ext>
                  </a:extLst>
                </p14:cNvPr>
                <p14:cNvContentPartPr/>
                <p14:nvPr/>
              </p14:nvContentPartPr>
              <p14:xfrm>
                <a:off x="5040423" y="3977676"/>
                <a:ext cx="155880" cy="440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A3DC9C1-5FF3-FB4C-9ED9-518E6451240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22783" y="3959676"/>
                  <a:ext cx="1915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2088071-C833-1F47-BE9B-8D48466C37E1}"/>
                    </a:ext>
                  </a:extLst>
                </p14:cNvPr>
                <p14:cNvContentPartPr/>
                <p14:nvPr/>
              </p14:nvContentPartPr>
              <p14:xfrm>
                <a:off x="5211783" y="4108356"/>
                <a:ext cx="181800" cy="190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2088071-C833-1F47-BE9B-8D48466C37E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93783" y="4090356"/>
                  <a:ext cx="217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7C720D9-592F-FA46-A88A-E19775041698}"/>
                    </a:ext>
                  </a:extLst>
                </p14:cNvPr>
                <p14:cNvContentPartPr/>
                <p14:nvPr/>
              </p14:nvContentPartPr>
              <p14:xfrm>
                <a:off x="5471343" y="4311756"/>
                <a:ext cx="61920" cy="118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7C720D9-592F-FA46-A88A-E1977504169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53343" y="4293756"/>
                  <a:ext cx="97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38FC46A-D736-7546-8368-785A5F784458}"/>
                    </a:ext>
                  </a:extLst>
                </p14:cNvPr>
                <p14:cNvContentPartPr/>
                <p14:nvPr/>
              </p14:nvContentPartPr>
              <p14:xfrm>
                <a:off x="5683023" y="4000716"/>
                <a:ext cx="243360" cy="303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38FC46A-D736-7546-8368-785A5F78445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65383" y="3982716"/>
                  <a:ext cx="279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9616AE2-F6AF-E645-825D-C649E77AA2CB}"/>
                    </a:ext>
                  </a:extLst>
                </p14:cNvPr>
                <p14:cNvContentPartPr/>
                <p14:nvPr/>
              </p14:nvContentPartPr>
              <p14:xfrm>
                <a:off x="5959503" y="4323276"/>
                <a:ext cx="56880" cy="86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9616AE2-F6AF-E645-825D-C649E77AA2C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41503" y="4305636"/>
                  <a:ext cx="92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1161B33-6ACF-D64D-ACC9-57BC1366D238}"/>
                    </a:ext>
                  </a:extLst>
                </p14:cNvPr>
                <p14:cNvContentPartPr/>
                <p14:nvPr/>
              </p14:nvContentPartPr>
              <p14:xfrm>
                <a:off x="5987943" y="4302036"/>
                <a:ext cx="3564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1161B33-6ACF-D64D-ACC9-57BC1366D23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70303" y="4284396"/>
                  <a:ext cx="71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B5AE4F2-98AF-6946-B691-989BFC5FC329}"/>
                    </a:ext>
                  </a:extLst>
                </p14:cNvPr>
                <p14:cNvContentPartPr/>
                <p14:nvPr/>
              </p14:nvContentPartPr>
              <p14:xfrm>
                <a:off x="6172623" y="3904956"/>
                <a:ext cx="165960" cy="415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B5AE4F2-98AF-6946-B691-989BFC5FC32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54623" y="3887316"/>
                  <a:ext cx="2016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E88FC49-4870-A942-A64B-E54EB6879F6F}"/>
                    </a:ext>
                  </a:extLst>
                </p14:cNvPr>
                <p14:cNvContentPartPr/>
                <p14:nvPr/>
              </p14:nvContentPartPr>
              <p14:xfrm>
                <a:off x="6331383" y="3972636"/>
                <a:ext cx="165960" cy="578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E88FC49-4870-A942-A64B-E54EB6879F6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13743" y="3954996"/>
                  <a:ext cx="201600" cy="61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F5688FA-097C-524D-93F6-EB6DCFA18D19}"/>
              </a:ext>
            </a:extLst>
          </p:cNvPr>
          <p:cNvGrpSpPr/>
          <p:nvPr/>
        </p:nvGrpSpPr>
        <p:grpSpPr>
          <a:xfrm>
            <a:off x="8488143" y="3848796"/>
            <a:ext cx="1430640" cy="644760"/>
            <a:chOff x="8488143" y="3848796"/>
            <a:chExt cx="143064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5AD4418-E5F2-784C-A508-F6716A444F8D}"/>
                    </a:ext>
                  </a:extLst>
                </p14:cNvPr>
                <p14:cNvContentPartPr/>
                <p14:nvPr/>
              </p14:nvContentPartPr>
              <p14:xfrm>
                <a:off x="8488143" y="4003596"/>
                <a:ext cx="6840" cy="362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5AD4418-E5F2-784C-A508-F6716A444F8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70503" y="3985956"/>
                  <a:ext cx="424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25E2794-46BC-304E-BB02-03D9271BBA2C}"/>
                    </a:ext>
                  </a:extLst>
                </p14:cNvPr>
                <p14:cNvContentPartPr/>
                <p14:nvPr/>
              </p14:nvContentPartPr>
              <p14:xfrm>
                <a:off x="8504703" y="4004316"/>
                <a:ext cx="165240" cy="164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25E2794-46BC-304E-BB02-03D9271BBA2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86703" y="3986676"/>
                  <a:ext cx="200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BFE4213-12D9-B14A-AEB1-EB5FA309F215}"/>
                    </a:ext>
                  </a:extLst>
                </p14:cNvPr>
                <p14:cNvContentPartPr/>
                <p14:nvPr/>
              </p14:nvContentPartPr>
              <p14:xfrm>
                <a:off x="8781903" y="4066956"/>
                <a:ext cx="8028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BFE4213-12D9-B14A-AEB1-EB5FA309F21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63903" y="4049316"/>
                  <a:ext cx="115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162D412-ADBF-D24E-84F6-72BC371DEFDE}"/>
                    </a:ext>
                  </a:extLst>
                </p14:cNvPr>
                <p14:cNvContentPartPr/>
                <p14:nvPr/>
              </p14:nvContentPartPr>
              <p14:xfrm>
                <a:off x="8744103" y="4169556"/>
                <a:ext cx="9036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162D412-ADBF-D24E-84F6-72BC371DEFD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26103" y="4151556"/>
                  <a:ext cx="12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3687A16-83D2-5F4F-855A-C3C6FEBC99F0}"/>
                    </a:ext>
                  </a:extLst>
                </p14:cNvPr>
                <p14:cNvContentPartPr/>
                <p14:nvPr/>
              </p14:nvContentPartPr>
              <p14:xfrm>
                <a:off x="8917263" y="3848796"/>
                <a:ext cx="182880" cy="496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3687A16-83D2-5F4F-855A-C3C6FEBC99F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99263" y="3831156"/>
                  <a:ext cx="21852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57646A0-9A5E-8049-BCC5-C203D95ACA3C}"/>
                    </a:ext>
                  </a:extLst>
                </p14:cNvPr>
                <p14:cNvContentPartPr/>
                <p14:nvPr/>
              </p14:nvContentPartPr>
              <p14:xfrm>
                <a:off x="9023463" y="4049676"/>
                <a:ext cx="204840" cy="173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57646A0-9A5E-8049-BCC5-C203D95ACA3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05463" y="4031676"/>
                  <a:ext cx="240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CD70443-D121-1444-9E5C-1747C6D9D387}"/>
                    </a:ext>
                  </a:extLst>
                </p14:cNvPr>
                <p14:cNvContentPartPr/>
                <p14:nvPr/>
              </p14:nvContentPartPr>
              <p14:xfrm>
                <a:off x="9304263" y="4169556"/>
                <a:ext cx="360" cy="54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CD70443-D121-1444-9E5C-1747C6D9D38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86263" y="4151916"/>
                  <a:ext cx="36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E4EA5C7-E5C4-F746-B77F-0E87FCEDBFCA}"/>
                    </a:ext>
                  </a:extLst>
                </p14:cNvPr>
                <p14:cNvContentPartPr/>
                <p14:nvPr/>
              </p14:nvContentPartPr>
              <p14:xfrm>
                <a:off x="9356103" y="4061916"/>
                <a:ext cx="182880" cy="431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E4EA5C7-E5C4-F746-B77F-0E87FCEDBFC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38103" y="4044276"/>
                  <a:ext cx="2185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4F5379C-AC43-7F4C-80D4-73CC6992ADDC}"/>
                    </a:ext>
                  </a:extLst>
                </p14:cNvPr>
                <p14:cNvContentPartPr/>
                <p14:nvPr/>
              </p14:nvContentPartPr>
              <p14:xfrm>
                <a:off x="9605943" y="4199796"/>
                <a:ext cx="27360" cy="85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4F5379C-AC43-7F4C-80D4-73CC6992ADD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87943" y="4182156"/>
                  <a:ext cx="63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B9BE7D7-9A31-EF41-A3C9-C3B0BF882CC7}"/>
                    </a:ext>
                  </a:extLst>
                </p14:cNvPr>
                <p14:cNvContentPartPr/>
                <p14:nvPr/>
              </p14:nvContentPartPr>
              <p14:xfrm>
                <a:off x="9653823" y="4076676"/>
                <a:ext cx="190800" cy="345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B9BE7D7-9A31-EF41-A3C9-C3B0BF882CC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35823" y="4058676"/>
                  <a:ext cx="2264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3C9901B-2317-764D-85D8-B52FB5AA6FAE}"/>
                    </a:ext>
                  </a:extLst>
                </p14:cNvPr>
                <p14:cNvContentPartPr/>
                <p14:nvPr/>
              </p14:nvContentPartPr>
              <p14:xfrm>
                <a:off x="9816903" y="3873276"/>
                <a:ext cx="101880" cy="360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3C9901B-2317-764D-85D8-B52FB5AA6FA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98903" y="3855276"/>
                  <a:ext cx="137520" cy="39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9E33799-62FC-0C45-9018-3F7B81B68946}"/>
                  </a:ext>
                </a:extLst>
              </p14:cNvPr>
              <p14:cNvContentPartPr/>
              <p14:nvPr/>
            </p14:nvContentPartPr>
            <p14:xfrm>
              <a:off x="10078983" y="5299956"/>
              <a:ext cx="360" cy="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9E33799-62FC-0C45-9018-3F7B81B689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69983" y="5291316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1BEF1EB-3528-6A46-9252-16EFCFAA1E7B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19776" y="4866127"/>
            <a:ext cx="9719" cy="10019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61A6A3F-CBA5-B94E-947E-334C50882338}"/>
                  </a:ext>
                </a:extLst>
              </p14:cNvPr>
              <p14:cNvContentPartPr/>
              <p14:nvPr/>
            </p14:nvContentPartPr>
            <p14:xfrm>
              <a:off x="10065303" y="5282316"/>
              <a:ext cx="267120" cy="5688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61A6A3F-CBA5-B94E-947E-334C508823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056303" y="5273676"/>
                <a:ext cx="284760" cy="58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7252838-D236-1D44-AA1D-25D7E6029B26}"/>
              </a:ext>
            </a:extLst>
          </p:cNvPr>
          <p:cNvGrpSpPr/>
          <p:nvPr/>
        </p:nvGrpSpPr>
        <p:grpSpPr>
          <a:xfrm>
            <a:off x="9279423" y="5182596"/>
            <a:ext cx="1076040" cy="670680"/>
            <a:chOff x="9279423" y="5182596"/>
            <a:chExt cx="107604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443BB84-4691-194F-861C-743350BB99F5}"/>
                    </a:ext>
                  </a:extLst>
                </p14:cNvPr>
                <p14:cNvContentPartPr/>
                <p14:nvPr/>
              </p14:nvContentPartPr>
              <p14:xfrm>
                <a:off x="9687663" y="5470956"/>
                <a:ext cx="667800" cy="382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443BB84-4691-194F-861C-743350BB99F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79023" y="5461956"/>
                  <a:ext cx="6854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E1001E0-6C12-DB4C-87C8-549FE5295BA9}"/>
                    </a:ext>
                  </a:extLst>
                </p14:cNvPr>
                <p14:cNvContentPartPr/>
                <p14:nvPr/>
              </p14:nvContentPartPr>
              <p14:xfrm>
                <a:off x="9666783" y="5268996"/>
                <a:ext cx="402840" cy="208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E1001E0-6C12-DB4C-87C8-549FE5295BA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57783" y="5259996"/>
                  <a:ext cx="420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1AFFB22-B25F-104F-A41D-79D19EFD5E14}"/>
                    </a:ext>
                  </a:extLst>
                </p14:cNvPr>
                <p14:cNvContentPartPr/>
                <p14:nvPr/>
              </p14:nvContentPartPr>
              <p14:xfrm>
                <a:off x="9575343" y="5184036"/>
                <a:ext cx="97920" cy="140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1AFFB22-B25F-104F-A41D-79D19EFD5E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66703" y="5175396"/>
                  <a:ext cx="115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413C553-C62A-9D49-A422-1CAEC488D4F0}"/>
                    </a:ext>
                  </a:extLst>
                </p14:cNvPr>
                <p14:cNvContentPartPr/>
                <p14:nvPr/>
              </p14:nvContentPartPr>
              <p14:xfrm>
                <a:off x="9601983" y="5392476"/>
                <a:ext cx="36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413C553-C62A-9D49-A422-1CAEC488D4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92983" y="53834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E629A5D-C044-2F48-BF3D-AA6B8FB913E2}"/>
                    </a:ext>
                  </a:extLst>
                </p14:cNvPr>
                <p14:cNvContentPartPr/>
                <p14:nvPr/>
              </p14:nvContentPartPr>
              <p14:xfrm>
                <a:off x="9279423" y="5182596"/>
                <a:ext cx="224280" cy="189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E629A5D-C044-2F48-BF3D-AA6B8FB913E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70783" y="5173956"/>
                  <a:ext cx="24192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3D33AF9-0362-CB49-B126-6332793F2292}"/>
              </a:ext>
            </a:extLst>
          </p:cNvPr>
          <p:cNvGrpSpPr/>
          <p:nvPr/>
        </p:nvGrpSpPr>
        <p:grpSpPr>
          <a:xfrm>
            <a:off x="9552303" y="5699196"/>
            <a:ext cx="292680" cy="426240"/>
            <a:chOff x="9552303" y="5699196"/>
            <a:chExt cx="29268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71CC8DB-B979-0346-8B5E-F17614BFFAF5}"/>
                    </a:ext>
                  </a:extLst>
                </p14:cNvPr>
                <p14:cNvContentPartPr/>
                <p14:nvPr/>
              </p14:nvContentPartPr>
              <p14:xfrm>
                <a:off x="9777663" y="5706756"/>
                <a:ext cx="67320" cy="164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71CC8DB-B979-0346-8B5E-F17614BFFAF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69023" y="5697756"/>
                  <a:ext cx="84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3D92CF0-0FDD-C040-9838-8E8DFDEE7526}"/>
                    </a:ext>
                  </a:extLst>
                </p14:cNvPr>
                <p14:cNvContentPartPr/>
                <p14:nvPr/>
              </p14:nvContentPartPr>
              <p14:xfrm>
                <a:off x="9807543" y="5949036"/>
                <a:ext cx="36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3D92CF0-0FDD-C040-9838-8E8DFDEE752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98543" y="59400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3873F9C-07C7-4041-89BE-AE325E783F26}"/>
                    </a:ext>
                  </a:extLst>
                </p14:cNvPr>
                <p14:cNvContentPartPr/>
                <p14:nvPr/>
              </p14:nvContentPartPr>
              <p14:xfrm>
                <a:off x="9552303" y="5699196"/>
                <a:ext cx="150480" cy="426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3873F9C-07C7-4041-89BE-AE325E783F2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43663" y="5690196"/>
                  <a:ext cx="168120" cy="44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50A5F99-5953-644D-8340-0F13505C0C97}"/>
              </a:ext>
            </a:extLst>
          </p:cNvPr>
          <p:cNvGrpSpPr/>
          <p:nvPr/>
        </p:nvGrpSpPr>
        <p:grpSpPr>
          <a:xfrm>
            <a:off x="10418463" y="5145156"/>
            <a:ext cx="527040" cy="331560"/>
            <a:chOff x="10418463" y="5145156"/>
            <a:chExt cx="52704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8AF5855-D248-2C4B-8ECA-242D5443FB88}"/>
                    </a:ext>
                  </a:extLst>
                </p14:cNvPr>
                <p14:cNvContentPartPr/>
                <p14:nvPr/>
              </p14:nvContentPartPr>
              <p14:xfrm>
                <a:off x="10418463" y="5216076"/>
                <a:ext cx="142560" cy="260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8AF5855-D248-2C4B-8ECA-242D5443FB8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09823" y="5207436"/>
                  <a:ext cx="160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92FC494-AD58-2E49-8153-0468F7814176}"/>
                    </a:ext>
                  </a:extLst>
                </p14:cNvPr>
                <p14:cNvContentPartPr/>
                <p14:nvPr/>
              </p14:nvContentPartPr>
              <p14:xfrm>
                <a:off x="10623663" y="5236596"/>
                <a:ext cx="58680" cy="2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92FC494-AD58-2E49-8153-0468F781417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15023" y="5227596"/>
                  <a:ext cx="76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ACEA8AB-2C22-C742-89A8-6A6ECDB08C9D}"/>
                    </a:ext>
                  </a:extLst>
                </p14:cNvPr>
                <p14:cNvContentPartPr/>
                <p14:nvPr/>
              </p14:nvContentPartPr>
              <p14:xfrm>
                <a:off x="10635183" y="5312196"/>
                <a:ext cx="79200" cy="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ACEA8AB-2C22-C742-89A8-6A6ECDB08C9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626543" y="5303556"/>
                  <a:ext cx="96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E1FE7A5-8627-F440-B9CF-65B8821A9847}"/>
                    </a:ext>
                  </a:extLst>
                </p14:cNvPr>
                <p14:cNvContentPartPr/>
                <p14:nvPr/>
              </p14:nvContentPartPr>
              <p14:xfrm>
                <a:off x="10744263" y="5151996"/>
                <a:ext cx="201240" cy="105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E1FE7A5-8627-F440-B9CF-65B8821A984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35623" y="5143356"/>
                  <a:ext cx="218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B34587F-2363-2341-808D-37C2CA29265E}"/>
                    </a:ext>
                  </a:extLst>
                </p14:cNvPr>
                <p14:cNvContentPartPr/>
                <p14:nvPr/>
              </p14:nvContentPartPr>
              <p14:xfrm>
                <a:off x="10900143" y="5145156"/>
                <a:ext cx="360" cy="216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B34587F-2363-2341-808D-37C2CA29265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891143" y="5136516"/>
                  <a:ext cx="1800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461CB95D-85BB-1C47-8C84-612B2C833302}"/>
                  </a:ext>
                </a:extLst>
              </p14:cNvPr>
              <p14:cNvContentPartPr/>
              <p14:nvPr/>
            </p14:nvContentPartPr>
            <p14:xfrm>
              <a:off x="10306503" y="4957596"/>
              <a:ext cx="25920" cy="8625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461CB95D-85BB-1C47-8C84-612B2C83330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297863" y="4948956"/>
                <a:ext cx="43560" cy="8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A6180938-9E6D-AE46-9355-29E3BFB479FE}"/>
                  </a:ext>
                </a:extLst>
              </p14:cNvPr>
              <p14:cNvContentPartPr/>
              <p14:nvPr/>
            </p14:nvContentPartPr>
            <p14:xfrm>
              <a:off x="10213983" y="5377716"/>
              <a:ext cx="960480" cy="1681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A6180938-9E6D-AE46-9355-29E3BFB479F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204983" y="5368716"/>
                <a:ext cx="97812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34431F3-B392-D049-A409-388E61C2056D}"/>
              </a:ext>
            </a:extLst>
          </p:cNvPr>
          <p:cNvGrpSpPr/>
          <p:nvPr/>
        </p:nvGrpSpPr>
        <p:grpSpPr>
          <a:xfrm>
            <a:off x="11237823" y="5202396"/>
            <a:ext cx="499320" cy="317520"/>
            <a:chOff x="11237823" y="5202396"/>
            <a:chExt cx="49932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6CEBBAA-6B70-DD4C-8AA4-9906FFEEFDEE}"/>
                    </a:ext>
                  </a:extLst>
                </p14:cNvPr>
                <p14:cNvContentPartPr/>
                <p14:nvPr/>
              </p14:nvContentPartPr>
              <p14:xfrm>
                <a:off x="11237823" y="5202396"/>
                <a:ext cx="153000" cy="164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6CEBBAA-6B70-DD4C-8AA4-9906FFEEFDE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28823" y="5193396"/>
                  <a:ext cx="170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1B42010-46D3-7C4B-A292-ED6745818964}"/>
                    </a:ext>
                  </a:extLst>
                </p14:cNvPr>
                <p14:cNvContentPartPr/>
                <p14:nvPr/>
              </p14:nvContentPartPr>
              <p14:xfrm>
                <a:off x="11389743" y="5206356"/>
                <a:ext cx="118080" cy="313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1B42010-46D3-7C4B-A292-ED674581896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380743" y="5197716"/>
                  <a:ext cx="1357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066D7EE-7B77-5645-B94A-B39D1443A45D}"/>
                    </a:ext>
                  </a:extLst>
                </p14:cNvPr>
                <p14:cNvContentPartPr/>
                <p14:nvPr/>
              </p14:nvContentPartPr>
              <p14:xfrm>
                <a:off x="11493423" y="5205636"/>
                <a:ext cx="243720" cy="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066D7EE-7B77-5645-B94A-B39D1443A45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484423" y="5196996"/>
                  <a:ext cx="261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B8039CC-E670-0742-B176-4A15DD37F553}"/>
                    </a:ext>
                  </a:extLst>
                </p14:cNvPr>
                <p14:cNvContentPartPr/>
                <p14:nvPr/>
              </p14:nvContentPartPr>
              <p14:xfrm>
                <a:off x="11551743" y="5279796"/>
                <a:ext cx="137880" cy="192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B8039CC-E670-0742-B176-4A15DD37F55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543103" y="5271156"/>
                  <a:ext cx="15552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186776B-56F7-FB45-8F91-390FDE9AB7FA}"/>
              </a:ext>
            </a:extLst>
          </p:cNvPr>
          <p:cNvGrpSpPr/>
          <p:nvPr/>
        </p:nvGrpSpPr>
        <p:grpSpPr>
          <a:xfrm>
            <a:off x="8113383" y="6105276"/>
            <a:ext cx="1479600" cy="356040"/>
            <a:chOff x="8113383" y="6105276"/>
            <a:chExt cx="147960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9BFA2BA-DABD-3447-B2BF-70DA19EC42D4}"/>
                    </a:ext>
                  </a:extLst>
                </p14:cNvPr>
                <p14:cNvContentPartPr/>
                <p14:nvPr/>
              </p14:nvContentPartPr>
              <p14:xfrm>
                <a:off x="8113383" y="6124356"/>
                <a:ext cx="110520" cy="269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9BFA2BA-DABD-3447-B2BF-70DA19EC42D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04743" y="6115356"/>
                  <a:ext cx="128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3E8B1C2-34EC-E543-A2A3-3184ADF32658}"/>
                    </a:ext>
                  </a:extLst>
                </p14:cNvPr>
                <p14:cNvContentPartPr/>
                <p14:nvPr/>
              </p14:nvContentPartPr>
              <p14:xfrm>
                <a:off x="8227143" y="6217236"/>
                <a:ext cx="118800" cy="138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3E8B1C2-34EC-E543-A2A3-3184ADF3265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18503" y="6208596"/>
                  <a:ext cx="136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7A665AD-BE7F-424C-92C5-6CDC19DB99CF}"/>
                    </a:ext>
                  </a:extLst>
                </p14:cNvPr>
                <p14:cNvContentPartPr/>
                <p14:nvPr/>
              </p14:nvContentPartPr>
              <p14:xfrm>
                <a:off x="8392023" y="6204636"/>
                <a:ext cx="81720" cy="190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7A665AD-BE7F-424C-92C5-6CDC19DB99C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83383" y="6195636"/>
                  <a:ext cx="99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69B9A10-9726-9743-B662-7214F71DBC4E}"/>
                    </a:ext>
                  </a:extLst>
                </p14:cNvPr>
                <p14:cNvContentPartPr/>
                <p14:nvPr/>
              </p14:nvContentPartPr>
              <p14:xfrm>
                <a:off x="8482023" y="6210396"/>
                <a:ext cx="151920" cy="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69B9A10-9726-9743-B662-7214F71DBC4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73023" y="6201756"/>
                  <a:ext cx="16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DC02B02-3B77-4049-AD75-D52E866A90DC}"/>
                    </a:ext>
                  </a:extLst>
                </p14:cNvPr>
                <p14:cNvContentPartPr/>
                <p14:nvPr/>
              </p14:nvContentPartPr>
              <p14:xfrm>
                <a:off x="8507223" y="6291396"/>
                <a:ext cx="135720" cy="135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DC02B02-3B77-4049-AD75-D52E866A90D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98583" y="6282396"/>
                  <a:ext cx="153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F8C7F5D-1B44-7D41-A7D3-E923EB6AF480}"/>
                    </a:ext>
                  </a:extLst>
                </p14:cNvPr>
                <p14:cNvContentPartPr/>
                <p14:nvPr/>
              </p14:nvContentPartPr>
              <p14:xfrm>
                <a:off x="8705583" y="6207876"/>
                <a:ext cx="66600" cy="253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F8C7F5D-1B44-7D41-A7D3-E923EB6AF48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96583" y="6198876"/>
                  <a:ext cx="84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8B9FAA6-672E-BC4A-9A28-E2EBB1614CB7}"/>
                    </a:ext>
                  </a:extLst>
                </p14:cNvPr>
                <p14:cNvContentPartPr/>
                <p14:nvPr/>
              </p14:nvContentPartPr>
              <p14:xfrm>
                <a:off x="8789823" y="6105276"/>
                <a:ext cx="105120" cy="125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8B9FAA6-672E-BC4A-9A28-E2EBB1614CB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80823" y="6096276"/>
                  <a:ext cx="122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D50E5A8-32BE-8D48-AC06-1F744610F83C}"/>
                    </a:ext>
                  </a:extLst>
                </p14:cNvPr>
                <p14:cNvContentPartPr/>
                <p14:nvPr/>
              </p14:nvContentPartPr>
              <p14:xfrm>
                <a:off x="9032463" y="6332796"/>
                <a:ext cx="103320" cy="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D50E5A8-32BE-8D48-AC06-1F744610F83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23463" y="6324156"/>
                  <a:ext cx="120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731720C-BB7A-8F4A-ABF9-77EC8036ACFF}"/>
                    </a:ext>
                  </a:extLst>
                </p14:cNvPr>
                <p14:cNvContentPartPr/>
                <p14:nvPr/>
              </p14:nvContentPartPr>
              <p14:xfrm>
                <a:off x="9057663" y="6407316"/>
                <a:ext cx="83520" cy="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731720C-BB7A-8F4A-ABF9-77EC8036ACF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49023" y="6398676"/>
                  <a:ext cx="101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251DEBC-4AE1-F74B-A16A-0E91FCE0CB9C}"/>
                    </a:ext>
                  </a:extLst>
                </p14:cNvPr>
                <p14:cNvContentPartPr/>
                <p14:nvPr/>
              </p14:nvContentPartPr>
              <p14:xfrm>
                <a:off x="9361143" y="6235956"/>
                <a:ext cx="231840" cy="153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251DEBC-4AE1-F74B-A16A-0E91FCE0CB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352143" y="6226956"/>
                  <a:ext cx="24948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AC5088E-994B-D744-A1E0-BDDE0895D5D4}"/>
              </a:ext>
            </a:extLst>
          </p:cNvPr>
          <p:cNvGrpSpPr/>
          <p:nvPr/>
        </p:nvGrpSpPr>
        <p:grpSpPr>
          <a:xfrm>
            <a:off x="9533943" y="6142356"/>
            <a:ext cx="402120" cy="194760"/>
            <a:chOff x="9533943" y="6142356"/>
            <a:chExt cx="40212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9208384-AE2C-6640-A811-50792C0C520A}"/>
                    </a:ext>
                  </a:extLst>
                </p14:cNvPr>
                <p14:cNvContentPartPr/>
                <p14:nvPr/>
              </p14:nvContentPartPr>
              <p14:xfrm>
                <a:off x="9533943" y="6142356"/>
                <a:ext cx="116640" cy="91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9208384-AE2C-6640-A811-50792C0C520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24943" y="6133716"/>
                  <a:ext cx="134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DABB9FA-17D6-0248-BB30-531896A0562F}"/>
                    </a:ext>
                  </a:extLst>
                </p14:cNvPr>
                <p14:cNvContentPartPr/>
                <p14:nvPr/>
              </p14:nvContentPartPr>
              <p14:xfrm>
                <a:off x="9761823" y="6282036"/>
                <a:ext cx="17424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DABB9FA-17D6-0248-BB30-531896A0562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53183" y="6273396"/>
                  <a:ext cx="191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1705681-D71E-3B40-A859-D007D21486F7}"/>
                    </a:ext>
                  </a:extLst>
                </p14:cNvPr>
                <p14:cNvContentPartPr/>
                <p14:nvPr/>
              </p14:nvContentPartPr>
              <p14:xfrm>
                <a:off x="9864063" y="6217956"/>
                <a:ext cx="360" cy="119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1705681-D71E-3B40-A859-D007D21486F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55423" y="6208956"/>
                  <a:ext cx="180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CBE214F-5901-6144-9D6E-D82FD30C4093}"/>
              </a:ext>
            </a:extLst>
          </p:cNvPr>
          <p:cNvGrpSpPr/>
          <p:nvPr/>
        </p:nvGrpSpPr>
        <p:grpSpPr>
          <a:xfrm>
            <a:off x="9870543" y="5344956"/>
            <a:ext cx="287280" cy="244800"/>
            <a:chOff x="9870543" y="5344956"/>
            <a:chExt cx="28728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EDE21C1-3A86-A945-9532-A3805837912C}"/>
                    </a:ext>
                  </a:extLst>
                </p14:cNvPr>
                <p14:cNvContentPartPr/>
                <p14:nvPr/>
              </p14:nvContentPartPr>
              <p14:xfrm>
                <a:off x="9896103" y="5344956"/>
                <a:ext cx="190080" cy="56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EDE21C1-3A86-A945-9532-A3805837912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87103" y="5335956"/>
                  <a:ext cx="207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7CEF69C-97EF-174E-BD23-6EE1F57701DF}"/>
                    </a:ext>
                  </a:extLst>
                </p14:cNvPr>
                <p14:cNvContentPartPr/>
                <p14:nvPr/>
              </p14:nvContentPartPr>
              <p14:xfrm>
                <a:off x="9870543" y="5446836"/>
                <a:ext cx="112680" cy="118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7CEF69C-97EF-174E-BD23-6EE1F57701D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61543" y="5437836"/>
                  <a:ext cx="130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DEEA91F-E346-014B-B571-CDB401714594}"/>
                    </a:ext>
                  </a:extLst>
                </p14:cNvPr>
                <p14:cNvContentPartPr/>
                <p14:nvPr/>
              </p14:nvContentPartPr>
              <p14:xfrm>
                <a:off x="10026063" y="5431716"/>
                <a:ext cx="131760" cy="26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DEEA91F-E346-014B-B571-CDB40171459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017423" y="5423076"/>
                  <a:ext cx="149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7A6FA39-5AF5-424C-9B6C-DEDCEAA67924}"/>
                    </a:ext>
                  </a:extLst>
                </p14:cNvPr>
                <p14:cNvContentPartPr/>
                <p14:nvPr/>
              </p14:nvContentPartPr>
              <p14:xfrm>
                <a:off x="10023903" y="5462676"/>
                <a:ext cx="103320" cy="127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7A6FA39-5AF5-424C-9B6C-DEDCEAA6792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15263" y="5454036"/>
                  <a:ext cx="12096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F7B9AF44-AF5F-1243-8D2A-57B41BAD15B7}"/>
                  </a:ext>
                </a:extLst>
              </p14:cNvPr>
              <p14:cNvContentPartPr/>
              <p14:nvPr/>
            </p14:nvContentPartPr>
            <p14:xfrm>
              <a:off x="8690463" y="6528120"/>
              <a:ext cx="360" cy="1774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F7B9AF44-AF5F-1243-8D2A-57B41BAD15B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681823" y="6519120"/>
                <a:ext cx="1800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B6BFDFEB-4E6C-7942-AF5D-1723129B5781}"/>
              </a:ext>
            </a:extLst>
          </p:cNvPr>
          <p:cNvGrpSpPr/>
          <p:nvPr/>
        </p:nvGrpSpPr>
        <p:grpSpPr>
          <a:xfrm>
            <a:off x="8762103" y="6493200"/>
            <a:ext cx="1129680" cy="281880"/>
            <a:chOff x="8762103" y="6582636"/>
            <a:chExt cx="112968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F492B97-BD46-F143-8A94-0629AF9D09C5}"/>
                    </a:ext>
                  </a:extLst>
                </p14:cNvPr>
                <p14:cNvContentPartPr/>
                <p14:nvPr/>
              </p14:nvContentPartPr>
              <p14:xfrm>
                <a:off x="8762103" y="6602076"/>
                <a:ext cx="125640" cy="199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F492B97-BD46-F143-8A94-0629AF9D09C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53103" y="6593436"/>
                  <a:ext cx="143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0D78DE8-125A-E342-910A-1650AD331104}"/>
                    </a:ext>
                  </a:extLst>
                </p14:cNvPr>
                <p14:cNvContentPartPr/>
                <p14:nvPr/>
              </p14:nvContentPartPr>
              <p14:xfrm>
                <a:off x="9052983" y="6696756"/>
                <a:ext cx="127440" cy="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0D78DE8-125A-E342-910A-1650AD33110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43983" y="6688116"/>
                  <a:ext cx="145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E306CF0-B986-6A4E-8E07-4B97DA8C9674}"/>
                    </a:ext>
                  </a:extLst>
                </p14:cNvPr>
                <p14:cNvContentPartPr/>
                <p14:nvPr/>
              </p14:nvContentPartPr>
              <p14:xfrm>
                <a:off x="9086463" y="6755796"/>
                <a:ext cx="118080" cy="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E306CF0-B986-6A4E-8E07-4B97DA8C967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077823" y="6746796"/>
                  <a:ext cx="135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BCB9E5E-3EAA-0046-9B4E-C789372BF4F8}"/>
                    </a:ext>
                  </a:extLst>
                </p14:cNvPr>
                <p14:cNvContentPartPr/>
                <p14:nvPr/>
              </p14:nvContentPartPr>
              <p14:xfrm>
                <a:off x="9357903" y="6599556"/>
                <a:ext cx="158760" cy="232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BCB9E5E-3EAA-0046-9B4E-C789372BF4F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348903" y="6590916"/>
                  <a:ext cx="176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6FEA1C4-BD67-8143-9C03-846B58CE5C64}"/>
                    </a:ext>
                  </a:extLst>
                </p14:cNvPr>
                <p14:cNvContentPartPr/>
                <p14:nvPr/>
              </p14:nvContentPartPr>
              <p14:xfrm>
                <a:off x="9593703" y="6692436"/>
                <a:ext cx="214200" cy="172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6FEA1C4-BD67-8143-9C03-846B58CE5C6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85063" y="6683796"/>
                  <a:ext cx="231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1FA7DA1-D7B8-BC43-ACD4-339346DA165C}"/>
                    </a:ext>
                  </a:extLst>
                </p14:cNvPr>
                <p14:cNvContentPartPr/>
                <p14:nvPr/>
              </p14:nvContentPartPr>
              <p14:xfrm>
                <a:off x="9781263" y="6582636"/>
                <a:ext cx="110520" cy="91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1FA7DA1-D7B8-BC43-ACD4-339346DA165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772263" y="6573636"/>
                  <a:ext cx="12816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E811ADD-7FDB-944D-9EDE-988851A13759}"/>
              </a:ext>
            </a:extLst>
          </p:cNvPr>
          <p:cNvGrpSpPr/>
          <p:nvPr/>
        </p:nvGrpSpPr>
        <p:grpSpPr>
          <a:xfrm>
            <a:off x="10161423" y="5987556"/>
            <a:ext cx="1137240" cy="574200"/>
            <a:chOff x="10161423" y="5987556"/>
            <a:chExt cx="113724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8B010FB-3805-A749-8635-6AAAA1C8711F}"/>
                    </a:ext>
                  </a:extLst>
                </p14:cNvPr>
                <p14:cNvContentPartPr/>
                <p14:nvPr/>
              </p14:nvContentPartPr>
              <p14:xfrm>
                <a:off x="10161423" y="6229836"/>
                <a:ext cx="212400" cy="331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8B010FB-3805-A749-8635-6AAAA1C8711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52783" y="6221196"/>
                  <a:ext cx="2300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64C3DAB-C4F9-A24F-A2A8-29BE34BFCC37}"/>
                    </a:ext>
                  </a:extLst>
                </p14:cNvPr>
                <p14:cNvContentPartPr/>
                <p14:nvPr/>
              </p14:nvContentPartPr>
              <p14:xfrm>
                <a:off x="10380663" y="6086916"/>
                <a:ext cx="131760" cy="95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64C3DAB-C4F9-A24F-A2A8-29BE34BFCC3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71663" y="6078276"/>
                  <a:ext cx="149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17DF6F3-863F-2146-ADAC-A03AE9C6F576}"/>
                    </a:ext>
                  </a:extLst>
                </p14:cNvPr>
                <p14:cNvContentPartPr/>
                <p14:nvPr/>
              </p14:nvContentPartPr>
              <p14:xfrm>
                <a:off x="10567143" y="6316956"/>
                <a:ext cx="110880" cy="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17DF6F3-863F-2146-ADAC-A03AE9C6F57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58143" y="6308316"/>
                  <a:ext cx="128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029B54C-EBB4-EA46-8D45-8A33013BBA51}"/>
                    </a:ext>
                  </a:extLst>
                </p14:cNvPr>
                <p14:cNvContentPartPr/>
                <p14:nvPr/>
              </p14:nvContentPartPr>
              <p14:xfrm>
                <a:off x="10553463" y="6390396"/>
                <a:ext cx="111960" cy="2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029B54C-EBB4-EA46-8D45-8A33013BBA5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544463" y="6381396"/>
                  <a:ext cx="129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2222DFD-1437-704C-BA55-968B535F12E8}"/>
                    </a:ext>
                  </a:extLst>
                </p14:cNvPr>
                <p14:cNvContentPartPr/>
                <p14:nvPr/>
              </p14:nvContentPartPr>
              <p14:xfrm>
                <a:off x="10761183" y="6194556"/>
                <a:ext cx="224640" cy="194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2222DFD-1437-704C-BA55-968B535F12E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52543" y="6185556"/>
                  <a:ext cx="242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CF15061-281A-E141-B102-3F0B5E4AD6AB}"/>
                    </a:ext>
                  </a:extLst>
                </p14:cNvPr>
                <p14:cNvContentPartPr/>
                <p14:nvPr/>
              </p14:nvContentPartPr>
              <p14:xfrm>
                <a:off x="10929303" y="5987556"/>
                <a:ext cx="64800" cy="105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CF15061-281A-E141-B102-3F0B5E4AD6A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920303" y="5978916"/>
                  <a:ext cx="82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E28D26B-045B-CE4F-A6BD-596AF99B1156}"/>
                    </a:ext>
                  </a:extLst>
                </p14:cNvPr>
                <p14:cNvContentPartPr/>
                <p14:nvPr/>
              </p14:nvContentPartPr>
              <p14:xfrm>
                <a:off x="11084103" y="6253956"/>
                <a:ext cx="214560" cy="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E28D26B-045B-CE4F-A6BD-596AF99B115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075103" y="6244956"/>
                  <a:ext cx="232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781BD5B-C3E1-4247-A856-48702C0E8E2D}"/>
                    </a:ext>
                  </a:extLst>
                </p14:cNvPr>
                <p14:cNvContentPartPr/>
                <p14:nvPr/>
              </p14:nvContentPartPr>
              <p14:xfrm>
                <a:off x="11198583" y="6179796"/>
                <a:ext cx="360" cy="168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781BD5B-C3E1-4247-A856-48702C0E8E2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89943" y="6170796"/>
                  <a:ext cx="1800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70832C5B-0B2F-AB41-87C3-751D552125B0}"/>
              </a:ext>
            </a:extLst>
          </p:cNvPr>
          <p:cNvGrpSpPr/>
          <p:nvPr/>
        </p:nvGrpSpPr>
        <p:grpSpPr>
          <a:xfrm>
            <a:off x="11397663" y="6070716"/>
            <a:ext cx="266040" cy="312840"/>
            <a:chOff x="11397663" y="6070716"/>
            <a:chExt cx="26604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C63B409-5A4E-AA48-B69F-CB025C1D19B1}"/>
                    </a:ext>
                  </a:extLst>
                </p14:cNvPr>
                <p14:cNvContentPartPr/>
                <p14:nvPr/>
              </p14:nvContentPartPr>
              <p14:xfrm>
                <a:off x="11397663" y="6192396"/>
                <a:ext cx="206640" cy="191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C63B409-5A4E-AA48-B69F-CB025C1D19B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388663" y="6183756"/>
                  <a:ext cx="224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1366166-3ECB-854A-BA58-4617796C4E08}"/>
                    </a:ext>
                  </a:extLst>
                </p14:cNvPr>
                <p14:cNvContentPartPr/>
                <p14:nvPr/>
              </p14:nvContentPartPr>
              <p14:xfrm>
                <a:off x="11578383" y="6070716"/>
                <a:ext cx="85320" cy="99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1366166-3ECB-854A-BA58-4617796C4E0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569743" y="6061716"/>
                  <a:ext cx="10296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49AC4C6C-1CA5-6342-9CC2-102A2FFA53FF}"/>
              </a:ext>
            </a:extLst>
          </p:cNvPr>
          <p:cNvGrpSpPr/>
          <p:nvPr/>
        </p:nvGrpSpPr>
        <p:grpSpPr>
          <a:xfrm>
            <a:off x="8041023" y="6566640"/>
            <a:ext cx="454680" cy="260280"/>
            <a:chOff x="8041023" y="6656076"/>
            <a:chExt cx="45468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A36A0AD-997F-8B4D-8549-0AA2A573A4F6}"/>
                    </a:ext>
                  </a:extLst>
                </p14:cNvPr>
                <p14:cNvContentPartPr/>
                <p14:nvPr/>
              </p14:nvContentPartPr>
              <p14:xfrm>
                <a:off x="8041023" y="6726636"/>
                <a:ext cx="25848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A36A0AD-997F-8B4D-8549-0AA2A573A4F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032023" y="6717636"/>
                  <a:ext cx="276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B4E7C2E-351E-6E46-BE85-4FA71FBD4552}"/>
                    </a:ext>
                  </a:extLst>
                </p14:cNvPr>
                <p14:cNvContentPartPr/>
                <p14:nvPr/>
              </p14:nvContentPartPr>
              <p14:xfrm>
                <a:off x="8051823" y="6793596"/>
                <a:ext cx="295920" cy="2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B4E7C2E-351E-6E46-BE85-4FA71FBD455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043183" y="6784956"/>
                  <a:ext cx="313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82CB3E5-4707-0846-A126-45984C0282CF}"/>
                    </a:ext>
                  </a:extLst>
                </p14:cNvPr>
                <p14:cNvContentPartPr/>
                <p14:nvPr/>
              </p14:nvContentPartPr>
              <p14:xfrm>
                <a:off x="8269983" y="6656076"/>
                <a:ext cx="225720" cy="260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82CB3E5-4707-0846-A126-45984C0282C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260983" y="6647436"/>
                  <a:ext cx="24336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326FAC28-F38E-124B-A3EC-46BF18220C6C}"/>
              </a:ext>
            </a:extLst>
          </p:cNvPr>
          <p:cNvGrpSpPr/>
          <p:nvPr/>
        </p:nvGrpSpPr>
        <p:grpSpPr>
          <a:xfrm>
            <a:off x="10023543" y="6579960"/>
            <a:ext cx="411480" cy="291960"/>
            <a:chOff x="10023543" y="6669396"/>
            <a:chExt cx="41148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E46A83B-9BA7-4740-8A09-AD2A1FAB2C89}"/>
                    </a:ext>
                  </a:extLst>
                </p14:cNvPr>
                <p14:cNvContentPartPr/>
                <p14:nvPr/>
              </p14:nvContentPartPr>
              <p14:xfrm>
                <a:off x="10023543" y="6737436"/>
                <a:ext cx="269640" cy="7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E46A83B-9BA7-4740-8A09-AD2A1FAB2C8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14543" y="6728436"/>
                  <a:ext cx="287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6F7D13E-D2C9-C245-AF58-A2E74F480BDB}"/>
                    </a:ext>
                  </a:extLst>
                </p14:cNvPr>
                <p14:cNvContentPartPr/>
                <p14:nvPr/>
              </p14:nvContentPartPr>
              <p14:xfrm>
                <a:off x="10051263" y="6812316"/>
                <a:ext cx="239400" cy="2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6F7D13E-D2C9-C245-AF58-A2E74F480BD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042623" y="6803676"/>
                  <a:ext cx="257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6182759-E10B-A843-A696-94BD2E859220}"/>
                    </a:ext>
                  </a:extLst>
                </p14:cNvPr>
                <p14:cNvContentPartPr/>
                <p14:nvPr/>
              </p14:nvContentPartPr>
              <p14:xfrm>
                <a:off x="10163223" y="6669396"/>
                <a:ext cx="271800" cy="2919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6182759-E10B-A843-A696-94BD2E85922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54583" y="6660756"/>
                  <a:ext cx="28944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E615702-C11C-C848-B89D-67846EE66309}"/>
              </a:ext>
            </a:extLst>
          </p:cNvPr>
          <p:cNvGrpSpPr/>
          <p:nvPr/>
        </p:nvGrpSpPr>
        <p:grpSpPr>
          <a:xfrm>
            <a:off x="10644183" y="6477000"/>
            <a:ext cx="916920" cy="248040"/>
            <a:chOff x="10644183" y="6566436"/>
            <a:chExt cx="91692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9A9F804-55A0-CE42-B785-5C43D1DCABAB}"/>
                    </a:ext>
                  </a:extLst>
                </p14:cNvPr>
                <p14:cNvContentPartPr/>
                <p14:nvPr/>
              </p14:nvContentPartPr>
              <p14:xfrm>
                <a:off x="10644183" y="6591276"/>
                <a:ext cx="214560" cy="180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9A9F804-55A0-CE42-B785-5C43D1DCABA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635543" y="6582276"/>
                  <a:ext cx="232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7102470-8EB6-E846-9CD5-5B12FEC48BB6}"/>
                    </a:ext>
                  </a:extLst>
                </p14:cNvPr>
                <p14:cNvContentPartPr/>
                <p14:nvPr/>
              </p14:nvContentPartPr>
              <p14:xfrm>
                <a:off x="11052423" y="6726636"/>
                <a:ext cx="125640" cy="2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7102470-8EB6-E846-9CD5-5B12FEC48BB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43423" y="6717996"/>
                  <a:ext cx="143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778073D-A68E-D04A-A1C0-1ADC0405D95C}"/>
                    </a:ext>
                  </a:extLst>
                </p14:cNvPr>
                <p14:cNvContentPartPr/>
                <p14:nvPr/>
              </p14:nvContentPartPr>
              <p14:xfrm>
                <a:off x="11061423" y="6808356"/>
                <a:ext cx="128520" cy="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778073D-A68E-D04A-A1C0-1ADC0405D95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052783" y="6799356"/>
                  <a:ext cx="146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3CA6EDB-BF46-034F-AA9B-C9AD3C3D9E06}"/>
                    </a:ext>
                  </a:extLst>
                </p14:cNvPr>
                <p14:cNvContentPartPr/>
                <p14:nvPr/>
              </p14:nvContentPartPr>
              <p14:xfrm>
                <a:off x="11337183" y="6566436"/>
                <a:ext cx="223920" cy="248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3CA6EDB-BF46-034F-AA9B-C9AD3C3D9E0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328183" y="6557436"/>
                  <a:ext cx="24156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B6262C8-5606-854B-BC6B-41F264E8FF90}"/>
              </a:ext>
            </a:extLst>
          </p:cNvPr>
          <p:cNvGrpSpPr/>
          <p:nvPr/>
        </p:nvGrpSpPr>
        <p:grpSpPr>
          <a:xfrm>
            <a:off x="10241703" y="3945996"/>
            <a:ext cx="1841760" cy="449640"/>
            <a:chOff x="10241703" y="3945996"/>
            <a:chExt cx="184176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7082945-2F73-C443-9548-53F3A43BA075}"/>
                    </a:ext>
                  </a:extLst>
                </p14:cNvPr>
                <p14:cNvContentPartPr/>
                <p14:nvPr/>
              </p14:nvContentPartPr>
              <p14:xfrm>
                <a:off x="10241703" y="4089636"/>
                <a:ext cx="264600" cy="2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7082945-2F73-C443-9548-53F3A43BA07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32703" y="4080636"/>
                  <a:ext cx="282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A91CDC3-48D3-5D4E-B290-43ACE2FC5BE9}"/>
                    </a:ext>
                  </a:extLst>
                </p14:cNvPr>
                <p14:cNvContentPartPr/>
                <p14:nvPr/>
              </p14:nvContentPartPr>
              <p14:xfrm>
                <a:off x="10249263" y="4185036"/>
                <a:ext cx="276840" cy="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A91CDC3-48D3-5D4E-B290-43ACE2FC5BE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240263" y="4176396"/>
                  <a:ext cx="294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3DD31B1-38FD-E84C-8C13-D68F3A3CE37D}"/>
                    </a:ext>
                  </a:extLst>
                </p14:cNvPr>
                <p14:cNvContentPartPr/>
                <p14:nvPr/>
              </p14:nvContentPartPr>
              <p14:xfrm>
                <a:off x="10399383" y="3997836"/>
                <a:ext cx="284040" cy="345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3DD31B1-38FD-E84C-8C13-D68F3A3CE37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390383" y="3988836"/>
                  <a:ext cx="3016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1F85774-51A0-B245-AE08-F0743561654F}"/>
                    </a:ext>
                  </a:extLst>
                </p14:cNvPr>
                <p14:cNvContentPartPr/>
                <p14:nvPr/>
              </p14:nvContentPartPr>
              <p14:xfrm>
                <a:off x="10736343" y="4082436"/>
                <a:ext cx="2880" cy="220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1F85774-51A0-B245-AE08-F0743561654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727703" y="4073796"/>
                  <a:ext cx="205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C9CA0B3-9E51-EA4F-A9BC-6D2A10F1E232}"/>
                    </a:ext>
                  </a:extLst>
                </p14:cNvPr>
                <p14:cNvContentPartPr/>
                <p14:nvPr/>
              </p14:nvContentPartPr>
              <p14:xfrm>
                <a:off x="10730223" y="4077396"/>
                <a:ext cx="126000" cy="106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C9CA0B3-9E51-EA4F-A9BC-6D2A10F1E23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721223" y="4068396"/>
                  <a:ext cx="143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6CF07CD-352D-BE4D-94C4-D712D5A629D1}"/>
                    </a:ext>
                  </a:extLst>
                </p14:cNvPr>
                <p14:cNvContentPartPr/>
                <p14:nvPr/>
              </p14:nvContentPartPr>
              <p14:xfrm>
                <a:off x="10940103" y="4155156"/>
                <a:ext cx="54720" cy="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6CF07CD-352D-BE4D-94C4-D712D5A629D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931463" y="4146156"/>
                  <a:ext cx="72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91E4F99-84AD-4F43-9229-D1F4A74E0B88}"/>
                    </a:ext>
                  </a:extLst>
                </p14:cNvPr>
                <p14:cNvContentPartPr/>
                <p14:nvPr/>
              </p14:nvContentPartPr>
              <p14:xfrm>
                <a:off x="10915623" y="4227516"/>
                <a:ext cx="62280" cy="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91E4F99-84AD-4F43-9229-D1F4A74E0B8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906623" y="4218876"/>
                  <a:ext cx="79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FAD9FBF-3D3A-3F44-95F4-7B037BFCFFA7}"/>
                    </a:ext>
                  </a:extLst>
                </p14:cNvPr>
                <p14:cNvContentPartPr/>
                <p14:nvPr/>
              </p14:nvContentPartPr>
              <p14:xfrm>
                <a:off x="11115423" y="3987396"/>
                <a:ext cx="64080" cy="326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FAD9FBF-3D3A-3F44-95F4-7B037BFCFFA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106423" y="3978396"/>
                  <a:ext cx="817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40D2460-FDC7-BC4D-A311-C6BB8DAD2CD6}"/>
                    </a:ext>
                  </a:extLst>
                </p14:cNvPr>
                <p14:cNvContentPartPr/>
                <p14:nvPr/>
              </p14:nvContentPartPr>
              <p14:xfrm>
                <a:off x="11168703" y="4056876"/>
                <a:ext cx="134280" cy="191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40D2460-FDC7-BC4D-A311-C6BB8DAD2CD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160063" y="4048236"/>
                  <a:ext cx="151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79DAB23-9F15-024A-B68D-43CC8AEB250D}"/>
                    </a:ext>
                  </a:extLst>
                </p14:cNvPr>
                <p14:cNvContentPartPr/>
                <p14:nvPr/>
              </p14:nvContentPartPr>
              <p14:xfrm>
                <a:off x="11355903" y="4244076"/>
                <a:ext cx="34560" cy="48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79DAB23-9F15-024A-B68D-43CC8AEB250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347263" y="4235076"/>
                  <a:ext cx="52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CC77637-8279-F945-A136-F481A68DE16F}"/>
                    </a:ext>
                  </a:extLst>
                </p14:cNvPr>
                <p14:cNvContentPartPr/>
                <p14:nvPr/>
              </p14:nvContentPartPr>
              <p14:xfrm>
                <a:off x="11430783" y="4102236"/>
                <a:ext cx="165960" cy="199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CC77637-8279-F945-A136-F481A68DE16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421783" y="4093236"/>
                  <a:ext cx="183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32121A5-E6CF-0B4F-B841-781F179E9884}"/>
                    </a:ext>
                  </a:extLst>
                </p14:cNvPr>
                <p14:cNvContentPartPr/>
                <p14:nvPr/>
              </p14:nvContentPartPr>
              <p14:xfrm>
                <a:off x="11652183" y="4277556"/>
                <a:ext cx="21960" cy="15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32121A5-E6CF-0B4F-B841-781F179E988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643543" y="4268556"/>
                  <a:ext cx="39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5F35333-B36D-364B-BE42-10769F641F76}"/>
                    </a:ext>
                  </a:extLst>
                </p14:cNvPr>
                <p14:cNvContentPartPr/>
                <p14:nvPr/>
              </p14:nvContentPartPr>
              <p14:xfrm>
                <a:off x="11636343" y="4293036"/>
                <a:ext cx="43560" cy="102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5F35333-B36D-364B-BE42-10769F641F7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627343" y="4284396"/>
                  <a:ext cx="61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267C139-DDE1-8642-B42C-C937C4280C14}"/>
                    </a:ext>
                  </a:extLst>
                </p14:cNvPr>
                <p14:cNvContentPartPr/>
                <p14:nvPr/>
              </p14:nvContentPartPr>
              <p14:xfrm>
                <a:off x="11768463" y="4064796"/>
                <a:ext cx="208800" cy="120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267C139-DDE1-8642-B42C-C937C4280C1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759463" y="4055796"/>
                  <a:ext cx="226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F913C76-26C9-CA4D-B03B-A2CFB0306076}"/>
                    </a:ext>
                  </a:extLst>
                </p14:cNvPr>
                <p14:cNvContentPartPr/>
                <p14:nvPr/>
              </p14:nvContentPartPr>
              <p14:xfrm>
                <a:off x="11902383" y="4057956"/>
                <a:ext cx="9360" cy="270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F913C76-26C9-CA4D-B03B-A2CFB030607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893383" y="4048956"/>
                  <a:ext cx="27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95F5A9A-919A-F443-800E-93777895C753}"/>
                    </a:ext>
                  </a:extLst>
                </p14:cNvPr>
                <p14:cNvContentPartPr/>
                <p14:nvPr/>
              </p14:nvContentPartPr>
              <p14:xfrm>
                <a:off x="11306583" y="4266756"/>
                <a:ext cx="82080" cy="107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95F5A9A-919A-F443-800E-93777895C75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297943" y="4258116"/>
                  <a:ext cx="99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E8C61D8-E38B-B243-A588-8EE33E0F6E24}"/>
                    </a:ext>
                  </a:extLst>
                </p14:cNvPr>
                <p14:cNvContentPartPr/>
                <p14:nvPr/>
              </p14:nvContentPartPr>
              <p14:xfrm>
                <a:off x="11905983" y="3945996"/>
                <a:ext cx="177480" cy="431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E8C61D8-E38B-B243-A588-8EE33E0F6E2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896983" y="3936996"/>
                  <a:ext cx="195120" cy="44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1998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746BC1-CEF3-EB47-9B26-24ED0EB6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7569200" cy="609600"/>
          </a:xfrm>
          <a:noFill/>
          <a:ln>
            <a:noFill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CA" dirty="0"/>
              <a:t>Lecture 01 Quiz</a:t>
            </a:r>
            <a:endParaRPr lang="en-US" sz="4000" b="1" dirty="0">
              <a:solidFill>
                <a:schemeClr val="tx1"/>
              </a:solidFill>
              <a:latin typeface="Century Gothic" charset="0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8DB899D-8C5E-704F-9571-ED697D094058}"/>
              </a:ext>
            </a:extLst>
          </p:cNvPr>
          <p:cNvSpPr txBox="1">
            <a:spLocks/>
          </p:cNvSpPr>
          <p:nvPr/>
        </p:nvSpPr>
        <p:spPr bwMode="auto">
          <a:xfrm>
            <a:off x="1562100" y="2057400"/>
            <a:ext cx="9067800" cy="3352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eaLnBrk="1" hangingPunct="1">
              <a:defRPr sz="2000" kern="0">
                <a:solidFill>
                  <a:srgbClr val="002060"/>
                </a:solidFill>
                <a:latin typeface="Raleway Light" panose="020B0403030101060003" pitchFamily="34" charset="77"/>
                <a:ea typeface="ＭＳ Ｐゴシック" pitchFamily="-110" charset="-128"/>
                <a:cs typeface="ＭＳ Ｐゴシック" pitchFamily="-110" charset="-128"/>
              </a:defRPr>
            </a:lvl1pPr>
            <a:lvl2pPr eaLnBrk="0" hangingPunct="0">
              <a:defRPr sz="2800">
                <a:solidFill>
                  <a:srgbClr val="002060"/>
                </a:solidFill>
                <a:latin typeface="Trebuchet MS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eaLnBrk="0" hangingPunct="0">
              <a:defRPr sz="2800">
                <a:solidFill>
                  <a:srgbClr val="002060"/>
                </a:solidFill>
                <a:latin typeface="Trebuchet MS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eaLnBrk="0" hangingPunct="0">
              <a:defRPr sz="2800">
                <a:solidFill>
                  <a:srgbClr val="002060"/>
                </a:solidFill>
                <a:latin typeface="Trebuchet MS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eaLnBrk="0" hangingPunct="0">
              <a:defRPr sz="2800">
                <a:solidFill>
                  <a:srgbClr val="002060"/>
                </a:solidFill>
                <a:latin typeface="Trebuchet MS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DDDDDD"/>
                </a:solidFill>
                <a:latin typeface="Trebuchet MS" pitchFamily="-110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DDDDDD"/>
                </a:solidFill>
                <a:latin typeface="Trebuchet MS" pitchFamily="-110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DDDDDD"/>
                </a:solidFill>
                <a:latin typeface="Trebuchet MS" pitchFamily="-110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DDDDDD"/>
                </a:solidFill>
                <a:latin typeface="Trebuchet MS" pitchFamily="-110" charset="0"/>
              </a:defRPr>
            </a:lvl9pPr>
          </a:lstStyle>
          <a:p>
            <a:r>
              <a:rPr lang="en-CA" sz="2800" dirty="0"/>
              <a:t>3. Spatial thinking is a very specialized skillset and is only applicable in a limited range of domains, </a:t>
            </a:r>
            <a:r>
              <a:rPr lang="en-CA" sz="2800" dirty="0" err="1"/>
              <a:t>i.e</a:t>
            </a:r>
            <a:r>
              <a:rPr lang="en-CA" sz="2800" dirty="0"/>
              <a:t>, only in medicine and engineering.</a:t>
            </a:r>
            <a:endParaRPr lang="en-US" sz="2800" dirty="0"/>
          </a:p>
          <a:p>
            <a:pPr marL="457200" indent="-457200">
              <a:buAutoNum type="arabicPeriod"/>
            </a:pPr>
            <a:endParaRPr lang="en-CA" dirty="0"/>
          </a:p>
          <a:p>
            <a:pPr marL="914400" lvl="1" indent="-457200" algn="l">
              <a:buAutoNum type="arabicPeriod"/>
            </a:pPr>
            <a:r>
              <a:rPr lang="en-CA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True</a:t>
            </a:r>
          </a:p>
          <a:p>
            <a:pPr marL="914400" lvl="1" indent="-457200" algn="l">
              <a:buAutoNum type="arabicPeriod"/>
            </a:pPr>
            <a:r>
              <a:rPr lang="en-CA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12710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746BC1-CEF3-EB47-9B26-24ED0EB6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7569200" cy="609600"/>
          </a:xfrm>
          <a:noFill/>
          <a:ln>
            <a:noFill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CA" dirty="0"/>
              <a:t>Lecture 01 Quiz</a:t>
            </a:r>
            <a:endParaRPr lang="en-US" sz="4000" b="1" dirty="0">
              <a:solidFill>
                <a:schemeClr val="tx1"/>
              </a:solidFill>
              <a:latin typeface="Century Gothic" charset="0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8DB899D-8C5E-704F-9571-ED697D094058}"/>
              </a:ext>
            </a:extLst>
          </p:cNvPr>
          <p:cNvSpPr txBox="1">
            <a:spLocks/>
          </p:cNvSpPr>
          <p:nvPr/>
        </p:nvSpPr>
        <p:spPr bwMode="auto">
          <a:xfrm>
            <a:off x="1562100" y="2057400"/>
            <a:ext cx="9067800" cy="3352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eaLnBrk="1" hangingPunct="1">
              <a:defRPr sz="2000" kern="0">
                <a:solidFill>
                  <a:srgbClr val="002060"/>
                </a:solidFill>
                <a:latin typeface="Raleway Light" panose="020B0403030101060003" pitchFamily="34" charset="77"/>
                <a:ea typeface="ＭＳ Ｐゴシック" pitchFamily="-110" charset="-128"/>
                <a:cs typeface="ＭＳ Ｐゴシック" pitchFamily="-110" charset="-128"/>
              </a:defRPr>
            </a:lvl1pPr>
            <a:lvl2pPr eaLnBrk="0" hangingPunct="0">
              <a:defRPr sz="2800">
                <a:solidFill>
                  <a:srgbClr val="002060"/>
                </a:solidFill>
                <a:latin typeface="Trebuchet MS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eaLnBrk="0" hangingPunct="0">
              <a:defRPr sz="2800">
                <a:solidFill>
                  <a:srgbClr val="002060"/>
                </a:solidFill>
                <a:latin typeface="Trebuchet MS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eaLnBrk="0" hangingPunct="0">
              <a:defRPr sz="2800">
                <a:solidFill>
                  <a:srgbClr val="002060"/>
                </a:solidFill>
                <a:latin typeface="Trebuchet MS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eaLnBrk="0" hangingPunct="0">
              <a:defRPr sz="2800">
                <a:solidFill>
                  <a:srgbClr val="002060"/>
                </a:solidFill>
                <a:latin typeface="Trebuchet MS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DDDDDD"/>
                </a:solidFill>
                <a:latin typeface="Trebuchet MS" pitchFamily="-110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DDDDDD"/>
                </a:solidFill>
                <a:latin typeface="Trebuchet MS" pitchFamily="-110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DDDDDD"/>
                </a:solidFill>
                <a:latin typeface="Trebuchet MS" pitchFamily="-110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DDDDDD"/>
                </a:solidFill>
                <a:latin typeface="Trebuchet MS" pitchFamily="-110" charset="0"/>
              </a:defRPr>
            </a:lvl9pPr>
          </a:lstStyle>
          <a:p>
            <a:r>
              <a:rPr lang="en-CA" sz="2800" dirty="0"/>
              <a:t>3. Spatial thinking is a very specialized skillset and is only applicable in a limited range of domains, </a:t>
            </a:r>
            <a:r>
              <a:rPr lang="en-CA" sz="2800" dirty="0" err="1"/>
              <a:t>i.e</a:t>
            </a:r>
            <a:r>
              <a:rPr lang="en-CA" sz="2800" dirty="0"/>
              <a:t>, only in medicine and engineering.</a:t>
            </a:r>
            <a:endParaRPr lang="en-US" sz="2800" dirty="0"/>
          </a:p>
          <a:p>
            <a:pPr marL="457200" indent="-457200">
              <a:buAutoNum type="arabicPeriod"/>
            </a:pPr>
            <a:endParaRPr lang="en-CA" dirty="0"/>
          </a:p>
          <a:p>
            <a:pPr marL="914400" lvl="1" indent="-457200" algn="l">
              <a:buAutoNum type="arabicPeriod"/>
            </a:pPr>
            <a:r>
              <a:rPr lang="en-CA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True</a:t>
            </a:r>
          </a:p>
          <a:p>
            <a:pPr marL="914400" lvl="1" indent="-457200" algn="l">
              <a:buAutoNum type="arabicPeriod"/>
            </a:pPr>
            <a:r>
              <a:rPr lang="en-CA" sz="1800" dirty="0">
                <a:highlight>
                  <a:srgbClr val="FFFF00"/>
                </a:highligh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87079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hair&#10;&#10;Description automatically generated">
            <a:extLst>
              <a:ext uri="{FF2B5EF4-FFF2-40B4-BE49-F238E27FC236}">
                <a16:creationId xmlns:a16="http://schemas.microsoft.com/office/drawing/2014/main" id="{1803B785-3189-0D44-8257-C13C9F794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494"/>
            <a:ext cx="5719011" cy="571901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8CDEE1-93ED-C243-B07D-B976E2BF455B}"/>
              </a:ext>
            </a:extLst>
          </p:cNvPr>
          <p:cNvCxnSpPr>
            <a:cxnSpLocks/>
          </p:cNvCxnSpPr>
          <p:nvPr/>
        </p:nvCxnSpPr>
        <p:spPr bwMode="auto">
          <a:xfrm>
            <a:off x="6128084" y="569494"/>
            <a:ext cx="0" cy="5719011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itle 6">
            <a:extLst>
              <a:ext uri="{FF2B5EF4-FFF2-40B4-BE49-F238E27FC236}">
                <a16:creationId xmlns:a16="http://schemas.microsoft.com/office/drawing/2014/main" id="{D5476A8F-2222-AA49-A164-11B892AB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4" y="264694"/>
            <a:ext cx="5338002" cy="609600"/>
          </a:xfrm>
          <a:noFill/>
          <a:ln>
            <a:noFill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000" dirty="0">
                <a:solidFill>
                  <a:schemeClr val="tx1"/>
                </a:solidFill>
                <a:latin typeface="Century Gothic" charset="0"/>
              </a:rPr>
              <a:t>Sketch this chair</a:t>
            </a:r>
            <a:br>
              <a:rPr lang="en-CA" sz="2000" dirty="0">
                <a:solidFill>
                  <a:schemeClr val="tx1"/>
                </a:solidFill>
                <a:latin typeface="Century Gothic" charset="0"/>
              </a:rPr>
            </a:br>
            <a:r>
              <a:rPr lang="en-CA" sz="2000" dirty="0">
                <a:solidFill>
                  <a:schemeClr val="tx1"/>
                </a:solidFill>
                <a:latin typeface="Century Gothic" charset="0"/>
              </a:rPr>
              <a:t>on HALF of your paper</a:t>
            </a:r>
            <a:endParaRPr lang="en-US" sz="2000" dirty="0">
              <a:solidFill>
                <a:schemeClr val="tx1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51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hair&#10;&#10;Description automatically generated">
            <a:extLst>
              <a:ext uri="{FF2B5EF4-FFF2-40B4-BE49-F238E27FC236}">
                <a16:creationId xmlns:a16="http://schemas.microsoft.com/office/drawing/2014/main" id="{1803B785-3189-0D44-8257-C13C9F794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494"/>
            <a:ext cx="5719011" cy="571901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8CDEE1-93ED-C243-B07D-B976E2BF455B}"/>
              </a:ext>
            </a:extLst>
          </p:cNvPr>
          <p:cNvCxnSpPr>
            <a:cxnSpLocks/>
          </p:cNvCxnSpPr>
          <p:nvPr/>
        </p:nvCxnSpPr>
        <p:spPr bwMode="auto">
          <a:xfrm>
            <a:off x="6128084" y="569494"/>
            <a:ext cx="0" cy="5719011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64E2F32-55B3-0C4D-A6DB-5591EE272260}"/>
              </a:ext>
            </a:extLst>
          </p:cNvPr>
          <p:cNvSpPr/>
          <p:nvPr/>
        </p:nvSpPr>
        <p:spPr bwMode="auto">
          <a:xfrm>
            <a:off x="7596970" y="1149657"/>
            <a:ext cx="2883567" cy="3968611"/>
          </a:xfrm>
          <a:custGeom>
            <a:avLst/>
            <a:gdLst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3581400 w 3581400"/>
              <a:gd name="connsiteY2" fmla="*/ 4038600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2847474 w 3581400"/>
              <a:gd name="connsiteY2" fmla="*/ 4026569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50632"/>
              <a:gd name="connsiteX1" fmla="*/ 3581400 w 3581400"/>
              <a:gd name="connsiteY1" fmla="*/ 0 h 4050632"/>
              <a:gd name="connsiteX2" fmla="*/ 2847474 w 3581400"/>
              <a:gd name="connsiteY2" fmla="*/ 4026569 h 4050632"/>
              <a:gd name="connsiteX3" fmla="*/ 577516 w 3581400"/>
              <a:gd name="connsiteY3" fmla="*/ 4050632 h 4050632"/>
              <a:gd name="connsiteX4" fmla="*/ 0 w 3581400"/>
              <a:gd name="connsiteY4" fmla="*/ 0 h 4050632"/>
              <a:gd name="connsiteX0" fmla="*/ 0 w 3328736"/>
              <a:gd name="connsiteY0" fmla="*/ 60158 h 4050632"/>
              <a:gd name="connsiteX1" fmla="*/ 3328736 w 3328736"/>
              <a:gd name="connsiteY1" fmla="*/ 0 h 4050632"/>
              <a:gd name="connsiteX2" fmla="*/ 2594810 w 3328736"/>
              <a:gd name="connsiteY2" fmla="*/ 4026569 h 4050632"/>
              <a:gd name="connsiteX3" fmla="*/ 324852 w 3328736"/>
              <a:gd name="connsiteY3" fmla="*/ 4050632 h 4050632"/>
              <a:gd name="connsiteX4" fmla="*/ 0 w 3328736"/>
              <a:gd name="connsiteY4" fmla="*/ 60158 h 4050632"/>
              <a:gd name="connsiteX0" fmla="*/ 0 w 2883567"/>
              <a:gd name="connsiteY0" fmla="*/ 0 h 3990474"/>
              <a:gd name="connsiteX1" fmla="*/ 2883567 w 2883567"/>
              <a:gd name="connsiteY1" fmla="*/ 12031 h 3990474"/>
              <a:gd name="connsiteX2" fmla="*/ 2594810 w 2883567"/>
              <a:gd name="connsiteY2" fmla="*/ 3966411 h 3990474"/>
              <a:gd name="connsiteX3" fmla="*/ 324852 w 2883567"/>
              <a:gd name="connsiteY3" fmla="*/ 3990474 h 3990474"/>
              <a:gd name="connsiteX4" fmla="*/ 0 w 2883567"/>
              <a:gd name="connsiteY4" fmla="*/ 0 h 3990474"/>
              <a:gd name="connsiteX0" fmla="*/ 0 w 2919662"/>
              <a:gd name="connsiteY0" fmla="*/ 0 h 3990474"/>
              <a:gd name="connsiteX1" fmla="*/ 2883567 w 2919662"/>
              <a:gd name="connsiteY1" fmla="*/ 12031 h 3990474"/>
              <a:gd name="connsiteX2" fmla="*/ 2919662 w 2919662"/>
              <a:gd name="connsiteY2" fmla="*/ 3966411 h 3990474"/>
              <a:gd name="connsiteX3" fmla="*/ 324852 w 2919662"/>
              <a:gd name="connsiteY3" fmla="*/ 3990474 h 3990474"/>
              <a:gd name="connsiteX4" fmla="*/ 0 w 2919662"/>
              <a:gd name="connsiteY4" fmla="*/ 0 h 3990474"/>
              <a:gd name="connsiteX0" fmla="*/ 1 w 2919663"/>
              <a:gd name="connsiteY0" fmla="*/ 0 h 3978443"/>
              <a:gd name="connsiteX1" fmla="*/ 2883568 w 2919663"/>
              <a:gd name="connsiteY1" fmla="*/ 12031 h 3978443"/>
              <a:gd name="connsiteX2" fmla="*/ 2919663 w 2919663"/>
              <a:gd name="connsiteY2" fmla="*/ 3966411 h 3978443"/>
              <a:gd name="connsiteX3" fmla="*/ 0 w 2919663"/>
              <a:gd name="connsiteY3" fmla="*/ 3978443 h 3978443"/>
              <a:gd name="connsiteX4" fmla="*/ 1 w 2919663"/>
              <a:gd name="connsiteY4" fmla="*/ 0 h 3978443"/>
              <a:gd name="connsiteX0" fmla="*/ 1 w 2883568"/>
              <a:gd name="connsiteY0" fmla="*/ 0 h 3978443"/>
              <a:gd name="connsiteX1" fmla="*/ 2883568 w 2883568"/>
              <a:gd name="connsiteY1" fmla="*/ 12031 h 3978443"/>
              <a:gd name="connsiteX2" fmla="*/ 2608578 w 2883568"/>
              <a:gd name="connsiteY2" fmla="*/ 3956984 h 3978443"/>
              <a:gd name="connsiteX3" fmla="*/ 0 w 2883568"/>
              <a:gd name="connsiteY3" fmla="*/ 3978443 h 3978443"/>
              <a:gd name="connsiteX4" fmla="*/ 1 w 2883568"/>
              <a:gd name="connsiteY4" fmla="*/ 0 h 3978443"/>
              <a:gd name="connsiteX0" fmla="*/ 0 w 2883567"/>
              <a:gd name="connsiteY0" fmla="*/ 0 h 3978443"/>
              <a:gd name="connsiteX1" fmla="*/ 2883567 w 2883567"/>
              <a:gd name="connsiteY1" fmla="*/ 12031 h 3978443"/>
              <a:gd name="connsiteX2" fmla="*/ 2608577 w 2883567"/>
              <a:gd name="connsiteY2" fmla="*/ 3956984 h 3978443"/>
              <a:gd name="connsiteX3" fmla="*/ 320510 w 2883567"/>
              <a:gd name="connsiteY3" fmla="*/ 3978443 h 3978443"/>
              <a:gd name="connsiteX4" fmla="*/ 0 w 2883567"/>
              <a:gd name="connsiteY4" fmla="*/ 0 h 3978443"/>
              <a:gd name="connsiteX0" fmla="*/ 0 w 2883567"/>
              <a:gd name="connsiteY0" fmla="*/ 0 h 3988275"/>
              <a:gd name="connsiteX1" fmla="*/ 2883567 w 2883567"/>
              <a:gd name="connsiteY1" fmla="*/ 12031 h 3988275"/>
              <a:gd name="connsiteX2" fmla="*/ 2608577 w 2883567"/>
              <a:gd name="connsiteY2" fmla="*/ 3956984 h 3988275"/>
              <a:gd name="connsiteX3" fmla="*/ 310678 w 2883567"/>
              <a:gd name="connsiteY3" fmla="*/ 3988275 h 3988275"/>
              <a:gd name="connsiteX4" fmla="*/ 0 w 2883567"/>
              <a:gd name="connsiteY4" fmla="*/ 0 h 3988275"/>
              <a:gd name="connsiteX0" fmla="*/ 0 w 2883567"/>
              <a:gd name="connsiteY0" fmla="*/ 0 h 3988275"/>
              <a:gd name="connsiteX1" fmla="*/ 2883567 w 2883567"/>
              <a:gd name="connsiteY1" fmla="*/ 12031 h 3988275"/>
              <a:gd name="connsiteX2" fmla="*/ 2608577 w 2883567"/>
              <a:gd name="connsiteY2" fmla="*/ 3956984 h 3988275"/>
              <a:gd name="connsiteX3" fmla="*/ 310678 w 2883567"/>
              <a:gd name="connsiteY3" fmla="*/ 3988275 h 3988275"/>
              <a:gd name="connsiteX4" fmla="*/ 0 w 2883567"/>
              <a:gd name="connsiteY4" fmla="*/ 0 h 3988275"/>
              <a:gd name="connsiteX0" fmla="*/ 0 w 2883567"/>
              <a:gd name="connsiteY0" fmla="*/ 0 h 3956984"/>
              <a:gd name="connsiteX1" fmla="*/ 2883567 w 2883567"/>
              <a:gd name="connsiteY1" fmla="*/ 12031 h 3956984"/>
              <a:gd name="connsiteX2" fmla="*/ 2608577 w 2883567"/>
              <a:gd name="connsiteY2" fmla="*/ 3956984 h 3956984"/>
              <a:gd name="connsiteX3" fmla="*/ 821956 w 2883567"/>
              <a:gd name="connsiteY3" fmla="*/ 3634314 h 3956984"/>
              <a:gd name="connsiteX4" fmla="*/ 0 w 2883567"/>
              <a:gd name="connsiteY4" fmla="*/ 0 h 3956984"/>
              <a:gd name="connsiteX0" fmla="*/ 0 w 2883567"/>
              <a:gd name="connsiteY0" fmla="*/ 0 h 3968611"/>
              <a:gd name="connsiteX1" fmla="*/ 2883567 w 2883567"/>
              <a:gd name="connsiteY1" fmla="*/ 12031 h 3968611"/>
              <a:gd name="connsiteX2" fmla="*/ 2608577 w 2883567"/>
              <a:gd name="connsiteY2" fmla="*/ 3956984 h 3968611"/>
              <a:gd name="connsiteX3" fmla="*/ 330343 w 2883567"/>
              <a:gd name="connsiteY3" fmla="*/ 3968611 h 3968611"/>
              <a:gd name="connsiteX4" fmla="*/ 0 w 2883567"/>
              <a:gd name="connsiteY4" fmla="*/ 0 h 3968611"/>
              <a:gd name="connsiteX0" fmla="*/ 0 w 2883567"/>
              <a:gd name="connsiteY0" fmla="*/ 0 h 3968611"/>
              <a:gd name="connsiteX1" fmla="*/ 2883567 w 2883567"/>
              <a:gd name="connsiteY1" fmla="*/ 12031 h 3968611"/>
              <a:gd name="connsiteX2" fmla="*/ 2608577 w 2883567"/>
              <a:gd name="connsiteY2" fmla="*/ 3956984 h 3968611"/>
              <a:gd name="connsiteX3" fmla="*/ 330343 w 2883567"/>
              <a:gd name="connsiteY3" fmla="*/ 3968611 h 3968611"/>
              <a:gd name="connsiteX4" fmla="*/ 0 w 2883567"/>
              <a:gd name="connsiteY4" fmla="*/ 0 h 3968611"/>
              <a:gd name="connsiteX0" fmla="*/ 0 w 2883567"/>
              <a:gd name="connsiteY0" fmla="*/ 0 h 3968611"/>
              <a:gd name="connsiteX1" fmla="*/ 2883567 w 2883567"/>
              <a:gd name="connsiteY1" fmla="*/ 12031 h 3968611"/>
              <a:gd name="connsiteX2" fmla="*/ 2608577 w 2883567"/>
              <a:gd name="connsiteY2" fmla="*/ 3956984 h 3968611"/>
              <a:gd name="connsiteX3" fmla="*/ 330343 w 2883567"/>
              <a:gd name="connsiteY3" fmla="*/ 3968611 h 3968611"/>
              <a:gd name="connsiteX4" fmla="*/ 0 w 2883567"/>
              <a:gd name="connsiteY4" fmla="*/ 0 h 396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567" h="3968611">
                <a:moveTo>
                  <a:pt x="0" y="0"/>
                </a:moveTo>
                <a:lnTo>
                  <a:pt x="2883567" y="12031"/>
                </a:lnTo>
                <a:lnTo>
                  <a:pt x="2608577" y="3956984"/>
                </a:lnTo>
                <a:lnTo>
                  <a:pt x="330343" y="3968611"/>
                </a:lnTo>
                <a:cubicBezTo>
                  <a:pt x="222188" y="2553973"/>
                  <a:pt x="117987" y="1345813"/>
                  <a:pt x="0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80A9796-9FC2-4840-8485-782428485CC3}"/>
              </a:ext>
            </a:extLst>
          </p:cNvPr>
          <p:cNvSpPr/>
          <p:nvPr/>
        </p:nvSpPr>
        <p:spPr bwMode="auto">
          <a:xfrm>
            <a:off x="7162800" y="838200"/>
            <a:ext cx="3804761" cy="4908721"/>
          </a:xfrm>
          <a:custGeom>
            <a:avLst/>
            <a:gdLst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3581400 w 3581400"/>
              <a:gd name="connsiteY2" fmla="*/ 4038600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2847474 w 3581400"/>
              <a:gd name="connsiteY2" fmla="*/ 4026569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50632"/>
              <a:gd name="connsiteX1" fmla="*/ 3581400 w 3581400"/>
              <a:gd name="connsiteY1" fmla="*/ 0 h 4050632"/>
              <a:gd name="connsiteX2" fmla="*/ 2847474 w 3581400"/>
              <a:gd name="connsiteY2" fmla="*/ 4026569 h 4050632"/>
              <a:gd name="connsiteX3" fmla="*/ 577516 w 3581400"/>
              <a:gd name="connsiteY3" fmla="*/ 4050632 h 4050632"/>
              <a:gd name="connsiteX4" fmla="*/ 0 w 3581400"/>
              <a:gd name="connsiteY4" fmla="*/ 0 h 4050632"/>
              <a:gd name="connsiteX0" fmla="*/ 0 w 3328736"/>
              <a:gd name="connsiteY0" fmla="*/ 60158 h 4050632"/>
              <a:gd name="connsiteX1" fmla="*/ 3328736 w 3328736"/>
              <a:gd name="connsiteY1" fmla="*/ 0 h 4050632"/>
              <a:gd name="connsiteX2" fmla="*/ 2594810 w 3328736"/>
              <a:gd name="connsiteY2" fmla="*/ 4026569 h 4050632"/>
              <a:gd name="connsiteX3" fmla="*/ 324852 w 3328736"/>
              <a:gd name="connsiteY3" fmla="*/ 4050632 h 4050632"/>
              <a:gd name="connsiteX4" fmla="*/ 0 w 3328736"/>
              <a:gd name="connsiteY4" fmla="*/ 60158 h 4050632"/>
              <a:gd name="connsiteX0" fmla="*/ 0 w 2883567"/>
              <a:gd name="connsiteY0" fmla="*/ 0 h 3990474"/>
              <a:gd name="connsiteX1" fmla="*/ 2883567 w 2883567"/>
              <a:gd name="connsiteY1" fmla="*/ 12031 h 3990474"/>
              <a:gd name="connsiteX2" fmla="*/ 2594810 w 2883567"/>
              <a:gd name="connsiteY2" fmla="*/ 3966411 h 3990474"/>
              <a:gd name="connsiteX3" fmla="*/ 324852 w 2883567"/>
              <a:gd name="connsiteY3" fmla="*/ 3990474 h 3990474"/>
              <a:gd name="connsiteX4" fmla="*/ 0 w 2883567"/>
              <a:gd name="connsiteY4" fmla="*/ 0 h 3990474"/>
              <a:gd name="connsiteX0" fmla="*/ 0 w 2919662"/>
              <a:gd name="connsiteY0" fmla="*/ 0 h 3990474"/>
              <a:gd name="connsiteX1" fmla="*/ 2883567 w 2919662"/>
              <a:gd name="connsiteY1" fmla="*/ 12031 h 3990474"/>
              <a:gd name="connsiteX2" fmla="*/ 2919662 w 2919662"/>
              <a:gd name="connsiteY2" fmla="*/ 3966411 h 3990474"/>
              <a:gd name="connsiteX3" fmla="*/ 324852 w 2919662"/>
              <a:gd name="connsiteY3" fmla="*/ 3990474 h 3990474"/>
              <a:gd name="connsiteX4" fmla="*/ 0 w 2919662"/>
              <a:gd name="connsiteY4" fmla="*/ 0 h 3990474"/>
              <a:gd name="connsiteX0" fmla="*/ 1 w 2919663"/>
              <a:gd name="connsiteY0" fmla="*/ 0 h 3978443"/>
              <a:gd name="connsiteX1" fmla="*/ 2883568 w 2919663"/>
              <a:gd name="connsiteY1" fmla="*/ 12031 h 3978443"/>
              <a:gd name="connsiteX2" fmla="*/ 2919663 w 2919663"/>
              <a:gd name="connsiteY2" fmla="*/ 3966411 h 3978443"/>
              <a:gd name="connsiteX3" fmla="*/ 0 w 2919663"/>
              <a:gd name="connsiteY3" fmla="*/ 3978443 h 3978443"/>
              <a:gd name="connsiteX4" fmla="*/ 1 w 2919663"/>
              <a:gd name="connsiteY4" fmla="*/ 0 h 3978443"/>
              <a:gd name="connsiteX0" fmla="*/ 1 w 3160044"/>
              <a:gd name="connsiteY0" fmla="*/ 106441 h 4084884"/>
              <a:gd name="connsiteX1" fmla="*/ 3160044 w 3160044"/>
              <a:gd name="connsiteY1" fmla="*/ 0 h 4084884"/>
              <a:gd name="connsiteX2" fmla="*/ 2919663 w 3160044"/>
              <a:gd name="connsiteY2" fmla="*/ 4072852 h 4084884"/>
              <a:gd name="connsiteX3" fmla="*/ 0 w 3160044"/>
              <a:gd name="connsiteY3" fmla="*/ 4084884 h 4084884"/>
              <a:gd name="connsiteX4" fmla="*/ 1 w 3160044"/>
              <a:gd name="connsiteY4" fmla="*/ 106441 h 4084884"/>
              <a:gd name="connsiteX0" fmla="*/ 1 w 3160044"/>
              <a:gd name="connsiteY0" fmla="*/ 106441 h 4084884"/>
              <a:gd name="connsiteX1" fmla="*/ 3160044 w 3160044"/>
              <a:gd name="connsiteY1" fmla="*/ 0 h 4084884"/>
              <a:gd name="connsiteX2" fmla="*/ 2773294 w 3160044"/>
              <a:gd name="connsiteY2" fmla="*/ 4064954 h 4084884"/>
              <a:gd name="connsiteX3" fmla="*/ 0 w 3160044"/>
              <a:gd name="connsiteY3" fmla="*/ 4084884 h 4084884"/>
              <a:gd name="connsiteX4" fmla="*/ 1 w 3160044"/>
              <a:gd name="connsiteY4" fmla="*/ 106441 h 4084884"/>
              <a:gd name="connsiteX0" fmla="*/ 0 w 3160043"/>
              <a:gd name="connsiteY0" fmla="*/ 106441 h 4069087"/>
              <a:gd name="connsiteX1" fmla="*/ 3160043 w 3160043"/>
              <a:gd name="connsiteY1" fmla="*/ 0 h 4069087"/>
              <a:gd name="connsiteX2" fmla="*/ 2773293 w 3160043"/>
              <a:gd name="connsiteY2" fmla="*/ 4064954 h 4069087"/>
              <a:gd name="connsiteX3" fmla="*/ 268344 w 3160043"/>
              <a:gd name="connsiteY3" fmla="*/ 4069087 h 4069087"/>
              <a:gd name="connsiteX4" fmla="*/ 0 w 3160043"/>
              <a:gd name="connsiteY4" fmla="*/ 106441 h 4069087"/>
              <a:gd name="connsiteX0" fmla="*/ 0 w 3282018"/>
              <a:gd name="connsiteY0" fmla="*/ 0 h 4112712"/>
              <a:gd name="connsiteX1" fmla="*/ 3282018 w 3282018"/>
              <a:gd name="connsiteY1" fmla="*/ 43625 h 4112712"/>
              <a:gd name="connsiteX2" fmla="*/ 2895268 w 3282018"/>
              <a:gd name="connsiteY2" fmla="*/ 4108579 h 4112712"/>
              <a:gd name="connsiteX3" fmla="*/ 390319 w 3282018"/>
              <a:gd name="connsiteY3" fmla="*/ 4112712 h 4112712"/>
              <a:gd name="connsiteX4" fmla="*/ 0 w 3282018"/>
              <a:gd name="connsiteY4" fmla="*/ 0 h 4112712"/>
              <a:gd name="connsiteX0" fmla="*/ 0 w 3282018"/>
              <a:gd name="connsiteY0" fmla="*/ 0 h 4112712"/>
              <a:gd name="connsiteX1" fmla="*/ 3282018 w 3282018"/>
              <a:gd name="connsiteY1" fmla="*/ 43625 h 4112712"/>
              <a:gd name="connsiteX2" fmla="*/ 2895268 w 3282018"/>
              <a:gd name="connsiteY2" fmla="*/ 4108579 h 4112712"/>
              <a:gd name="connsiteX3" fmla="*/ 390319 w 3282018"/>
              <a:gd name="connsiteY3" fmla="*/ 4112712 h 4112712"/>
              <a:gd name="connsiteX4" fmla="*/ 0 w 3282018"/>
              <a:gd name="connsiteY4" fmla="*/ 0 h 4112712"/>
              <a:gd name="connsiteX0" fmla="*/ 0 w 3282018"/>
              <a:gd name="connsiteY0" fmla="*/ 0 h 4112712"/>
              <a:gd name="connsiteX1" fmla="*/ 3282018 w 3282018"/>
              <a:gd name="connsiteY1" fmla="*/ 43625 h 4112712"/>
              <a:gd name="connsiteX2" fmla="*/ 2895268 w 3282018"/>
              <a:gd name="connsiteY2" fmla="*/ 4108579 h 4112712"/>
              <a:gd name="connsiteX3" fmla="*/ 390319 w 3282018"/>
              <a:gd name="connsiteY3" fmla="*/ 4112712 h 4112712"/>
              <a:gd name="connsiteX4" fmla="*/ 0 w 3282018"/>
              <a:gd name="connsiteY4" fmla="*/ 0 h 411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2018" h="4112712">
                <a:moveTo>
                  <a:pt x="0" y="0"/>
                </a:moveTo>
                <a:lnTo>
                  <a:pt x="3282018" y="43625"/>
                </a:lnTo>
                <a:lnTo>
                  <a:pt x="2895268" y="4108579"/>
                </a:lnTo>
                <a:lnTo>
                  <a:pt x="390319" y="4112712"/>
                </a:lnTo>
                <a:cubicBezTo>
                  <a:pt x="252081" y="2668092"/>
                  <a:pt x="113843" y="1334046"/>
                  <a:pt x="0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4684A-DF2D-B147-A0AD-96F216DEC36D}"/>
              </a:ext>
            </a:extLst>
          </p:cNvPr>
          <p:cNvCxnSpPr>
            <a:stCxn id="2" idx="0"/>
            <a:endCxn id="5" idx="0"/>
          </p:cNvCxnSpPr>
          <p:nvPr/>
        </p:nvCxnSpPr>
        <p:spPr bwMode="auto">
          <a:xfrm flipH="1" flipV="1">
            <a:off x="7162800" y="838200"/>
            <a:ext cx="434170" cy="31145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0FCCE0-1725-A146-8534-372A47B39E9E}"/>
              </a:ext>
            </a:extLst>
          </p:cNvPr>
          <p:cNvCxnSpPr>
            <a:cxnSpLocks/>
            <a:stCxn id="2" idx="3"/>
            <a:endCxn id="5" idx="3"/>
          </p:cNvCxnSpPr>
          <p:nvPr/>
        </p:nvCxnSpPr>
        <p:spPr bwMode="auto">
          <a:xfrm flipH="1">
            <a:off x="7615287" y="5118268"/>
            <a:ext cx="312026" cy="62865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A83EA3-D92A-7D47-A75F-8FB4BB807268}"/>
              </a:ext>
            </a:extLst>
          </p:cNvPr>
          <p:cNvCxnSpPr>
            <a:cxnSpLocks/>
            <a:stCxn id="2" idx="2"/>
            <a:endCxn id="5" idx="2"/>
          </p:cNvCxnSpPr>
          <p:nvPr/>
        </p:nvCxnSpPr>
        <p:spPr bwMode="auto">
          <a:xfrm>
            <a:off x="10205547" y="5106641"/>
            <a:ext cx="313664" cy="63534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C024F6-DA8A-F044-8781-055800EB708F}"/>
              </a:ext>
            </a:extLst>
          </p:cNvPr>
          <p:cNvCxnSpPr>
            <a:cxnSpLocks/>
            <a:stCxn id="2" idx="1"/>
            <a:endCxn id="5" idx="1"/>
          </p:cNvCxnSpPr>
          <p:nvPr/>
        </p:nvCxnSpPr>
        <p:spPr bwMode="auto">
          <a:xfrm flipV="1">
            <a:off x="10480537" y="890269"/>
            <a:ext cx="487024" cy="27141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itle 6">
            <a:extLst>
              <a:ext uri="{FF2B5EF4-FFF2-40B4-BE49-F238E27FC236}">
                <a16:creationId xmlns:a16="http://schemas.microsoft.com/office/drawing/2014/main" id="{BBE0DE86-0EB9-B245-8D48-FF87407E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4" y="264694"/>
            <a:ext cx="5338002" cy="609600"/>
          </a:xfrm>
          <a:noFill/>
          <a:ln>
            <a:noFill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z="2000" dirty="0">
                <a:solidFill>
                  <a:schemeClr val="tx1"/>
                </a:solidFill>
                <a:latin typeface="Century Gothic" charset="0"/>
              </a:rPr>
              <a:t>Sketch this chair</a:t>
            </a:r>
            <a:br>
              <a:rPr lang="en-CA" sz="2000" dirty="0">
                <a:solidFill>
                  <a:schemeClr val="tx1"/>
                </a:solidFill>
                <a:latin typeface="Century Gothic" charset="0"/>
              </a:rPr>
            </a:br>
            <a:r>
              <a:rPr lang="en-CA" sz="2000" dirty="0">
                <a:solidFill>
                  <a:schemeClr val="tx1"/>
                </a:solidFill>
                <a:latin typeface="Century Gothic" charset="0"/>
              </a:rPr>
              <a:t>on the other HALF of your paper, now using Bounding Box</a:t>
            </a:r>
            <a:endParaRPr lang="en-US" sz="2000" dirty="0">
              <a:solidFill>
                <a:schemeClr val="tx1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37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hair&#10;&#10;Description automatically generated">
            <a:extLst>
              <a:ext uri="{FF2B5EF4-FFF2-40B4-BE49-F238E27FC236}">
                <a16:creationId xmlns:a16="http://schemas.microsoft.com/office/drawing/2014/main" id="{1803B785-3189-0D44-8257-C13C9F794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494"/>
            <a:ext cx="5719011" cy="571901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8CDEE1-93ED-C243-B07D-B976E2BF455B}"/>
              </a:ext>
            </a:extLst>
          </p:cNvPr>
          <p:cNvCxnSpPr>
            <a:cxnSpLocks/>
          </p:cNvCxnSpPr>
          <p:nvPr/>
        </p:nvCxnSpPr>
        <p:spPr bwMode="auto">
          <a:xfrm>
            <a:off x="6128084" y="569494"/>
            <a:ext cx="0" cy="5719011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64E2F32-55B3-0C4D-A6DB-5591EE272260}"/>
              </a:ext>
            </a:extLst>
          </p:cNvPr>
          <p:cNvSpPr/>
          <p:nvPr/>
        </p:nvSpPr>
        <p:spPr bwMode="auto">
          <a:xfrm>
            <a:off x="7596970" y="1149657"/>
            <a:ext cx="2883567" cy="3968611"/>
          </a:xfrm>
          <a:custGeom>
            <a:avLst/>
            <a:gdLst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3581400 w 3581400"/>
              <a:gd name="connsiteY2" fmla="*/ 4038600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2847474 w 3581400"/>
              <a:gd name="connsiteY2" fmla="*/ 4026569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50632"/>
              <a:gd name="connsiteX1" fmla="*/ 3581400 w 3581400"/>
              <a:gd name="connsiteY1" fmla="*/ 0 h 4050632"/>
              <a:gd name="connsiteX2" fmla="*/ 2847474 w 3581400"/>
              <a:gd name="connsiteY2" fmla="*/ 4026569 h 4050632"/>
              <a:gd name="connsiteX3" fmla="*/ 577516 w 3581400"/>
              <a:gd name="connsiteY3" fmla="*/ 4050632 h 4050632"/>
              <a:gd name="connsiteX4" fmla="*/ 0 w 3581400"/>
              <a:gd name="connsiteY4" fmla="*/ 0 h 4050632"/>
              <a:gd name="connsiteX0" fmla="*/ 0 w 3328736"/>
              <a:gd name="connsiteY0" fmla="*/ 60158 h 4050632"/>
              <a:gd name="connsiteX1" fmla="*/ 3328736 w 3328736"/>
              <a:gd name="connsiteY1" fmla="*/ 0 h 4050632"/>
              <a:gd name="connsiteX2" fmla="*/ 2594810 w 3328736"/>
              <a:gd name="connsiteY2" fmla="*/ 4026569 h 4050632"/>
              <a:gd name="connsiteX3" fmla="*/ 324852 w 3328736"/>
              <a:gd name="connsiteY3" fmla="*/ 4050632 h 4050632"/>
              <a:gd name="connsiteX4" fmla="*/ 0 w 3328736"/>
              <a:gd name="connsiteY4" fmla="*/ 60158 h 4050632"/>
              <a:gd name="connsiteX0" fmla="*/ 0 w 2883567"/>
              <a:gd name="connsiteY0" fmla="*/ 0 h 3990474"/>
              <a:gd name="connsiteX1" fmla="*/ 2883567 w 2883567"/>
              <a:gd name="connsiteY1" fmla="*/ 12031 h 3990474"/>
              <a:gd name="connsiteX2" fmla="*/ 2594810 w 2883567"/>
              <a:gd name="connsiteY2" fmla="*/ 3966411 h 3990474"/>
              <a:gd name="connsiteX3" fmla="*/ 324852 w 2883567"/>
              <a:gd name="connsiteY3" fmla="*/ 3990474 h 3990474"/>
              <a:gd name="connsiteX4" fmla="*/ 0 w 2883567"/>
              <a:gd name="connsiteY4" fmla="*/ 0 h 3990474"/>
              <a:gd name="connsiteX0" fmla="*/ 0 w 2919662"/>
              <a:gd name="connsiteY0" fmla="*/ 0 h 3990474"/>
              <a:gd name="connsiteX1" fmla="*/ 2883567 w 2919662"/>
              <a:gd name="connsiteY1" fmla="*/ 12031 h 3990474"/>
              <a:gd name="connsiteX2" fmla="*/ 2919662 w 2919662"/>
              <a:gd name="connsiteY2" fmla="*/ 3966411 h 3990474"/>
              <a:gd name="connsiteX3" fmla="*/ 324852 w 2919662"/>
              <a:gd name="connsiteY3" fmla="*/ 3990474 h 3990474"/>
              <a:gd name="connsiteX4" fmla="*/ 0 w 2919662"/>
              <a:gd name="connsiteY4" fmla="*/ 0 h 3990474"/>
              <a:gd name="connsiteX0" fmla="*/ 1 w 2919663"/>
              <a:gd name="connsiteY0" fmla="*/ 0 h 3978443"/>
              <a:gd name="connsiteX1" fmla="*/ 2883568 w 2919663"/>
              <a:gd name="connsiteY1" fmla="*/ 12031 h 3978443"/>
              <a:gd name="connsiteX2" fmla="*/ 2919663 w 2919663"/>
              <a:gd name="connsiteY2" fmla="*/ 3966411 h 3978443"/>
              <a:gd name="connsiteX3" fmla="*/ 0 w 2919663"/>
              <a:gd name="connsiteY3" fmla="*/ 3978443 h 3978443"/>
              <a:gd name="connsiteX4" fmla="*/ 1 w 2919663"/>
              <a:gd name="connsiteY4" fmla="*/ 0 h 3978443"/>
              <a:gd name="connsiteX0" fmla="*/ 1 w 2883568"/>
              <a:gd name="connsiteY0" fmla="*/ 0 h 3978443"/>
              <a:gd name="connsiteX1" fmla="*/ 2883568 w 2883568"/>
              <a:gd name="connsiteY1" fmla="*/ 12031 h 3978443"/>
              <a:gd name="connsiteX2" fmla="*/ 2608578 w 2883568"/>
              <a:gd name="connsiteY2" fmla="*/ 3956984 h 3978443"/>
              <a:gd name="connsiteX3" fmla="*/ 0 w 2883568"/>
              <a:gd name="connsiteY3" fmla="*/ 3978443 h 3978443"/>
              <a:gd name="connsiteX4" fmla="*/ 1 w 2883568"/>
              <a:gd name="connsiteY4" fmla="*/ 0 h 3978443"/>
              <a:gd name="connsiteX0" fmla="*/ 0 w 2883567"/>
              <a:gd name="connsiteY0" fmla="*/ 0 h 3978443"/>
              <a:gd name="connsiteX1" fmla="*/ 2883567 w 2883567"/>
              <a:gd name="connsiteY1" fmla="*/ 12031 h 3978443"/>
              <a:gd name="connsiteX2" fmla="*/ 2608577 w 2883567"/>
              <a:gd name="connsiteY2" fmla="*/ 3956984 h 3978443"/>
              <a:gd name="connsiteX3" fmla="*/ 320510 w 2883567"/>
              <a:gd name="connsiteY3" fmla="*/ 3978443 h 3978443"/>
              <a:gd name="connsiteX4" fmla="*/ 0 w 2883567"/>
              <a:gd name="connsiteY4" fmla="*/ 0 h 3978443"/>
              <a:gd name="connsiteX0" fmla="*/ 0 w 2883567"/>
              <a:gd name="connsiteY0" fmla="*/ 0 h 3988275"/>
              <a:gd name="connsiteX1" fmla="*/ 2883567 w 2883567"/>
              <a:gd name="connsiteY1" fmla="*/ 12031 h 3988275"/>
              <a:gd name="connsiteX2" fmla="*/ 2608577 w 2883567"/>
              <a:gd name="connsiteY2" fmla="*/ 3956984 h 3988275"/>
              <a:gd name="connsiteX3" fmla="*/ 310678 w 2883567"/>
              <a:gd name="connsiteY3" fmla="*/ 3988275 h 3988275"/>
              <a:gd name="connsiteX4" fmla="*/ 0 w 2883567"/>
              <a:gd name="connsiteY4" fmla="*/ 0 h 3988275"/>
              <a:gd name="connsiteX0" fmla="*/ 0 w 2883567"/>
              <a:gd name="connsiteY0" fmla="*/ 0 h 3988275"/>
              <a:gd name="connsiteX1" fmla="*/ 2883567 w 2883567"/>
              <a:gd name="connsiteY1" fmla="*/ 12031 h 3988275"/>
              <a:gd name="connsiteX2" fmla="*/ 2608577 w 2883567"/>
              <a:gd name="connsiteY2" fmla="*/ 3956984 h 3988275"/>
              <a:gd name="connsiteX3" fmla="*/ 310678 w 2883567"/>
              <a:gd name="connsiteY3" fmla="*/ 3988275 h 3988275"/>
              <a:gd name="connsiteX4" fmla="*/ 0 w 2883567"/>
              <a:gd name="connsiteY4" fmla="*/ 0 h 3988275"/>
              <a:gd name="connsiteX0" fmla="*/ 0 w 2883567"/>
              <a:gd name="connsiteY0" fmla="*/ 0 h 3956984"/>
              <a:gd name="connsiteX1" fmla="*/ 2883567 w 2883567"/>
              <a:gd name="connsiteY1" fmla="*/ 12031 h 3956984"/>
              <a:gd name="connsiteX2" fmla="*/ 2608577 w 2883567"/>
              <a:gd name="connsiteY2" fmla="*/ 3956984 h 3956984"/>
              <a:gd name="connsiteX3" fmla="*/ 821956 w 2883567"/>
              <a:gd name="connsiteY3" fmla="*/ 3634314 h 3956984"/>
              <a:gd name="connsiteX4" fmla="*/ 0 w 2883567"/>
              <a:gd name="connsiteY4" fmla="*/ 0 h 3956984"/>
              <a:gd name="connsiteX0" fmla="*/ 0 w 2883567"/>
              <a:gd name="connsiteY0" fmla="*/ 0 h 3968611"/>
              <a:gd name="connsiteX1" fmla="*/ 2883567 w 2883567"/>
              <a:gd name="connsiteY1" fmla="*/ 12031 h 3968611"/>
              <a:gd name="connsiteX2" fmla="*/ 2608577 w 2883567"/>
              <a:gd name="connsiteY2" fmla="*/ 3956984 h 3968611"/>
              <a:gd name="connsiteX3" fmla="*/ 330343 w 2883567"/>
              <a:gd name="connsiteY3" fmla="*/ 3968611 h 3968611"/>
              <a:gd name="connsiteX4" fmla="*/ 0 w 2883567"/>
              <a:gd name="connsiteY4" fmla="*/ 0 h 3968611"/>
              <a:gd name="connsiteX0" fmla="*/ 0 w 2883567"/>
              <a:gd name="connsiteY0" fmla="*/ 0 h 3968611"/>
              <a:gd name="connsiteX1" fmla="*/ 2883567 w 2883567"/>
              <a:gd name="connsiteY1" fmla="*/ 12031 h 3968611"/>
              <a:gd name="connsiteX2" fmla="*/ 2608577 w 2883567"/>
              <a:gd name="connsiteY2" fmla="*/ 3956984 h 3968611"/>
              <a:gd name="connsiteX3" fmla="*/ 330343 w 2883567"/>
              <a:gd name="connsiteY3" fmla="*/ 3968611 h 3968611"/>
              <a:gd name="connsiteX4" fmla="*/ 0 w 2883567"/>
              <a:gd name="connsiteY4" fmla="*/ 0 h 3968611"/>
              <a:gd name="connsiteX0" fmla="*/ 0 w 2883567"/>
              <a:gd name="connsiteY0" fmla="*/ 0 h 3968611"/>
              <a:gd name="connsiteX1" fmla="*/ 2883567 w 2883567"/>
              <a:gd name="connsiteY1" fmla="*/ 12031 h 3968611"/>
              <a:gd name="connsiteX2" fmla="*/ 2608577 w 2883567"/>
              <a:gd name="connsiteY2" fmla="*/ 3956984 h 3968611"/>
              <a:gd name="connsiteX3" fmla="*/ 330343 w 2883567"/>
              <a:gd name="connsiteY3" fmla="*/ 3968611 h 3968611"/>
              <a:gd name="connsiteX4" fmla="*/ 0 w 2883567"/>
              <a:gd name="connsiteY4" fmla="*/ 0 h 396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567" h="3968611">
                <a:moveTo>
                  <a:pt x="0" y="0"/>
                </a:moveTo>
                <a:lnTo>
                  <a:pt x="2883567" y="12031"/>
                </a:lnTo>
                <a:lnTo>
                  <a:pt x="2608577" y="3956984"/>
                </a:lnTo>
                <a:lnTo>
                  <a:pt x="330343" y="3968611"/>
                </a:lnTo>
                <a:cubicBezTo>
                  <a:pt x="222188" y="2553973"/>
                  <a:pt x="117987" y="1345813"/>
                  <a:pt x="0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80A9796-9FC2-4840-8485-782428485CC3}"/>
              </a:ext>
            </a:extLst>
          </p:cNvPr>
          <p:cNvSpPr/>
          <p:nvPr/>
        </p:nvSpPr>
        <p:spPr bwMode="auto">
          <a:xfrm>
            <a:off x="7162800" y="838200"/>
            <a:ext cx="3804761" cy="4908721"/>
          </a:xfrm>
          <a:custGeom>
            <a:avLst/>
            <a:gdLst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3581400 w 3581400"/>
              <a:gd name="connsiteY2" fmla="*/ 4038600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2847474 w 3581400"/>
              <a:gd name="connsiteY2" fmla="*/ 4026569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50632"/>
              <a:gd name="connsiteX1" fmla="*/ 3581400 w 3581400"/>
              <a:gd name="connsiteY1" fmla="*/ 0 h 4050632"/>
              <a:gd name="connsiteX2" fmla="*/ 2847474 w 3581400"/>
              <a:gd name="connsiteY2" fmla="*/ 4026569 h 4050632"/>
              <a:gd name="connsiteX3" fmla="*/ 577516 w 3581400"/>
              <a:gd name="connsiteY3" fmla="*/ 4050632 h 4050632"/>
              <a:gd name="connsiteX4" fmla="*/ 0 w 3581400"/>
              <a:gd name="connsiteY4" fmla="*/ 0 h 4050632"/>
              <a:gd name="connsiteX0" fmla="*/ 0 w 3328736"/>
              <a:gd name="connsiteY0" fmla="*/ 60158 h 4050632"/>
              <a:gd name="connsiteX1" fmla="*/ 3328736 w 3328736"/>
              <a:gd name="connsiteY1" fmla="*/ 0 h 4050632"/>
              <a:gd name="connsiteX2" fmla="*/ 2594810 w 3328736"/>
              <a:gd name="connsiteY2" fmla="*/ 4026569 h 4050632"/>
              <a:gd name="connsiteX3" fmla="*/ 324852 w 3328736"/>
              <a:gd name="connsiteY3" fmla="*/ 4050632 h 4050632"/>
              <a:gd name="connsiteX4" fmla="*/ 0 w 3328736"/>
              <a:gd name="connsiteY4" fmla="*/ 60158 h 4050632"/>
              <a:gd name="connsiteX0" fmla="*/ 0 w 2883567"/>
              <a:gd name="connsiteY0" fmla="*/ 0 h 3990474"/>
              <a:gd name="connsiteX1" fmla="*/ 2883567 w 2883567"/>
              <a:gd name="connsiteY1" fmla="*/ 12031 h 3990474"/>
              <a:gd name="connsiteX2" fmla="*/ 2594810 w 2883567"/>
              <a:gd name="connsiteY2" fmla="*/ 3966411 h 3990474"/>
              <a:gd name="connsiteX3" fmla="*/ 324852 w 2883567"/>
              <a:gd name="connsiteY3" fmla="*/ 3990474 h 3990474"/>
              <a:gd name="connsiteX4" fmla="*/ 0 w 2883567"/>
              <a:gd name="connsiteY4" fmla="*/ 0 h 3990474"/>
              <a:gd name="connsiteX0" fmla="*/ 0 w 2919662"/>
              <a:gd name="connsiteY0" fmla="*/ 0 h 3990474"/>
              <a:gd name="connsiteX1" fmla="*/ 2883567 w 2919662"/>
              <a:gd name="connsiteY1" fmla="*/ 12031 h 3990474"/>
              <a:gd name="connsiteX2" fmla="*/ 2919662 w 2919662"/>
              <a:gd name="connsiteY2" fmla="*/ 3966411 h 3990474"/>
              <a:gd name="connsiteX3" fmla="*/ 324852 w 2919662"/>
              <a:gd name="connsiteY3" fmla="*/ 3990474 h 3990474"/>
              <a:gd name="connsiteX4" fmla="*/ 0 w 2919662"/>
              <a:gd name="connsiteY4" fmla="*/ 0 h 3990474"/>
              <a:gd name="connsiteX0" fmla="*/ 1 w 2919663"/>
              <a:gd name="connsiteY0" fmla="*/ 0 h 3978443"/>
              <a:gd name="connsiteX1" fmla="*/ 2883568 w 2919663"/>
              <a:gd name="connsiteY1" fmla="*/ 12031 h 3978443"/>
              <a:gd name="connsiteX2" fmla="*/ 2919663 w 2919663"/>
              <a:gd name="connsiteY2" fmla="*/ 3966411 h 3978443"/>
              <a:gd name="connsiteX3" fmla="*/ 0 w 2919663"/>
              <a:gd name="connsiteY3" fmla="*/ 3978443 h 3978443"/>
              <a:gd name="connsiteX4" fmla="*/ 1 w 2919663"/>
              <a:gd name="connsiteY4" fmla="*/ 0 h 3978443"/>
              <a:gd name="connsiteX0" fmla="*/ 1 w 3160044"/>
              <a:gd name="connsiteY0" fmla="*/ 106441 h 4084884"/>
              <a:gd name="connsiteX1" fmla="*/ 3160044 w 3160044"/>
              <a:gd name="connsiteY1" fmla="*/ 0 h 4084884"/>
              <a:gd name="connsiteX2" fmla="*/ 2919663 w 3160044"/>
              <a:gd name="connsiteY2" fmla="*/ 4072852 h 4084884"/>
              <a:gd name="connsiteX3" fmla="*/ 0 w 3160044"/>
              <a:gd name="connsiteY3" fmla="*/ 4084884 h 4084884"/>
              <a:gd name="connsiteX4" fmla="*/ 1 w 3160044"/>
              <a:gd name="connsiteY4" fmla="*/ 106441 h 4084884"/>
              <a:gd name="connsiteX0" fmla="*/ 1 w 3160044"/>
              <a:gd name="connsiteY0" fmla="*/ 106441 h 4084884"/>
              <a:gd name="connsiteX1" fmla="*/ 3160044 w 3160044"/>
              <a:gd name="connsiteY1" fmla="*/ 0 h 4084884"/>
              <a:gd name="connsiteX2" fmla="*/ 2773294 w 3160044"/>
              <a:gd name="connsiteY2" fmla="*/ 4064954 h 4084884"/>
              <a:gd name="connsiteX3" fmla="*/ 0 w 3160044"/>
              <a:gd name="connsiteY3" fmla="*/ 4084884 h 4084884"/>
              <a:gd name="connsiteX4" fmla="*/ 1 w 3160044"/>
              <a:gd name="connsiteY4" fmla="*/ 106441 h 4084884"/>
              <a:gd name="connsiteX0" fmla="*/ 0 w 3160043"/>
              <a:gd name="connsiteY0" fmla="*/ 106441 h 4069087"/>
              <a:gd name="connsiteX1" fmla="*/ 3160043 w 3160043"/>
              <a:gd name="connsiteY1" fmla="*/ 0 h 4069087"/>
              <a:gd name="connsiteX2" fmla="*/ 2773293 w 3160043"/>
              <a:gd name="connsiteY2" fmla="*/ 4064954 h 4069087"/>
              <a:gd name="connsiteX3" fmla="*/ 268344 w 3160043"/>
              <a:gd name="connsiteY3" fmla="*/ 4069087 h 4069087"/>
              <a:gd name="connsiteX4" fmla="*/ 0 w 3160043"/>
              <a:gd name="connsiteY4" fmla="*/ 106441 h 4069087"/>
              <a:gd name="connsiteX0" fmla="*/ 0 w 3282018"/>
              <a:gd name="connsiteY0" fmla="*/ 0 h 4112712"/>
              <a:gd name="connsiteX1" fmla="*/ 3282018 w 3282018"/>
              <a:gd name="connsiteY1" fmla="*/ 43625 h 4112712"/>
              <a:gd name="connsiteX2" fmla="*/ 2895268 w 3282018"/>
              <a:gd name="connsiteY2" fmla="*/ 4108579 h 4112712"/>
              <a:gd name="connsiteX3" fmla="*/ 390319 w 3282018"/>
              <a:gd name="connsiteY3" fmla="*/ 4112712 h 4112712"/>
              <a:gd name="connsiteX4" fmla="*/ 0 w 3282018"/>
              <a:gd name="connsiteY4" fmla="*/ 0 h 4112712"/>
              <a:gd name="connsiteX0" fmla="*/ 0 w 3282018"/>
              <a:gd name="connsiteY0" fmla="*/ 0 h 4112712"/>
              <a:gd name="connsiteX1" fmla="*/ 3282018 w 3282018"/>
              <a:gd name="connsiteY1" fmla="*/ 43625 h 4112712"/>
              <a:gd name="connsiteX2" fmla="*/ 2895268 w 3282018"/>
              <a:gd name="connsiteY2" fmla="*/ 4108579 h 4112712"/>
              <a:gd name="connsiteX3" fmla="*/ 390319 w 3282018"/>
              <a:gd name="connsiteY3" fmla="*/ 4112712 h 4112712"/>
              <a:gd name="connsiteX4" fmla="*/ 0 w 3282018"/>
              <a:gd name="connsiteY4" fmla="*/ 0 h 4112712"/>
              <a:gd name="connsiteX0" fmla="*/ 0 w 3282018"/>
              <a:gd name="connsiteY0" fmla="*/ 0 h 4112712"/>
              <a:gd name="connsiteX1" fmla="*/ 3282018 w 3282018"/>
              <a:gd name="connsiteY1" fmla="*/ 43625 h 4112712"/>
              <a:gd name="connsiteX2" fmla="*/ 2895268 w 3282018"/>
              <a:gd name="connsiteY2" fmla="*/ 4108579 h 4112712"/>
              <a:gd name="connsiteX3" fmla="*/ 390319 w 3282018"/>
              <a:gd name="connsiteY3" fmla="*/ 4112712 h 4112712"/>
              <a:gd name="connsiteX4" fmla="*/ 0 w 3282018"/>
              <a:gd name="connsiteY4" fmla="*/ 0 h 411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2018" h="4112712">
                <a:moveTo>
                  <a:pt x="0" y="0"/>
                </a:moveTo>
                <a:lnTo>
                  <a:pt x="3282018" y="43625"/>
                </a:lnTo>
                <a:lnTo>
                  <a:pt x="2895268" y="4108579"/>
                </a:lnTo>
                <a:lnTo>
                  <a:pt x="390319" y="4112712"/>
                </a:lnTo>
                <a:cubicBezTo>
                  <a:pt x="252081" y="2668092"/>
                  <a:pt x="113843" y="1334046"/>
                  <a:pt x="0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4684A-DF2D-B147-A0AD-96F216DEC36D}"/>
              </a:ext>
            </a:extLst>
          </p:cNvPr>
          <p:cNvCxnSpPr>
            <a:stCxn id="2" idx="0"/>
            <a:endCxn id="5" idx="0"/>
          </p:cNvCxnSpPr>
          <p:nvPr/>
        </p:nvCxnSpPr>
        <p:spPr bwMode="auto">
          <a:xfrm flipH="1" flipV="1">
            <a:off x="7162800" y="838200"/>
            <a:ext cx="434170" cy="31145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0FCCE0-1725-A146-8534-372A47B39E9E}"/>
              </a:ext>
            </a:extLst>
          </p:cNvPr>
          <p:cNvCxnSpPr>
            <a:cxnSpLocks/>
            <a:stCxn id="2" idx="3"/>
            <a:endCxn id="5" idx="3"/>
          </p:cNvCxnSpPr>
          <p:nvPr/>
        </p:nvCxnSpPr>
        <p:spPr bwMode="auto">
          <a:xfrm flipH="1">
            <a:off x="7615287" y="5118268"/>
            <a:ext cx="312026" cy="62865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A83EA3-D92A-7D47-A75F-8FB4BB807268}"/>
              </a:ext>
            </a:extLst>
          </p:cNvPr>
          <p:cNvCxnSpPr>
            <a:cxnSpLocks/>
            <a:stCxn id="2" idx="2"/>
            <a:endCxn id="5" idx="2"/>
          </p:cNvCxnSpPr>
          <p:nvPr/>
        </p:nvCxnSpPr>
        <p:spPr bwMode="auto">
          <a:xfrm>
            <a:off x="10205547" y="5106641"/>
            <a:ext cx="313664" cy="63534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C024F6-DA8A-F044-8781-055800EB708F}"/>
              </a:ext>
            </a:extLst>
          </p:cNvPr>
          <p:cNvCxnSpPr>
            <a:cxnSpLocks/>
            <a:stCxn id="2" idx="1"/>
            <a:endCxn id="5" idx="1"/>
          </p:cNvCxnSpPr>
          <p:nvPr/>
        </p:nvCxnSpPr>
        <p:spPr bwMode="auto">
          <a:xfrm flipV="1">
            <a:off x="10480537" y="890269"/>
            <a:ext cx="487024" cy="27141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389042D-ACC1-9D4D-9D6A-7F99E31DDD43}"/>
              </a:ext>
            </a:extLst>
          </p:cNvPr>
          <p:cNvSpPr/>
          <p:nvPr/>
        </p:nvSpPr>
        <p:spPr bwMode="auto">
          <a:xfrm>
            <a:off x="7445701" y="3480359"/>
            <a:ext cx="3238340" cy="421379"/>
          </a:xfrm>
          <a:custGeom>
            <a:avLst/>
            <a:gdLst>
              <a:gd name="connsiteX0" fmla="*/ 0 w 2743200"/>
              <a:gd name="connsiteY0" fmla="*/ 0 h 990600"/>
              <a:gd name="connsiteX1" fmla="*/ 2743200 w 2743200"/>
              <a:gd name="connsiteY1" fmla="*/ 0 h 990600"/>
              <a:gd name="connsiteX2" fmla="*/ 2743200 w 2743200"/>
              <a:gd name="connsiteY2" fmla="*/ 990600 h 990600"/>
              <a:gd name="connsiteX3" fmla="*/ 0 w 2743200"/>
              <a:gd name="connsiteY3" fmla="*/ 990600 h 990600"/>
              <a:gd name="connsiteX4" fmla="*/ 0 w 2743200"/>
              <a:gd name="connsiteY4" fmla="*/ 0 h 990600"/>
              <a:gd name="connsiteX0" fmla="*/ 48409 w 2743200"/>
              <a:gd name="connsiteY0" fmla="*/ 172123 h 990600"/>
              <a:gd name="connsiteX1" fmla="*/ 2743200 w 2743200"/>
              <a:gd name="connsiteY1" fmla="*/ 0 h 990600"/>
              <a:gd name="connsiteX2" fmla="*/ 2743200 w 2743200"/>
              <a:gd name="connsiteY2" fmla="*/ 990600 h 990600"/>
              <a:gd name="connsiteX3" fmla="*/ 0 w 2743200"/>
              <a:gd name="connsiteY3" fmla="*/ 990600 h 990600"/>
              <a:gd name="connsiteX4" fmla="*/ 48409 w 2743200"/>
              <a:gd name="connsiteY4" fmla="*/ 172123 h 990600"/>
              <a:gd name="connsiteX0" fmla="*/ 48409 w 2743200"/>
              <a:gd name="connsiteY0" fmla="*/ 0 h 818477"/>
              <a:gd name="connsiteX1" fmla="*/ 2657139 w 2743200"/>
              <a:gd name="connsiteY1" fmla="*/ 5379 h 818477"/>
              <a:gd name="connsiteX2" fmla="*/ 2743200 w 2743200"/>
              <a:gd name="connsiteY2" fmla="*/ 818477 h 818477"/>
              <a:gd name="connsiteX3" fmla="*/ 0 w 2743200"/>
              <a:gd name="connsiteY3" fmla="*/ 818477 h 818477"/>
              <a:gd name="connsiteX4" fmla="*/ 48409 w 2743200"/>
              <a:gd name="connsiteY4" fmla="*/ 0 h 818477"/>
              <a:gd name="connsiteX0" fmla="*/ 48409 w 3060551"/>
              <a:gd name="connsiteY0" fmla="*/ 0 h 818477"/>
              <a:gd name="connsiteX1" fmla="*/ 2657139 w 3060551"/>
              <a:gd name="connsiteY1" fmla="*/ 5379 h 818477"/>
              <a:gd name="connsiteX2" fmla="*/ 3060551 w 3060551"/>
              <a:gd name="connsiteY2" fmla="*/ 237564 h 818477"/>
              <a:gd name="connsiteX3" fmla="*/ 0 w 3060551"/>
              <a:gd name="connsiteY3" fmla="*/ 818477 h 818477"/>
              <a:gd name="connsiteX4" fmla="*/ 48409 w 3060551"/>
              <a:gd name="connsiteY4" fmla="*/ 0 h 818477"/>
              <a:gd name="connsiteX0" fmla="*/ 392653 w 3404795"/>
              <a:gd name="connsiteY0" fmla="*/ 0 h 264458"/>
              <a:gd name="connsiteX1" fmla="*/ 3001383 w 3404795"/>
              <a:gd name="connsiteY1" fmla="*/ 5379 h 264458"/>
              <a:gd name="connsiteX2" fmla="*/ 3404795 w 3404795"/>
              <a:gd name="connsiteY2" fmla="*/ 237564 h 264458"/>
              <a:gd name="connsiteX3" fmla="*/ 0 w 3404795"/>
              <a:gd name="connsiteY3" fmla="*/ 264458 h 264458"/>
              <a:gd name="connsiteX4" fmla="*/ 392653 w 3404795"/>
              <a:gd name="connsiteY4" fmla="*/ 0 h 264458"/>
              <a:gd name="connsiteX0" fmla="*/ 392653 w 3308275"/>
              <a:gd name="connsiteY0" fmla="*/ 0 h 374724"/>
              <a:gd name="connsiteX1" fmla="*/ 3001383 w 3308275"/>
              <a:gd name="connsiteY1" fmla="*/ 5379 h 374724"/>
              <a:gd name="connsiteX2" fmla="*/ 3308275 w 3308275"/>
              <a:gd name="connsiteY2" fmla="*/ 374724 h 374724"/>
              <a:gd name="connsiteX3" fmla="*/ 0 w 3308275"/>
              <a:gd name="connsiteY3" fmla="*/ 264458 h 374724"/>
              <a:gd name="connsiteX4" fmla="*/ 392653 w 3308275"/>
              <a:gd name="connsiteY4" fmla="*/ 0 h 374724"/>
              <a:gd name="connsiteX0" fmla="*/ 392653 w 3308275"/>
              <a:gd name="connsiteY0" fmla="*/ 0 h 374724"/>
              <a:gd name="connsiteX1" fmla="*/ 2935343 w 3308275"/>
              <a:gd name="connsiteY1" fmla="*/ 5379 h 374724"/>
              <a:gd name="connsiteX2" fmla="*/ 3308275 w 3308275"/>
              <a:gd name="connsiteY2" fmla="*/ 374724 h 374724"/>
              <a:gd name="connsiteX3" fmla="*/ 0 w 3308275"/>
              <a:gd name="connsiteY3" fmla="*/ 264458 h 374724"/>
              <a:gd name="connsiteX4" fmla="*/ 392653 w 3308275"/>
              <a:gd name="connsiteY4" fmla="*/ 0 h 374724"/>
              <a:gd name="connsiteX0" fmla="*/ 412973 w 3308275"/>
              <a:gd name="connsiteY0" fmla="*/ 20021 h 369345"/>
              <a:gd name="connsiteX1" fmla="*/ 2935343 w 3308275"/>
              <a:gd name="connsiteY1" fmla="*/ 0 h 369345"/>
              <a:gd name="connsiteX2" fmla="*/ 3308275 w 3308275"/>
              <a:gd name="connsiteY2" fmla="*/ 369345 h 369345"/>
              <a:gd name="connsiteX3" fmla="*/ 0 w 3308275"/>
              <a:gd name="connsiteY3" fmla="*/ 259079 h 369345"/>
              <a:gd name="connsiteX4" fmla="*/ 412973 w 3308275"/>
              <a:gd name="connsiteY4" fmla="*/ 20021 h 369345"/>
              <a:gd name="connsiteX0" fmla="*/ 367253 w 3262555"/>
              <a:gd name="connsiteY0" fmla="*/ 20021 h 391159"/>
              <a:gd name="connsiteX1" fmla="*/ 2889623 w 3262555"/>
              <a:gd name="connsiteY1" fmla="*/ 0 h 391159"/>
              <a:gd name="connsiteX2" fmla="*/ 3262555 w 3262555"/>
              <a:gd name="connsiteY2" fmla="*/ 369345 h 391159"/>
              <a:gd name="connsiteX3" fmla="*/ 0 w 3262555"/>
              <a:gd name="connsiteY3" fmla="*/ 391159 h 391159"/>
              <a:gd name="connsiteX4" fmla="*/ 367253 w 3262555"/>
              <a:gd name="connsiteY4" fmla="*/ 20021 h 391159"/>
              <a:gd name="connsiteX0" fmla="*/ 357205 w 3262555"/>
              <a:gd name="connsiteY0" fmla="*/ 0 h 421379"/>
              <a:gd name="connsiteX1" fmla="*/ 2889623 w 3262555"/>
              <a:gd name="connsiteY1" fmla="*/ 30220 h 421379"/>
              <a:gd name="connsiteX2" fmla="*/ 3262555 w 3262555"/>
              <a:gd name="connsiteY2" fmla="*/ 399565 h 421379"/>
              <a:gd name="connsiteX3" fmla="*/ 0 w 3262555"/>
              <a:gd name="connsiteY3" fmla="*/ 421379 h 421379"/>
              <a:gd name="connsiteX4" fmla="*/ 357205 w 3262555"/>
              <a:gd name="connsiteY4" fmla="*/ 0 h 421379"/>
              <a:gd name="connsiteX0" fmla="*/ 357205 w 3262555"/>
              <a:gd name="connsiteY0" fmla="*/ 0 h 399565"/>
              <a:gd name="connsiteX1" fmla="*/ 2889623 w 3262555"/>
              <a:gd name="connsiteY1" fmla="*/ 30220 h 399565"/>
              <a:gd name="connsiteX2" fmla="*/ 3262555 w 3262555"/>
              <a:gd name="connsiteY2" fmla="*/ 399565 h 399565"/>
              <a:gd name="connsiteX3" fmla="*/ 0 w 3262555"/>
              <a:gd name="connsiteY3" fmla="*/ 340993 h 399565"/>
              <a:gd name="connsiteX4" fmla="*/ 357205 w 3262555"/>
              <a:gd name="connsiteY4" fmla="*/ 0 h 399565"/>
              <a:gd name="connsiteX0" fmla="*/ 337109 w 3242459"/>
              <a:gd name="connsiteY0" fmla="*/ 0 h 421379"/>
              <a:gd name="connsiteX1" fmla="*/ 2869527 w 3242459"/>
              <a:gd name="connsiteY1" fmla="*/ 30220 h 421379"/>
              <a:gd name="connsiteX2" fmla="*/ 3242459 w 3242459"/>
              <a:gd name="connsiteY2" fmla="*/ 399565 h 421379"/>
              <a:gd name="connsiteX3" fmla="*/ 0 w 3242459"/>
              <a:gd name="connsiteY3" fmla="*/ 421379 h 421379"/>
              <a:gd name="connsiteX4" fmla="*/ 337109 w 3242459"/>
              <a:gd name="connsiteY4" fmla="*/ 0 h 421379"/>
              <a:gd name="connsiteX0" fmla="*/ 337109 w 3242459"/>
              <a:gd name="connsiteY0" fmla="*/ 0 h 421379"/>
              <a:gd name="connsiteX1" fmla="*/ 2873646 w 3242459"/>
              <a:gd name="connsiteY1" fmla="*/ 5507 h 421379"/>
              <a:gd name="connsiteX2" fmla="*/ 3242459 w 3242459"/>
              <a:gd name="connsiteY2" fmla="*/ 399565 h 421379"/>
              <a:gd name="connsiteX3" fmla="*/ 0 w 3242459"/>
              <a:gd name="connsiteY3" fmla="*/ 421379 h 421379"/>
              <a:gd name="connsiteX4" fmla="*/ 337109 w 3242459"/>
              <a:gd name="connsiteY4" fmla="*/ 0 h 421379"/>
              <a:gd name="connsiteX0" fmla="*/ 337109 w 3238340"/>
              <a:gd name="connsiteY0" fmla="*/ 0 h 421379"/>
              <a:gd name="connsiteX1" fmla="*/ 2873646 w 3238340"/>
              <a:gd name="connsiteY1" fmla="*/ 5507 h 421379"/>
              <a:gd name="connsiteX2" fmla="*/ 3238340 w 3238340"/>
              <a:gd name="connsiteY2" fmla="*/ 411921 h 421379"/>
              <a:gd name="connsiteX3" fmla="*/ 0 w 3238340"/>
              <a:gd name="connsiteY3" fmla="*/ 421379 h 421379"/>
              <a:gd name="connsiteX4" fmla="*/ 337109 w 3238340"/>
              <a:gd name="connsiteY4" fmla="*/ 0 h 42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340" h="421379">
                <a:moveTo>
                  <a:pt x="337109" y="0"/>
                </a:moveTo>
                <a:lnTo>
                  <a:pt x="2873646" y="5507"/>
                </a:lnTo>
                <a:lnTo>
                  <a:pt x="3238340" y="411921"/>
                </a:lnTo>
                <a:lnTo>
                  <a:pt x="0" y="421379"/>
                </a:lnTo>
                <a:lnTo>
                  <a:pt x="337109" y="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6BC0FA8-4C63-AD44-A026-174C0A5492E7}"/>
              </a:ext>
            </a:extLst>
          </p:cNvPr>
          <p:cNvSpPr/>
          <p:nvPr/>
        </p:nvSpPr>
        <p:spPr bwMode="auto">
          <a:xfrm>
            <a:off x="7478218" y="4213195"/>
            <a:ext cx="3169465" cy="279621"/>
          </a:xfrm>
          <a:custGeom>
            <a:avLst/>
            <a:gdLst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117315 w 3164207"/>
              <a:gd name="connsiteY6" fmla="*/ 282605 h 282605"/>
              <a:gd name="connsiteX7" fmla="*/ 0 w 3164207"/>
              <a:gd name="connsiteY7" fmla="*/ 16529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117315 w 3164207"/>
              <a:gd name="connsiteY6" fmla="*/ 282605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243439 w 3164207"/>
              <a:gd name="connsiteY6" fmla="*/ 278664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243439 w 3164207"/>
              <a:gd name="connsiteY6" fmla="*/ 278664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243439 w 3164207"/>
              <a:gd name="connsiteY6" fmla="*/ 278664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5148 w 3153590"/>
              <a:gd name="connsiteY0" fmla="*/ 93667 h 282605"/>
              <a:gd name="connsiteX1" fmla="*/ 106698 w 3153590"/>
              <a:gd name="connsiteY1" fmla="*/ 0 h 282605"/>
              <a:gd name="connsiteX2" fmla="*/ 3036275 w 3153590"/>
              <a:gd name="connsiteY2" fmla="*/ 0 h 282605"/>
              <a:gd name="connsiteX3" fmla="*/ 3153590 w 3153590"/>
              <a:gd name="connsiteY3" fmla="*/ 117315 h 282605"/>
              <a:gd name="connsiteX4" fmla="*/ 3153590 w 3153590"/>
              <a:gd name="connsiteY4" fmla="*/ 165290 h 282605"/>
              <a:gd name="connsiteX5" fmla="*/ 3036275 w 3153590"/>
              <a:gd name="connsiteY5" fmla="*/ 282605 h 282605"/>
              <a:gd name="connsiteX6" fmla="*/ 232822 w 3153590"/>
              <a:gd name="connsiteY6" fmla="*/ 278664 h 282605"/>
              <a:gd name="connsiteX7" fmla="*/ 13031 w 3153590"/>
              <a:gd name="connsiteY7" fmla="*/ 192880 h 282605"/>
              <a:gd name="connsiteX8" fmla="*/ 5148 w 3153590"/>
              <a:gd name="connsiteY8" fmla="*/ 93667 h 282605"/>
              <a:gd name="connsiteX0" fmla="*/ 5148 w 3153590"/>
              <a:gd name="connsiteY0" fmla="*/ 93667 h 282605"/>
              <a:gd name="connsiteX1" fmla="*/ 106698 w 3153590"/>
              <a:gd name="connsiteY1" fmla="*/ 0 h 282605"/>
              <a:gd name="connsiteX2" fmla="*/ 3036275 w 3153590"/>
              <a:gd name="connsiteY2" fmla="*/ 0 h 282605"/>
              <a:gd name="connsiteX3" fmla="*/ 3153590 w 3153590"/>
              <a:gd name="connsiteY3" fmla="*/ 117315 h 282605"/>
              <a:gd name="connsiteX4" fmla="*/ 3153590 w 3153590"/>
              <a:gd name="connsiteY4" fmla="*/ 165290 h 282605"/>
              <a:gd name="connsiteX5" fmla="*/ 3036275 w 3153590"/>
              <a:gd name="connsiteY5" fmla="*/ 282605 h 282605"/>
              <a:gd name="connsiteX6" fmla="*/ 232822 w 3153590"/>
              <a:gd name="connsiteY6" fmla="*/ 278664 h 282605"/>
              <a:gd name="connsiteX7" fmla="*/ 13031 w 3153590"/>
              <a:gd name="connsiteY7" fmla="*/ 192880 h 282605"/>
              <a:gd name="connsiteX8" fmla="*/ 5148 w 3153590"/>
              <a:gd name="connsiteY8" fmla="*/ 93667 h 282605"/>
              <a:gd name="connsiteX0" fmla="*/ 5148 w 3153590"/>
              <a:gd name="connsiteY0" fmla="*/ 93667 h 279430"/>
              <a:gd name="connsiteX1" fmla="*/ 106698 w 3153590"/>
              <a:gd name="connsiteY1" fmla="*/ 0 h 279430"/>
              <a:gd name="connsiteX2" fmla="*/ 3036275 w 3153590"/>
              <a:gd name="connsiteY2" fmla="*/ 0 h 279430"/>
              <a:gd name="connsiteX3" fmla="*/ 3153590 w 3153590"/>
              <a:gd name="connsiteY3" fmla="*/ 117315 h 279430"/>
              <a:gd name="connsiteX4" fmla="*/ 3153590 w 3153590"/>
              <a:gd name="connsiteY4" fmla="*/ 165290 h 279430"/>
              <a:gd name="connsiteX5" fmla="*/ 2848950 w 3153590"/>
              <a:gd name="connsiteY5" fmla="*/ 279430 h 279430"/>
              <a:gd name="connsiteX6" fmla="*/ 232822 w 3153590"/>
              <a:gd name="connsiteY6" fmla="*/ 278664 h 279430"/>
              <a:gd name="connsiteX7" fmla="*/ 13031 w 3153590"/>
              <a:gd name="connsiteY7" fmla="*/ 192880 h 279430"/>
              <a:gd name="connsiteX8" fmla="*/ 5148 w 3153590"/>
              <a:gd name="connsiteY8" fmla="*/ 93667 h 279430"/>
              <a:gd name="connsiteX0" fmla="*/ 5148 w 3153590"/>
              <a:gd name="connsiteY0" fmla="*/ 93667 h 279502"/>
              <a:gd name="connsiteX1" fmla="*/ 106698 w 3153590"/>
              <a:gd name="connsiteY1" fmla="*/ 0 h 279502"/>
              <a:gd name="connsiteX2" fmla="*/ 3036275 w 3153590"/>
              <a:gd name="connsiteY2" fmla="*/ 0 h 279502"/>
              <a:gd name="connsiteX3" fmla="*/ 3153590 w 3153590"/>
              <a:gd name="connsiteY3" fmla="*/ 117315 h 279502"/>
              <a:gd name="connsiteX4" fmla="*/ 3105965 w 3153590"/>
              <a:gd name="connsiteY4" fmla="*/ 219265 h 279502"/>
              <a:gd name="connsiteX5" fmla="*/ 2848950 w 3153590"/>
              <a:gd name="connsiteY5" fmla="*/ 279430 h 279502"/>
              <a:gd name="connsiteX6" fmla="*/ 232822 w 3153590"/>
              <a:gd name="connsiteY6" fmla="*/ 278664 h 279502"/>
              <a:gd name="connsiteX7" fmla="*/ 13031 w 3153590"/>
              <a:gd name="connsiteY7" fmla="*/ 192880 h 279502"/>
              <a:gd name="connsiteX8" fmla="*/ 5148 w 3153590"/>
              <a:gd name="connsiteY8" fmla="*/ 93667 h 279502"/>
              <a:gd name="connsiteX0" fmla="*/ 5148 w 3153590"/>
              <a:gd name="connsiteY0" fmla="*/ 93667 h 279430"/>
              <a:gd name="connsiteX1" fmla="*/ 106698 w 3153590"/>
              <a:gd name="connsiteY1" fmla="*/ 0 h 279430"/>
              <a:gd name="connsiteX2" fmla="*/ 3036275 w 3153590"/>
              <a:gd name="connsiteY2" fmla="*/ 0 h 279430"/>
              <a:gd name="connsiteX3" fmla="*/ 3153590 w 3153590"/>
              <a:gd name="connsiteY3" fmla="*/ 117315 h 279430"/>
              <a:gd name="connsiteX4" fmla="*/ 3105965 w 3153590"/>
              <a:gd name="connsiteY4" fmla="*/ 219265 h 279430"/>
              <a:gd name="connsiteX5" fmla="*/ 2848950 w 3153590"/>
              <a:gd name="connsiteY5" fmla="*/ 279430 h 279430"/>
              <a:gd name="connsiteX6" fmla="*/ 232822 w 3153590"/>
              <a:gd name="connsiteY6" fmla="*/ 278664 h 279430"/>
              <a:gd name="connsiteX7" fmla="*/ 13031 w 3153590"/>
              <a:gd name="connsiteY7" fmla="*/ 192880 h 279430"/>
              <a:gd name="connsiteX8" fmla="*/ 5148 w 3153590"/>
              <a:gd name="connsiteY8" fmla="*/ 93667 h 279430"/>
              <a:gd name="connsiteX0" fmla="*/ 5148 w 3153590"/>
              <a:gd name="connsiteY0" fmla="*/ 93667 h 279430"/>
              <a:gd name="connsiteX1" fmla="*/ 106698 w 3153590"/>
              <a:gd name="connsiteY1" fmla="*/ 0 h 279430"/>
              <a:gd name="connsiteX2" fmla="*/ 3036275 w 3153590"/>
              <a:gd name="connsiteY2" fmla="*/ 0 h 279430"/>
              <a:gd name="connsiteX3" fmla="*/ 3153590 w 3153590"/>
              <a:gd name="connsiteY3" fmla="*/ 117315 h 279430"/>
              <a:gd name="connsiteX4" fmla="*/ 3105965 w 3153590"/>
              <a:gd name="connsiteY4" fmla="*/ 219265 h 279430"/>
              <a:gd name="connsiteX5" fmla="*/ 2848950 w 3153590"/>
              <a:gd name="connsiteY5" fmla="*/ 279430 h 279430"/>
              <a:gd name="connsiteX6" fmla="*/ 232822 w 3153590"/>
              <a:gd name="connsiteY6" fmla="*/ 278664 h 279430"/>
              <a:gd name="connsiteX7" fmla="*/ 13031 w 3153590"/>
              <a:gd name="connsiteY7" fmla="*/ 192880 h 279430"/>
              <a:gd name="connsiteX8" fmla="*/ 5148 w 3153590"/>
              <a:gd name="connsiteY8" fmla="*/ 93667 h 279430"/>
              <a:gd name="connsiteX0" fmla="*/ 5148 w 3169465"/>
              <a:gd name="connsiteY0" fmla="*/ 93667 h 279430"/>
              <a:gd name="connsiteX1" fmla="*/ 106698 w 3169465"/>
              <a:gd name="connsiteY1" fmla="*/ 0 h 279430"/>
              <a:gd name="connsiteX2" fmla="*/ 3036275 w 3169465"/>
              <a:gd name="connsiteY2" fmla="*/ 0 h 279430"/>
              <a:gd name="connsiteX3" fmla="*/ 3169465 w 3169465"/>
              <a:gd name="connsiteY3" fmla="*/ 117315 h 279430"/>
              <a:gd name="connsiteX4" fmla="*/ 3105965 w 3169465"/>
              <a:gd name="connsiteY4" fmla="*/ 219265 h 279430"/>
              <a:gd name="connsiteX5" fmla="*/ 2848950 w 3169465"/>
              <a:gd name="connsiteY5" fmla="*/ 279430 h 279430"/>
              <a:gd name="connsiteX6" fmla="*/ 232822 w 3169465"/>
              <a:gd name="connsiteY6" fmla="*/ 278664 h 279430"/>
              <a:gd name="connsiteX7" fmla="*/ 13031 w 3169465"/>
              <a:gd name="connsiteY7" fmla="*/ 192880 h 279430"/>
              <a:gd name="connsiteX8" fmla="*/ 5148 w 3169465"/>
              <a:gd name="connsiteY8" fmla="*/ 93667 h 279430"/>
              <a:gd name="connsiteX0" fmla="*/ 5148 w 3169465"/>
              <a:gd name="connsiteY0" fmla="*/ 93667 h 279430"/>
              <a:gd name="connsiteX1" fmla="*/ 106698 w 3169465"/>
              <a:gd name="connsiteY1" fmla="*/ 0 h 279430"/>
              <a:gd name="connsiteX2" fmla="*/ 3036275 w 3169465"/>
              <a:gd name="connsiteY2" fmla="*/ 0 h 279430"/>
              <a:gd name="connsiteX3" fmla="*/ 3169465 w 3169465"/>
              <a:gd name="connsiteY3" fmla="*/ 117315 h 279430"/>
              <a:gd name="connsiteX4" fmla="*/ 3105965 w 3169465"/>
              <a:gd name="connsiteY4" fmla="*/ 219265 h 279430"/>
              <a:gd name="connsiteX5" fmla="*/ 2848950 w 3169465"/>
              <a:gd name="connsiteY5" fmla="*/ 279430 h 279430"/>
              <a:gd name="connsiteX6" fmla="*/ 232822 w 3169465"/>
              <a:gd name="connsiteY6" fmla="*/ 278664 h 279430"/>
              <a:gd name="connsiteX7" fmla="*/ 13031 w 3169465"/>
              <a:gd name="connsiteY7" fmla="*/ 192880 h 279430"/>
              <a:gd name="connsiteX8" fmla="*/ 5148 w 3169465"/>
              <a:gd name="connsiteY8" fmla="*/ 93667 h 279430"/>
              <a:gd name="connsiteX0" fmla="*/ 5148 w 3169465"/>
              <a:gd name="connsiteY0" fmla="*/ 93667 h 279430"/>
              <a:gd name="connsiteX1" fmla="*/ 106698 w 3169465"/>
              <a:gd name="connsiteY1" fmla="*/ 0 h 279430"/>
              <a:gd name="connsiteX2" fmla="*/ 3036275 w 3169465"/>
              <a:gd name="connsiteY2" fmla="*/ 0 h 279430"/>
              <a:gd name="connsiteX3" fmla="*/ 3169465 w 3169465"/>
              <a:gd name="connsiteY3" fmla="*/ 117315 h 279430"/>
              <a:gd name="connsiteX4" fmla="*/ 3105965 w 3169465"/>
              <a:gd name="connsiteY4" fmla="*/ 219265 h 279430"/>
              <a:gd name="connsiteX5" fmla="*/ 2848950 w 3169465"/>
              <a:gd name="connsiteY5" fmla="*/ 279430 h 279430"/>
              <a:gd name="connsiteX6" fmla="*/ 232822 w 3169465"/>
              <a:gd name="connsiteY6" fmla="*/ 278664 h 279430"/>
              <a:gd name="connsiteX7" fmla="*/ 13031 w 3169465"/>
              <a:gd name="connsiteY7" fmla="*/ 192880 h 279430"/>
              <a:gd name="connsiteX8" fmla="*/ 5148 w 3169465"/>
              <a:gd name="connsiteY8" fmla="*/ 93667 h 279430"/>
              <a:gd name="connsiteX0" fmla="*/ 5148 w 3169465"/>
              <a:gd name="connsiteY0" fmla="*/ 93667 h 284471"/>
              <a:gd name="connsiteX1" fmla="*/ 106698 w 3169465"/>
              <a:gd name="connsiteY1" fmla="*/ 0 h 284471"/>
              <a:gd name="connsiteX2" fmla="*/ 3036275 w 3169465"/>
              <a:gd name="connsiteY2" fmla="*/ 0 h 284471"/>
              <a:gd name="connsiteX3" fmla="*/ 3169465 w 3169465"/>
              <a:gd name="connsiteY3" fmla="*/ 117315 h 284471"/>
              <a:gd name="connsiteX4" fmla="*/ 3051990 w 3169465"/>
              <a:gd name="connsiteY4" fmla="*/ 247840 h 284471"/>
              <a:gd name="connsiteX5" fmla="*/ 2848950 w 3169465"/>
              <a:gd name="connsiteY5" fmla="*/ 279430 h 284471"/>
              <a:gd name="connsiteX6" fmla="*/ 232822 w 3169465"/>
              <a:gd name="connsiteY6" fmla="*/ 278664 h 284471"/>
              <a:gd name="connsiteX7" fmla="*/ 13031 w 3169465"/>
              <a:gd name="connsiteY7" fmla="*/ 192880 h 284471"/>
              <a:gd name="connsiteX8" fmla="*/ 5148 w 3169465"/>
              <a:gd name="connsiteY8" fmla="*/ 93667 h 284471"/>
              <a:gd name="connsiteX0" fmla="*/ 5148 w 3169465"/>
              <a:gd name="connsiteY0" fmla="*/ 93667 h 284471"/>
              <a:gd name="connsiteX1" fmla="*/ 106698 w 3169465"/>
              <a:gd name="connsiteY1" fmla="*/ 0 h 284471"/>
              <a:gd name="connsiteX2" fmla="*/ 3036275 w 3169465"/>
              <a:gd name="connsiteY2" fmla="*/ 0 h 284471"/>
              <a:gd name="connsiteX3" fmla="*/ 3169465 w 3169465"/>
              <a:gd name="connsiteY3" fmla="*/ 117315 h 284471"/>
              <a:gd name="connsiteX4" fmla="*/ 3051990 w 3169465"/>
              <a:gd name="connsiteY4" fmla="*/ 247840 h 284471"/>
              <a:gd name="connsiteX5" fmla="*/ 2848950 w 3169465"/>
              <a:gd name="connsiteY5" fmla="*/ 279430 h 284471"/>
              <a:gd name="connsiteX6" fmla="*/ 232822 w 3169465"/>
              <a:gd name="connsiteY6" fmla="*/ 278664 h 284471"/>
              <a:gd name="connsiteX7" fmla="*/ 13031 w 3169465"/>
              <a:gd name="connsiteY7" fmla="*/ 192880 h 284471"/>
              <a:gd name="connsiteX8" fmla="*/ 5148 w 3169465"/>
              <a:gd name="connsiteY8" fmla="*/ 93667 h 284471"/>
              <a:gd name="connsiteX0" fmla="*/ 5148 w 3169465"/>
              <a:gd name="connsiteY0" fmla="*/ 93667 h 279621"/>
              <a:gd name="connsiteX1" fmla="*/ 106698 w 3169465"/>
              <a:gd name="connsiteY1" fmla="*/ 0 h 279621"/>
              <a:gd name="connsiteX2" fmla="*/ 3036275 w 3169465"/>
              <a:gd name="connsiteY2" fmla="*/ 0 h 279621"/>
              <a:gd name="connsiteX3" fmla="*/ 3169465 w 3169465"/>
              <a:gd name="connsiteY3" fmla="*/ 117315 h 279621"/>
              <a:gd name="connsiteX4" fmla="*/ 3051990 w 3169465"/>
              <a:gd name="connsiteY4" fmla="*/ 247840 h 279621"/>
              <a:gd name="connsiteX5" fmla="*/ 2848950 w 3169465"/>
              <a:gd name="connsiteY5" fmla="*/ 279430 h 279621"/>
              <a:gd name="connsiteX6" fmla="*/ 232822 w 3169465"/>
              <a:gd name="connsiteY6" fmla="*/ 278664 h 279621"/>
              <a:gd name="connsiteX7" fmla="*/ 13031 w 3169465"/>
              <a:gd name="connsiteY7" fmla="*/ 192880 h 279621"/>
              <a:gd name="connsiteX8" fmla="*/ 5148 w 3169465"/>
              <a:gd name="connsiteY8" fmla="*/ 93667 h 27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9465" h="279621">
                <a:moveTo>
                  <a:pt x="5148" y="93667"/>
                </a:moveTo>
                <a:cubicBezTo>
                  <a:pt x="5148" y="28876"/>
                  <a:pt x="41907" y="0"/>
                  <a:pt x="106698" y="0"/>
                </a:cubicBezTo>
                <a:lnTo>
                  <a:pt x="3036275" y="0"/>
                </a:lnTo>
                <a:cubicBezTo>
                  <a:pt x="3101066" y="0"/>
                  <a:pt x="3159940" y="36649"/>
                  <a:pt x="3169465" y="117315"/>
                </a:cubicBezTo>
                <a:cubicBezTo>
                  <a:pt x="3147240" y="183048"/>
                  <a:pt x="3147240" y="194807"/>
                  <a:pt x="3051990" y="247840"/>
                </a:cubicBezTo>
                <a:cubicBezTo>
                  <a:pt x="2969440" y="284056"/>
                  <a:pt x="2913741" y="279430"/>
                  <a:pt x="2848950" y="279430"/>
                </a:cubicBezTo>
                <a:lnTo>
                  <a:pt x="232822" y="278664"/>
                </a:lnTo>
                <a:cubicBezTo>
                  <a:pt x="104969" y="262899"/>
                  <a:pt x="87918" y="265554"/>
                  <a:pt x="13031" y="192880"/>
                </a:cubicBezTo>
                <a:cubicBezTo>
                  <a:pt x="-10617" y="137474"/>
                  <a:pt x="5148" y="109659"/>
                  <a:pt x="5148" y="93667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4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hair&#10;&#10;Description automatically generated">
            <a:extLst>
              <a:ext uri="{FF2B5EF4-FFF2-40B4-BE49-F238E27FC236}">
                <a16:creationId xmlns:a16="http://schemas.microsoft.com/office/drawing/2014/main" id="{1803B785-3189-0D44-8257-C13C9F794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494"/>
            <a:ext cx="5719011" cy="571901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8CDEE1-93ED-C243-B07D-B976E2BF455B}"/>
              </a:ext>
            </a:extLst>
          </p:cNvPr>
          <p:cNvCxnSpPr>
            <a:cxnSpLocks/>
          </p:cNvCxnSpPr>
          <p:nvPr/>
        </p:nvCxnSpPr>
        <p:spPr bwMode="auto">
          <a:xfrm>
            <a:off x="6128084" y="569494"/>
            <a:ext cx="0" cy="5719011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64E2F32-55B3-0C4D-A6DB-5591EE272260}"/>
              </a:ext>
            </a:extLst>
          </p:cNvPr>
          <p:cNvSpPr/>
          <p:nvPr/>
        </p:nvSpPr>
        <p:spPr bwMode="auto">
          <a:xfrm>
            <a:off x="7596970" y="1149657"/>
            <a:ext cx="2883567" cy="3968611"/>
          </a:xfrm>
          <a:custGeom>
            <a:avLst/>
            <a:gdLst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3581400 w 3581400"/>
              <a:gd name="connsiteY2" fmla="*/ 4038600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2847474 w 3581400"/>
              <a:gd name="connsiteY2" fmla="*/ 4026569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50632"/>
              <a:gd name="connsiteX1" fmla="*/ 3581400 w 3581400"/>
              <a:gd name="connsiteY1" fmla="*/ 0 h 4050632"/>
              <a:gd name="connsiteX2" fmla="*/ 2847474 w 3581400"/>
              <a:gd name="connsiteY2" fmla="*/ 4026569 h 4050632"/>
              <a:gd name="connsiteX3" fmla="*/ 577516 w 3581400"/>
              <a:gd name="connsiteY3" fmla="*/ 4050632 h 4050632"/>
              <a:gd name="connsiteX4" fmla="*/ 0 w 3581400"/>
              <a:gd name="connsiteY4" fmla="*/ 0 h 4050632"/>
              <a:gd name="connsiteX0" fmla="*/ 0 w 3328736"/>
              <a:gd name="connsiteY0" fmla="*/ 60158 h 4050632"/>
              <a:gd name="connsiteX1" fmla="*/ 3328736 w 3328736"/>
              <a:gd name="connsiteY1" fmla="*/ 0 h 4050632"/>
              <a:gd name="connsiteX2" fmla="*/ 2594810 w 3328736"/>
              <a:gd name="connsiteY2" fmla="*/ 4026569 h 4050632"/>
              <a:gd name="connsiteX3" fmla="*/ 324852 w 3328736"/>
              <a:gd name="connsiteY3" fmla="*/ 4050632 h 4050632"/>
              <a:gd name="connsiteX4" fmla="*/ 0 w 3328736"/>
              <a:gd name="connsiteY4" fmla="*/ 60158 h 4050632"/>
              <a:gd name="connsiteX0" fmla="*/ 0 w 2883567"/>
              <a:gd name="connsiteY0" fmla="*/ 0 h 3990474"/>
              <a:gd name="connsiteX1" fmla="*/ 2883567 w 2883567"/>
              <a:gd name="connsiteY1" fmla="*/ 12031 h 3990474"/>
              <a:gd name="connsiteX2" fmla="*/ 2594810 w 2883567"/>
              <a:gd name="connsiteY2" fmla="*/ 3966411 h 3990474"/>
              <a:gd name="connsiteX3" fmla="*/ 324852 w 2883567"/>
              <a:gd name="connsiteY3" fmla="*/ 3990474 h 3990474"/>
              <a:gd name="connsiteX4" fmla="*/ 0 w 2883567"/>
              <a:gd name="connsiteY4" fmla="*/ 0 h 3990474"/>
              <a:gd name="connsiteX0" fmla="*/ 0 w 2919662"/>
              <a:gd name="connsiteY0" fmla="*/ 0 h 3990474"/>
              <a:gd name="connsiteX1" fmla="*/ 2883567 w 2919662"/>
              <a:gd name="connsiteY1" fmla="*/ 12031 h 3990474"/>
              <a:gd name="connsiteX2" fmla="*/ 2919662 w 2919662"/>
              <a:gd name="connsiteY2" fmla="*/ 3966411 h 3990474"/>
              <a:gd name="connsiteX3" fmla="*/ 324852 w 2919662"/>
              <a:gd name="connsiteY3" fmla="*/ 3990474 h 3990474"/>
              <a:gd name="connsiteX4" fmla="*/ 0 w 2919662"/>
              <a:gd name="connsiteY4" fmla="*/ 0 h 3990474"/>
              <a:gd name="connsiteX0" fmla="*/ 1 w 2919663"/>
              <a:gd name="connsiteY0" fmla="*/ 0 h 3978443"/>
              <a:gd name="connsiteX1" fmla="*/ 2883568 w 2919663"/>
              <a:gd name="connsiteY1" fmla="*/ 12031 h 3978443"/>
              <a:gd name="connsiteX2" fmla="*/ 2919663 w 2919663"/>
              <a:gd name="connsiteY2" fmla="*/ 3966411 h 3978443"/>
              <a:gd name="connsiteX3" fmla="*/ 0 w 2919663"/>
              <a:gd name="connsiteY3" fmla="*/ 3978443 h 3978443"/>
              <a:gd name="connsiteX4" fmla="*/ 1 w 2919663"/>
              <a:gd name="connsiteY4" fmla="*/ 0 h 3978443"/>
              <a:gd name="connsiteX0" fmla="*/ 1 w 2883568"/>
              <a:gd name="connsiteY0" fmla="*/ 0 h 3978443"/>
              <a:gd name="connsiteX1" fmla="*/ 2883568 w 2883568"/>
              <a:gd name="connsiteY1" fmla="*/ 12031 h 3978443"/>
              <a:gd name="connsiteX2" fmla="*/ 2608578 w 2883568"/>
              <a:gd name="connsiteY2" fmla="*/ 3956984 h 3978443"/>
              <a:gd name="connsiteX3" fmla="*/ 0 w 2883568"/>
              <a:gd name="connsiteY3" fmla="*/ 3978443 h 3978443"/>
              <a:gd name="connsiteX4" fmla="*/ 1 w 2883568"/>
              <a:gd name="connsiteY4" fmla="*/ 0 h 3978443"/>
              <a:gd name="connsiteX0" fmla="*/ 0 w 2883567"/>
              <a:gd name="connsiteY0" fmla="*/ 0 h 3978443"/>
              <a:gd name="connsiteX1" fmla="*/ 2883567 w 2883567"/>
              <a:gd name="connsiteY1" fmla="*/ 12031 h 3978443"/>
              <a:gd name="connsiteX2" fmla="*/ 2608577 w 2883567"/>
              <a:gd name="connsiteY2" fmla="*/ 3956984 h 3978443"/>
              <a:gd name="connsiteX3" fmla="*/ 320510 w 2883567"/>
              <a:gd name="connsiteY3" fmla="*/ 3978443 h 3978443"/>
              <a:gd name="connsiteX4" fmla="*/ 0 w 2883567"/>
              <a:gd name="connsiteY4" fmla="*/ 0 h 3978443"/>
              <a:gd name="connsiteX0" fmla="*/ 0 w 2883567"/>
              <a:gd name="connsiteY0" fmla="*/ 0 h 3988275"/>
              <a:gd name="connsiteX1" fmla="*/ 2883567 w 2883567"/>
              <a:gd name="connsiteY1" fmla="*/ 12031 h 3988275"/>
              <a:gd name="connsiteX2" fmla="*/ 2608577 w 2883567"/>
              <a:gd name="connsiteY2" fmla="*/ 3956984 h 3988275"/>
              <a:gd name="connsiteX3" fmla="*/ 310678 w 2883567"/>
              <a:gd name="connsiteY3" fmla="*/ 3988275 h 3988275"/>
              <a:gd name="connsiteX4" fmla="*/ 0 w 2883567"/>
              <a:gd name="connsiteY4" fmla="*/ 0 h 3988275"/>
              <a:gd name="connsiteX0" fmla="*/ 0 w 2883567"/>
              <a:gd name="connsiteY0" fmla="*/ 0 h 3988275"/>
              <a:gd name="connsiteX1" fmla="*/ 2883567 w 2883567"/>
              <a:gd name="connsiteY1" fmla="*/ 12031 h 3988275"/>
              <a:gd name="connsiteX2" fmla="*/ 2608577 w 2883567"/>
              <a:gd name="connsiteY2" fmla="*/ 3956984 h 3988275"/>
              <a:gd name="connsiteX3" fmla="*/ 310678 w 2883567"/>
              <a:gd name="connsiteY3" fmla="*/ 3988275 h 3988275"/>
              <a:gd name="connsiteX4" fmla="*/ 0 w 2883567"/>
              <a:gd name="connsiteY4" fmla="*/ 0 h 3988275"/>
              <a:gd name="connsiteX0" fmla="*/ 0 w 2883567"/>
              <a:gd name="connsiteY0" fmla="*/ 0 h 3956984"/>
              <a:gd name="connsiteX1" fmla="*/ 2883567 w 2883567"/>
              <a:gd name="connsiteY1" fmla="*/ 12031 h 3956984"/>
              <a:gd name="connsiteX2" fmla="*/ 2608577 w 2883567"/>
              <a:gd name="connsiteY2" fmla="*/ 3956984 h 3956984"/>
              <a:gd name="connsiteX3" fmla="*/ 821956 w 2883567"/>
              <a:gd name="connsiteY3" fmla="*/ 3634314 h 3956984"/>
              <a:gd name="connsiteX4" fmla="*/ 0 w 2883567"/>
              <a:gd name="connsiteY4" fmla="*/ 0 h 3956984"/>
              <a:gd name="connsiteX0" fmla="*/ 0 w 2883567"/>
              <a:gd name="connsiteY0" fmla="*/ 0 h 3968611"/>
              <a:gd name="connsiteX1" fmla="*/ 2883567 w 2883567"/>
              <a:gd name="connsiteY1" fmla="*/ 12031 h 3968611"/>
              <a:gd name="connsiteX2" fmla="*/ 2608577 w 2883567"/>
              <a:gd name="connsiteY2" fmla="*/ 3956984 h 3968611"/>
              <a:gd name="connsiteX3" fmla="*/ 330343 w 2883567"/>
              <a:gd name="connsiteY3" fmla="*/ 3968611 h 3968611"/>
              <a:gd name="connsiteX4" fmla="*/ 0 w 2883567"/>
              <a:gd name="connsiteY4" fmla="*/ 0 h 3968611"/>
              <a:gd name="connsiteX0" fmla="*/ 0 w 2883567"/>
              <a:gd name="connsiteY0" fmla="*/ 0 h 3968611"/>
              <a:gd name="connsiteX1" fmla="*/ 2883567 w 2883567"/>
              <a:gd name="connsiteY1" fmla="*/ 12031 h 3968611"/>
              <a:gd name="connsiteX2" fmla="*/ 2608577 w 2883567"/>
              <a:gd name="connsiteY2" fmla="*/ 3956984 h 3968611"/>
              <a:gd name="connsiteX3" fmla="*/ 330343 w 2883567"/>
              <a:gd name="connsiteY3" fmla="*/ 3968611 h 3968611"/>
              <a:gd name="connsiteX4" fmla="*/ 0 w 2883567"/>
              <a:gd name="connsiteY4" fmla="*/ 0 h 3968611"/>
              <a:gd name="connsiteX0" fmla="*/ 0 w 2883567"/>
              <a:gd name="connsiteY0" fmla="*/ 0 h 3968611"/>
              <a:gd name="connsiteX1" fmla="*/ 2883567 w 2883567"/>
              <a:gd name="connsiteY1" fmla="*/ 12031 h 3968611"/>
              <a:gd name="connsiteX2" fmla="*/ 2608577 w 2883567"/>
              <a:gd name="connsiteY2" fmla="*/ 3956984 h 3968611"/>
              <a:gd name="connsiteX3" fmla="*/ 330343 w 2883567"/>
              <a:gd name="connsiteY3" fmla="*/ 3968611 h 3968611"/>
              <a:gd name="connsiteX4" fmla="*/ 0 w 2883567"/>
              <a:gd name="connsiteY4" fmla="*/ 0 h 396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567" h="3968611">
                <a:moveTo>
                  <a:pt x="0" y="0"/>
                </a:moveTo>
                <a:lnTo>
                  <a:pt x="2883567" y="12031"/>
                </a:lnTo>
                <a:lnTo>
                  <a:pt x="2608577" y="3956984"/>
                </a:lnTo>
                <a:lnTo>
                  <a:pt x="330343" y="3968611"/>
                </a:lnTo>
                <a:cubicBezTo>
                  <a:pt x="222188" y="2553973"/>
                  <a:pt x="117987" y="1345813"/>
                  <a:pt x="0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80A9796-9FC2-4840-8485-782428485CC3}"/>
              </a:ext>
            </a:extLst>
          </p:cNvPr>
          <p:cNvSpPr/>
          <p:nvPr/>
        </p:nvSpPr>
        <p:spPr bwMode="auto">
          <a:xfrm>
            <a:off x="7162800" y="838200"/>
            <a:ext cx="3804761" cy="4908721"/>
          </a:xfrm>
          <a:custGeom>
            <a:avLst/>
            <a:gdLst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3581400 w 3581400"/>
              <a:gd name="connsiteY2" fmla="*/ 4038600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2847474 w 3581400"/>
              <a:gd name="connsiteY2" fmla="*/ 4026569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50632"/>
              <a:gd name="connsiteX1" fmla="*/ 3581400 w 3581400"/>
              <a:gd name="connsiteY1" fmla="*/ 0 h 4050632"/>
              <a:gd name="connsiteX2" fmla="*/ 2847474 w 3581400"/>
              <a:gd name="connsiteY2" fmla="*/ 4026569 h 4050632"/>
              <a:gd name="connsiteX3" fmla="*/ 577516 w 3581400"/>
              <a:gd name="connsiteY3" fmla="*/ 4050632 h 4050632"/>
              <a:gd name="connsiteX4" fmla="*/ 0 w 3581400"/>
              <a:gd name="connsiteY4" fmla="*/ 0 h 4050632"/>
              <a:gd name="connsiteX0" fmla="*/ 0 w 3328736"/>
              <a:gd name="connsiteY0" fmla="*/ 60158 h 4050632"/>
              <a:gd name="connsiteX1" fmla="*/ 3328736 w 3328736"/>
              <a:gd name="connsiteY1" fmla="*/ 0 h 4050632"/>
              <a:gd name="connsiteX2" fmla="*/ 2594810 w 3328736"/>
              <a:gd name="connsiteY2" fmla="*/ 4026569 h 4050632"/>
              <a:gd name="connsiteX3" fmla="*/ 324852 w 3328736"/>
              <a:gd name="connsiteY3" fmla="*/ 4050632 h 4050632"/>
              <a:gd name="connsiteX4" fmla="*/ 0 w 3328736"/>
              <a:gd name="connsiteY4" fmla="*/ 60158 h 4050632"/>
              <a:gd name="connsiteX0" fmla="*/ 0 w 2883567"/>
              <a:gd name="connsiteY0" fmla="*/ 0 h 3990474"/>
              <a:gd name="connsiteX1" fmla="*/ 2883567 w 2883567"/>
              <a:gd name="connsiteY1" fmla="*/ 12031 h 3990474"/>
              <a:gd name="connsiteX2" fmla="*/ 2594810 w 2883567"/>
              <a:gd name="connsiteY2" fmla="*/ 3966411 h 3990474"/>
              <a:gd name="connsiteX3" fmla="*/ 324852 w 2883567"/>
              <a:gd name="connsiteY3" fmla="*/ 3990474 h 3990474"/>
              <a:gd name="connsiteX4" fmla="*/ 0 w 2883567"/>
              <a:gd name="connsiteY4" fmla="*/ 0 h 3990474"/>
              <a:gd name="connsiteX0" fmla="*/ 0 w 2919662"/>
              <a:gd name="connsiteY0" fmla="*/ 0 h 3990474"/>
              <a:gd name="connsiteX1" fmla="*/ 2883567 w 2919662"/>
              <a:gd name="connsiteY1" fmla="*/ 12031 h 3990474"/>
              <a:gd name="connsiteX2" fmla="*/ 2919662 w 2919662"/>
              <a:gd name="connsiteY2" fmla="*/ 3966411 h 3990474"/>
              <a:gd name="connsiteX3" fmla="*/ 324852 w 2919662"/>
              <a:gd name="connsiteY3" fmla="*/ 3990474 h 3990474"/>
              <a:gd name="connsiteX4" fmla="*/ 0 w 2919662"/>
              <a:gd name="connsiteY4" fmla="*/ 0 h 3990474"/>
              <a:gd name="connsiteX0" fmla="*/ 1 w 2919663"/>
              <a:gd name="connsiteY0" fmla="*/ 0 h 3978443"/>
              <a:gd name="connsiteX1" fmla="*/ 2883568 w 2919663"/>
              <a:gd name="connsiteY1" fmla="*/ 12031 h 3978443"/>
              <a:gd name="connsiteX2" fmla="*/ 2919663 w 2919663"/>
              <a:gd name="connsiteY2" fmla="*/ 3966411 h 3978443"/>
              <a:gd name="connsiteX3" fmla="*/ 0 w 2919663"/>
              <a:gd name="connsiteY3" fmla="*/ 3978443 h 3978443"/>
              <a:gd name="connsiteX4" fmla="*/ 1 w 2919663"/>
              <a:gd name="connsiteY4" fmla="*/ 0 h 3978443"/>
              <a:gd name="connsiteX0" fmla="*/ 1 w 3160044"/>
              <a:gd name="connsiteY0" fmla="*/ 106441 h 4084884"/>
              <a:gd name="connsiteX1" fmla="*/ 3160044 w 3160044"/>
              <a:gd name="connsiteY1" fmla="*/ 0 h 4084884"/>
              <a:gd name="connsiteX2" fmla="*/ 2919663 w 3160044"/>
              <a:gd name="connsiteY2" fmla="*/ 4072852 h 4084884"/>
              <a:gd name="connsiteX3" fmla="*/ 0 w 3160044"/>
              <a:gd name="connsiteY3" fmla="*/ 4084884 h 4084884"/>
              <a:gd name="connsiteX4" fmla="*/ 1 w 3160044"/>
              <a:gd name="connsiteY4" fmla="*/ 106441 h 4084884"/>
              <a:gd name="connsiteX0" fmla="*/ 1 w 3160044"/>
              <a:gd name="connsiteY0" fmla="*/ 106441 h 4084884"/>
              <a:gd name="connsiteX1" fmla="*/ 3160044 w 3160044"/>
              <a:gd name="connsiteY1" fmla="*/ 0 h 4084884"/>
              <a:gd name="connsiteX2" fmla="*/ 2773294 w 3160044"/>
              <a:gd name="connsiteY2" fmla="*/ 4064954 h 4084884"/>
              <a:gd name="connsiteX3" fmla="*/ 0 w 3160044"/>
              <a:gd name="connsiteY3" fmla="*/ 4084884 h 4084884"/>
              <a:gd name="connsiteX4" fmla="*/ 1 w 3160044"/>
              <a:gd name="connsiteY4" fmla="*/ 106441 h 4084884"/>
              <a:gd name="connsiteX0" fmla="*/ 0 w 3160043"/>
              <a:gd name="connsiteY0" fmla="*/ 106441 h 4069087"/>
              <a:gd name="connsiteX1" fmla="*/ 3160043 w 3160043"/>
              <a:gd name="connsiteY1" fmla="*/ 0 h 4069087"/>
              <a:gd name="connsiteX2" fmla="*/ 2773293 w 3160043"/>
              <a:gd name="connsiteY2" fmla="*/ 4064954 h 4069087"/>
              <a:gd name="connsiteX3" fmla="*/ 268344 w 3160043"/>
              <a:gd name="connsiteY3" fmla="*/ 4069087 h 4069087"/>
              <a:gd name="connsiteX4" fmla="*/ 0 w 3160043"/>
              <a:gd name="connsiteY4" fmla="*/ 106441 h 4069087"/>
              <a:gd name="connsiteX0" fmla="*/ 0 w 3282018"/>
              <a:gd name="connsiteY0" fmla="*/ 0 h 4112712"/>
              <a:gd name="connsiteX1" fmla="*/ 3282018 w 3282018"/>
              <a:gd name="connsiteY1" fmla="*/ 43625 h 4112712"/>
              <a:gd name="connsiteX2" fmla="*/ 2895268 w 3282018"/>
              <a:gd name="connsiteY2" fmla="*/ 4108579 h 4112712"/>
              <a:gd name="connsiteX3" fmla="*/ 390319 w 3282018"/>
              <a:gd name="connsiteY3" fmla="*/ 4112712 h 4112712"/>
              <a:gd name="connsiteX4" fmla="*/ 0 w 3282018"/>
              <a:gd name="connsiteY4" fmla="*/ 0 h 4112712"/>
              <a:gd name="connsiteX0" fmla="*/ 0 w 3282018"/>
              <a:gd name="connsiteY0" fmla="*/ 0 h 4112712"/>
              <a:gd name="connsiteX1" fmla="*/ 3282018 w 3282018"/>
              <a:gd name="connsiteY1" fmla="*/ 43625 h 4112712"/>
              <a:gd name="connsiteX2" fmla="*/ 2895268 w 3282018"/>
              <a:gd name="connsiteY2" fmla="*/ 4108579 h 4112712"/>
              <a:gd name="connsiteX3" fmla="*/ 390319 w 3282018"/>
              <a:gd name="connsiteY3" fmla="*/ 4112712 h 4112712"/>
              <a:gd name="connsiteX4" fmla="*/ 0 w 3282018"/>
              <a:gd name="connsiteY4" fmla="*/ 0 h 4112712"/>
              <a:gd name="connsiteX0" fmla="*/ 0 w 3282018"/>
              <a:gd name="connsiteY0" fmla="*/ 0 h 4112712"/>
              <a:gd name="connsiteX1" fmla="*/ 3282018 w 3282018"/>
              <a:gd name="connsiteY1" fmla="*/ 43625 h 4112712"/>
              <a:gd name="connsiteX2" fmla="*/ 2895268 w 3282018"/>
              <a:gd name="connsiteY2" fmla="*/ 4108579 h 4112712"/>
              <a:gd name="connsiteX3" fmla="*/ 390319 w 3282018"/>
              <a:gd name="connsiteY3" fmla="*/ 4112712 h 4112712"/>
              <a:gd name="connsiteX4" fmla="*/ 0 w 3282018"/>
              <a:gd name="connsiteY4" fmla="*/ 0 h 411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2018" h="4112712">
                <a:moveTo>
                  <a:pt x="0" y="0"/>
                </a:moveTo>
                <a:lnTo>
                  <a:pt x="3282018" y="43625"/>
                </a:lnTo>
                <a:lnTo>
                  <a:pt x="2895268" y="4108579"/>
                </a:lnTo>
                <a:lnTo>
                  <a:pt x="390319" y="4112712"/>
                </a:lnTo>
                <a:cubicBezTo>
                  <a:pt x="252081" y="2668092"/>
                  <a:pt x="113843" y="1334046"/>
                  <a:pt x="0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4684A-DF2D-B147-A0AD-96F216DEC36D}"/>
              </a:ext>
            </a:extLst>
          </p:cNvPr>
          <p:cNvCxnSpPr>
            <a:stCxn id="2" idx="0"/>
            <a:endCxn id="5" idx="0"/>
          </p:cNvCxnSpPr>
          <p:nvPr/>
        </p:nvCxnSpPr>
        <p:spPr bwMode="auto">
          <a:xfrm flipH="1" flipV="1">
            <a:off x="7162800" y="838200"/>
            <a:ext cx="434170" cy="31145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0FCCE0-1725-A146-8534-372A47B39E9E}"/>
              </a:ext>
            </a:extLst>
          </p:cNvPr>
          <p:cNvCxnSpPr>
            <a:cxnSpLocks/>
            <a:stCxn id="2" idx="3"/>
            <a:endCxn id="5" idx="3"/>
          </p:cNvCxnSpPr>
          <p:nvPr/>
        </p:nvCxnSpPr>
        <p:spPr bwMode="auto">
          <a:xfrm flipH="1">
            <a:off x="7615287" y="5118268"/>
            <a:ext cx="312026" cy="62865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A83EA3-D92A-7D47-A75F-8FB4BB807268}"/>
              </a:ext>
            </a:extLst>
          </p:cNvPr>
          <p:cNvCxnSpPr>
            <a:cxnSpLocks/>
            <a:stCxn id="2" idx="2"/>
            <a:endCxn id="5" idx="2"/>
          </p:cNvCxnSpPr>
          <p:nvPr/>
        </p:nvCxnSpPr>
        <p:spPr bwMode="auto">
          <a:xfrm>
            <a:off x="10205547" y="5106641"/>
            <a:ext cx="313664" cy="63534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C024F6-DA8A-F044-8781-055800EB708F}"/>
              </a:ext>
            </a:extLst>
          </p:cNvPr>
          <p:cNvCxnSpPr>
            <a:cxnSpLocks/>
            <a:stCxn id="2" idx="1"/>
            <a:endCxn id="5" idx="1"/>
          </p:cNvCxnSpPr>
          <p:nvPr/>
        </p:nvCxnSpPr>
        <p:spPr bwMode="auto">
          <a:xfrm flipV="1">
            <a:off x="10480537" y="890269"/>
            <a:ext cx="487024" cy="27141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389042D-ACC1-9D4D-9D6A-7F99E31DDD43}"/>
              </a:ext>
            </a:extLst>
          </p:cNvPr>
          <p:cNvSpPr/>
          <p:nvPr/>
        </p:nvSpPr>
        <p:spPr bwMode="auto">
          <a:xfrm>
            <a:off x="7445701" y="3480359"/>
            <a:ext cx="3238340" cy="421379"/>
          </a:xfrm>
          <a:custGeom>
            <a:avLst/>
            <a:gdLst>
              <a:gd name="connsiteX0" fmla="*/ 0 w 2743200"/>
              <a:gd name="connsiteY0" fmla="*/ 0 h 990600"/>
              <a:gd name="connsiteX1" fmla="*/ 2743200 w 2743200"/>
              <a:gd name="connsiteY1" fmla="*/ 0 h 990600"/>
              <a:gd name="connsiteX2" fmla="*/ 2743200 w 2743200"/>
              <a:gd name="connsiteY2" fmla="*/ 990600 h 990600"/>
              <a:gd name="connsiteX3" fmla="*/ 0 w 2743200"/>
              <a:gd name="connsiteY3" fmla="*/ 990600 h 990600"/>
              <a:gd name="connsiteX4" fmla="*/ 0 w 2743200"/>
              <a:gd name="connsiteY4" fmla="*/ 0 h 990600"/>
              <a:gd name="connsiteX0" fmla="*/ 48409 w 2743200"/>
              <a:gd name="connsiteY0" fmla="*/ 172123 h 990600"/>
              <a:gd name="connsiteX1" fmla="*/ 2743200 w 2743200"/>
              <a:gd name="connsiteY1" fmla="*/ 0 h 990600"/>
              <a:gd name="connsiteX2" fmla="*/ 2743200 w 2743200"/>
              <a:gd name="connsiteY2" fmla="*/ 990600 h 990600"/>
              <a:gd name="connsiteX3" fmla="*/ 0 w 2743200"/>
              <a:gd name="connsiteY3" fmla="*/ 990600 h 990600"/>
              <a:gd name="connsiteX4" fmla="*/ 48409 w 2743200"/>
              <a:gd name="connsiteY4" fmla="*/ 172123 h 990600"/>
              <a:gd name="connsiteX0" fmla="*/ 48409 w 2743200"/>
              <a:gd name="connsiteY0" fmla="*/ 0 h 818477"/>
              <a:gd name="connsiteX1" fmla="*/ 2657139 w 2743200"/>
              <a:gd name="connsiteY1" fmla="*/ 5379 h 818477"/>
              <a:gd name="connsiteX2" fmla="*/ 2743200 w 2743200"/>
              <a:gd name="connsiteY2" fmla="*/ 818477 h 818477"/>
              <a:gd name="connsiteX3" fmla="*/ 0 w 2743200"/>
              <a:gd name="connsiteY3" fmla="*/ 818477 h 818477"/>
              <a:gd name="connsiteX4" fmla="*/ 48409 w 2743200"/>
              <a:gd name="connsiteY4" fmla="*/ 0 h 818477"/>
              <a:gd name="connsiteX0" fmla="*/ 48409 w 3060551"/>
              <a:gd name="connsiteY0" fmla="*/ 0 h 818477"/>
              <a:gd name="connsiteX1" fmla="*/ 2657139 w 3060551"/>
              <a:gd name="connsiteY1" fmla="*/ 5379 h 818477"/>
              <a:gd name="connsiteX2" fmla="*/ 3060551 w 3060551"/>
              <a:gd name="connsiteY2" fmla="*/ 237564 h 818477"/>
              <a:gd name="connsiteX3" fmla="*/ 0 w 3060551"/>
              <a:gd name="connsiteY3" fmla="*/ 818477 h 818477"/>
              <a:gd name="connsiteX4" fmla="*/ 48409 w 3060551"/>
              <a:gd name="connsiteY4" fmla="*/ 0 h 818477"/>
              <a:gd name="connsiteX0" fmla="*/ 392653 w 3404795"/>
              <a:gd name="connsiteY0" fmla="*/ 0 h 264458"/>
              <a:gd name="connsiteX1" fmla="*/ 3001383 w 3404795"/>
              <a:gd name="connsiteY1" fmla="*/ 5379 h 264458"/>
              <a:gd name="connsiteX2" fmla="*/ 3404795 w 3404795"/>
              <a:gd name="connsiteY2" fmla="*/ 237564 h 264458"/>
              <a:gd name="connsiteX3" fmla="*/ 0 w 3404795"/>
              <a:gd name="connsiteY3" fmla="*/ 264458 h 264458"/>
              <a:gd name="connsiteX4" fmla="*/ 392653 w 3404795"/>
              <a:gd name="connsiteY4" fmla="*/ 0 h 264458"/>
              <a:gd name="connsiteX0" fmla="*/ 392653 w 3308275"/>
              <a:gd name="connsiteY0" fmla="*/ 0 h 374724"/>
              <a:gd name="connsiteX1" fmla="*/ 3001383 w 3308275"/>
              <a:gd name="connsiteY1" fmla="*/ 5379 h 374724"/>
              <a:gd name="connsiteX2" fmla="*/ 3308275 w 3308275"/>
              <a:gd name="connsiteY2" fmla="*/ 374724 h 374724"/>
              <a:gd name="connsiteX3" fmla="*/ 0 w 3308275"/>
              <a:gd name="connsiteY3" fmla="*/ 264458 h 374724"/>
              <a:gd name="connsiteX4" fmla="*/ 392653 w 3308275"/>
              <a:gd name="connsiteY4" fmla="*/ 0 h 374724"/>
              <a:gd name="connsiteX0" fmla="*/ 392653 w 3308275"/>
              <a:gd name="connsiteY0" fmla="*/ 0 h 374724"/>
              <a:gd name="connsiteX1" fmla="*/ 2935343 w 3308275"/>
              <a:gd name="connsiteY1" fmla="*/ 5379 h 374724"/>
              <a:gd name="connsiteX2" fmla="*/ 3308275 w 3308275"/>
              <a:gd name="connsiteY2" fmla="*/ 374724 h 374724"/>
              <a:gd name="connsiteX3" fmla="*/ 0 w 3308275"/>
              <a:gd name="connsiteY3" fmla="*/ 264458 h 374724"/>
              <a:gd name="connsiteX4" fmla="*/ 392653 w 3308275"/>
              <a:gd name="connsiteY4" fmla="*/ 0 h 374724"/>
              <a:gd name="connsiteX0" fmla="*/ 412973 w 3308275"/>
              <a:gd name="connsiteY0" fmla="*/ 20021 h 369345"/>
              <a:gd name="connsiteX1" fmla="*/ 2935343 w 3308275"/>
              <a:gd name="connsiteY1" fmla="*/ 0 h 369345"/>
              <a:gd name="connsiteX2" fmla="*/ 3308275 w 3308275"/>
              <a:gd name="connsiteY2" fmla="*/ 369345 h 369345"/>
              <a:gd name="connsiteX3" fmla="*/ 0 w 3308275"/>
              <a:gd name="connsiteY3" fmla="*/ 259079 h 369345"/>
              <a:gd name="connsiteX4" fmla="*/ 412973 w 3308275"/>
              <a:gd name="connsiteY4" fmla="*/ 20021 h 369345"/>
              <a:gd name="connsiteX0" fmla="*/ 367253 w 3262555"/>
              <a:gd name="connsiteY0" fmla="*/ 20021 h 391159"/>
              <a:gd name="connsiteX1" fmla="*/ 2889623 w 3262555"/>
              <a:gd name="connsiteY1" fmla="*/ 0 h 391159"/>
              <a:gd name="connsiteX2" fmla="*/ 3262555 w 3262555"/>
              <a:gd name="connsiteY2" fmla="*/ 369345 h 391159"/>
              <a:gd name="connsiteX3" fmla="*/ 0 w 3262555"/>
              <a:gd name="connsiteY3" fmla="*/ 391159 h 391159"/>
              <a:gd name="connsiteX4" fmla="*/ 367253 w 3262555"/>
              <a:gd name="connsiteY4" fmla="*/ 20021 h 391159"/>
              <a:gd name="connsiteX0" fmla="*/ 357205 w 3262555"/>
              <a:gd name="connsiteY0" fmla="*/ 0 h 421379"/>
              <a:gd name="connsiteX1" fmla="*/ 2889623 w 3262555"/>
              <a:gd name="connsiteY1" fmla="*/ 30220 h 421379"/>
              <a:gd name="connsiteX2" fmla="*/ 3262555 w 3262555"/>
              <a:gd name="connsiteY2" fmla="*/ 399565 h 421379"/>
              <a:gd name="connsiteX3" fmla="*/ 0 w 3262555"/>
              <a:gd name="connsiteY3" fmla="*/ 421379 h 421379"/>
              <a:gd name="connsiteX4" fmla="*/ 357205 w 3262555"/>
              <a:gd name="connsiteY4" fmla="*/ 0 h 421379"/>
              <a:gd name="connsiteX0" fmla="*/ 357205 w 3262555"/>
              <a:gd name="connsiteY0" fmla="*/ 0 h 399565"/>
              <a:gd name="connsiteX1" fmla="*/ 2889623 w 3262555"/>
              <a:gd name="connsiteY1" fmla="*/ 30220 h 399565"/>
              <a:gd name="connsiteX2" fmla="*/ 3262555 w 3262555"/>
              <a:gd name="connsiteY2" fmla="*/ 399565 h 399565"/>
              <a:gd name="connsiteX3" fmla="*/ 0 w 3262555"/>
              <a:gd name="connsiteY3" fmla="*/ 340993 h 399565"/>
              <a:gd name="connsiteX4" fmla="*/ 357205 w 3262555"/>
              <a:gd name="connsiteY4" fmla="*/ 0 h 399565"/>
              <a:gd name="connsiteX0" fmla="*/ 337109 w 3242459"/>
              <a:gd name="connsiteY0" fmla="*/ 0 h 421379"/>
              <a:gd name="connsiteX1" fmla="*/ 2869527 w 3242459"/>
              <a:gd name="connsiteY1" fmla="*/ 30220 h 421379"/>
              <a:gd name="connsiteX2" fmla="*/ 3242459 w 3242459"/>
              <a:gd name="connsiteY2" fmla="*/ 399565 h 421379"/>
              <a:gd name="connsiteX3" fmla="*/ 0 w 3242459"/>
              <a:gd name="connsiteY3" fmla="*/ 421379 h 421379"/>
              <a:gd name="connsiteX4" fmla="*/ 337109 w 3242459"/>
              <a:gd name="connsiteY4" fmla="*/ 0 h 421379"/>
              <a:gd name="connsiteX0" fmla="*/ 337109 w 3242459"/>
              <a:gd name="connsiteY0" fmla="*/ 0 h 421379"/>
              <a:gd name="connsiteX1" fmla="*/ 2873646 w 3242459"/>
              <a:gd name="connsiteY1" fmla="*/ 5507 h 421379"/>
              <a:gd name="connsiteX2" fmla="*/ 3242459 w 3242459"/>
              <a:gd name="connsiteY2" fmla="*/ 399565 h 421379"/>
              <a:gd name="connsiteX3" fmla="*/ 0 w 3242459"/>
              <a:gd name="connsiteY3" fmla="*/ 421379 h 421379"/>
              <a:gd name="connsiteX4" fmla="*/ 337109 w 3242459"/>
              <a:gd name="connsiteY4" fmla="*/ 0 h 421379"/>
              <a:gd name="connsiteX0" fmla="*/ 337109 w 3238340"/>
              <a:gd name="connsiteY0" fmla="*/ 0 h 421379"/>
              <a:gd name="connsiteX1" fmla="*/ 2873646 w 3238340"/>
              <a:gd name="connsiteY1" fmla="*/ 5507 h 421379"/>
              <a:gd name="connsiteX2" fmla="*/ 3238340 w 3238340"/>
              <a:gd name="connsiteY2" fmla="*/ 411921 h 421379"/>
              <a:gd name="connsiteX3" fmla="*/ 0 w 3238340"/>
              <a:gd name="connsiteY3" fmla="*/ 421379 h 421379"/>
              <a:gd name="connsiteX4" fmla="*/ 337109 w 3238340"/>
              <a:gd name="connsiteY4" fmla="*/ 0 h 42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340" h="421379">
                <a:moveTo>
                  <a:pt x="337109" y="0"/>
                </a:moveTo>
                <a:lnTo>
                  <a:pt x="2873646" y="5507"/>
                </a:lnTo>
                <a:lnTo>
                  <a:pt x="3238340" y="411921"/>
                </a:lnTo>
                <a:lnTo>
                  <a:pt x="0" y="421379"/>
                </a:lnTo>
                <a:lnTo>
                  <a:pt x="337109" y="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6BC0FA8-4C63-AD44-A026-174C0A5492E7}"/>
              </a:ext>
            </a:extLst>
          </p:cNvPr>
          <p:cNvSpPr/>
          <p:nvPr/>
        </p:nvSpPr>
        <p:spPr bwMode="auto">
          <a:xfrm>
            <a:off x="7478218" y="4213195"/>
            <a:ext cx="3169465" cy="279621"/>
          </a:xfrm>
          <a:custGeom>
            <a:avLst/>
            <a:gdLst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117315 w 3164207"/>
              <a:gd name="connsiteY6" fmla="*/ 282605 h 282605"/>
              <a:gd name="connsiteX7" fmla="*/ 0 w 3164207"/>
              <a:gd name="connsiteY7" fmla="*/ 16529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117315 w 3164207"/>
              <a:gd name="connsiteY6" fmla="*/ 282605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243439 w 3164207"/>
              <a:gd name="connsiteY6" fmla="*/ 278664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243439 w 3164207"/>
              <a:gd name="connsiteY6" fmla="*/ 278664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243439 w 3164207"/>
              <a:gd name="connsiteY6" fmla="*/ 278664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5148 w 3153590"/>
              <a:gd name="connsiteY0" fmla="*/ 93667 h 282605"/>
              <a:gd name="connsiteX1" fmla="*/ 106698 w 3153590"/>
              <a:gd name="connsiteY1" fmla="*/ 0 h 282605"/>
              <a:gd name="connsiteX2" fmla="*/ 3036275 w 3153590"/>
              <a:gd name="connsiteY2" fmla="*/ 0 h 282605"/>
              <a:gd name="connsiteX3" fmla="*/ 3153590 w 3153590"/>
              <a:gd name="connsiteY3" fmla="*/ 117315 h 282605"/>
              <a:gd name="connsiteX4" fmla="*/ 3153590 w 3153590"/>
              <a:gd name="connsiteY4" fmla="*/ 165290 h 282605"/>
              <a:gd name="connsiteX5" fmla="*/ 3036275 w 3153590"/>
              <a:gd name="connsiteY5" fmla="*/ 282605 h 282605"/>
              <a:gd name="connsiteX6" fmla="*/ 232822 w 3153590"/>
              <a:gd name="connsiteY6" fmla="*/ 278664 h 282605"/>
              <a:gd name="connsiteX7" fmla="*/ 13031 w 3153590"/>
              <a:gd name="connsiteY7" fmla="*/ 192880 h 282605"/>
              <a:gd name="connsiteX8" fmla="*/ 5148 w 3153590"/>
              <a:gd name="connsiteY8" fmla="*/ 93667 h 282605"/>
              <a:gd name="connsiteX0" fmla="*/ 5148 w 3153590"/>
              <a:gd name="connsiteY0" fmla="*/ 93667 h 282605"/>
              <a:gd name="connsiteX1" fmla="*/ 106698 w 3153590"/>
              <a:gd name="connsiteY1" fmla="*/ 0 h 282605"/>
              <a:gd name="connsiteX2" fmla="*/ 3036275 w 3153590"/>
              <a:gd name="connsiteY2" fmla="*/ 0 h 282605"/>
              <a:gd name="connsiteX3" fmla="*/ 3153590 w 3153590"/>
              <a:gd name="connsiteY3" fmla="*/ 117315 h 282605"/>
              <a:gd name="connsiteX4" fmla="*/ 3153590 w 3153590"/>
              <a:gd name="connsiteY4" fmla="*/ 165290 h 282605"/>
              <a:gd name="connsiteX5" fmla="*/ 3036275 w 3153590"/>
              <a:gd name="connsiteY5" fmla="*/ 282605 h 282605"/>
              <a:gd name="connsiteX6" fmla="*/ 232822 w 3153590"/>
              <a:gd name="connsiteY6" fmla="*/ 278664 h 282605"/>
              <a:gd name="connsiteX7" fmla="*/ 13031 w 3153590"/>
              <a:gd name="connsiteY7" fmla="*/ 192880 h 282605"/>
              <a:gd name="connsiteX8" fmla="*/ 5148 w 3153590"/>
              <a:gd name="connsiteY8" fmla="*/ 93667 h 282605"/>
              <a:gd name="connsiteX0" fmla="*/ 5148 w 3153590"/>
              <a:gd name="connsiteY0" fmla="*/ 93667 h 279430"/>
              <a:gd name="connsiteX1" fmla="*/ 106698 w 3153590"/>
              <a:gd name="connsiteY1" fmla="*/ 0 h 279430"/>
              <a:gd name="connsiteX2" fmla="*/ 3036275 w 3153590"/>
              <a:gd name="connsiteY2" fmla="*/ 0 h 279430"/>
              <a:gd name="connsiteX3" fmla="*/ 3153590 w 3153590"/>
              <a:gd name="connsiteY3" fmla="*/ 117315 h 279430"/>
              <a:gd name="connsiteX4" fmla="*/ 3153590 w 3153590"/>
              <a:gd name="connsiteY4" fmla="*/ 165290 h 279430"/>
              <a:gd name="connsiteX5" fmla="*/ 2848950 w 3153590"/>
              <a:gd name="connsiteY5" fmla="*/ 279430 h 279430"/>
              <a:gd name="connsiteX6" fmla="*/ 232822 w 3153590"/>
              <a:gd name="connsiteY6" fmla="*/ 278664 h 279430"/>
              <a:gd name="connsiteX7" fmla="*/ 13031 w 3153590"/>
              <a:gd name="connsiteY7" fmla="*/ 192880 h 279430"/>
              <a:gd name="connsiteX8" fmla="*/ 5148 w 3153590"/>
              <a:gd name="connsiteY8" fmla="*/ 93667 h 279430"/>
              <a:gd name="connsiteX0" fmla="*/ 5148 w 3153590"/>
              <a:gd name="connsiteY0" fmla="*/ 93667 h 279502"/>
              <a:gd name="connsiteX1" fmla="*/ 106698 w 3153590"/>
              <a:gd name="connsiteY1" fmla="*/ 0 h 279502"/>
              <a:gd name="connsiteX2" fmla="*/ 3036275 w 3153590"/>
              <a:gd name="connsiteY2" fmla="*/ 0 h 279502"/>
              <a:gd name="connsiteX3" fmla="*/ 3153590 w 3153590"/>
              <a:gd name="connsiteY3" fmla="*/ 117315 h 279502"/>
              <a:gd name="connsiteX4" fmla="*/ 3105965 w 3153590"/>
              <a:gd name="connsiteY4" fmla="*/ 219265 h 279502"/>
              <a:gd name="connsiteX5" fmla="*/ 2848950 w 3153590"/>
              <a:gd name="connsiteY5" fmla="*/ 279430 h 279502"/>
              <a:gd name="connsiteX6" fmla="*/ 232822 w 3153590"/>
              <a:gd name="connsiteY6" fmla="*/ 278664 h 279502"/>
              <a:gd name="connsiteX7" fmla="*/ 13031 w 3153590"/>
              <a:gd name="connsiteY7" fmla="*/ 192880 h 279502"/>
              <a:gd name="connsiteX8" fmla="*/ 5148 w 3153590"/>
              <a:gd name="connsiteY8" fmla="*/ 93667 h 279502"/>
              <a:gd name="connsiteX0" fmla="*/ 5148 w 3153590"/>
              <a:gd name="connsiteY0" fmla="*/ 93667 h 279430"/>
              <a:gd name="connsiteX1" fmla="*/ 106698 w 3153590"/>
              <a:gd name="connsiteY1" fmla="*/ 0 h 279430"/>
              <a:gd name="connsiteX2" fmla="*/ 3036275 w 3153590"/>
              <a:gd name="connsiteY2" fmla="*/ 0 h 279430"/>
              <a:gd name="connsiteX3" fmla="*/ 3153590 w 3153590"/>
              <a:gd name="connsiteY3" fmla="*/ 117315 h 279430"/>
              <a:gd name="connsiteX4" fmla="*/ 3105965 w 3153590"/>
              <a:gd name="connsiteY4" fmla="*/ 219265 h 279430"/>
              <a:gd name="connsiteX5" fmla="*/ 2848950 w 3153590"/>
              <a:gd name="connsiteY5" fmla="*/ 279430 h 279430"/>
              <a:gd name="connsiteX6" fmla="*/ 232822 w 3153590"/>
              <a:gd name="connsiteY6" fmla="*/ 278664 h 279430"/>
              <a:gd name="connsiteX7" fmla="*/ 13031 w 3153590"/>
              <a:gd name="connsiteY7" fmla="*/ 192880 h 279430"/>
              <a:gd name="connsiteX8" fmla="*/ 5148 w 3153590"/>
              <a:gd name="connsiteY8" fmla="*/ 93667 h 279430"/>
              <a:gd name="connsiteX0" fmla="*/ 5148 w 3153590"/>
              <a:gd name="connsiteY0" fmla="*/ 93667 h 279430"/>
              <a:gd name="connsiteX1" fmla="*/ 106698 w 3153590"/>
              <a:gd name="connsiteY1" fmla="*/ 0 h 279430"/>
              <a:gd name="connsiteX2" fmla="*/ 3036275 w 3153590"/>
              <a:gd name="connsiteY2" fmla="*/ 0 h 279430"/>
              <a:gd name="connsiteX3" fmla="*/ 3153590 w 3153590"/>
              <a:gd name="connsiteY3" fmla="*/ 117315 h 279430"/>
              <a:gd name="connsiteX4" fmla="*/ 3105965 w 3153590"/>
              <a:gd name="connsiteY4" fmla="*/ 219265 h 279430"/>
              <a:gd name="connsiteX5" fmla="*/ 2848950 w 3153590"/>
              <a:gd name="connsiteY5" fmla="*/ 279430 h 279430"/>
              <a:gd name="connsiteX6" fmla="*/ 232822 w 3153590"/>
              <a:gd name="connsiteY6" fmla="*/ 278664 h 279430"/>
              <a:gd name="connsiteX7" fmla="*/ 13031 w 3153590"/>
              <a:gd name="connsiteY7" fmla="*/ 192880 h 279430"/>
              <a:gd name="connsiteX8" fmla="*/ 5148 w 3153590"/>
              <a:gd name="connsiteY8" fmla="*/ 93667 h 279430"/>
              <a:gd name="connsiteX0" fmla="*/ 5148 w 3169465"/>
              <a:gd name="connsiteY0" fmla="*/ 93667 h 279430"/>
              <a:gd name="connsiteX1" fmla="*/ 106698 w 3169465"/>
              <a:gd name="connsiteY1" fmla="*/ 0 h 279430"/>
              <a:gd name="connsiteX2" fmla="*/ 3036275 w 3169465"/>
              <a:gd name="connsiteY2" fmla="*/ 0 h 279430"/>
              <a:gd name="connsiteX3" fmla="*/ 3169465 w 3169465"/>
              <a:gd name="connsiteY3" fmla="*/ 117315 h 279430"/>
              <a:gd name="connsiteX4" fmla="*/ 3105965 w 3169465"/>
              <a:gd name="connsiteY4" fmla="*/ 219265 h 279430"/>
              <a:gd name="connsiteX5" fmla="*/ 2848950 w 3169465"/>
              <a:gd name="connsiteY5" fmla="*/ 279430 h 279430"/>
              <a:gd name="connsiteX6" fmla="*/ 232822 w 3169465"/>
              <a:gd name="connsiteY6" fmla="*/ 278664 h 279430"/>
              <a:gd name="connsiteX7" fmla="*/ 13031 w 3169465"/>
              <a:gd name="connsiteY7" fmla="*/ 192880 h 279430"/>
              <a:gd name="connsiteX8" fmla="*/ 5148 w 3169465"/>
              <a:gd name="connsiteY8" fmla="*/ 93667 h 279430"/>
              <a:gd name="connsiteX0" fmla="*/ 5148 w 3169465"/>
              <a:gd name="connsiteY0" fmla="*/ 93667 h 279430"/>
              <a:gd name="connsiteX1" fmla="*/ 106698 w 3169465"/>
              <a:gd name="connsiteY1" fmla="*/ 0 h 279430"/>
              <a:gd name="connsiteX2" fmla="*/ 3036275 w 3169465"/>
              <a:gd name="connsiteY2" fmla="*/ 0 h 279430"/>
              <a:gd name="connsiteX3" fmla="*/ 3169465 w 3169465"/>
              <a:gd name="connsiteY3" fmla="*/ 117315 h 279430"/>
              <a:gd name="connsiteX4" fmla="*/ 3105965 w 3169465"/>
              <a:gd name="connsiteY4" fmla="*/ 219265 h 279430"/>
              <a:gd name="connsiteX5" fmla="*/ 2848950 w 3169465"/>
              <a:gd name="connsiteY5" fmla="*/ 279430 h 279430"/>
              <a:gd name="connsiteX6" fmla="*/ 232822 w 3169465"/>
              <a:gd name="connsiteY6" fmla="*/ 278664 h 279430"/>
              <a:gd name="connsiteX7" fmla="*/ 13031 w 3169465"/>
              <a:gd name="connsiteY7" fmla="*/ 192880 h 279430"/>
              <a:gd name="connsiteX8" fmla="*/ 5148 w 3169465"/>
              <a:gd name="connsiteY8" fmla="*/ 93667 h 279430"/>
              <a:gd name="connsiteX0" fmla="*/ 5148 w 3169465"/>
              <a:gd name="connsiteY0" fmla="*/ 93667 h 279430"/>
              <a:gd name="connsiteX1" fmla="*/ 106698 w 3169465"/>
              <a:gd name="connsiteY1" fmla="*/ 0 h 279430"/>
              <a:gd name="connsiteX2" fmla="*/ 3036275 w 3169465"/>
              <a:gd name="connsiteY2" fmla="*/ 0 h 279430"/>
              <a:gd name="connsiteX3" fmla="*/ 3169465 w 3169465"/>
              <a:gd name="connsiteY3" fmla="*/ 117315 h 279430"/>
              <a:gd name="connsiteX4" fmla="*/ 3105965 w 3169465"/>
              <a:gd name="connsiteY4" fmla="*/ 219265 h 279430"/>
              <a:gd name="connsiteX5" fmla="*/ 2848950 w 3169465"/>
              <a:gd name="connsiteY5" fmla="*/ 279430 h 279430"/>
              <a:gd name="connsiteX6" fmla="*/ 232822 w 3169465"/>
              <a:gd name="connsiteY6" fmla="*/ 278664 h 279430"/>
              <a:gd name="connsiteX7" fmla="*/ 13031 w 3169465"/>
              <a:gd name="connsiteY7" fmla="*/ 192880 h 279430"/>
              <a:gd name="connsiteX8" fmla="*/ 5148 w 3169465"/>
              <a:gd name="connsiteY8" fmla="*/ 93667 h 279430"/>
              <a:gd name="connsiteX0" fmla="*/ 5148 w 3169465"/>
              <a:gd name="connsiteY0" fmla="*/ 93667 h 284471"/>
              <a:gd name="connsiteX1" fmla="*/ 106698 w 3169465"/>
              <a:gd name="connsiteY1" fmla="*/ 0 h 284471"/>
              <a:gd name="connsiteX2" fmla="*/ 3036275 w 3169465"/>
              <a:gd name="connsiteY2" fmla="*/ 0 h 284471"/>
              <a:gd name="connsiteX3" fmla="*/ 3169465 w 3169465"/>
              <a:gd name="connsiteY3" fmla="*/ 117315 h 284471"/>
              <a:gd name="connsiteX4" fmla="*/ 3051990 w 3169465"/>
              <a:gd name="connsiteY4" fmla="*/ 247840 h 284471"/>
              <a:gd name="connsiteX5" fmla="*/ 2848950 w 3169465"/>
              <a:gd name="connsiteY5" fmla="*/ 279430 h 284471"/>
              <a:gd name="connsiteX6" fmla="*/ 232822 w 3169465"/>
              <a:gd name="connsiteY6" fmla="*/ 278664 h 284471"/>
              <a:gd name="connsiteX7" fmla="*/ 13031 w 3169465"/>
              <a:gd name="connsiteY7" fmla="*/ 192880 h 284471"/>
              <a:gd name="connsiteX8" fmla="*/ 5148 w 3169465"/>
              <a:gd name="connsiteY8" fmla="*/ 93667 h 284471"/>
              <a:gd name="connsiteX0" fmla="*/ 5148 w 3169465"/>
              <a:gd name="connsiteY0" fmla="*/ 93667 h 284471"/>
              <a:gd name="connsiteX1" fmla="*/ 106698 w 3169465"/>
              <a:gd name="connsiteY1" fmla="*/ 0 h 284471"/>
              <a:gd name="connsiteX2" fmla="*/ 3036275 w 3169465"/>
              <a:gd name="connsiteY2" fmla="*/ 0 h 284471"/>
              <a:gd name="connsiteX3" fmla="*/ 3169465 w 3169465"/>
              <a:gd name="connsiteY3" fmla="*/ 117315 h 284471"/>
              <a:gd name="connsiteX4" fmla="*/ 3051990 w 3169465"/>
              <a:gd name="connsiteY4" fmla="*/ 247840 h 284471"/>
              <a:gd name="connsiteX5" fmla="*/ 2848950 w 3169465"/>
              <a:gd name="connsiteY5" fmla="*/ 279430 h 284471"/>
              <a:gd name="connsiteX6" fmla="*/ 232822 w 3169465"/>
              <a:gd name="connsiteY6" fmla="*/ 278664 h 284471"/>
              <a:gd name="connsiteX7" fmla="*/ 13031 w 3169465"/>
              <a:gd name="connsiteY7" fmla="*/ 192880 h 284471"/>
              <a:gd name="connsiteX8" fmla="*/ 5148 w 3169465"/>
              <a:gd name="connsiteY8" fmla="*/ 93667 h 284471"/>
              <a:gd name="connsiteX0" fmla="*/ 5148 w 3169465"/>
              <a:gd name="connsiteY0" fmla="*/ 93667 h 279621"/>
              <a:gd name="connsiteX1" fmla="*/ 106698 w 3169465"/>
              <a:gd name="connsiteY1" fmla="*/ 0 h 279621"/>
              <a:gd name="connsiteX2" fmla="*/ 3036275 w 3169465"/>
              <a:gd name="connsiteY2" fmla="*/ 0 h 279621"/>
              <a:gd name="connsiteX3" fmla="*/ 3169465 w 3169465"/>
              <a:gd name="connsiteY3" fmla="*/ 117315 h 279621"/>
              <a:gd name="connsiteX4" fmla="*/ 3051990 w 3169465"/>
              <a:gd name="connsiteY4" fmla="*/ 247840 h 279621"/>
              <a:gd name="connsiteX5" fmla="*/ 2848950 w 3169465"/>
              <a:gd name="connsiteY5" fmla="*/ 279430 h 279621"/>
              <a:gd name="connsiteX6" fmla="*/ 232822 w 3169465"/>
              <a:gd name="connsiteY6" fmla="*/ 278664 h 279621"/>
              <a:gd name="connsiteX7" fmla="*/ 13031 w 3169465"/>
              <a:gd name="connsiteY7" fmla="*/ 192880 h 279621"/>
              <a:gd name="connsiteX8" fmla="*/ 5148 w 3169465"/>
              <a:gd name="connsiteY8" fmla="*/ 93667 h 27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9465" h="279621">
                <a:moveTo>
                  <a:pt x="5148" y="93667"/>
                </a:moveTo>
                <a:cubicBezTo>
                  <a:pt x="5148" y="28876"/>
                  <a:pt x="41907" y="0"/>
                  <a:pt x="106698" y="0"/>
                </a:cubicBezTo>
                <a:lnTo>
                  <a:pt x="3036275" y="0"/>
                </a:lnTo>
                <a:cubicBezTo>
                  <a:pt x="3101066" y="0"/>
                  <a:pt x="3159940" y="36649"/>
                  <a:pt x="3169465" y="117315"/>
                </a:cubicBezTo>
                <a:cubicBezTo>
                  <a:pt x="3147240" y="183048"/>
                  <a:pt x="3147240" y="194807"/>
                  <a:pt x="3051990" y="247840"/>
                </a:cubicBezTo>
                <a:cubicBezTo>
                  <a:pt x="2969440" y="284056"/>
                  <a:pt x="2913741" y="279430"/>
                  <a:pt x="2848950" y="279430"/>
                </a:cubicBezTo>
                <a:lnTo>
                  <a:pt x="232822" y="278664"/>
                </a:lnTo>
                <a:cubicBezTo>
                  <a:pt x="104969" y="262899"/>
                  <a:pt x="87918" y="265554"/>
                  <a:pt x="13031" y="192880"/>
                </a:cubicBezTo>
                <a:cubicBezTo>
                  <a:pt x="-10617" y="137474"/>
                  <a:pt x="5148" y="109659"/>
                  <a:pt x="5148" y="93667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103AC3B-AF27-F74A-900F-515857852F32}"/>
              </a:ext>
            </a:extLst>
          </p:cNvPr>
          <p:cNvSpPr/>
          <p:nvPr/>
        </p:nvSpPr>
        <p:spPr bwMode="auto">
          <a:xfrm>
            <a:off x="7424749" y="3743326"/>
            <a:ext cx="3299300" cy="472738"/>
          </a:xfrm>
          <a:custGeom>
            <a:avLst/>
            <a:gdLst>
              <a:gd name="connsiteX0" fmla="*/ 0 w 3238340"/>
              <a:gd name="connsiteY0" fmla="*/ 236270 h 472738"/>
              <a:gd name="connsiteX1" fmla="*/ 236270 w 3238340"/>
              <a:gd name="connsiteY1" fmla="*/ 0 h 472738"/>
              <a:gd name="connsiteX2" fmla="*/ 3002070 w 3238340"/>
              <a:gd name="connsiteY2" fmla="*/ 0 h 472738"/>
              <a:gd name="connsiteX3" fmla="*/ 3238340 w 3238340"/>
              <a:gd name="connsiteY3" fmla="*/ 236270 h 472738"/>
              <a:gd name="connsiteX4" fmla="*/ 3238340 w 3238340"/>
              <a:gd name="connsiteY4" fmla="*/ 236468 h 472738"/>
              <a:gd name="connsiteX5" fmla="*/ 3002070 w 3238340"/>
              <a:gd name="connsiteY5" fmla="*/ 472738 h 472738"/>
              <a:gd name="connsiteX6" fmla="*/ 236270 w 3238340"/>
              <a:gd name="connsiteY6" fmla="*/ 472738 h 472738"/>
              <a:gd name="connsiteX7" fmla="*/ 0 w 3238340"/>
              <a:gd name="connsiteY7" fmla="*/ 236468 h 472738"/>
              <a:gd name="connsiteX8" fmla="*/ 0 w 3238340"/>
              <a:gd name="connsiteY8" fmla="*/ 236270 h 472738"/>
              <a:gd name="connsiteX0" fmla="*/ 0 w 3268820"/>
              <a:gd name="connsiteY0" fmla="*/ 241350 h 472738"/>
              <a:gd name="connsiteX1" fmla="*/ 266750 w 3268820"/>
              <a:gd name="connsiteY1" fmla="*/ 0 h 472738"/>
              <a:gd name="connsiteX2" fmla="*/ 3032550 w 3268820"/>
              <a:gd name="connsiteY2" fmla="*/ 0 h 472738"/>
              <a:gd name="connsiteX3" fmla="*/ 3268820 w 3268820"/>
              <a:gd name="connsiteY3" fmla="*/ 236270 h 472738"/>
              <a:gd name="connsiteX4" fmla="*/ 3268820 w 3268820"/>
              <a:gd name="connsiteY4" fmla="*/ 236468 h 472738"/>
              <a:gd name="connsiteX5" fmla="*/ 3032550 w 3268820"/>
              <a:gd name="connsiteY5" fmla="*/ 472738 h 472738"/>
              <a:gd name="connsiteX6" fmla="*/ 266750 w 3268820"/>
              <a:gd name="connsiteY6" fmla="*/ 472738 h 472738"/>
              <a:gd name="connsiteX7" fmla="*/ 30480 w 3268820"/>
              <a:gd name="connsiteY7" fmla="*/ 236468 h 472738"/>
              <a:gd name="connsiteX8" fmla="*/ 0 w 3268820"/>
              <a:gd name="connsiteY8" fmla="*/ 241350 h 472738"/>
              <a:gd name="connsiteX0" fmla="*/ 0 w 3268820"/>
              <a:gd name="connsiteY0" fmla="*/ 241350 h 472738"/>
              <a:gd name="connsiteX1" fmla="*/ 266750 w 3268820"/>
              <a:gd name="connsiteY1" fmla="*/ 0 h 472738"/>
              <a:gd name="connsiteX2" fmla="*/ 3032550 w 3268820"/>
              <a:gd name="connsiteY2" fmla="*/ 0 h 472738"/>
              <a:gd name="connsiteX3" fmla="*/ 3268820 w 3268820"/>
              <a:gd name="connsiteY3" fmla="*/ 236270 h 472738"/>
              <a:gd name="connsiteX4" fmla="*/ 3268820 w 3268820"/>
              <a:gd name="connsiteY4" fmla="*/ 236468 h 472738"/>
              <a:gd name="connsiteX5" fmla="*/ 3032550 w 3268820"/>
              <a:gd name="connsiteY5" fmla="*/ 472738 h 472738"/>
              <a:gd name="connsiteX6" fmla="*/ 266750 w 3268820"/>
              <a:gd name="connsiteY6" fmla="*/ 472738 h 472738"/>
              <a:gd name="connsiteX7" fmla="*/ 0 w 3268820"/>
              <a:gd name="connsiteY7" fmla="*/ 241548 h 472738"/>
              <a:gd name="connsiteX8" fmla="*/ 0 w 3268820"/>
              <a:gd name="connsiteY8" fmla="*/ 241350 h 472738"/>
              <a:gd name="connsiteX0" fmla="*/ 0 w 3289140"/>
              <a:gd name="connsiteY0" fmla="*/ 241350 h 472738"/>
              <a:gd name="connsiteX1" fmla="*/ 266750 w 3289140"/>
              <a:gd name="connsiteY1" fmla="*/ 0 h 472738"/>
              <a:gd name="connsiteX2" fmla="*/ 3032550 w 3289140"/>
              <a:gd name="connsiteY2" fmla="*/ 0 h 472738"/>
              <a:gd name="connsiteX3" fmla="*/ 3268820 w 3289140"/>
              <a:gd name="connsiteY3" fmla="*/ 236270 h 472738"/>
              <a:gd name="connsiteX4" fmla="*/ 3289140 w 3289140"/>
              <a:gd name="connsiteY4" fmla="*/ 246628 h 472738"/>
              <a:gd name="connsiteX5" fmla="*/ 3032550 w 3289140"/>
              <a:gd name="connsiteY5" fmla="*/ 472738 h 472738"/>
              <a:gd name="connsiteX6" fmla="*/ 266750 w 3289140"/>
              <a:gd name="connsiteY6" fmla="*/ 472738 h 472738"/>
              <a:gd name="connsiteX7" fmla="*/ 0 w 3289140"/>
              <a:gd name="connsiteY7" fmla="*/ 241548 h 472738"/>
              <a:gd name="connsiteX8" fmla="*/ 0 w 3289140"/>
              <a:gd name="connsiteY8" fmla="*/ 241350 h 472738"/>
              <a:gd name="connsiteX0" fmla="*/ 0 w 3299300"/>
              <a:gd name="connsiteY0" fmla="*/ 241350 h 472738"/>
              <a:gd name="connsiteX1" fmla="*/ 266750 w 3299300"/>
              <a:gd name="connsiteY1" fmla="*/ 0 h 472738"/>
              <a:gd name="connsiteX2" fmla="*/ 3032550 w 3299300"/>
              <a:gd name="connsiteY2" fmla="*/ 0 h 472738"/>
              <a:gd name="connsiteX3" fmla="*/ 3299300 w 3299300"/>
              <a:gd name="connsiteY3" fmla="*/ 251510 h 472738"/>
              <a:gd name="connsiteX4" fmla="*/ 3289140 w 3299300"/>
              <a:gd name="connsiteY4" fmla="*/ 246628 h 472738"/>
              <a:gd name="connsiteX5" fmla="*/ 3032550 w 3299300"/>
              <a:gd name="connsiteY5" fmla="*/ 472738 h 472738"/>
              <a:gd name="connsiteX6" fmla="*/ 266750 w 3299300"/>
              <a:gd name="connsiteY6" fmla="*/ 472738 h 472738"/>
              <a:gd name="connsiteX7" fmla="*/ 0 w 3299300"/>
              <a:gd name="connsiteY7" fmla="*/ 241548 h 472738"/>
              <a:gd name="connsiteX8" fmla="*/ 0 w 3299300"/>
              <a:gd name="connsiteY8" fmla="*/ 241350 h 472738"/>
              <a:gd name="connsiteX0" fmla="*/ 0 w 3299300"/>
              <a:gd name="connsiteY0" fmla="*/ 241350 h 472738"/>
              <a:gd name="connsiteX1" fmla="*/ 266750 w 3299300"/>
              <a:gd name="connsiteY1" fmla="*/ 0 h 472738"/>
              <a:gd name="connsiteX2" fmla="*/ 3032550 w 3299300"/>
              <a:gd name="connsiteY2" fmla="*/ 0 h 472738"/>
              <a:gd name="connsiteX3" fmla="*/ 3299300 w 3299300"/>
              <a:gd name="connsiteY3" fmla="*/ 251510 h 472738"/>
              <a:gd name="connsiteX4" fmla="*/ 3233299 w 3299300"/>
              <a:gd name="connsiteY4" fmla="*/ 264079 h 472738"/>
              <a:gd name="connsiteX5" fmla="*/ 3032550 w 3299300"/>
              <a:gd name="connsiteY5" fmla="*/ 472738 h 472738"/>
              <a:gd name="connsiteX6" fmla="*/ 266750 w 3299300"/>
              <a:gd name="connsiteY6" fmla="*/ 472738 h 472738"/>
              <a:gd name="connsiteX7" fmla="*/ 0 w 3299300"/>
              <a:gd name="connsiteY7" fmla="*/ 241548 h 472738"/>
              <a:gd name="connsiteX8" fmla="*/ 0 w 3299300"/>
              <a:gd name="connsiteY8" fmla="*/ 241350 h 472738"/>
              <a:gd name="connsiteX0" fmla="*/ 0 w 3299300"/>
              <a:gd name="connsiteY0" fmla="*/ 241350 h 472738"/>
              <a:gd name="connsiteX1" fmla="*/ 266750 w 3299300"/>
              <a:gd name="connsiteY1" fmla="*/ 0 h 472738"/>
              <a:gd name="connsiteX2" fmla="*/ 3032550 w 3299300"/>
              <a:gd name="connsiteY2" fmla="*/ 0 h 472738"/>
              <a:gd name="connsiteX3" fmla="*/ 3299300 w 3299300"/>
              <a:gd name="connsiteY3" fmla="*/ 251510 h 472738"/>
              <a:gd name="connsiteX4" fmla="*/ 3296120 w 3299300"/>
              <a:gd name="connsiteY4" fmla="*/ 253608 h 472738"/>
              <a:gd name="connsiteX5" fmla="*/ 3032550 w 3299300"/>
              <a:gd name="connsiteY5" fmla="*/ 472738 h 472738"/>
              <a:gd name="connsiteX6" fmla="*/ 266750 w 3299300"/>
              <a:gd name="connsiteY6" fmla="*/ 472738 h 472738"/>
              <a:gd name="connsiteX7" fmla="*/ 0 w 3299300"/>
              <a:gd name="connsiteY7" fmla="*/ 241548 h 472738"/>
              <a:gd name="connsiteX8" fmla="*/ 0 w 3299300"/>
              <a:gd name="connsiteY8" fmla="*/ 241350 h 47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9300" h="472738">
                <a:moveTo>
                  <a:pt x="0" y="241350"/>
                </a:moveTo>
                <a:cubicBezTo>
                  <a:pt x="0" y="110862"/>
                  <a:pt x="136262" y="0"/>
                  <a:pt x="266750" y="0"/>
                </a:cubicBezTo>
                <a:lnTo>
                  <a:pt x="3032550" y="0"/>
                </a:lnTo>
                <a:cubicBezTo>
                  <a:pt x="3163038" y="0"/>
                  <a:pt x="3299300" y="121022"/>
                  <a:pt x="3299300" y="251510"/>
                </a:cubicBezTo>
                <a:lnTo>
                  <a:pt x="3296120" y="253608"/>
                </a:lnTo>
                <a:cubicBezTo>
                  <a:pt x="3296120" y="384096"/>
                  <a:pt x="3163038" y="472738"/>
                  <a:pt x="3032550" y="472738"/>
                </a:cubicBezTo>
                <a:lnTo>
                  <a:pt x="266750" y="472738"/>
                </a:lnTo>
                <a:cubicBezTo>
                  <a:pt x="136262" y="472738"/>
                  <a:pt x="0" y="372036"/>
                  <a:pt x="0" y="241548"/>
                </a:cubicBezTo>
                <a:lnTo>
                  <a:pt x="0" y="24135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B97653-D514-7C45-B985-E18F52D13AFF}"/>
                  </a:ext>
                </a:extLst>
              </p14:cNvPr>
              <p14:cNvContentPartPr/>
              <p14:nvPr/>
            </p14:nvContentPartPr>
            <p14:xfrm>
              <a:off x="7429586" y="3057686"/>
              <a:ext cx="672480" cy="878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B97653-D514-7C45-B985-E18F52D13A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0586" y="3049046"/>
                <a:ext cx="69012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C418125-07C2-B94F-A126-1649D7189BE4}"/>
                  </a:ext>
                </a:extLst>
              </p14:cNvPr>
              <p14:cNvContentPartPr/>
              <p14:nvPr/>
            </p14:nvContentPartPr>
            <p14:xfrm flipH="1">
              <a:off x="10017626" y="3015284"/>
              <a:ext cx="672480" cy="878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C418125-07C2-B94F-A126-1649D7189B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10008626" y="3006644"/>
                <a:ext cx="69012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C88F20A-C6AB-1940-8142-B1D65FE28D3C}"/>
                  </a:ext>
                </a:extLst>
              </p14:cNvPr>
              <p14:cNvContentPartPr/>
              <p14:nvPr/>
            </p14:nvContentPartPr>
            <p14:xfrm>
              <a:off x="8094572" y="2987760"/>
              <a:ext cx="2013120" cy="8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C88F20A-C6AB-1940-8142-B1D65FE28D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85932" y="2978760"/>
                <a:ext cx="2030760" cy="1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5544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hair&#10;&#10;Description automatically generated">
            <a:extLst>
              <a:ext uri="{FF2B5EF4-FFF2-40B4-BE49-F238E27FC236}">
                <a16:creationId xmlns:a16="http://schemas.microsoft.com/office/drawing/2014/main" id="{1803B785-3189-0D44-8257-C13C9F794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494"/>
            <a:ext cx="5719011" cy="571901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8CDEE1-93ED-C243-B07D-B976E2BF455B}"/>
              </a:ext>
            </a:extLst>
          </p:cNvPr>
          <p:cNvCxnSpPr>
            <a:cxnSpLocks/>
          </p:cNvCxnSpPr>
          <p:nvPr/>
        </p:nvCxnSpPr>
        <p:spPr bwMode="auto">
          <a:xfrm>
            <a:off x="6128084" y="569494"/>
            <a:ext cx="0" cy="5719011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64E2F32-55B3-0C4D-A6DB-5591EE272260}"/>
              </a:ext>
            </a:extLst>
          </p:cNvPr>
          <p:cNvSpPr/>
          <p:nvPr/>
        </p:nvSpPr>
        <p:spPr bwMode="auto">
          <a:xfrm>
            <a:off x="7596970" y="1149657"/>
            <a:ext cx="2883567" cy="3968611"/>
          </a:xfrm>
          <a:custGeom>
            <a:avLst/>
            <a:gdLst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3581400 w 3581400"/>
              <a:gd name="connsiteY2" fmla="*/ 4038600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2847474 w 3581400"/>
              <a:gd name="connsiteY2" fmla="*/ 4026569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50632"/>
              <a:gd name="connsiteX1" fmla="*/ 3581400 w 3581400"/>
              <a:gd name="connsiteY1" fmla="*/ 0 h 4050632"/>
              <a:gd name="connsiteX2" fmla="*/ 2847474 w 3581400"/>
              <a:gd name="connsiteY2" fmla="*/ 4026569 h 4050632"/>
              <a:gd name="connsiteX3" fmla="*/ 577516 w 3581400"/>
              <a:gd name="connsiteY3" fmla="*/ 4050632 h 4050632"/>
              <a:gd name="connsiteX4" fmla="*/ 0 w 3581400"/>
              <a:gd name="connsiteY4" fmla="*/ 0 h 4050632"/>
              <a:gd name="connsiteX0" fmla="*/ 0 w 3328736"/>
              <a:gd name="connsiteY0" fmla="*/ 60158 h 4050632"/>
              <a:gd name="connsiteX1" fmla="*/ 3328736 w 3328736"/>
              <a:gd name="connsiteY1" fmla="*/ 0 h 4050632"/>
              <a:gd name="connsiteX2" fmla="*/ 2594810 w 3328736"/>
              <a:gd name="connsiteY2" fmla="*/ 4026569 h 4050632"/>
              <a:gd name="connsiteX3" fmla="*/ 324852 w 3328736"/>
              <a:gd name="connsiteY3" fmla="*/ 4050632 h 4050632"/>
              <a:gd name="connsiteX4" fmla="*/ 0 w 3328736"/>
              <a:gd name="connsiteY4" fmla="*/ 60158 h 4050632"/>
              <a:gd name="connsiteX0" fmla="*/ 0 w 2883567"/>
              <a:gd name="connsiteY0" fmla="*/ 0 h 3990474"/>
              <a:gd name="connsiteX1" fmla="*/ 2883567 w 2883567"/>
              <a:gd name="connsiteY1" fmla="*/ 12031 h 3990474"/>
              <a:gd name="connsiteX2" fmla="*/ 2594810 w 2883567"/>
              <a:gd name="connsiteY2" fmla="*/ 3966411 h 3990474"/>
              <a:gd name="connsiteX3" fmla="*/ 324852 w 2883567"/>
              <a:gd name="connsiteY3" fmla="*/ 3990474 h 3990474"/>
              <a:gd name="connsiteX4" fmla="*/ 0 w 2883567"/>
              <a:gd name="connsiteY4" fmla="*/ 0 h 3990474"/>
              <a:gd name="connsiteX0" fmla="*/ 0 w 2919662"/>
              <a:gd name="connsiteY0" fmla="*/ 0 h 3990474"/>
              <a:gd name="connsiteX1" fmla="*/ 2883567 w 2919662"/>
              <a:gd name="connsiteY1" fmla="*/ 12031 h 3990474"/>
              <a:gd name="connsiteX2" fmla="*/ 2919662 w 2919662"/>
              <a:gd name="connsiteY2" fmla="*/ 3966411 h 3990474"/>
              <a:gd name="connsiteX3" fmla="*/ 324852 w 2919662"/>
              <a:gd name="connsiteY3" fmla="*/ 3990474 h 3990474"/>
              <a:gd name="connsiteX4" fmla="*/ 0 w 2919662"/>
              <a:gd name="connsiteY4" fmla="*/ 0 h 3990474"/>
              <a:gd name="connsiteX0" fmla="*/ 1 w 2919663"/>
              <a:gd name="connsiteY0" fmla="*/ 0 h 3978443"/>
              <a:gd name="connsiteX1" fmla="*/ 2883568 w 2919663"/>
              <a:gd name="connsiteY1" fmla="*/ 12031 h 3978443"/>
              <a:gd name="connsiteX2" fmla="*/ 2919663 w 2919663"/>
              <a:gd name="connsiteY2" fmla="*/ 3966411 h 3978443"/>
              <a:gd name="connsiteX3" fmla="*/ 0 w 2919663"/>
              <a:gd name="connsiteY3" fmla="*/ 3978443 h 3978443"/>
              <a:gd name="connsiteX4" fmla="*/ 1 w 2919663"/>
              <a:gd name="connsiteY4" fmla="*/ 0 h 3978443"/>
              <a:gd name="connsiteX0" fmla="*/ 1 w 2883568"/>
              <a:gd name="connsiteY0" fmla="*/ 0 h 3978443"/>
              <a:gd name="connsiteX1" fmla="*/ 2883568 w 2883568"/>
              <a:gd name="connsiteY1" fmla="*/ 12031 h 3978443"/>
              <a:gd name="connsiteX2" fmla="*/ 2608578 w 2883568"/>
              <a:gd name="connsiteY2" fmla="*/ 3956984 h 3978443"/>
              <a:gd name="connsiteX3" fmla="*/ 0 w 2883568"/>
              <a:gd name="connsiteY3" fmla="*/ 3978443 h 3978443"/>
              <a:gd name="connsiteX4" fmla="*/ 1 w 2883568"/>
              <a:gd name="connsiteY4" fmla="*/ 0 h 3978443"/>
              <a:gd name="connsiteX0" fmla="*/ 0 w 2883567"/>
              <a:gd name="connsiteY0" fmla="*/ 0 h 3978443"/>
              <a:gd name="connsiteX1" fmla="*/ 2883567 w 2883567"/>
              <a:gd name="connsiteY1" fmla="*/ 12031 h 3978443"/>
              <a:gd name="connsiteX2" fmla="*/ 2608577 w 2883567"/>
              <a:gd name="connsiteY2" fmla="*/ 3956984 h 3978443"/>
              <a:gd name="connsiteX3" fmla="*/ 320510 w 2883567"/>
              <a:gd name="connsiteY3" fmla="*/ 3978443 h 3978443"/>
              <a:gd name="connsiteX4" fmla="*/ 0 w 2883567"/>
              <a:gd name="connsiteY4" fmla="*/ 0 h 3978443"/>
              <a:gd name="connsiteX0" fmla="*/ 0 w 2883567"/>
              <a:gd name="connsiteY0" fmla="*/ 0 h 3988275"/>
              <a:gd name="connsiteX1" fmla="*/ 2883567 w 2883567"/>
              <a:gd name="connsiteY1" fmla="*/ 12031 h 3988275"/>
              <a:gd name="connsiteX2" fmla="*/ 2608577 w 2883567"/>
              <a:gd name="connsiteY2" fmla="*/ 3956984 h 3988275"/>
              <a:gd name="connsiteX3" fmla="*/ 310678 w 2883567"/>
              <a:gd name="connsiteY3" fmla="*/ 3988275 h 3988275"/>
              <a:gd name="connsiteX4" fmla="*/ 0 w 2883567"/>
              <a:gd name="connsiteY4" fmla="*/ 0 h 3988275"/>
              <a:gd name="connsiteX0" fmla="*/ 0 w 2883567"/>
              <a:gd name="connsiteY0" fmla="*/ 0 h 3988275"/>
              <a:gd name="connsiteX1" fmla="*/ 2883567 w 2883567"/>
              <a:gd name="connsiteY1" fmla="*/ 12031 h 3988275"/>
              <a:gd name="connsiteX2" fmla="*/ 2608577 w 2883567"/>
              <a:gd name="connsiteY2" fmla="*/ 3956984 h 3988275"/>
              <a:gd name="connsiteX3" fmla="*/ 310678 w 2883567"/>
              <a:gd name="connsiteY3" fmla="*/ 3988275 h 3988275"/>
              <a:gd name="connsiteX4" fmla="*/ 0 w 2883567"/>
              <a:gd name="connsiteY4" fmla="*/ 0 h 3988275"/>
              <a:gd name="connsiteX0" fmla="*/ 0 w 2883567"/>
              <a:gd name="connsiteY0" fmla="*/ 0 h 3956984"/>
              <a:gd name="connsiteX1" fmla="*/ 2883567 w 2883567"/>
              <a:gd name="connsiteY1" fmla="*/ 12031 h 3956984"/>
              <a:gd name="connsiteX2" fmla="*/ 2608577 w 2883567"/>
              <a:gd name="connsiteY2" fmla="*/ 3956984 h 3956984"/>
              <a:gd name="connsiteX3" fmla="*/ 821956 w 2883567"/>
              <a:gd name="connsiteY3" fmla="*/ 3634314 h 3956984"/>
              <a:gd name="connsiteX4" fmla="*/ 0 w 2883567"/>
              <a:gd name="connsiteY4" fmla="*/ 0 h 3956984"/>
              <a:gd name="connsiteX0" fmla="*/ 0 w 2883567"/>
              <a:gd name="connsiteY0" fmla="*/ 0 h 3968611"/>
              <a:gd name="connsiteX1" fmla="*/ 2883567 w 2883567"/>
              <a:gd name="connsiteY1" fmla="*/ 12031 h 3968611"/>
              <a:gd name="connsiteX2" fmla="*/ 2608577 w 2883567"/>
              <a:gd name="connsiteY2" fmla="*/ 3956984 h 3968611"/>
              <a:gd name="connsiteX3" fmla="*/ 330343 w 2883567"/>
              <a:gd name="connsiteY3" fmla="*/ 3968611 h 3968611"/>
              <a:gd name="connsiteX4" fmla="*/ 0 w 2883567"/>
              <a:gd name="connsiteY4" fmla="*/ 0 h 3968611"/>
              <a:gd name="connsiteX0" fmla="*/ 0 w 2883567"/>
              <a:gd name="connsiteY0" fmla="*/ 0 h 3968611"/>
              <a:gd name="connsiteX1" fmla="*/ 2883567 w 2883567"/>
              <a:gd name="connsiteY1" fmla="*/ 12031 h 3968611"/>
              <a:gd name="connsiteX2" fmla="*/ 2608577 w 2883567"/>
              <a:gd name="connsiteY2" fmla="*/ 3956984 h 3968611"/>
              <a:gd name="connsiteX3" fmla="*/ 330343 w 2883567"/>
              <a:gd name="connsiteY3" fmla="*/ 3968611 h 3968611"/>
              <a:gd name="connsiteX4" fmla="*/ 0 w 2883567"/>
              <a:gd name="connsiteY4" fmla="*/ 0 h 3968611"/>
              <a:gd name="connsiteX0" fmla="*/ 0 w 2883567"/>
              <a:gd name="connsiteY0" fmla="*/ 0 h 3968611"/>
              <a:gd name="connsiteX1" fmla="*/ 2883567 w 2883567"/>
              <a:gd name="connsiteY1" fmla="*/ 12031 h 3968611"/>
              <a:gd name="connsiteX2" fmla="*/ 2608577 w 2883567"/>
              <a:gd name="connsiteY2" fmla="*/ 3956984 h 3968611"/>
              <a:gd name="connsiteX3" fmla="*/ 330343 w 2883567"/>
              <a:gd name="connsiteY3" fmla="*/ 3968611 h 3968611"/>
              <a:gd name="connsiteX4" fmla="*/ 0 w 2883567"/>
              <a:gd name="connsiteY4" fmla="*/ 0 h 396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567" h="3968611">
                <a:moveTo>
                  <a:pt x="0" y="0"/>
                </a:moveTo>
                <a:lnTo>
                  <a:pt x="2883567" y="12031"/>
                </a:lnTo>
                <a:lnTo>
                  <a:pt x="2608577" y="3956984"/>
                </a:lnTo>
                <a:lnTo>
                  <a:pt x="330343" y="3968611"/>
                </a:lnTo>
                <a:cubicBezTo>
                  <a:pt x="222188" y="2553973"/>
                  <a:pt x="117987" y="1345813"/>
                  <a:pt x="0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80A9796-9FC2-4840-8485-782428485CC3}"/>
              </a:ext>
            </a:extLst>
          </p:cNvPr>
          <p:cNvSpPr/>
          <p:nvPr/>
        </p:nvSpPr>
        <p:spPr bwMode="auto">
          <a:xfrm>
            <a:off x="7162800" y="838200"/>
            <a:ext cx="3804761" cy="4908721"/>
          </a:xfrm>
          <a:custGeom>
            <a:avLst/>
            <a:gdLst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3581400 w 3581400"/>
              <a:gd name="connsiteY2" fmla="*/ 4038600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2847474 w 3581400"/>
              <a:gd name="connsiteY2" fmla="*/ 4026569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50632"/>
              <a:gd name="connsiteX1" fmla="*/ 3581400 w 3581400"/>
              <a:gd name="connsiteY1" fmla="*/ 0 h 4050632"/>
              <a:gd name="connsiteX2" fmla="*/ 2847474 w 3581400"/>
              <a:gd name="connsiteY2" fmla="*/ 4026569 h 4050632"/>
              <a:gd name="connsiteX3" fmla="*/ 577516 w 3581400"/>
              <a:gd name="connsiteY3" fmla="*/ 4050632 h 4050632"/>
              <a:gd name="connsiteX4" fmla="*/ 0 w 3581400"/>
              <a:gd name="connsiteY4" fmla="*/ 0 h 4050632"/>
              <a:gd name="connsiteX0" fmla="*/ 0 w 3328736"/>
              <a:gd name="connsiteY0" fmla="*/ 60158 h 4050632"/>
              <a:gd name="connsiteX1" fmla="*/ 3328736 w 3328736"/>
              <a:gd name="connsiteY1" fmla="*/ 0 h 4050632"/>
              <a:gd name="connsiteX2" fmla="*/ 2594810 w 3328736"/>
              <a:gd name="connsiteY2" fmla="*/ 4026569 h 4050632"/>
              <a:gd name="connsiteX3" fmla="*/ 324852 w 3328736"/>
              <a:gd name="connsiteY3" fmla="*/ 4050632 h 4050632"/>
              <a:gd name="connsiteX4" fmla="*/ 0 w 3328736"/>
              <a:gd name="connsiteY4" fmla="*/ 60158 h 4050632"/>
              <a:gd name="connsiteX0" fmla="*/ 0 w 2883567"/>
              <a:gd name="connsiteY0" fmla="*/ 0 h 3990474"/>
              <a:gd name="connsiteX1" fmla="*/ 2883567 w 2883567"/>
              <a:gd name="connsiteY1" fmla="*/ 12031 h 3990474"/>
              <a:gd name="connsiteX2" fmla="*/ 2594810 w 2883567"/>
              <a:gd name="connsiteY2" fmla="*/ 3966411 h 3990474"/>
              <a:gd name="connsiteX3" fmla="*/ 324852 w 2883567"/>
              <a:gd name="connsiteY3" fmla="*/ 3990474 h 3990474"/>
              <a:gd name="connsiteX4" fmla="*/ 0 w 2883567"/>
              <a:gd name="connsiteY4" fmla="*/ 0 h 3990474"/>
              <a:gd name="connsiteX0" fmla="*/ 0 w 2919662"/>
              <a:gd name="connsiteY0" fmla="*/ 0 h 3990474"/>
              <a:gd name="connsiteX1" fmla="*/ 2883567 w 2919662"/>
              <a:gd name="connsiteY1" fmla="*/ 12031 h 3990474"/>
              <a:gd name="connsiteX2" fmla="*/ 2919662 w 2919662"/>
              <a:gd name="connsiteY2" fmla="*/ 3966411 h 3990474"/>
              <a:gd name="connsiteX3" fmla="*/ 324852 w 2919662"/>
              <a:gd name="connsiteY3" fmla="*/ 3990474 h 3990474"/>
              <a:gd name="connsiteX4" fmla="*/ 0 w 2919662"/>
              <a:gd name="connsiteY4" fmla="*/ 0 h 3990474"/>
              <a:gd name="connsiteX0" fmla="*/ 1 w 2919663"/>
              <a:gd name="connsiteY0" fmla="*/ 0 h 3978443"/>
              <a:gd name="connsiteX1" fmla="*/ 2883568 w 2919663"/>
              <a:gd name="connsiteY1" fmla="*/ 12031 h 3978443"/>
              <a:gd name="connsiteX2" fmla="*/ 2919663 w 2919663"/>
              <a:gd name="connsiteY2" fmla="*/ 3966411 h 3978443"/>
              <a:gd name="connsiteX3" fmla="*/ 0 w 2919663"/>
              <a:gd name="connsiteY3" fmla="*/ 3978443 h 3978443"/>
              <a:gd name="connsiteX4" fmla="*/ 1 w 2919663"/>
              <a:gd name="connsiteY4" fmla="*/ 0 h 3978443"/>
              <a:gd name="connsiteX0" fmla="*/ 1 w 3160044"/>
              <a:gd name="connsiteY0" fmla="*/ 106441 h 4084884"/>
              <a:gd name="connsiteX1" fmla="*/ 3160044 w 3160044"/>
              <a:gd name="connsiteY1" fmla="*/ 0 h 4084884"/>
              <a:gd name="connsiteX2" fmla="*/ 2919663 w 3160044"/>
              <a:gd name="connsiteY2" fmla="*/ 4072852 h 4084884"/>
              <a:gd name="connsiteX3" fmla="*/ 0 w 3160044"/>
              <a:gd name="connsiteY3" fmla="*/ 4084884 h 4084884"/>
              <a:gd name="connsiteX4" fmla="*/ 1 w 3160044"/>
              <a:gd name="connsiteY4" fmla="*/ 106441 h 4084884"/>
              <a:gd name="connsiteX0" fmla="*/ 1 w 3160044"/>
              <a:gd name="connsiteY0" fmla="*/ 106441 h 4084884"/>
              <a:gd name="connsiteX1" fmla="*/ 3160044 w 3160044"/>
              <a:gd name="connsiteY1" fmla="*/ 0 h 4084884"/>
              <a:gd name="connsiteX2" fmla="*/ 2773294 w 3160044"/>
              <a:gd name="connsiteY2" fmla="*/ 4064954 h 4084884"/>
              <a:gd name="connsiteX3" fmla="*/ 0 w 3160044"/>
              <a:gd name="connsiteY3" fmla="*/ 4084884 h 4084884"/>
              <a:gd name="connsiteX4" fmla="*/ 1 w 3160044"/>
              <a:gd name="connsiteY4" fmla="*/ 106441 h 4084884"/>
              <a:gd name="connsiteX0" fmla="*/ 0 w 3160043"/>
              <a:gd name="connsiteY0" fmla="*/ 106441 h 4069087"/>
              <a:gd name="connsiteX1" fmla="*/ 3160043 w 3160043"/>
              <a:gd name="connsiteY1" fmla="*/ 0 h 4069087"/>
              <a:gd name="connsiteX2" fmla="*/ 2773293 w 3160043"/>
              <a:gd name="connsiteY2" fmla="*/ 4064954 h 4069087"/>
              <a:gd name="connsiteX3" fmla="*/ 268344 w 3160043"/>
              <a:gd name="connsiteY3" fmla="*/ 4069087 h 4069087"/>
              <a:gd name="connsiteX4" fmla="*/ 0 w 3160043"/>
              <a:gd name="connsiteY4" fmla="*/ 106441 h 4069087"/>
              <a:gd name="connsiteX0" fmla="*/ 0 w 3282018"/>
              <a:gd name="connsiteY0" fmla="*/ 0 h 4112712"/>
              <a:gd name="connsiteX1" fmla="*/ 3282018 w 3282018"/>
              <a:gd name="connsiteY1" fmla="*/ 43625 h 4112712"/>
              <a:gd name="connsiteX2" fmla="*/ 2895268 w 3282018"/>
              <a:gd name="connsiteY2" fmla="*/ 4108579 h 4112712"/>
              <a:gd name="connsiteX3" fmla="*/ 390319 w 3282018"/>
              <a:gd name="connsiteY3" fmla="*/ 4112712 h 4112712"/>
              <a:gd name="connsiteX4" fmla="*/ 0 w 3282018"/>
              <a:gd name="connsiteY4" fmla="*/ 0 h 4112712"/>
              <a:gd name="connsiteX0" fmla="*/ 0 w 3282018"/>
              <a:gd name="connsiteY0" fmla="*/ 0 h 4112712"/>
              <a:gd name="connsiteX1" fmla="*/ 3282018 w 3282018"/>
              <a:gd name="connsiteY1" fmla="*/ 43625 h 4112712"/>
              <a:gd name="connsiteX2" fmla="*/ 2895268 w 3282018"/>
              <a:gd name="connsiteY2" fmla="*/ 4108579 h 4112712"/>
              <a:gd name="connsiteX3" fmla="*/ 390319 w 3282018"/>
              <a:gd name="connsiteY3" fmla="*/ 4112712 h 4112712"/>
              <a:gd name="connsiteX4" fmla="*/ 0 w 3282018"/>
              <a:gd name="connsiteY4" fmla="*/ 0 h 4112712"/>
              <a:gd name="connsiteX0" fmla="*/ 0 w 3282018"/>
              <a:gd name="connsiteY0" fmla="*/ 0 h 4112712"/>
              <a:gd name="connsiteX1" fmla="*/ 3282018 w 3282018"/>
              <a:gd name="connsiteY1" fmla="*/ 43625 h 4112712"/>
              <a:gd name="connsiteX2" fmla="*/ 2895268 w 3282018"/>
              <a:gd name="connsiteY2" fmla="*/ 4108579 h 4112712"/>
              <a:gd name="connsiteX3" fmla="*/ 390319 w 3282018"/>
              <a:gd name="connsiteY3" fmla="*/ 4112712 h 4112712"/>
              <a:gd name="connsiteX4" fmla="*/ 0 w 3282018"/>
              <a:gd name="connsiteY4" fmla="*/ 0 h 411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2018" h="4112712">
                <a:moveTo>
                  <a:pt x="0" y="0"/>
                </a:moveTo>
                <a:lnTo>
                  <a:pt x="3282018" y="43625"/>
                </a:lnTo>
                <a:lnTo>
                  <a:pt x="2895268" y="4108579"/>
                </a:lnTo>
                <a:lnTo>
                  <a:pt x="390319" y="4112712"/>
                </a:lnTo>
                <a:cubicBezTo>
                  <a:pt x="252081" y="2668092"/>
                  <a:pt x="113843" y="1334046"/>
                  <a:pt x="0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4684A-DF2D-B147-A0AD-96F216DEC36D}"/>
              </a:ext>
            </a:extLst>
          </p:cNvPr>
          <p:cNvCxnSpPr>
            <a:stCxn id="2" idx="0"/>
            <a:endCxn id="5" idx="0"/>
          </p:cNvCxnSpPr>
          <p:nvPr/>
        </p:nvCxnSpPr>
        <p:spPr bwMode="auto">
          <a:xfrm flipH="1" flipV="1">
            <a:off x="7162800" y="838200"/>
            <a:ext cx="434170" cy="31145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0FCCE0-1725-A146-8534-372A47B39E9E}"/>
              </a:ext>
            </a:extLst>
          </p:cNvPr>
          <p:cNvCxnSpPr>
            <a:cxnSpLocks/>
            <a:stCxn id="2" idx="3"/>
            <a:endCxn id="5" idx="3"/>
          </p:cNvCxnSpPr>
          <p:nvPr/>
        </p:nvCxnSpPr>
        <p:spPr bwMode="auto">
          <a:xfrm flipH="1">
            <a:off x="7615287" y="5118268"/>
            <a:ext cx="312026" cy="62865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A83EA3-D92A-7D47-A75F-8FB4BB807268}"/>
              </a:ext>
            </a:extLst>
          </p:cNvPr>
          <p:cNvCxnSpPr>
            <a:cxnSpLocks/>
            <a:stCxn id="2" idx="2"/>
            <a:endCxn id="5" idx="2"/>
          </p:cNvCxnSpPr>
          <p:nvPr/>
        </p:nvCxnSpPr>
        <p:spPr bwMode="auto">
          <a:xfrm>
            <a:off x="10205547" y="5106641"/>
            <a:ext cx="313664" cy="63534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C024F6-DA8A-F044-8781-055800EB708F}"/>
              </a:ext>
            </a:extLst>
          </p:cNvPr>
          <p:cNvCxnSpPr>
            <a:cxnSpLocks/>
            <a:stCxn id="2" idx="1"/>
            <a:endCxn id="5" idx="1"/>
          </p:cNvCxnSpPr>
          <p:nvPr/>
        </p:nvCxnSpPr>
        <p:spPr bwMode="auto">
          <a:xfrm flipV="1">
            <a:off x="10480537" y="890269"/>
            <a:ext cx="487024" cy="27141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389042D-ACC1-9D4D-9D6A-7F99E31DDD43}"/>
              </a:ext>
            </a:extLst>
          </p:cNvPr>
          <p:cNvSpPr/>
          <p:nvPr/>
        </p:nvSpPr>
        <p:spPr bwMode="auto">
          <a:xfrm>
            <a:off x="7445701" y="3480359"/>
            <a:ext cx="3238340" cy="421379"/>
          </a:xfrm>
          <a:custGeom>
            <a:avLst/>
            <a:gdLst>
              <a:gd name="connsiteX0" fmla="*/ 0 w 2743200"/>
              <a:gd name="connsiteY0" fmla="*/ 0 h 990600"/>
              <a:gd name="connsiteX1" fmla="*/ 2743200 w 2743200"/>
              <a:gd name="connsiteY1" fmla="*/ 0 h 990600"/>
              <a:gd name="connsiteX2" fmla="*/ 2743200 w 2743200"/>
              <a:gd name="connsiteY2" fmla="*/ 990600 h 990600"/>
              <a:gd name="connsiteX3" fmla="*/ 0 w 2743200"/>
              <a:gd name="connsiteY3" fmla="*/ 990600 h 990600"/>
              <a:gd name="connsiteX4" fmla="*/ 0 w 2743200"/>
              <a:gd name="connsiteY4" fmla="*/ 0 h 990600"/>
              <a:gd name="connsiteX0" fmla="*/ 48409 w 2743200"/>
              <a:gd name="connsiteY0" fmla="*/ 172123 h 990600"/>
              <a:gd name="connsiteX1" fmla="*/ 2743200 w 2743200"/>
              <a:gd name="connsiteY1" fmla="*/ 0 h 990600"/>
              <a:gd name="connsiteX2" fmla="*/ 2743200 w 2743200"/>
              <a:gd name="connsiteY2" fmla="*/ 990600 h 990600"/>
              <a:gd name="connsiteX3" fmla="*/ 0 w 2743200"/>
              <a:gd name="connsiteY3" fmla="*/ 990600 h 990600"/>
              <a:gd name="connsiteX4" fmla="*/ 48409 w 2743200"/>
              <a:gd name="connsiteY4" fmla="*/ 172123 h 990600"/>
              <a:gd name="connsiteX0" fmla="*/ 48409 w 2743200"/>
              <a:gd name="connsiteY0" fmla="*/ 0 h 818477"/>
              <a:gd name="connsiteX1" fmla="*/ 2657139 w 2743200"/>
              <a:gd name="connsiteY1" fmla="*/ 5379 h 818477"/>
              <a:gd name="connsiteX2" fmla="*/ 2743200 w 2743200"/>
              <a:gd name="connsiteY2" fmla="*/ 818477 h 818477"/>
              <a:gd name="connsiteX3" fmla="*/ 0 w 2743200"/>
              <a:gd name="connsiteY3" fmla="*/ 818477 h 818477"/>
              <a:gd name="connsiteX4" fmla="*/ 48409 w 2743200"/>
              <a:gd name="connsiteY4" fmla="*/ 0 h 818477"/>
              <a:gd name="connsiteX0" fmla="*/ 48409 w 3060551"/>
              <a:gd name="connsiteY0" fmla="*/ 0 h 818477"/>
              <a:gd name="connsiteX1" fmla="*/ 2657139 w 3060551"/>
              <a:gd name="connsiteY1" fmla="*/ 5379 h 818477"/>
              <a:gd name="connsiteX2" fmla="*/ 3060551 w 3060551"/>
              <a:gd name="connsiteY2" fmla="*/ 237564 h 818477"/>
              <a:gd name="connsiteX3" fmla="*/ 0 w 3060551"/>
              <a:gd name="connsiteY3" fmla="*/ 818477 h 818477"/>
              <a:gd name="connsiteX4" fmla="*/ 48409 w 3060551"/>
              <a:gd name="connsiteY4" fmla="*/ 0 h 818477"/>
              <a:gd name="connsiteX0" fmla="*/ 392653 w 3404795"/>
              <a:gd name="connsiteY0" fmla="*/ 0 h 264458"/>
              <a:gd name="connsiteX1" fmla="*/ 3001383 w 3404795"/>
              <a:gd name="connsiteY1" fmla="*/ 5379 h 264458"/>
              <a:gd name="connsiteX2" fmla="*/ 3404795 w 3404795"/>
              <a:gd name="connsiteY2" fmla="*/ 237564 h 264458"/>
              <a:gd name="connsiteX3" fmla="*/ 0 w 3404795"/>
              <a:gd name="connsiteY3" fmla="*/ 264458 h 264458"/>
              <a:gd name="connsiteX4" fmla="*/ 392653 w 3404795"/>
              <a:gd name="connsiteY4" fmla="*/ 0 h 264458"/>
              <a:gd name="connsiteX0" fmla="*/ 392653 w 3308275"/>
              <a:gd name="connsiteY0" fmla="*/ 0 h 374724"/>
              <a:gd name="connsiteX1" fmla="*/ 3001383 w 3308275"/>
              <a:gd name="connsiteY1" fmla="*/ 5379 h 374724"/>
              <a:gd name="connsiteX2" fmla="*/ 3308275 w 3308275"/>
              <a:gd name="connsiteY2" fmla="*/ 374724 h 374724"/>
              <a:gd name="connsiteX3" fmla="*/ 0 w 3308275"/>
              <a:gd name="connsiteY3" fmla="*/ 264458 h 374724"/>
              <a:gd name="connsiteX4" fmla="*/ 392653 w 3308275"/>
              <a:gd name="connsiteY4" fmla="*/ 0 h 374724"/>
              <a:gd name="connsiteX0" fmla="*/ 392653 w 3308275"/>
              <a:gd name="connsiteY0" fmla="*/ 0 h 374724"/>
              <a:gd name="connsiteX1" fmla="*/ 2935343 w 3308275"/>
              <a:gd name="connsiteY1" fmla="*/ 5379 h 374724"/>
              <a:gd name="connsiteX2" fmla="*/ 3308275 w 3308275"/>
              <a:gd name="connsiteY2" fmla="*/ 374724 h 374724"/>
              <a:gd name="connsiteX3" fmla="*/ 0 w 3308275"/>
              <a:gd name="connsiteY3" fmla="*/ 264458 h 374724"/>
              <a:gd name="connsiteX4" fmla="*/ 392653 w 3308275"/>
              <a:gd name="connsiteY4" fmla="*/ 0 h 374724"/>
              <a:gd name="connsiteX0" fmla="*/ 412973 w 3308275"/>
              <a:gd name="connsiteY0" fmla="*/ 20021 h 369345"/>
              <a:gd name="connsiteX1" fmla="*/ 2935343 w 3308275"/>
              <a:gd name="connsiteY1" fmla="*/ 0 h 369345"/>
              <a:gd name="connsiteX2" fmla="*/ 3308275 w 3308275"/>
              <a:gd name="connsiteY2" fmla="*/ 369345 h 369345"/>
              <a:gd name="connsiteX3" fmla="*/ 0 w 3308275"/>
              <a:gd name="connsiteY3" fmla="*/ 259079 h 369345"/>
              <a:gd name="connsiteX4" fmla="*/ 412973 w 3308275"/>
              <a:gd name="connsiteY4" fmla="*/ 20021 h 369345"/>
              <a:gd name="connsiteX0" fmla="*/ 367253 w 3262555"/>
              <a:gd name="connsiteY0" fmla="*/ 20021 h 391159"/>
              <a:gd name="connsiteX1" fmla="*/ 2889623 w 3262555"/>
              <a:gd name="connsiteY1" fmla="*/ 0 h 391159"/>
              <a:gd name="connsiteX2" fmla="*/ 3262555 w 3262555"/>
              <a:gd name="connsiteY2" fmla="*/ 369345 h 391159"/>
              <a:gd name="connsiteX3" fmla="*/ 0 w 3262555"/>
              <a:gd name="connsiteY3" fmla="*/ 391159 h 391159"/>
              <a:gd name="connsiteX4" fmla="*/ 367253 w 3262555"/>
              <a:gd name="connsiteY4" fmla="*/ 20021 h 391159"/>
              <a:gd name="connsiteX0" fmla="*/ 357205 w 3262555"/>
              <a:gd name="connsiteY0" fmla="*/ 0 h 421379"/>
              <a:gd name="connsiteX1" fmla="*/ 2889623 w 3262555"/>
              <a:gd name="connsiteY1" fmla="*/ 30220 h 421379"/>
              <a:gd name="connsiteX2" fmla="*/ 3262555 w 3262555"/>
              <a:gd name="connsiteY2" fmla="*/ 399565 h 421379"/>
              <a:gd name="connsiteX3" fmla="*/ 0 w 3262555"/>
              <a:gd name="connsiteY3" fmla="*/ 421379 h 421379"/>
              <a:gd name="connsiteX4" fmla="*/ 357205 w 3262555"/>
              <a:gd name="connsiteY4" fmla="*/ 0 h 421379"/>
              <a:gd name="connsiteX0" fmla="*/ 357205 w 3262555"/>
              <a:gd name="connsiteY0" fmla="*/ 0 h 399565"/>
              <a:gd name="connsiteX1" fmla="*/ 2889623 w 3262555"/>
              <a:gd name="connsiteY1" fmla="*/ 30220 h 399565"/>
              <a:gd name="connsiteX2" fmla="*/ 3262555 w 3262555"/>
              <a:gd name="connsiteY2" fmla="*/ 399565 h 399565"/>
              <a:gd name="connsiteX3" fmla="*/ 0 w 3262555"/>
              <a:gd name="connsiteY3" fmla="*/ 340993 h 399565"/>
              <a:gd name="connsiteX4" fmla="*/ 357205 w 3262555"/>
              <a:gd name="connsiteY4" fmla="*/ 0 h 399565"/>
              <a:gd name="connsiteX0" fmla="*/ 337109 w 3242459"/>
              <a:gd name="connsiteY0" fmla="*/ 0 h 421379"/>
              <a:gd name="connsiteX1" fmla="*/ 2869527 w 3242459"/>
              <a:gd name="connsiteY1" fmla="*/ 30220 h 421379"/>
              <a:gd name="connsiteX2" fmla="*/ 3242459 w 3242459"/>
              <a:gd name="connsiteY2" fmla="*/ 399565 h 421379"/>
              <a:gd name="connsiteX3" fmla="*/ 0 w 3242459"/>
              <a:gd name="connsiteY3" fmla="*/ 421379 h 421379"/>
              <a:gd name="connsiteX4" fmla="*/ 337109 w 3242459"/>
              <a:gd name="connsiteY4" fmla="*/ 0 h 421379"/>
              <a:gd name="connsiteX0" fmla="*/ 337109 w 3242459"/>
              <a:gd name="connsiteY0" fmla="*/ 0 h 421379"/>
              <a:gd name="connsiteX1" fmla="*/ 2873646 w 3242459"/>
              <a:gd name="connsiteY1" fmla="*/ 5507 h 421379"/>
              <a:gd name="connsiteX2" fmla="*/ 3242459 w 3242459"/>
              <a:gd name="connsiteY2" fmla="*/ 399565 h 421379"/>
              <a:gd name="connsiteX3" fmla="*/ 0 w 3242459"/>
              <a:gd name="connsiteY3" fmla="*/ 421379 h 421379"/>
              <a:gd name="connsiteX4" fmla="*/ 337109 w 3242459"/>
              <a:gd name="connsiteY4" fmla="*/ 0 h 421379"/>
              <a:gd name="connsiteX0" fmla="*/ 337109 w 3238340"/>
              <a:gd name="connsiteY0" fmla="*/ 0 h 421379"/>
              <a:gd name="connsiteX1" fmla="*/ 2873646 w 3238340"/>
              <a:gd name="connsiteY1" fmla="*/ 5507 h 421379"/>
              <a:gd name="connsiteX2" fmla="*/ 3238340 w 3238340"/>
              <a:gd name="connsiteY2" fmla="*/ 411921 h 421379"/>
              <a:gd name="connsiteX3" fmla="*/ 0 w 3238340"/>
              <a:gd name="connsiteY3" fmla="*/ 421379 h 421379"/>
              <a:gd name="connsiteX4" fmla="*/ 337109 w 3238340"/>
              <a:gd name="connsiteY4" fmla="*/ 0 h 42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340" h="421379">
                <a:moveTo>
                  <a:pt x="337109" y="0"/>
                </a:moveTo>
                <a:lnTo>
                  <a:pt x="2873646" y="5507"/>
                </a:lnTo>
                <a:lnTo>
                  <a:pt x="3238340" y="411921"/>
                </a:lnTo>
                <a:lnTo>
                  <a:pt x="0" y="421379"/>
                </a:lnTo>
                <a:lnTo>
                  <a:pt x="337109" y="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6BC0FA8-4C63-AD44-A026-174C0A5492E7}"/>
              </a:ext>
            </a:extLst>
          </p:cNvPr>
          <p:cNvSpPr/>
          <p:nvPr/>
        </p:nvSpPr>
        <p:spPr bwMode="auto">
          <a:xfrm>
            <a:off x="7478218" y="4213195"/>
            <a:ext cx="3169465" cy="279621"/>
          </a:xfrm>
          <a:custGeom>
            <a:avLst/>
            <a:gdLst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117315 w 3164207"/>
              <a:gd name="connsiteY6" fmla="*/ 282605 h 282605"/>
              <a:gd name="connsiteX7" fmla="*/ 0 w 3164207"/>
              <a:gd name="connsiteY7" fmla="*/ 16529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117315 w 3164207"/>
              <a:gd name="connsiteY6" fmla="*/ 282605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243439 w 3164207"/>
              <a:gd name="connsiteY6" fmla="*/ 278664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243439 w 3164207"/>
              <a:gd name="connsiteY6" fmla="*/ 278664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243439 w 3164207"/>
              <a:gd name="connsiteY6" fmla="*/ 278664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5148 w 3153590"/>
              <a:gd name="connsiteY0" fmla="*/ 93667 h 282605"/>
              <a:gd name="connsiteX1" fmla="*/ 106698 w 3153590"/>
              <a:gd name="connsiteY1" fmla="*/ 0 h 282605"/>
              <a:gd name="connsiteX2" fmla="*/ 3036275 w 3153590"/>
              <a:gd name="connsiteY2" fmla="*/ 0 h 282605"/>
              <a:gd name="connsiteX3" fmla="*/ 3153590 w 3153590"/>
              <a:gd name="connsiteY3" fmla="*/ 117315 h 282605"/>
              <a:gd name="connsiteX4" fmla="*/ 3153590 w 3153590"/>
              <a:gd name="connsiteY4" fmla="*/ 165290 h 282605"/>
              <a:gd name="connsiteX5" fmla="*/ 3036275 w 3153590"/>
              <a:gd name="connsiteY5" fmla="*/ 282605 h 282605"/>
              <a:gd name="connsiteX6" fmla="*/ 232822 w 3153590"/>
              <a:gd name="connsiteY6" fmla="*/ 278664 h 282605"/>
              <a:gd name="connsiteX7" fmla="*/ 13031 w 3153590"/>
              <a:gd name="connsiteY7" fmla="*/ 192880 h 282605"/>
              <a:gd name="connsiteX8" fmla="*/ 5148 w 3153590"/>
              <a:gd name="connsiteY8" fmla="*/ 93667 h 282605"/>
              <a:gd name="connsiteX0" fmla="*/ 5148 w 3153590"/>
              <a:gd name="connsiteY0" fmla="*/ 93667 h 282605"/>
              <a:gd name="connsiteX1" fmla="*/ 106698 w 3153590"/>
              <a:gd name="connsiteY1" fmla="*/ 0 h 282605"/>
              <a:gd name="connsiteX2" fmla="*/ 3036275 w 3153590"/>
              <a:gd name="connsiteY2" fmla="*/ 0 h 282605"/>
              <a:gd name="connsiteX3" fmla="*/ 3153590 w 3153590"/>
              <a:gd name="connsiteY3" fmla="*/ 117315 h 282605"/>
              <a:gd name="connsiteX4" fmla="*/ 3153590 w 3153590"/>
              <a:gd name="connsiteY4" fmla="*/ 165290 h 282605"/>
              <a:gd name="connsiteX5" fmla="*/ 3036275 w 3153590"/>
              <a:gd name="connsiteY5" fmla="*/ 282605 h 282605"/>
              <a:gd name="connsiteX6" fmla="*/ 232822 w 3153590"/>
              <a:gd name="connsiteY6" fmla="*/ 278664 h 282605"/>
              <a:gd name="connsiteX7" fmla="*/ 13031 w 3153590"/>
              <a:gd name="connsiteY7" fmla="*/ 192880 h 282605"/>
              <a:gd name="connsiteX8" fmla="*/ 5148 w 3153590"/>
              <a:gd name="connsiteY8" fmla="*/ 93667 h 282605"/>
              <a:gd name="connsiteX0" fmla="*/ 5148 w 3153590"/>
              <a:gd name="connsiteY0" fmla="*/ 93667 h 279430"/>
              <a:gd name="connsiteX1" fmla="*/ 106698 w 3153590"/>
              <a:gd name="connsiteY1" fmla="*/ 0 h 279430"/>
              <a:gd name="connsiteX2" fmla="*/ 3036275 w 3153590"/>
              <a:gd name="connsiteY2" fmla="*/ 0 h 279430"/>
              <a:gd name="connsiteX3" fmla="*/ 3153590 w 3153590"/>
              <a:gd name="connsiteY3" fmla="*/ 117315 h 279430"/>
              <a:gd name="connsiteX4" fmla="*/ 3153590 w 3153590"/>
              <a:gd name="connsiteY4" fmla="*/ 165290 h 279430"/>
              <a:gd name="connsiteX5" fmla="*/ 2848950 w 3153590"/>
              <a:gd name="connsiteY5" fmla="*/ 279430 h 279430"/>
              <a:gd name="connsiteX6" fmla="*/ 232822 w 3153590"/>
              <a:gd name="connsiteY6" fmla="*/ 278664 h 279430"/>
              <a:gd name="connsiteX7" fmla="*/ 13031 w 3153590"/>
              <a:gd name="connsiteY7" fmla="*/ 192880 h 279430"/>
              <a:gd name="connsiteX8" fmla="*/ 5148 w 3153590"/>
              <a:gd name="connsiteY8" fmla="*/ 93667 h 279430"/>
              <a:gd name="connsiteX0" fmla="*/ 5148 w 3153590"/>
              <a:gd name="connsiteY0" fmla="*/ 93667 h 279502"/>
              <a:gd name="connsiteX1" fmla="*/ 106698 w 3153590"/>
              <a:gd name="connsiteY1" fmla="*/ 0 h 279502"/>
              <a:gd name="connsiteX2" fmla="*/ 3036275 w 3153590"/>
              <a:gd name="connsiteY2" fmla="*/ 0 h 279502"/>
              <a:gd name="connsiteX3" fmla="*/ 3153590 w 3153590"/>
              <a:gd name="connsiteY3" fmla="*/ 117315 h 279502"/>
              <a:gd name="connsiteX4" fmla="*/ 3105965 w 3153590"/>
              <a:gd name="connsiteY4" fmla="*/ 219265 h 279502"/>
              <a:gd name="connsiteX5" fmla="*/ 2848950 w 3153590"/>
              <a:gd name="connsiteY5" fmla="*/ 279430 h 279502"/>
              <a:gd name="connsiteX6" fmla="*/ 232822 w 3153590"/>
              <a:gd name="connsiteY6" fmla="*/ 278664 h 279502"/>
              <a:gd name="connsiteX7" fmla="*/ 13031 w 3153590"/>
              <a:gd name="connsiteY7" fmla="*/ 192880 h 279502"/>
              <a:gd name="connsiteX8" fmla="*/ 5148 w 3153590"/>
              <a:gd name="connsiteY8" fmla="*/ 93667 h 279502"/>
              <a:gd name="connsiteX0" fmla="*/ 5148 w 3153590"/>
              <a:gd name="connsiteY0" fmla="*/ 93667 h 279430"/>
              <a:gd name="connsiteX1" fmla="*/ 106698 w 3153590"/>
              <a:gd name="connsiteY1" fmla="*/ 0 h 279430"/>
              <a:gd name="connsiteX2" fmla="*/ 3036275 w 3153590"/>
              <a:gd name="connsiteY2" fmla="*/ 0 h 279430"/>
              <a:gd name="connsiteX3" fmla="*/ 3153590 w 3153590"/>
              <a:gd name="connsiteY3" fmla="*/ 117315 h 279430"/>
              <a:gd name="connsiteX4" fmla="*/ 3105965 w 3153590"/>
              <a:gd name="connsiteY4" fmla="*/ 219265 h 279430"/>
              <a:gd name="connsiteX5" fmla="*/ 2848950 w 3153590"/>
              <a:gd name="connsiteY5" fmla="*/ 279430 h 279430"/>
              <a:gd name="connsiteX6" fmla="*/ 232822 w 3153590"/>
              <a:gd name="connsiteY6" fmla="*/ 278664 h 279430"/>
              <a:gd name="connsiteX7" fmla="*/ 13031 w 3153590"/>
              <a:gd name="connsiteY7" fmla="*/ 192880 h 279430"/>
              <a:gd name="connsiteX8" fmla="*/ 5148 w 3153590"/>
              <a:gd name="connsiteY8" fmla="*/ 93667 h 279430"/>
              <a:gd name="connsiteX0" fmla="*/ 5148 w 3153590"/>
              <a:gd name="connsiteY0" fmla="*/ 93667 h 279430"/>
              <a:gd name="connsiteX1" fmla="*/ 106698 w 3153590"/>
              <a:gd name="connsiteY1" fmla="*/ 0 h 279430"/>
              <a:gd name="connsiteX2" fmla="*/ 3036275 w 3153590"/>
              <a:gd name="connsiteY2" fmla="*/ 0 h 279430"/>
              <a:gd name="connsiteX3" fmla="*/ 3153590 w 3153590"/>
              <a:gd name="connsiteY3" fmla="*/ 117315 h 279430"/>
              <a:gd name="connsiteX4" fmla="*/ 3105965 w 3153590"/>
              <a:gd name="connsiteY4" fmla="*/ 219265 h 279430"/>
              <a:gd name="connsiteX5" fmla="*/ 2848950 w 3153590"/>
              <a:gd name="connsiteY5" fmla="*/ 279430 h 279430"/>
              <a:gd name="connsiteX6" fmla="*/ 232822 w 3153590"/>
              <a:gd name="connsiteY6" fmla="*/ 278664 h 279430"/>
              <a:gd name="connsiteX7" fmla="*/ 13031 w 3153590"/>
              <a:gd name="connsiteY7" fmla="*/ 192880 h 279430"/>
              <a:gd name="connsiteX8" fmla="*/ 5148 w 3153590"/>
              <a:gd name="connsiteY8" fmla="*/ 93667 h 279430"/>
              <a:gd name="connsiteX0" fmla="*/ 5148 w 3169465"/>
              <a:gd name="connsiteY0" fmla="*/ 93667 h 279430"/>
              <a:gd name="connsiteX1" fmla="*/ 106698 w 3169465"/>
              <a:gd name="connsiteY1" fmla="*/ 0 h 279430"/>
              <a:gd name="connsiteX2" fmla="*/ 3036275 w 3169465"/>
              <a:gd name="connsiteY2" fmla="*/ 0 h 279430"/>
              <a:gd name="connsiteX3" fmla="*/ 3169465 w 3169465"/>
              <a:gd name="connsiteY3" fmla="*/ 117315 h 279430"/>
              <a:gd name="connsiteX4" fmla="*/ 3105965 w 3169465"/>
              <a:gd name="connsiteY4" fmla="*/ 219265 h 279430"/>
              <a:gd name="connsiteX5" fmla="*/ 2848950 w 3169465"/>
              <a:gd name="connsiteY5" fmla="*/ 279430 h 279430"/>
              <a:gd name="connsiteX6" fmla="*/ 232822 w 3169465"/>
              <a:gd name="connsiteY6" fmla="*/ 278664 h 279430"/>
              <a:gd name="connsiteX7" fmla="*/ 13031 w 3169465"/>
              <a:gd name="connsiteY7" fmla="*/ 192880 h 279430"/>
              <a:gd name="connsiteX8" fmla="*/ 5148 w 3169465"/>
              <a:gd name="connsiteY8" fmla="*/ 93667 h 279430"/>
              <a:gd name="connsiteX0" fmla="*/ 5148 w 3169465"/>
              <a:gd name="connsiteY0" fmla="*/ 93667 h 279430"/>
              <a:gd name="connsiteX1" fmla="*/ 106698 w 3169465"/>
              <a:gd name="connsiteY1" fmla="*/ 0 h 279430"/>
              <a:gd name="connsiteX2" fmla="*/ 3036275 w 3169465"/>
              <a:gd name="connsiteY2" fmla="*/ 0 h 279430"/>
              <a:gd name="connsiteX3" fmla="*/ 3169465 w 3169465"/>
              <a:gd name="connsiteY3" fmla="*/ 117315 h 279430"/>
              <a:gd name="connsiteX4" fmla="*/ 3105965 w 3169465"/>
              <a:gd name="connsiteY4" fmla="*/ 219265 h 279430"/>
              <a:gd name="connsiteX5" fmla="*/ 2848950 w 3169465"/>
              <a:gd name="connsiteY5" fmla="*/ 279430 h 279430"/>
              <a:gd name="connsiteX6" fmla="*/ 232822 w 3169465"/>
              <a:gd name="connsiteY6" fmla="*/ 278664 h 279430"/>
              <a:gd name="connsiteX7" fmla="*/ 13031 w 3169465"/>
              <a:gd name="connsiteY7" fmla="*/ 192880 h 279430"/>
              <a:gd name="connsiteX8" fmla="*/ 5148 w 3169465"/>
              <a:gd name="connsiteY8" fmla="*/ 93667 h 279430"/>
              <a:gd name="connsiteX0" fmla="*/ 5148 w 3169465"/>
              <a:gd name="connsiteY0" fmla="*/ 93667 h 279430"/>
              <a:gd name="connsiteX1" fmla="*/ 106698 w 3169465"/>
              <a:gd name="connsiteY1" fmla="*/ 0 h 279430"/>
              <a:gd name="connsiteX2" fmla="*/ 3036275 w 3169465"/>
              <a:gd name="connsiteY2" fmla="*/ 0 h 279430"/>
              <a:gd name="connsiteX3" fmla="*/ 3169465 w 3169465"/>
              <a:gd name="connsiteY3" fmla="*/ 117315 h 279430"/>
              <a:gd name="connsiteX4" fmla="*/ 3105965 w 3169465"/>
              <a:gd name="connsiteY4" fmla="*/ 219265 h 279430"/>
              <a:gd name="connsiteX5" fmla="*/ 2848950 w 3169465"/>
              <a:gd name="connsiteY5" fmla="*/ 279430 h 279430"/>
              <a:gd name="connsiteX6" fmla="*/ 232822 w 3169465"/>
              <a:gd name="connsiteY6" fmla="*/ 278664 h 279430"/>
              <a:gd name="connsiteX7" fmla="*/ 13031 w 3169465"/>
              <a:gd name="connsiteY7" fmla="*/ 192880 h 279430"/>
              <a:gd name="connsiteX8" fmla="*/ 5148 w 3169465"/>
              <a:gd name="connsiteY8" fmla="*/ 93667 h 279430"/>
              <a:gd name="connsiteX0" fmla="*/ 5148 w 3169465"/>
              <a:gd name="connsiteY0" fmla="*/ 93667 h 284471"/>
              <a:gd name="connsiteX1" fmla="*/ 106698 w 3169465"/>
              <a:gd name="connsiteY1" fmla="*/ 0 h 284471"/>
              <a:gd name="connsiteX2" fmla="*/ 3036275 w 3169465"/>
              <a:gd name="connsiteY2" fmla="*/ 0 h 284471"/>
              <a:gd name="connsiteX3" fmla="*/ 3169465 w 3169465"/>
              <a:gd name="connsiteY3" fmla="*/ 117315 h 284471"/>
              <a:gd name="connsiteX4" fmla="*/ 3051990 w 3169465"/>
              <a:gd name="connsiteY4" fmla="*/ 247840 h 284471"/>
              <a:gd name="connsiteX5" fmla="*/ 2848950 w 3169465"/>
              <a:gd name="connsiteY5" fmla="*/ 279430 h 284471"/>
              <a:gd name="connsiteX6" fmla="*/ 232822 w 3169465"/>
              <a:gd name="connsiteY6" fmla="*/ 278664 h 284471"/>
              <a:gd name="connsiteX7" fmla="*/ 13031 w 3169465"/>
              <a:gd name="connsiteY7" fmla="*/ 192880 h 284471"/>
              <a:gd name="connsiteX8" fmla="*/ 5148 w 3169465"/>
              <a:gd name="connsiteY8" fmla="*/ 93667 h 284471"/>
              <a:gd name="connsiteX0" fmla="*/ 5148 w 3169465"/>
              <a:gd name="connsiteY0" fmla="*/ 93667 h 284471"/>
              <a:gd name="connsiteX1" fmla="*/ 106698 w 3169465"/>
              <a:gd name="connsiteY1" fmla="*/ 0 h 284471"/>
              <a:gd name="connsiteX2" fmla="*/ 3036275 w 3169465"/>
              <a:gd name="connsiteY2" fmla="*/ 0 h 284471"/>
              <a:gd name="connsiteX3" fmla="*/ 3169465 w 3169465"/>
              <a:gd name="connsiteY3" fmla="*/ 117315 h 284471"/>
              <a:gd name="connsiteX4" fmla="*/ 3051990 w 3169465"/>
              <a:gd name="connsiteY4" fmla="*/ 247840 h 284471"/>
              <a:gd name="connsiteX5" fmla="*/ 2848950 w 3169465"/>
              <a:gd name="connsiteY5" fmla="*/ 279430 h 284471"/>
              <a:gd name="connsiteX6" fmla="*/ 232822 w 3169465"/>
              <a:gd name="connsiteY6" fmla="*/ 278664 h 284471"/>
              <a:gd name="connsiteX7" fmla="*/ 13031 w 3169465"/>
              <a:gd name="connsiteY7" fmla="*/ 192880 h 284471"/>
              <a:gd name="connsiteX8" fmla="*/ 5148 w 3169465"/>
              <a:gd name="connsiteY8" fmla="*/ 93667 h 284471"/>
              <a:gd name="connsiteX0" fmla="*/ 5148 w 3169465"/>
              <a:gd name="connsiteY0" fmla="*/ 93667 h 279621"/>
              <a:gd name="connsiteX1" fmla="*/ 106698 w 3169465"/>
              <a:gd name="connsiteY1" fmla="*/ 0 h 279621"/>
              <a:gd name="connsiteX2" fmla="*/ 3036275 w 3169465"/>
              <a:gd name="connsiteY2" fmla="*/ 0 h 279621"/>
              <a:gd name="connsiteX3" fmla="*/ 3169465 w 3169465"/>
              <a:gd name="connsiteY3" fmla="*/ 117315 h 279621"/>
              <a:gd name="connsiteX4" fmla="*/ 3051990 w 3169465"/>
              <a:gd name="connsiteY4" fmla="*/ 247840 h 279621"/>
              <a:gd name="connsiteX5" fmla="*/ 2848950 w 3169465"/>
              <a:gd name="connsiteY5" fmla="*/ 279430 h 279621"/>
              <a:gd name="connsiteX6" fmla="*/ 232822 w 3169465"/>
              <a:gd name="connsiteY6" fmla="*/ 278664 h 279621"/>
              <a:gd name="connsiteX7" fmla="*/ 13031 w 3169465"/>
              <a:gd name="connsiteY7" fmla="*/ 192880 h 279621"/>
              <a:gd name="connsiteX8" fmla="*/ 5148 w 3169465"/>
              <a:gd name="connsiteY8" fmla="*/ 93667 h 27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9465" h="279621">
                <a:moveTo>
                  <a:pt x="5148" y="93667"/>
                </a:moveTo>
                <a:cubicBezTo>
                  <a:pt x="5148" y="28876"/>
                  <a:pt x="41907" y="0"/>
                  <a:pt x="106698" y="0"/>
                </a:cubicBezTo>
                <a:lnTo>
                  <a:pt x="3036275" y="0"/>
                </a:lnTo>
                <a:cubicBezTo>
                  <a:pt x="3101066" y="0"/>
                  <a:pt x="3159940" y="36649"/>
                  <a:pt x="3169465" y="117315"/>
                </a:cubicBezTo>
                <a:cubicBezTo>
                  <a:pt x="3147240" y="183048"/>
                  <a:pt x="3147240" y="194807"/>
                  <a:pt x="3051990" y="247840"/>
                </a:cubicBezTo>
                <a:cubicBezTo>
                  <a:pt x="2969440" y="284056"/>
                  <a:pt x="2913741" y="279430"/>
                  <a:pt x="2848950" y="279430"/>
                </a:cubicBezTo>
                <a:lnTo>
                  <a:pt x="232822" y="278664"/>
                </a:lnTo>
                <a:cubicBezTo>
                  <a:pt x="104969" y="262899"/>
                  <a:pt x="87918" y="265554"/>
                  <a:pt x="13031" y="192880"/>
                </a:cubicBezTo>
                <a:cubicBezTo>
                  <a:pt x="-10617" y="137474"/>
                  <a:pt x="5148" y="109659"/>
                  <a:pt x="5148" y="93667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103AC3B-AF27-F74A-900F-515857852F32}"/>
              </a:ext>
            </a:extLst>
          </p:cNvPr>
          <p:cNvSpPr/>
          <p:nvPr/>
        </p:nvSpPr>
        <p:spPr bwMode="auto">
          <a:xfrm>
            <a:off x="7424749" y="3743326"/>
            <a:ext cx="3299300" cy="472738"/>
          </a:xfrm>
          <a:custGeom>
            <a:avLst/>
            <a:gdLst>
              <a:gd name="connsiteX0" fmla="*/ 0 w 3238340"/>
              <a:gd name="connsiteY0" fmla="*/ 236270 h 472738"/>
              <a:gd name="connsiteX1" fmla="*/ 236270 w 3238340"/>
              <a:gd name="connsiteY1" fmla="*/ 0 h 472738"/>
              <a:gd name="connsiteX2" fmla="*/ 3002070 w 3238340"/>
              <a:gd name="connsiteY2" fmla="*/ 0 h 472738"/>
              <a:gd name="connsiteX3" fmla="*/ 3238340 w 3238340"/>
              <a:gd name="connsiteY3" fmla="*/ 236270 h 472738"/>
              <a:gd name="connsiteX4" fmla="*/ 3238340 w 3238340"/>
              <a:gd name="connsiteY4" fmla="*/ 236468 h 472738"/>
              <a:gd name="connsiteX5" fmla="*/ 3002070 w 3238340"/>
              <a:gd name="connsiteY5" fmla="*/ 472738 h 472738"/>
              <a:gd name="connsiteX6" fmla="*/ 236270 w 3238340"/>
              <a:gd name="connsiteY6" fmla="*/ 472738 h 472738"/>
              <a:gd name="connsiteX7" fmla="*/ 0 w 3238340"/>
              <a:gd name="connsiteY7" fmla="*/ 236468 h 472738"/>
              <a:gd name="connsiteX8" fmla="*/ 0 w 3238340"/>
              <a:gd name="connsiteY8" fmla="*/ 236270 h 472738"/>
              <a:gd name="connsiteX0" fmla="*/ 0 w 3268820"/>
              <a:gd name="connsiteY0" fmla="*/ 241350 h 472738"/>
              <a:gd name="connsiteX1" fmla="*/ 266750 w 3268820"/>
              <a:gd name="connsiteY1" fmla="*/ 0 h 472738"/>
              <a:gd name="connsiteX2" fmla="*/ 3032550 w 3268820"/>
              <a:gd name="connsiteY2" fmla="*/ 0 h 472738"/>
              <a:gd name="connsiteX3" fmla="*/ 3268820 w 3268820"/>
              <a:gd name="connsiteY3" fmla="*/ 236270 h 472738"/>
              <a:gd name="connsiteX4" fmla="*/ 3268820 w 3268820"/>
              <a:gd name="connsiteY4" fmla="*/ 236468 h 472738"/>
              <a:gd name="connsiteX5" fmla="*/ 3032550 w 3268820"/>
              <a:gd name="connsiteY5" fmla="*/ 472738 h 472738"/>
              <a:gd name="connsiteX6" fmla="*/ 266750 w 3268820"/>
              <a:gd name="connsiteY6" fmla="*/ 472738 h 472738"/>
              <a:gd name="connsiteX7" fmla="*/ 30480 w 3268820"/>
              <a:gd name="connsiteY7" fmla="*/ 236468 h 472738"/>
              <a:gd name="connsiteX8" fmla="*/ 0 w 3268820"/>
              <a:gd name="connsiteY8" fmla="*/ 241350 h 472738"/>
              <a:gd name="connsiteX0" fmla="*/ 0 w 3268820"/>
              <a:gd name="connsiteY0" fmla="*/ 241350 h 472738"/>
              <a:gd name="connsiteX1" fmla="*/ 266750 w 3268820"/>
              <a:gd name="connsiteY1" fmla="*/ 0 h 472738"/>
              <a:gd name="connsiteX2" fmla="*/ 3032550 w 3268820"/>
              <a:gd name="connsiteY2" fmla="*/ 0 h 472738"/>
              <a:gd name="connsiteX3" fmla="*/ 3268820 w 3268820"/>
              <a:gd name="connsiteY3" fmla="*/ 236270 h 472738"/>
              <a:gd name="connsiteX4" fmla="*/ 3268820 w 3268820"/>
              <a:gd name="connsiteY4" fmla="*/ 236468 h 472738"/>
              <a:gd name="connsiteX5" fmla="*/ 3032550 w 3268820"/>
              <a:gd name="connsiteY5" fmla="*/ 472738 h 472738"/>
              <a:gd name="connsiteX6" fmla="*/ 266750 w 3268820"/>
              <a:gd name="connsiteY6" fmla="*/ 472738 h 472738"/>
              <a:gd name="connsiteX7" fmla="*/ 0 w 3268820"/>
              <a:gd name="connsiteY7" fmla="*/ 241548 h 472738"/>
              <a:gd name="connsiteX8" fmla="*/ 0 w 3268820"/>
              <a:gd name="connsiteY8" fmla="*/ 241350 h 472738"/>
              <a:gd name="connsiteX0" fmla="*/ 0 w 3289140"/>
              <a:gd name="connsiteY0" fmla="*/ 241350 h 472738"/>
              <a:gd name="connsiteX1" fmla="*/ 266750 w 3289140"/>
              <a:gd name="connsiteY1" fmla="*/ 0 h 472738"/>
              <a:gd name="connsiteX2" fmla="*/ 3032550 w 3289140"/>
              <a:gd name="connsiteY2" fmla="*/ 0 h 472738"/>
              <a:gd name="connsiteX3" fmla="*/ 3268820 w 3289140"/>
              <a:gd name="connsiteY3" fmla="*/ 236270 h 472738"/>
              <a:gd name="connsiteX4" fmla="*/ 3289140 w 3289140"/>
              <a:gd name="connsiteY4" fmla="*/ 246628 h 472738"/>
              <a:gd name="connsiteX5" fmla="*/ 3032550 w 3289140"/>
              <a:gd name="connsiteY5" fmla="*/ 472738 h 472738"/>
              <a:gd name="connsiteX6" fmla="*/ 266750 w 3289140"/>
              <a:gd name="connsiteY6" fmla="*/ 472738 h 472738"/>
              <a:gd name="connsiteX7" fmla="*/ 0 w 3289140"/>
              <a:gd name="connsiteY7" fmla="*/ 241548 h 472738"/>
              <a:gd name="connsiteX8" fmla="*/ 0 w 3289140"/>
              <a:gd name="connsiteY8" fmla="*/ 241350 h 472738"/>
              <a:gd name="connsiteX0" fmla="*/ 0 w 3299300"/>
              <a:gd name="connsiteY0" fmla="*/ 241350 h 472738"/>
              <a:gd name="connsiteX1" fmla="*/ 266750 w 3299300"/>
              <a:gd name="connsiteY1" fmla="*/ 0 h 472738"/>
              <a:gd name="connsiteX2" fmla="*/ 3032550 w 3299300"/>
              <a:gd name="connsiteY2" fmla="*/ 0 h 472738"/>
              <a:gd name="connsiteX3" fmla="*/ 3299300 w 3299300"/>
              <a:gd name="connsiteY3" fmla="*/ 251510 h 472738"/>
              <a:gd name="connsiteX4" fmla="*/ 3289140 w 3299300"/>
              <a:gd name="connsiteY4" fmla="*/ 246628 h 472738"/>
              <a:gd name="connsiteX5" fmla="*/ 3032550 w 3299300"/>
              <a:gd name="connsiteY5" fmla="*/ 472738 h 472738"/>
              <a:gd name="connsiteX6" fmla="*/ 266750 w 3299300"/>
              <a:gd name="connsiteY6" fmla="*/ 472738 h 472738"/>
              <a:gd name="connsiteX7" fmla="*/ 0 w 3299300"/>
              <a:gd name="connsiteY7" fmla="*/ 241548 h 472738"/>
              <a:gd name="connsiteX8" fmla="*/ 0 w 3299300"/>
              <a:gd name="connsiteY8" fmla="*/ 241350 h 472738"/>
              <a:gd name="connsiteX0" fmla="*/ 0 w 3299300"/>
              <a:gd name="connsiteY0" fmla="*/ 241350 h 472738"/>
              <a:gd name="connsiteX1" fmla="*/ 266750 w 3299300"/>
              <a:gd name="connsiteY1" fmla="*/ 0 h 472738"/>
              <a:gd name="connsiteX2" fmla="*/ 3032550 w 3299300"/>
              <a:gd name="connsiteY2" fmla="*/ 0 h 472738"/>
              <a:gd name="connsiteX3" fmla="*/ 3299300 w 3299300"/>
              <a:gd name="connsiteY3" fmla="*/ 251510 h 472738"/>
              <a:gd name="connsiteX4" fmla="*/ 3233299 w 3299300"/>
              <a:gd name="connsiteY4" fmla="*/ 264079 h 472738"/>
              <a:gd name="connsiteX5" fmla="*/ 3032550 w 3299300"/>
              <a:gd name="connsiteY5" fmla="*/ 472738 h 472738"/>
              <a:gd name="connsiteX6" fmla="*/ 266750 w 3299300"/>
              <a:gd name="connsiteY6" fmla="*/ 472738 h 472738"/>
              <a:gd name="connsiteX7" fmla="*/ 0 w 3299300"/>
              <a:gd name="connsiteY7" fmla="*/ 241548 h 472738"/>
              <a:gd name="connsiteX8" fmla="*/ 0 w 3299300"/>
              <a:gd name="connsiteY8" fmla="*/ 241350 h 472738"/>
              <a:gd name="connsiteX0" fmla="*/ 0 w 3299300"/>
              <a:gd name="connsiteY0" fmla="*/ 241350 h 472738"/>
              <a:gd name="connsiteX1" fmla="*/ 266750 w 3299300"/>
              <a:gd name="connsiteY1" fmla="*/ 0 h 472738"/>
              <a:gd name="connsiteX2" fmla="*/ 3032550 w 3299300"/>
              <a:gd name="connsiteY2" fmla="*/ 0 h 472738"/>
              <a:gd name="connsiteX3" fmla="*/ 3299300 w 3299300"/>
              <a:gd name="connsiteY3" fmla="*/ 251510 h 472738"/>
              <a:gd name="connsiteX4" fmla="*/ 3296120 w 3299300"/>
              <a:gd name="connsiteY4" fmla="*/ 253608 h 472738"/>
              <a:gd name="connsiteX5" fmla="*/ 3032550 w 3299300"/>
              <a:gd name="connsiteY5" fmla="*/ 472738 h 472738"/>
              <a:gd name="connsiteX6" fmla="*/ 266750 w 3299300"/>
              <a:gd name="connsiteY6" fmla="*/ 472738 h 472738"/>
              <a:gd name="connsiteX7" fmla="*/ 0 w 3299300"/>
              <a:gd name="connsiteY7" fmla="*/ 241548 h 472738"/>
              <a:gd name="connsiteX8" fmla="*/ 0 w 3299300"/>
              <a:gd name="connsiteY8" fmla="*/ 241350 h 47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9300" h="472738">
                <a:moveTo>
                  <a:pt x="0" y="241350"/>
                </a:moveTo>
                <a:cubicBezTo>
                  <a:pt x="0" y="110862"/>
                  <a:pt x="136262" y="0"/>
                  <a:pt x="266750" y="0"/>
                </a:cubicBezTo>
                <a:lnTo>
                  <a:pt x="3032550" y="0"/>
                </a:lnTo>
                <a:cubicBezTo>
                  <a:pt x="3163038" y="0"/>
                  <a:pt x="3299300" y="121022"/>
                  <a:pt x="3299300" y="251510"/>
                </a:cubicBezTo>
                <a:lnTo>
                  <a:pt x="3296120" y="253608"/>
                </a:lnTo>
                <a:cubicBezTo>
                  <a:pt x="3296120" y="384096"/>
                  <a:pt x="3163038" y="472738"/>
                  <a:pt x="3032550" y="472738"/>
                </a:cubicBezTo>
                <a:lnTo>
                  <a:pt x="266750" y="472738"/>
                </a:lnTo>
                <a:cubicBezTo>
                  <a:pt x="136262" y="472738"/>
                  <a:pt x="0" y="372036"/>
                  <a:pt x="0" y="241548"/>
                </a:cubicBezTo>
                <a:lnTo>
                  <a:pt x="0" y="24135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B97653-D514-7C45-B985-E18F52D13AFF}"/>
                  </a:ext>
                </a:extLst>
              </p14:cNvPr>
              <p14:cNvContentPartPr/>
              <p14:nvPr/>
            </p14:nvContentPartPr>
            <p14:xfrm>
              <a:off x="7429586" y="3057686"/>
              <a:ext cx="672480" cy="878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B97653-D514-7C45-B985-E18F52D13A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0586" y="3049046"/>
                <a:ext cx="69012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C418125-07C2-B94F-A126-1649D7189BE4}"/>
                  </a:ext>
                </a:extLst>
              </p14:cNvPr>
              <p14:cNvContentPartPr/>
              <p14:nvPr/>
            </p14:nvContentPartPr>
            <p14:xfrm flipH="1">
              <a:off x="10017626" y="3015284"/>
              <a:ext cx="672480" cy="878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C418125-07C2-B94F-A126-1649D7189B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10008626" y="3006644"/>
                <a:ext cx="69012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C88F20A-C6AB-1940-8142-B1D65FE28D3C}"/>
                  </a:ext>
                </a:extLst>
              </p14:cNvPr>
              <p14:cNvContentPartPr/>
              <p14:nvPr/>
            </p14:nvContentPartPr>
            <p14:xfrm>
              <a:off x="8094572" y="2987760"/>
              <a:ext cx="2013120" cy="8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C88F20A-C6AB-1940-8142-B1D65FE28D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85932" y="2978760"/>
                <a:ext cx="20307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662F88B-59D8-3541-A1E4-220EEDD7400D}"/>
                  </a:ext>
                </a:extLst>
              </p14:cNvPr>
              <p14:cNvContentPartPr/>
              <p14:nvPr/>
            </p14:nvContentPartPr>
            <p14:xfrm>
              <a:off x="7349433" y="2660382"/>
              <a:ext cx="467684" cy="970099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662F88B-59D8-3541-A1E4-220EEDD740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40432" y="2651383"/>
                <a:ext cx="485326" cy="987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F8226D7-6BEB-6D46-898F-11183287B0FD}"/>
                  </a:ext>
                </a:extLst>
              </p14:cNvPr>
              <p14:cNvContentPartPr/>
              <p14:nvPr/>
            </p14:nvContentPartPr>
            <p14:xfrm>
              <a:off x="7395873" y="2538702"/>
              <a:ext cx="667440" cy="517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F8226D7-6BEB-6D46-898F-11183287B0F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87233" y="2530062"/>
                <a:ext cx="685080" cy="53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84666E7D-E885-8645-9135-BE841DCB81CF}"/>
              </a:ext>
            </a:extLst>
          </p:cNvPr>
          <p:cNvGrpSpPr/>
          <p:nvPr/>
        </p:nvGrpSpPr>
        <p:grpSpPr>
          <a:xfrm flipH="1">
            <a:off x="10058400" y="2538703"/>
            <a:ext cx="747125" cy="1118898"/>
            <a:chOff x="7501833" y="2691102"/>
            <a:chExt cx="713880" cy="109177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692ED8A-5483-CD4D-B6E1-537856B6E8ED}"/>
                    </a:ext>
                  </a:extLst>
                </p14:cNvPr>
                <p14:cNvContentPartPr/>
                <p14:nvPr/>
              </p14:nvContentPartPr>
              <p14:xfrm>
                <a:off x="7501833" y="2812782"/>
                <a:ext cx="467684" cy="970099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692ED8A-5483-CD4D-B6E1-537856B6E8E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93236" y="2804001"/>
                  <a:ext cx="484534" cy="987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8F435DB-973E-9848-972A-7D3534109840}"/>
                    </a:ext>
                  </a:extLst>
                </p14:cNvPr>
                <p14:cNvContentPartPr/>
                <p14:nvPr/>
              </p14:nvContentPartPr>
              <p14:xfrm>
                <a:off x="7548273" y="2691102"/>
                <a:ext cx="667440" cy="517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8F435DB-973E-9848-972A-7D35341098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39672" y="2682673"/>
                  <a:ext cx="684298" cy="53488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62532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hair&#10;&#10;Description automatically generated">
            <a:extLst>
              <a:ext uri="{FF2B5EF4-FFF2-40B4-BE49-F238E27FC236}">
                <a16:creationId xmlns:a16="http://schemas.microsoft.com/office/drawing/2014/main" id="{1803B785-3189-0D44-8257-C13C9F794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494"/>
            <a:ext cx="5719011" cy="571901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8CDEE1-93ED-C243-B07D-B976E2BF455B}"/>
              </a:ext>
            </a:extLst>
          </p:cNvPr>
          <p:cNvCxnSpPr>
            <a:cxnSpLocks/>
          </p:cNvCxnSpPr>
          <p:nvPr/>
        </p:nvCxnSpPr>
        <p:spPr bwMode="auto">
          <a:xfrm>
            <a:off x="6128084" y="569494"/>
            <a:ext cx="0" cy="5719011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64E2F32-55B3-0C4D-A6DB-5591EE272260}"/>
              </a:ext>
            </a:extLst>
          </p:cNvPr>
          <p:cNvSpPr/>
          <p:nvPr/>
        </p:nvSpPr>
        <p:spPr bwMode="auto">
          <a:xfrm>
            <a:off x="7596970" y="1149657"/>
            <a:ext cx="2883567" cy="3968611"/>
          </a:xfrm>
          <a:custGeom>
            <a:avLst/>
            <a:gdLst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3581400 w 3581400"/>
              <a:gd name="connsiteY2" fmla="*/ 4038600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2847474 w 3581400"/>
              <a:gd name="connsiteY2" fmla="*/ 4026569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50632"/>
              <a:gd name="connsiteX1" fmla="*/ 3581400 w 3581400"/>
              <a:gd name="connsiteY1" fmla="*/ 0 h 4050632"/>
              <a:gd name="connsiteX2" fmla="*/ 2847474 w 3581400"/>
              <a:gd name="connsiteY2" fmla="*/ 4026569 h 4050632"/>
              <a:gd name="connsiteX3" fmla="*/ 577516 w 3581400"/>
              <a:gd name="connsiteY3" fmla="*/ 4050632 h 4050632"/>
              <a:gd name="connsiteX4" fmla="*/ 0 w 3581400"/>
              <a:gd name="connsiteY4" fmla="*/ 0 h 4050632"/>
              <a:gd name="connsiteX0" fmla="*/ 0 w 3328736"/>
              <a:gd name="connsiteY0" fmla="*/ 60158 h 4050632"/>
              <a:gd name="connsiteX1" fmla="*/ 3328736 w 3328736"/>
              <a:gd name="connsiteY1" fmla="*/ 0 h 4050632"/>
              <a:gd name="connsiteX2" fmla="*/ 2594810 w 3328736"/>
              <a:gd name="connsiteY2" fmla="*/ 4026569 h 4050632"/>
              <a:gd name="connsiteX3" fmla="*/ 324852 w 3328736"/>
              <a:gd name="connsiteY3" fmla="*/ 4050632 h 4050632"/>
              <a:gd name="connsiteX4" fmla="*/ 0 w 3328736"/>
              <a:gd name="connsiteY4" fmla="*/ 60158 h 4050632"/>
              <a:gd name="connsiteX0" fmla="*/ 0 w 2883567"/>
              <a:gd name="connsiteY0" fmla="*/ 0 h 3990474"/>
              <a:gd name="connsiteX1" fmla="*/ 2883567 w 2883567"/>
              <a:gd name="connsiteY1" fmla="*/ 12031 h 3990474"/>
              <a:gd name="connsiteX2" fmla="*/ 2594810 w 2883567"/>
              <a:gd name="connsiteY2" fmla="*/ 3966411 h 3990474"/>
              <a:gd name="connsiteX3" fmla="*/ 324852 w 2883567"/>
              <a:gd name="connsiteY3" fmla="*/ 3990474 h 3990474"/>
              <a:gd name="connsiteX4" fmla="*/ 0 w 2883567"/>
              <a:gd name="connsiteY4" fmla="*/ 0 h 3990474"/>
              <a:gd name="connsiteX0" fmla="*/ 0 w 2919662"/>
              <a:gd name="connsiteY0" fmla="*/ 0 h 3990474"/>
              <a:gd name="connsiteX1" fmla="*/ 2883567 w 2919662"/>
              <a:gd name="connsiteY1" fmla="*/ 12031 h 3990474"/>
              <a:gd name="connsiteX2" fmla="*/ 2919662 w 2919662"/>
              <a:gd name="connsiteY2" fmla="*/ 3966411 h 3990474"/>
              <a:gd name="connsiteX3" fmla="*/ 324852 w 2919662"/>
              <a:gd name="connsiteY3" fmla="*/ 3990474 h 3990474"/>
              <a:gd name="connsiteX4" fmla="*/ 0 w 2919662"/>
              <a:gd name="connsiteY4" fmla="*/ 0 h 3990474"/>
              <a:gd name="connsiteX0" fmla="*/ 1 w 2919663"/>
              <a:gd name="connsiteY0" fmla="*/ 0 h 3978443"/>
              <a:gd name="connsiteX1" fmla="*/ 2883568 w 2919663"/>
              <a:gd name="connsiteY1" fmla="*/ 12031 h 3978443"/>
              <a:gd name="connsiteX2" fmla="*/ 2919663 w 2919663"/>
              <a:gd name="connsiteY2" fmla="*/ 3966411 h 3978443"/>
              <a:gd name="connsiteX3" fmla="*/ 0 w 2919663"/>
              <a:gd name="connsiteY3" fmla="*/ 3978443 h 3978443"/>
              <a:gd name="connsiteX4" fmla="*/ 1 w 2919663"/>
              <a:gd name="connsiteY4" fmla="*/ 0 h 3978443"/>
              <a:gd name="connsiteX0" fmla="*/ 1 w 2883568"/>
              <a:gd name="connsiteY0" fmla="*/ 0 h 3978443"/>
              <a:gd name="connsiteX1" fmla="*/ 2883568 w 2883568"/>
              <a:gd name="connsiteY1" fmla="*/ 12031 h 3978443"/>
              <a:gd name="connsiteX2" fmla="*/ 2608578 w 2883568"/>
              <a:gd name="connsiteY2" fmla="*/ 3956984 h 3978443"/>
              <a:gd name="connsiteX3" fmla="*/ 0 w 2883568"/>
              <a:gd name="connsiteY3" fmla="*/ 3978443 h 3978443"/>
              <a:gd name="connsiteX4" fmla="*/ 1 w 2883568"/>
              <a:gd name="connsiteY4" fmla="*/ 0 h 3978443"/>
              <a:gd name="connsiteX0" fmla="*/ 0 w 2883567"/>
              <a:gd name="connsiteY0" fmla="*/ 0 h 3978443"/>
              <a:gd name="connsiteX1" fmla="*/ 2883567 w 2883567"/>
              <a:gd name="connsiteY1" fmla="*/ 12031 h 3978443"/>
              <a:gd name="connsiteX2" fmla="*/ 2608577 w 2883567"/>
              <a:gd name="connsiteY2" fmla="*/ 3956984 h 3978443"/>
              <a:gd name="connsiteX3" fmla="*/ 320510 w 2883567"/>
              <a:gd name="connsiteY3" fmla="*/ 3978443 h 3978443"/>
              <a:gd name="connsiteX4" fmla="*/ 0 w 2883567"/>
              <a:gd name="connsiteY4" fmla="*/ 0 h 3978443"/>
              <a:gd name="connsiteX0" fmla="*/ 0 w 2883567"/>
              <a:gd name="connsiteY0" fmla="*/ 0 h 3988275"/>
              <a:gd name="connsiteX1" fmla="*/ 2883567 w 2883567"/>
              <a:gd name="connsiteY1" fmla="*/ 12031 h 3988275"/>
              <a:gd name="connsiteX2" fmla="*/ 2608577 w 2883567"/>
              <a:gd name="connsiteY2" fmla="*/ 3956984 h 3988275"/>
              <a:gd name="connsiteX3" fmla="*/ 310678 w 2883567"/>
              <a:gd name="connsiteY3" fmla="*/ 3988275 h 3988275"/>
              <a:gd name="connsiteX4" fmla="*/ 0 w 2883567"/>
              <a:gd name="connsiteY4" fmla="*/ 0 h 3988275"/>
              <a:gd name="connsiteX0" fmla="*/ 0 w 2883567"/>
              <a:gd name="connsiteY0" fmla="*/ 0 h 3988275"/>
              <a:gd name="connsiteX1" fmla="*/ 2883567 w 2883567"/>
              <a:gd name="connsiteY1" fmla="*/ 12031 h 3988275"/>
              <a:gd name="connsiteX2" fmla="*/ 2608577 w 2883567"/>
              <a:gd name="connsiteY2" fmla="*/ 3956984 h 3988275"/>
              <a:gd name="connsiteX3" fmla="*/ 310678 w 2883567"/>
              <a:gd name="connsiteY3" fmla="*/ 3988275 h 3988275"/>
              <a:gd name="connsiteX4" fmla="*/ 0 w 2883567"/>
              <a:gd name="connsiteY4" fmla="*/ 0 h 3988275"/>
              <a:gd name="connsiteX0" fmla="*/ 0 w 2883567"/>
              <a:gd name="connsiteY0" fmla="*/ 0 h 3956984"/>
              <a:gd name="connsiteX1" fmla="*/ 2883567 w 2883567"/>
              <a:gd name="connsiteY1" fmla="*/ 12031 h 3956984"/>
              <a:gd name="connsiteX2" fmla="*/ 2608577 w 2883567"/>
              <a:gd name="connsiteY2" fmla="*/ 3956984 h 3956984"/>
              <a:gd name="connsiteX3" fmla="*/ 821956 w 2883567"/>
              <a:gd name="connsiteY3" fmla="*/ 3634314 h 3956984"/>
              <a:gd name="connsiteX4" fmla="*/ 0 w 2883567"/>
              <a:gd name="connsiteY4" fmla="*/ 0 h 3956984"/>
              <a:gd name="connsiteX0" fmla="*/ 0 w 2883567"/>
              <a:gd name="connsiteY0" fmla="*/ 0 h 3968611"/>
              <a:gd name="connsiteX1" fmla="*/ 2883567 w 2883567"/>
              <a:gd name="connsiteY1" fmla="*/ 12031 h 3968611"/>
              <a:gd name="connsiteX2" fmla="*/ 2608577 w 2883567"/>
              <a:gd name="connsiteY2" fmla="*/ 3956984 h 3968611"/>
              <a:gd name="connsiteX3" fmla="*/ 330343 w 2883567"/>
              <a:gd name="connsiteY3" fmla="*/ 3968611 h 3968611"/>
              <a:gd name="connsiteX4" fmla="*/ 0 w 2883567"/>
              <a:gd name="connsiteY4" fmla="*/ 0 h 3968611"/>
              <a:gd name="connsiteX0" fmla="*/ 0 w 2883567"/>
              <a:gd name="connsiteY0" fmla="*/ 0 h 3968611"/>
              <a:gd name="connsiteX1" fmla="*/ 2883567 w 2883567"/>
              <a:gd name="connsiteY1" fmla="*/ 12031 h 3968611"/>
              <a:gd name="connsiteX2" fmla="*/ 2608577 w 2883567"/>
              <a:gd name="connsiteY2" fmla="*/ 3956984 h 3968611"/>
              <a:gd name="connsiteX3" fmla="*/ 330343 w 2883567"/>
              <a:gd name="connsiteY3" fmla="*/ 3968611 h 3968611"/>
              <a:gd name="connsiteX4" fmla="*/ 0 w 2883567"/>
              <a:gd name="connsiteY4" fmla="*/ 0 h 3968611"/>
              <a:gd name="connsiteX0" fmla="*/ 0 w 2883567"/>
              <a:gd name="connsiteY0" fmla="*/ 0 h 3968611"/>
              <a:gd name="connsiteX1" fmla="*/ 2883567 w 2883567"/>
              <a:gd name="connsiteY1" fmla="*/ 12031 h 3968611"/>
              <a:gd name="connsiteX2" fmla="*/ 2608577 w 2883567"/>
              <a:gd name="connsiteY2" fmla="*/ 3956984 h 3968611"/>
              <a:gd name="connsiteX3" fmla="*/ 330343 w 2883567"/>
              <a:gd name="connsiteY3" fmla="*/ 3968611 h 3968611"/>
              <a:gd name="connsiteX4" fmla="*/ 0 w 2883567"/>
              <a:gd name="connsiteY4" fmla="*/ 0 h 396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567" h="3968611">
                <a:moveTo>
                  <a:pt x="0" y="0"/>
                </a:moveTo>
                <a:lnTo>
                  <a:pt x="2883567" y="12031"/>
                </a:lnTo>
                <a:lnTo>
                  <a:pt x="2608577" y="3956984"/>
                </a:lnTo>
                <a:lnTo>
                  <a:pt x="330343" y="3968611"/>
                </a:lnTo>
                <a:cubicBezTo>
                  <a:pt x="222188" y="2553973"/>
                  <a:pt x="117987" y="1345813"/>
                  <a:pt x="0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80A9796-9FC2-4840-8485-782428485CC3}"/>
              </a:ext>
            </a:extLst>
          </p:cNvPr>
          <p:cNvSpPr/>
          <p:nvPr/>
        </p:nvSpPr>
        <p:spPr bwMode="auto">
          <a:xfrm>
            <a:off x="7162800" y="838200"/>
            <a:ext cx="3804761" cy="4908721"/>
          </a:xfrm>
          <a:custGeom>
            <a:avLst/>
            <a:gdLst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3581400 w 3581400"/>
              <a:gd name="connsiteY2" fmla="*/ 4038600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2847474 w 3581400"/>
              <a:gd name="connsiteY2" fmla="*/ 4026569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50632"/>
              <a:gd name="connsiteX1" fmla="*/ 3581400 w 3581400"/>
              <a:gd name="connsiteY1" fmla="*/ 0 h 4050632"/>
              <a:gd name="connsiteX2" fmla="*/ 2847474 w 3581400"/>
              <a:gd name="connsiteY2" fmla="*/ 4026569 h 4050632"/>
              <a:gd name="connsiteX3" fmla="*/ 577516 w 3581400"/>
              <a:gd name="connsiteY3" fmla="*/ 4050632 h 4050632"/>
              <a:gd name="connsiteX4" fmla="*/ 0 w 3581400"/>
              <a:gd name="connsiteY4" fmla="*/ 0 h 4050632"/>
              <a:gd name="connsiteX0" fmla="*/ 0 w 3328736"/>
              <a:gd name="connsiteY0" fmla="*/ 60158 h 4050632"/>
              <a:gd name="connsiteX1" fmla="*/ 3328736 w 3328736"/>
              <a:gd name="connsiteY1" fmla="*/ 0 h 4050632"/>
              <a:gd name="connsiteX2" fmla="*/ 2594810 w 3328736"/>
              <a:gd name="connsiteY2" fmla="*/ 4026569 h 4050632"/>
              <a:gd name="connsiteX3" fmla="*/ 324852 w 3328736"/>
              <a:gd name="connsiteY3" fmla="*/ 4050632 h 4050632"/>
              <a:gd name="connsiteX4" fmla="*/ 0 w 3328736"/>
              <a:gd name="connsiteY4" fmla="*/ 60158 h 4050632"/>
              <a:gd name="connsiteX0" fmla="*/ 0 w 2883567"/>
              <a:gd name="connsiteY0" fmla="*/ 0 h 3990474"/>
              <a:gd name="connsiteX1" fmla="*/ 2883567 w 2883567"/>
              <a:gd name="connsiteY1" fmla="*/ 12031 h 3990474"/>
              <a:gd name="connsiteX2" fmla="*/ 2594810 w 2883567"/>
              <a:gd name="connsiteY2" fmla="*/ 3966411 h 3990474"/>
              <a:gd name="connsiteX3" fmla="*/ 324852 w 2883567"/>
              <a:gd name="connsiteY3" fmla="*/ 3990474 h 3990474"/>
              <a:gd name="connsiteX4" fmla="*/ 0 w 2883567"/>
              <a:gd name="connsiteY4" fmla="*/ 0 h 3990474"/>
              <a:gd name="connsiteX0" fmla="*/ 0 w 2919662"/>
              <a:gd name="connsiteY0" fmla="*/ 0 h 3990474"/>
              <a:gd name="connsiteX1" fmla="*/ 2883567 w 2919662"/>
              <a:gd name="connsiteY1" fmla="*/ 12031 h 3990474"/>
              <a:gd name="connsiteX2" fmla="*/ 2919662 w 2919662"/>
              <a:gd name="connsiteY2" fmla="*/ 3966411 h 3990474"/>
              <a:gd name="connsiteX3" fmla="*/ 324852 w 2919662"/>
              <a:gd name="connsiteY3" fmla="*/ 3990474 h 3990474"/>
              <a:gd name="connsiteX4" fmla="*/ 0 w 2919662"/>
              <a:gd name="connsiteY4" fmla="*/ 0 h 3990474"/>
              <a:gd name="connsiteX0" fmla="*/ 1 w 2919663"/>
              <a:gd name="connsiteY0" fmla="*/ 0 h 3978443"/>
              <a:gd name="connsiteX1" fmla="*/ 2883568 w 2919663"/>
              <a:gd name="connsiteY1" fmla="*/ 12031 h 3978443"/>
              <a:gd name="connsiteX2" fmla="*/ 2919663 w 2919663"/>
              <a:gd name="connsiteY2" fmla="*/ 3966411 h 3978443"/>
              <a:gd name="connsiteX3" fmla="*/ 0 w 2919663"/>
              <a:gd name="connsiteY3" fmla="*/ 3978443 h 3978443"/>
              <a:gd name="connsiteX4" fmla="*/ 1 w 2919663"/>
              <a:gd name="connsiteY4" fmla="*/ 0 h 3978443"/>
              <a:gd name="connsiteX0" fmla="*/ 1 w 3160044"/>
              <a:gd name="connsiteY0" fmla="*/ 106441 h 4084884"/>
              <a:gd name="connsiteX1" fmla="*/ 3160044 w 3160044"/>
              <a:gd name="connsiteY1" fmla="*/ 0 h 4084884"/>
              <a:gd name="connsiteX2" fmla="*/ 2919663 w 3160044"/>
              <a:gd name="connsiteY2" fmla="*/ 4072852 h 4084884"/>
              <a:gd name="connsiteX3" fmla="*/ 0 w 3160044"/>
              <a:gd name="connsiteY3" fmla="*/ 4084884 h 4084884"/>
              <a:gd name="connsiteX4" fmla="*/ 1 w 3160044"/>
              <a:gd name="connsiteY4" fmla="*/ 106441 h 4084884"/>
              <a:gd name="connsiteX0" fmla="*/ 1 w 3160044"/>
              <a:gd name="connsiteY0" fmla="*/ 106441 h 4084884"/>
              <a:gd name="connsiteX1" fmla="*/ 3160044 w 3160044"/>
              <a:gd name="connsiteY1" fmla="*/ 0 h 4084884"/>
              <a:gd name="connsiteX2" fmla="*/ 2773294 w 3160044"/>
              <a:gd name="connsiteY2" fmla="*/ 4064954 h 4084884"/>
              <a:gd name="connsiteX3" fmla="*/ 0 w 3160044"/>
              <a:gd name="connsiteY3" fmla="*/ 4084884 h 4084884"/>
              <a:gd name="connsiteX4" fmla="*/ 1 w 3160044"/>
              <a:gd name="connsiteY4" fmla="*/ 106441 h 4084884"/>
              <a:gd name="connsiteX0" fmla="*/ 0 w 3160043"/>
              <a:gd name="connsiteY0" fmla="*/ 106441 h 4069087"/>
              <a:gd name="connsiteX1" fmla="*/ 3160043 w 3160043"/>
              <a:gd name="connsiteY1" fmla="*/ 0 h 4069087"/>
              <a:gd name="connsiteX2" fmla="*/ 2773293 w 3160043"/>
              <a:gd name="connsiteY2" fmla="*/ 4064954 h 4069087"/>
              <a:gd name="connsiteX3" fmla="*/ 268344 w 3160043"/>
              <a:gd name="connsiteY3" fmla="*/ 4069087 h 4069087"/>
              <a:gd name="connsiteX4" fmla="*/ 0 w 3160043"/>
              <a:gd name="connsiteY4" fmla="*/ 106441 h 4069087"/>
              <a:gd name="connsiteX0" fmla="*/ 0 w 3282018"/>
              <a:gd name="connsiteY0" fmla="*/ 0 h 4112712"/>
              <a:gd name="connsiteX1" fmla="*/ 3282018 w 3282018"/>
              <a:gd name="connsiteY1" fmla="*/ 43625 h 4112712"/>
              <a:gd name="connsiteX2" fmla="*/ 2895268 w 3282018"/>
              <a:gd name="connsiteY2" fmla="*/ 4108579 h 4112712"/>
              <a:gd name="connsiteX3" fmla="*/ 390319 w 3282018"/>
              <a:gd name="connsiteY3" fmla="*/ 4112712 h 4112712"/>
              <a:gd name="connsiteX4" fmla="*/ 0 w 3282018"/>
              <a:gd name="connsiteY4" fmla="*/ 0 h 4112712"/>
              <a:gd name="connsiteX0" fmla="*/ 0 w 3282018"/>
              <a:gd name="connsiteY0" fmla="*/ 0 h 4112712"/>
              <a:gd name="connsiteX1" fmla="*/ 3282018 w 3282018"/>
              <a:gd name="connsiteY1" fmla="*/ 43625 h 4112712"/>
              <a:gd name="connsiteX2" fmla="*/ 2895268 w 3282018"/>
              <a:gd name="connsiteY2" fmla="*/ 4108579 h 4112712"/>
              <a:gd name="connsiteX3" fmla="*/ 390319 w 3282018"/>
              <a:gd name="connsiteY3" fmla="*/ 4112712 h 4112712"/>
              <a:gd name="connsiteX4" fmla="*/ 0 w 3282018"/>
              <a:gd name="connsiteY4" fmla="*/ 0 h 4112712"/>
              <a:gd name="connsiteX0" fmla="*/ 0 w 3282018"/>
              <a:gd name="connsiteY0" fmla="*/ 0 h 4112712"/>
              <a:gd name="connsiteX1" fmla="*/ 3282018 w 3282018"/>
              <a:gd name="connsiteY1" fmla="*/ 43625 h 4112712"/>
              <a:gd name="connsiteX2" fmla="*/ 2895268 w 3282018"/>
              <a:gd name="connsiteY2" fmla="*/ 4108579 h 4112712"/>
              <a:gd name="connsiteX3" fmla="*/ 390319 w 3282018"/>
              <a:gd name="connsiteY3" fmla="*/ 4112712 h 4112712"/>
              <a:gd name="connsiteX4" fmla="*/ 0 w 3282018"/>
              <a:gd name="connsiteY4" fmla="*/ 0 h 411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2018" h="4112712">
                <a:moveTo>
                  <a:pt x="0" y="0"/>
                </a:moveTo>
                <a:lnTo>
                  <a:pt x="3282018" y="43625"/>
                </a:lnTo>
                <a:lnTo>
                  <a:pt x="2895268" y="4108579"/>
                </a:lnTo>
                <a:lnTo>
                  <a:pt x="390319" y="4112712"/>
                </a:lnTo>
                <a:cubicBezTo>
                  <a:pt x="252081" y="2668092"/>
                  <a:pt x="113843" y="1334046"/>
                  <a:pt x="0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4684A-DF2D-B147-A0AD-96F216DEC36D}"/>
              </a:ext>
            </a:extLst>
          </p:cNvPr>
          <p:cNvCxnSpPr>
            <a:stCxn id="2" idx="0"/>
            <a:endCxn id="5" idx="0"/>
          </p:cNvCxnSpPr>
          <p:nvPr/>
        </p:nvCxnSpPr>
        <p:spPr bwMode="auto">
          <a:xfrm flipH="1" flipV="1">
            <a:off x="7162800" y="838200"/>
            <a:ext cx="434170" cy="31145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0FCCE0-1725-A146-8534-372A47B39E9E}"/>
              </a:ext>
            </a:extLst>
          </p:cNvPr>
          <p:cNvCxnSpPr>
            <a:cxnSpLocks/>
            <a:stCxn id="2" idx="3"/>
            <a:endCxn id="5" idx="3"/>
          </p:cNvCxnSpPr>
          <p:nvPr/>
        </p:nvCxnSpPr>
        <p:spPr bwMode="auto">
          <a:xfrm flipH="1">
            <a:off x="7615287" y="5118268"/>
            <a:ext cx="312026" cy="62865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A83EA3-D92A-7D47-A75F-8FB4BB807268}"/>
              </a:ext>
            </a:extLst>
          </p:cNvPr>
          <p:cNvCxnSpPr>
            <a:cxnSpLocks/>
            <a:stCxn id="2" idx="2"/>
            <a:endCxn id="5" idx="2"/>
          </p:cNvCxnSpPr>
          <p:nvPr/>
        </p:nvCxnSpPr>
        <p:spPr bwMode="auto">
          <a:xfrm>
            <a:off x="10205547" y="5106641"/>
            <a:ext cx="313664" cy="63534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C024F6-DA8A-F044-8781-055800EB708F}"/>
              </a:ext>
            </a:extLst>
          </p:cNvPr>
          <p:cNvCxnSpPr>
            <a:cxnSpLocks/>
            <a:stCxn id="2" idx="1"/>
            <a:endCxn id="5" idx="1"/>
          </p:cNvCxnSpPr>
          <p:nvPr/>
        </p:nvCxnSpPr>
        <p:spPr bwMode="auto">
          <a:xfrm flipV="1">
            <a:off x="10480537" y="890269"/>
            <a:ext cx="487024" cy="27141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389042D-ACC1-9D4D-9D6A-7F99E31DDD43}"/>
              </a:ext>
            </a:extLst>
          </p:cNvPr>
          <p:cNvSpPr/>
          <p:nvPr/>
        </p:nvSpPr>
        <p:spPr bwMode="auto">
          <a:xfrm>
            <a:off x="7445701" y="3480359"/>
            <a:ext cx="3238340" cy="421379"/>
          </a:xfrm>
          <a:custGeom>
            <a:avLst/>
            <a:gdLst>
              <a:gd name="connsiteX0" fmla="*/ 0 w 2743200"/>
              <a:gd name="connsiteY0" fmla="*/ 0 h 990600"/>
              <a:gd name="connsiteX1" fmla="*/ 2743200 w 2743200"/>
              <a:gd name="connsiteY1" fmla="*/ 0 h 990600"/>
              <a:gd name="connsiteX2" fmla="*/ 2743200 w 2743200"/>
              <a:gd name="connsiteY2" fmla="*/ 990600 h 990600"/>
              <a:gd name="connsiteX3" fmla="*/ 0 w 2743200"/>
              <a:gd name="connsiteY3" fmla="*/ 990600 h 990600"/>
              <a:gd name="connsiteX4" fmla="*/ 0 w 2743200"/>
              <a:gd name="connsiteY4" fmla="*/ 0 h 990600"/>
              <a:gd name="connsiteX0" fmla="*/ 48409 w 2743200"/>
              <a:gd name="connsiteY0" fmla="*/ 172123 h 990600"/>
              <a:gd name="connsiteX1" fmla="*/ 2743200 w 2743200"/>
              <a:gd name="connsiteY1" fmla="*/ 0 h 990600"/>
              <a:gd name="connsiteX2" fmla="*/ 2743200 w 2743200"/>
              <a:gd name="connsiteY2" fmla="*/ 990600 h 990600"/>
              <a:gd name="connsiteX3" fmla="*/ 0 w 2743200"/>
              <a:gd name="connsiteY3" fmla="*/ 990600 h 990600"/>
              <a:gd name="connsiteX4" fmla="*/ 48409 w 2743200"/>
              <a:gd name="connsiteY4" fmla="*/ 172123 h 990600"/>
              <a:gd name="connsiteX0" fmla="*/ 48409 w 2743200"/>
              <a:gd name="connsiteY0" fmla="*/ 0 h 818477"/>
              <a:gd name="connsiteX1" fmla="*/ 2657139 w 2743200"/>
              <a:gd name="connsiteY1" fmla="*/ 5379 h 818477"/>
              <a:gd name="connsiteX2" fmla="*/ 2743200 w 2743200"/>
              <a:gd name="connsiteY2" fmla="*/ 818477 h 818477"/>
              <a:gd name="connsiteX3" fmla="*/ 0 w 2743200"/>
              <a:gd name="connsiteY3" fmla="*/ 818477 h 818477"/>
              <a:gd name="connsiteX4" fmla="*/ 48409 w 2743200"/>
              <a:gd name="connsiteY4" fmla="*/ 0 h 818477"/>
              <a:gd name="connsiteX0" fmla="*/ 48409 w 3060551"/>
              <a:gd name="connsiteY0" fmla="*/ 0 h 818477"/>
              <a:gd name="connsiteX1" fmla="*/ 2657139 w 3060551"/>
              <a:gd name="connsiteY1" fmla="*/ 5379 h 818477"/>
              <a:gd name="connsiteX2" fmla="*/ 3060551 w 3060551"/>
              <a:gd name="connsiteY2" fmla="*/ 237564 h 818477"/>
              <a:gd name="connsiteX3" fmla="*/ 0 w 3060551"/>
              <a:gd name="connsiteY3" fmla="*/ 818477 h 818477"/>
              <a:gd name="connsiteX4" fmla="*/ 48409 w 3060551"/>
              <a:gd name="connsiteY4" fmla="*/ 0 h 818477"/>
              <a:gd name="connsiteX0" fmla="*/ 392653 w 3404795"/>
              <a:gd name="connsiteY0" fmla="*/ 0 h 264458"/>
              <a:gd name="connsiteX1" fmla="*/ 3001383 w 3404795"/>
              <a:gd name="connsiteY1" fmla="*/ 5379 h 264458"/>
              <a:gd name="connsiteX2" fmla="*/ 3404795 w 3404795"/>
              <a:gd name="connsiteY2" fmla="*/ 237564 h 264458"/>
              <a:gd name="connsiteX3" fmla="*/ 0 w 3404795"/>
              <a:gd name="connsiteY3" fmla="*/ 264458 h 264458"/>
              <a:gd name="connsiteX4" fmla="*/ 392653 w 3404795"/>
              <a:gd name="connsiteY4" fmla="*/ 0 h 264458"/>
              <a:gd name="connsiteX0" fmla="*/ 392653 w 3308275"/>
              <a:gd name="connsiteY0" fmla="*/ 0 h 374724"/>
              <a:gd name="connsiteX1" fmla="*/ 3001383 w 3308275"/>
              <a:gd name="connsiteY1" fmla="*/ 5379 h 374724"/>
              <a:gd name="connsiteX2" fmla="*/ 3308275 w 3308275"/>
              <a:gd name="connsiteY2" fmla="*/ 374724 h 374724"/>
              <a:gd name="connsiteX3" fmla="*/ 0 w 3308275"/>
              <a:gd name="connsiteY3" fmla="*/ 264458 h 374724"/>
              <a:gd name="connsiteX4" fmla="*/ 392653 w 3308275"/>
              <a:gd name="connsiteY4" fmla="*/ 0 h 374724"/>
              <a:gd name="connsiteX0" fmla="*/ 392653 w 3308275"/>
              <a:gd name="connsiteY0" fmla="*/ 0 h 374724"/>
              <a:gd name="connsiteX1" fmla="*/ 2935343 w 3308275"/>
              <a:gd name="connsiteY1" fmla="*/ 5379 h 374724"/>
              <a:gd name="connsiteX2" fmla="*/ 3308275 w 3308275"/>
              <a:gd name="connsiteY2" fmla="*/ 374724 h 374724"/>
              <a:gd name="connsiteX3" fmla="*/ 0 w 3308275"/>
              <a:gd name="connsiteY3" fmla="*/ 264458 h 374724"/>
              <a:gd name="connsiteX4" fmla="*/ 392653 w 3308275"/>
              <a:gd name="connsiteY4" fmla="*/ 0 h 374724"/>
              <a:gd name="connsiteX0" fmla="*/ 412973 w 3308275"/>
              <a:gd name="connsiteY0" fmla="*/ 20021 h 369345"/>
              <a:gd name="connsiteX1" fmla="*/ 2935343 w 3308275"/>
              <a:gd name="connsiteY1" fmla="*/ 0 h 369345"/>
              <a:gd name="connsiteX2" fmla="*/ 3308275 w 3308275"/>
              <a:gd name="connsiteY2" fmla="*/ 369345 h 369345"/>
              <a:gd name="connsiteX3" fmla="*/ 0 w 3308275"/>
              <a:gd name="connsiteY3" fmla="*/ 259079 h 369345"/>
              <a:gd name="connsiteX4" fmla="*/ 412973 w 3308275"/>
              <a:gd name="connsiteY4" fmla="*/ 20021 h 369345"/>
              <a:gd name="connsiteX0" fmla="*/ 367253 w 3262555"/>
              <a:gd name="connsiteY0" fmla="*/ 20021 h 391159"/>
              <a:gd name="connsiteX1" fmla="*/ 2889623 w 3262555"/>
              <a:gd name="connsiteY1" fmla="*/ 0 h 391159"/>
              <a:gd name="connsiteX2" fmla="*/ 3262555 w 3262555"/>
              <a:gd name="connsiteY2" fmla="*/ 369345 h 391159"/>
              <a:gd name="connsiteX3" fmla="*/ 0 w 3262555"/>
              <a:gd name="connsiteY3" fmla="*/ 391159 h 391159"/>
              <a:gd name="connsiteX4" fmla="*/ 367253 w 3262555"/>
              <a:gd name="connsiteY4" fmla="*/ 20021 h 391159"/>
              <a:gd name="connsiteX0" fmla="*/ 357205 w 3262555"/>
              <a:gd name="connsiteY0" fmla="*/ 0 h 421379"/>
              <a:gd name="connsiteX1" fmla="*/ 2889623 w 3262555"/>
              <a:gd name="connsiteY1" fmla="*/ 30220 h 421379"/>
              <a:gd name="connsiteX2" fmla="*/ 3262555 w 3262555"/>
              <a:gd name="connsiteY2" fmla="*/ 399565 h 421379"/>
              <a:gd name="connsiteX3" fmla="*/ 0 w 3262555"/>
              <a:gd name="connsiteY3" fmla="*/ 421379 h 421379"/>
              <a:gd name="connsiteX4" fmla="*/ 357205 w 3262555"/>
              <a:gd name="connsiteY4" fmla="*/ 0 h 421379"/>
              <a:gd name="connsiteX0" fmla="*/ 357205 w 3262555"/>
              <a:gd name="connsiteY0" fmla="*/ 0 h 399565"/>
              <a:gd name="connsiteX1" fmla="*/ 2889623 w 3262555"/>
              <a:gd name="connsiteY1" fmla="*/ 30220 h 399565"/>
              <a:gd name="connsiteX2" fmla="*/ 3262555 w 3262555"/>
              <a:gd name="connsiteY2" fmla="*/ 399565 h 399565"/>
              <a:gd name="connsiteX3" fmla="*/ 0 w 3262555"/>
              <a:gd name="connsiteY3" fmla="*/ 340993 h 399565"/>
              <a:gd name="connsiteX4" fmla="*/ 357205 w 3262555"/>
              <a:gd name="connsiteY4" fmla="*/ 0 h 399565"/>
              <a:gd name="connsiteX0" fmla="*/ 337109 w 3242459"/>
              <a:gd name="connsiteY0" fmla="*/ 0 h 421379"/>
              <a:gd name="connsiteX1" fmla="*/ 2869527 w 3242459"/>
              <a:gd name="connsiteY1" fmla="*/ 30220 h 421379"/>
              <a:gd name="connsiteX2" fmla="*/ 3242459 w 3242459"/>
              <a:gd name="connsiteY2" fmla="*/ 399565 h 421379"/>
              <a:gd name="connsiteX3" fmla="*/ 0 w 3242459"/>
              <a:gd name="connsiteY3" fmla="*/ 421379 h 421379"/>
              <a:gd name="connsiteX4" fmla="*/ 337109 w 3242459"/>
              <a:gd name="connsiteY4" fmla="*/ 0 h 421379"/>
              <a:gd name="connsiteX0" fmla="*/ 337109 w 3242459"/>
              <a:gd name="connsiteY0" fmla="*/ 0 h 421379"/>
              <a:gd name="connsiteX1" fmla="*/ 2873646 w 3242459"/>
              <a:gd name="connsiteY1" fmla="*/ 5507 h 421379"/>
              <a:gd name="connsiteX2" fmla="*/ 3242459 w 3242459"/>
              <a:gd name="connsiteY2" fmla="*/ 399565 h 421379"/>
              <a:gd name="connsiteX3" fmla="*/ 0 w 3242459"/>
              <a:gd name="connsiteY3" fmla="*/ 421379 h 421379"/>
              <a:gd name="connsiteX4" fmla="*/ 337109 w 3242459"/>
              <a:gd name="connsiteY4" fmla="*/ 0 h 421379"/>
              <a:gd name="connsiteX0" fmla="*/ 337109 w 3238340"/>
              <a:gd name="connsiteY0" fmla="*/ 0 h 421379"/>
              <a:gd name="connsiteX1" fmla="*/ 2873646 w 3238340"/>
              <a:gd name="connsiteY1" fmla="*/ 5507 h 421379"/>
              <a:gd name="connsiteX2" fmla="*/ 3238340 w 3238340"/>
              <a:gd name="connsiteY2" fmla="*/ 411921 h 421379"/>
              <a:gd name="connsiteX3" fmla="*/ 0 w 3238340"/>
              <a:gd name="connsiteY3" fmla="*/ 421379 h 421379"/>
              <a:gd name="connsiteX4" fmla="*/ 337109 w 3238340"/>
              <a:gd name="connsiteY4" fmla="*/ 0 h 42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340" h="421379">
                <a:moveTo>
                  <a:pt x="337109" y="0"/>
                </a:moveTo>
                <a:lnTo>
                  <a:pt x="2873646" y="5507"/>
                </a:lnTo>
                <a:lnTo>
                  <a:pt x="3238340" y="411921"/>
                </a:lnTo>
                <a:lnTo>
                  <a:pt x="0" y="421379"/>
                </a:lnTo>
                <a:lnTo>
                  <a:pt x="337109" y="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6BC0FA8-4C63-AD44-A026-174C0A5492E7}"/>
              </a:ext>
            </a:extLst>
          </p:cNvPr>
          <p:cNvSpPr/>
          <p:nvPr/>
        </p:nvSpPr>
        <p:spPr bwMode="auto">
          <a:xfrm>
            <a:off x="7478218" y="4213195"/>
            <a:ext cx="3169465" cy="279621"/>
          </a:xfrm>
          <a:custGeom>
            <a:avLst/>
            <a:gdLst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117315 w 3164207"/>
              <a:gd name="connsiteY6" fmla="*/ 282605 h 282605"/>
              <a:gd name="connsiteX7" fmla="*/ 0 w 3164207"/>
              <a:gd name="connsiteY7" fmla="*/ 16529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117315 w 3164207"/>
              <a:gd name="connsiteY6" fmla="*/ 282605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243439 w 3164207"/>
              <a:gd name="connsiteY6" fmla="*/ 278664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243439 w 3164207"/>
              <a:gd name="connsiteY6" fmla="*/ 278664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243439 w 3164207"/>
              <a:gd name="connsiteY6" fmla="*/ 278664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5148 w 3153590"/>
              <a:gd name="connsiteY0" fmla="*/ 93667 h 282605"/>
              <a:gd name="connsiteX1" fmla="*/ 106698 w 3153590"/>
              <a:gd name="connsiteY1" fmla="*/ 0 h 282605"/>
              <a:gd name="connsiteX2" fmla="*/ 3036275 w 3153590"/>
              <a:gd name="connsiteY2" fmla="*/ 0 h 282605"/>
              <a:gd name="connsiteX3" fmla="*/ 3153590 w 3153590"/>
              <a:gd name="connsiteY3" fmla="*/ 117315 h 282605"/>
              <a:gd name="connsiteX4" fmla="*/ 3153590 w 3153590"/>
              <a:gd name="connsiteY4" fmla="*/ 165290 h 282605"/>
              <a:gd name="connsiteX5" fmla="*/ 3036275 w 3153590"/>
              <a:gd name="connsiteY5" fmla="*/ 282605 h 282605"/>
              <a:gd name="connsiteX6" fmla="*/ 232822 w 3153590"/>
              <a:gd name="connsiteY6" fmla="*/ 278664 h 282605"/>
              <a:gd name="connsiteX7" fmla="*/ 13031 w 3153590"/>
              <a:gd name="connsiteY7" fmla="*/ 192880 h 282605"/>
              <a:gd name="connsiteX8" fmla="*/ 5148 w 3153590"/>
              <a:gd name="connsiteY8" fmla="*/ 93667 h 282605"/>
              <a:gd name="connsiteX0" fmla="*/ 5148 w 3153590"/>
              <a:gd name="connsiteY0" fmla="*/ 93667 h 282605"/>
              <a:gd name="connsiteX1" fmla="*/ 106698 w 3153590"/>
              <a:gd name="connsiteY1" fmla="*/ 0 h 282605"/>
              <a:gd name="connsiteX2" fmla="*/ 3036275 w 3153590"/>
              <a:gd name="connsiteY2" fmla="*/ 0 h 282605"/>
              <a:gd name="connsiteX3" fmla="*/ 3153590 w 3153590"/>
              <a:gd name="connsiteY3" fmla="*/ 117315 h 282605"/>
              <a:gd name="connsiteX4" fmla="*/ 3153590 w 3153590"/>
              <a:gd name="connsiteY4" fmla="*/ 165290 h 282605"/>
              <a:gd name="connsiteX5" fmla="*/ 3036275 w 3153590"/>
              <a:gd name="connsiteY5" fmla="*/ 282605 h 282605"/>
              <a:gd name="connsiteX6" fmla="*/ 232822 w 3153590"/>
              <a:gd name="connsiteY6" fmla="*/ 278664 h 282605"/>
              <a:gd name="connsiteX7" fmla="*/ 13031 w 3153590"/>
              <a:gd name="connsiteY7" fmla="*/ 192880 h 282605"/>
              <a:gd name="connsiteX8" fmla="*/ 5148 w 3153590"/>
              <a:gd name="connsiteY8" fmla="*/ 93667 h 282605"/>
              <a:gd name="connsiteX0" fmla="*/ 5148 w 3153590"/>
              <a:gd name="connsiteY0" fmla="*/ 93667 h 279430"/>
              <a:gd name="connsiteX1" fmla="*/ 106698 w 3153590"/>
              <a:gd name="connsiteY1" fmla="*/ 0 h 279430"/>
              <a:gd name="connsiteX2" fmla="*/ 3036275 w 3153590"/>
              <a:gd name="connsiteY2" fmla="*/ 0 h 279430"/>
              <a:gd name="connsiteX3" fmla="*/ 3153590 w 3153590"/>
              <a:gd name="connsiteY3" fmla="*/ 117315 h 279430"/>
              <a:gd name="connsiteX4" fmla="*/ 3153590 w 3153590"/>
              <a:gd name="connsiteY4" fmla="*/ 165290 h 279430"/>
              <a:gd name="connsiteX5" fmla="*/ 2848950 w 3153590"/>
              <a:gd name="connsiteY5" fmla="*/ 279430 h 279430"/>
              <a:gd name="connsiteX6" fmla="*/ 232822 w 3153590"/>
              <a:gd name="connsiteY6" fmla="*/ 278664 h 279430"/>
              <a:gd name="connsiteX7" fmla="*/ 13031 w 3153590"/>
              <a:gd name="connsiteY7" fmla="*/ 192880 h 279430"/>
              <a:gd name="connsiteX8" fmla="*/ 5148 w 3153590"/>
              <a:gd name="connsiteY8" fmla="*/ 93667 h 279430"/>
              <a:gd name="connsiteX0" fmla="*/ 5148 w 3153590"/>
              <a:gd name="connsiteY0" fmla="*/ 93667 h 279502"/>
              <a:gd name="connsiteX1" fmla="*/ 106698 w 3153590"/>
              <a:gd name="connsiteY1" fmla="*/ 0 h 279502"/>
              <a:gd name="connsiteX2" fmla="*/ 3036275 w 3153590"/>
              <a:gd name="connsiteY2" fmla="*/ 0 h 279502"/>
              <a:gd name="connsiteX3" fmla="*/ 3153590 w 3153590"/>
              <a:gd name="connsiteY3" fmla="*/ 117315 h 279502"/>
              <a:gd name="connsiteX4" fmla="*/ 3105965 w 3153590"/>
              <a:gd name="connsiteY4" fmla="*/ 219265 h 279502"/>
              <a:gd name="connsiteX5" fmla="*/ 2848950 w 3153590"/>
              <a:gd name="connsiteY5" fmla="*/ 279430 h 279502"/>
              <a:gd name="connsiteX6" fmla="*/ 232822 w 3153590"/>
              <a:gd name="connsiteY6" fmla="*/ 278664 h 279502"/>
              <a:gd name="connsiteX7" fmla="*/ 13031 w 3153590"/>
              <a:gd name="connsiteY7" fmla="*/ 192880 h 279502"/>
              <a:gd name="connsiteX8" fmla="*/ 5148 w 3153590"/>
              <a:gd name="connsiteY8" fmla="*/ 93667 h 279502"/>
              <a:gd name="connsiteX0" fmla="*/ 5148 w 3153590"/>
              <a:gd name="connsiteY0" fmla="*/ 93667 h 279430"/>
              <a:gd name="connsiteX1" fmla="*/ 106698 w 3153590"/>
              <a:gd name="connsiteY1" fmla="*/ 0 h 279430"/>
              <a:gd name="connsiteX2" fmla="*/ 3036275 w 3153590"/>
              <a:gd name="connsiteY2" fmla="*/ 0 h 279430"/>
              <a:gd name="connsiteX3" fmla="*/ 3153590 w 3153590"/>
              <a:gd name="connsiteY3" fmla="*/ 117315 h 279430"/>
              <a:gd name="connsiteX4" fmla="*/ 3105965 w 3153590"/>
              <a:gd name="connsiteY4" fmla="*/ 219265 h 279430"/>
              <a:gd name="connsiteX5" fmla="*/ 2848950 w 3153590"/>
              <a:gd name="connsiteY5" fmla="*/ 279430 h 279430"/>
              <a:gd name="connsiteX6" fmla="*/ 232822 w 3153590"/>
              <a:gd name="connsiteY6" fmla="*/ 278664 h 279430"/>
              <a:gd name="connsiteX7" fmla="*/ 13031 w 3153590"/>
              <a:gd name="connsiteY7" fmla="*/ 192880 h 279430"/>
              <a:gd name="connsiteX8" fmla="*/ 5148 w 3153590"/>
              <a:gd name="connsiteY8" fmla="*/ 93667 h 279430"/>
              <a:gd name="connsiteX0" fmla="*/ 5148 w 3153590"/>
              <a:gd name="connsiteY0" fmla="*/ 93667 h 279430"/>
              <a:gd name="connsiteX1" fmla="*/ 106698 w 3153590"/>
              <a:gd name="connsiteY1" fmla="*/ 0 h 279430"/>
              <a:gd name="connsiteX2" fmla="*/ 3036275 w 3153590"/>
              <a:gd name="connsiteY2" fmla="*/ 0 h 279430"/>
              <a:gd name="connsiteX3" fmla="*/ 3153590 w 3153590"/>
              <a:gd name="connsiteY3" fmla="*/ 117315 h 279430"/>
              <a:gd name="connsiteX4" fmla="*/ 3105965 w 3153590"/>
              <a:gd name="connsiteY4" fmla="*/ 219265 h 279430"/>
              <a:gd name="connsiteX5" fmla="*/ 2848950 w 3153590"/>
              <a:gd name="connsiteY5" fmla="*/ 279430 h 279430"/>
              <a:gd name="connsiteX6" fmla="*/ 232822 w 3153590"/>
              <a:gd name="connsiteY6" fmla="*/ 278664 h 279430"/>
              <a:gd name="connsiteX7" fmla="*/ 13031 w 3153590"/>
              <a:gd name="connsiteY7" fmla="*/ 192880 h 279430"/>
              <a:gd name="connsiteX8" fmla="*/ 5148 w 3153590"/>
              <a:gd name="connsiteY8" fmla="*/ 93667 h 279430"/>
              <a:gd name="connsiteX0" fmla="*/ 5148 w 3169465"/>
              <a:gd name="connsiteY0" fmla="*/ 93667 h 279430"/>
              <a:gd name="connsiteX1" fmla="*/ 106698 w 3169465"/>
              <a:gd name="connsiteY1" fmla="*/ 0 h 279430"/>
              <a:gd name="connsiteX2" fmla="*/ 3036275 w 3169465"/>
              <a:gd name="connsiteY2" fmla="*/ 0 h 279430"/>
              <a:gd name="connsiteX3" fmla="*/ 3169465 w 3169465"/>
              <a:gd name="connsiteY3" fmla="*/ 117315 h 279430"/>
              <a:gd name="connsiteX4" fmla="*/ 3105965 w 3169465"/>
              <a:gd name="connsiteY4" fmla="*/ 219265 h 279430"/>
              <a:gd name="connsiteX5" fmla="*/ 2848950 w 3169465"/>
              <a:gd name="connsiteY5" fmla="*/ 279430 h 279430"/>
              <a:gd name="connsiteX6" fmla="*/ 232822 w 3169465"/>
              <a:gd name="connsiteY6" fmla="*/ 278664 h 279430"/>
              <a:gd name="connsiteX7" fmla="*/ 13031 w 3169465"/>
              <a:gd name="connsiteY7" fmla="*/ 192880 h 279430"/>
              <a:gd name="connsiteX8" fmla="*/ 5148 w 3169465"/>
              <a:gd name="connsiteY8" fmla="*/ 93667 h 279430"/>
              <a:gd name="connsiteX0" fmla="*/ 5148 w 3169465"/>
              <a:gd name="connsiteY0" fmla="*/ 93667 h 279430"/>
              <a:gd name="connsiteX1" fmla="*/ 106698 w 3169465"/>
              <a:gd name="connsiteY1" fmla="*/ 0 h 279430"/>
              <a:gd name="connsiteX2" fmla="*/ 3036275 w 3169465"/>
              <a:gd name="connsiteY2" fmla="*/ 0 h 279430"/>
              <a:gd name="connsiteX3" fmla="*/ 3169465 w 3169465"/>
              <a:gd name="connsiteY3" fmla="*/ 117315 h 279430"/>
              <a:gd name="connsiteX4" fmla="*/ 3105965 w 3169465"/>
              <a:gd name="connsiteY4" fmla="*/ 219265 h 279430"/>
              <a:gd name="connsiteX5" fmla="*/ 2848950 w 3169465"/>
              <a:gd name="connsiteY5" fmla="*/ 279430 h 279430"/>
              <a:gd name="connsiteX6" fmla="*/ 232822 w 3169465"/>
              <a:gd name="connsiteY6" fmla="*/ 278664 h 279430"/>
              <a:gd name="connsiteX7" fmla="*/ 13031 w 3169465"/>
              <a:gd name="connsiteY7" fmla="*/ 192880 h 279430"/>
              <a:gd name="connsiteX8" fmla="*/ 5148 w 3169465"/>
              <a:gd name="connsiteY8" fmla="*/ 93667 h 279430"/>
              <a:gd name="connsiteX0" fmla="*/ 5148 w 3169465"/>
              <a:gd name="connsiteY0" fmla="*/ 93667 h 279430"/>
              <a:gd name="connsiteX1" fmla="*/ 106698 w 3169465"/>
              <a:gd name="connsiteY1" fmla="*/ 0 h 279430"/>
              <a:gd name="connsiteX2" fmla="*/ 3036275 w 3169465"/>
              <a:gd name="connsiteY2" fmla="*/ 0 h 279430"/>
              <a:gd name="connsiteX3" fmla="*/ 3169465 w 3169465"/>
              <a:gd name="connsiteY3" fmla="*/ 117315 h 279430"/>
              <a:gd name="connsiteX4" fmla="*/ 3105965 w 3169465"/>
              <a:gd name="connsiteY4" fmla="*/ 219265 h 279430"/>
              <a:gd name="connsiteX5" fmla="*/ 2848950 w 3169465"/>
              <a:gd name="connsiteY5" fmla="*/ 279430 h 279430"/>
              <a:gd name="connsiteX6" fmla="*/ 232822 w 3169465"/>
              <a:gd name="connsiteY6" fmla="*/ 278664 h 279430"/>
              <a:gd name="connsiteX7" fmla="*/ 13031 w 3169465"/>
              <a:gd name="connsiteY7" fmla="*/ 192880 h 279430"/>
              <a:gd name="connsiteX8" fmla="*/ 5148 w 3169465"/>
              <a:gd name="connsiteY8" fmla="*/ 93667 h 279430"/>
              <a:gd name="connsiteX0" fmla="*/ 5148 w 3169465"/>
              <a:gd name="connsiteY0" fmla="*/ 93667 h 284471"/>
              <a:gd name="connsiteX1" fmla="*/ 106698 w 3169465"/>
              <a:gd name="connsiteY1" fmla="*/ 0 h 284471"/>
              <a:gd name="connsiteX2" fmla="*/ 3036275 w 3169465"/>
              <a:gd name="connsiteY2" fmla="*/ 0 h 284471"/>
              <a:gd name="connsiteX3" fmla="*/ 3169465 w 3169465"/>
              <a:gd name="connsiteY3" fmla="*/ 117315 h 284471"/>
              <a:gd name="connsiteX4" fmla="*/ 3051990 w 3169465"/>
              <a:gd name="connsiteY4" fmla="*/ 247840 h 284471"/>
              <a:gd name="connsiteX5" fmla="*/ 2848950 w 3169465"/>
              <a:gd name="connsiteY5" fmla="*/ 279430 h 284471"/>
              <a:gd name="connsiteX6" fmla="*/ 232822 w 3169465"/>
              <a:gd name="connsiteY6" fmla="*/ 278664 h 284471"/>
              <a:gd name="connsiteX7" fmla="*/ 13031 w 3169465"/>
              <a:gd name="connsiteY7" fmla="*/ 192880 h 284471"/>
              <a:gd name="connsiteX8" fmla="*/ 5148 w 3169465"/>
              <a:gd name="connsiteY8" fmla="*/ 93667 h 284471"/>
              <a:gd name="connsiteX0" fmla="*/ 5148 w 3169465"/>
              <a:gd name="connsiteY0" fmla="*/ 93667 h 284471"/>
              <a:gd name="connsiteX1" fmla="*/ 106698 w 3169465"/>
              <a:gd name="connsiteY1" fmla="*/ 0 h 284471"/>
              <a:gd name="connsiteX2" fmla="*/ 3036275 w 3169465"/>
              <a:gd name="connsiteY2" fmla="*/ 0 h 284471"/>
              <a:gd name="connsiteX3" fmla="*/ 3169465 w 3169465"/>
              <a:gd name="connsiteY3" fmla="*/ 117315 h 284471"/>
              <a:gd name="connsiteX4" fmla="*/ 3051990 w 3169465"/>
              <a:gd name="connsiteY4" fmla="*/ 247840 h 284471"/>
              <a:gd name="connsiteX5" fmla="*/ 2848950 w 3169465"/>
              <a:gd name="connsiteY5" fmla="*/ 279430 h 284471"/>
              <a:gd name="connsiteX6" fmla="*/ 232822 w 3169465"/>
              <a:gd name="connsiteY6" fmla="*/ 278664 h 284471"/>
              <a:gd name="connsiteX7" fmla="*/ 13031 w 3169465"/>
              <a:gd name="connsiteY7" fmla="*/ 192880 h 284471"/>
              <a:gd name="connsiteX8" fmla="*/ 5148 w 3169465"/>
              <a:gd name="connsiteY8" fmla="*/ 93667 h 284471"/>
              <a:gd name="connsiteX0" fmla="*/ 5148 w 3169465"/>
              <a:gd name="connsiteY0" fmla="*/ 93667 h 279621"/>
              <a:gd name="connsiteX1" fmla="*/ 106698 w 3169465"/>
              <a:gd name="connsiteY1" fmla="*/ 0 h 279621"/>
              <a:gd name="connsiteX2" fmla="*/ 3036275 w 3169465"/>
              <a:gd name="connsiteY2" fmla="*/ 0 h 279621"/>
              <a:gd name="connsiteX3" fmla="*/ 3169465 w 3169465"/>
              <a:gd name="connsiteY3" fmla="*/ 117315 h 279621"/>
              <a:gd name="connsiteX4" fmla="*/ 3051990 w 3169465"/>
              <a:gd name="connsiteY4" fmla="*/ 247840 h 279621"/>
              <a:gd name="connsiteX5" fmla="*/ 2848950 w 3169465"/>
              <a:gd name="connsiteY5" fmla="*/ 279430 h 279621"/>
              <a:gd name="connsiteX6" fmla="*/ 232822 w 3169465"/>
              <a:gd name="connsiteY6" fmla="*/ 278664 h 279621"/>
              <a:gd name="connsiteX7" fmla="*/ 13031 w 3169465"/>
              <a:gd name="connsiteY7" fmla="*/ 192880 h 279621"/>
              <a:gd name="connsiteX8" fmla="*/ 5148 w 3169465"/>
              <a:gd name="connsiteY8" fmla="*/ 93667 h 27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9465" h="279621">
                <a:moveTo>
                  <a:pt x="5148" y="93667"/>
                </a:moveTo>
                <a:cubicBezTo>
                  <a:pt x="5148" y="28876"/>
                  <a:pt x="41907" y="0"/>
                  <a:pt x="106698" y="0"/>
                </a:cubicBezTo>
                <a:lnTo>
                  <a:pt x="3036275" y="0"/>
                </a:lnTo>
                <a:cubicBezTo>
                  <a:pt x="3101066" y="0"/>
                  <a:pt x="3159940" y="36649"/>
                  <a:pt x="3169465" y="117315"/>
                </a:cubicBezTo>
                <a:cubicBezTo>
                  <a:pt x="3147240" y="183048"/>
                  <a:pt x="3147240" y="194807"/>
                  <a:pt x="3051990" y="247840"/>
                </a:cubicBezTo>
                <a:cubicBezTo>
                  <a:pt x="2969440" y="284056"/>
                  <a:pt x="2913741" y="279430"/>
                  <a:pt x="2848950" y="279430"/>
                </a:cubicBezTo>
                <a:lnTo>
                  <a:pt x="232822" y="278664"/>
                </a:lnTo>
                <a:cubicBezTo>
                  <a:pt x="104969" y="262899"/>
                  <a:pt x="87918" y="265554"/>
                  <a:pt x="13031" y="192880"/>
                </a:cubicBezTo>
                <a:cubicBezTo>
                  <a:pt x="-10617" y="137474"/>
                  <a:pt x="5148" y="109659"/>
                  <a:pt x="5148" y="93667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103AC3B-AF27-F74A-900F-515857852F32}"/>
              </a:ext>
            </a:extLst>
          </p:cNvPr>
          <p:cNvSpPr/>
          <p:nvPr/>
        </p:nvSpPr>
        <p:spPr bwMode="auto">
          <a:xfrm>
            <a:off x="7424749" y="3743326"/>
            <a:ext cx="3299300" cy="472738"/>
          </a:xfrm>
          <a:custGeom>
            <a:avLst/>
            <a:gdLst>
              <a:gd name="connsiteX0" fmla="*/ 0 w 3238340"/>
              <a:gd name="connsiteY0" fmla="*/ 236270 h 472738"/>
              <a:gd name="connsiteX1" fmla="*/ 236270 w 3238340"/>
              <a:gd name="connsiteY1" fmla="*/ 0 h 472738"/>
              <a:gd name="connsiteX2" fmla="*/ 3002070 w 3238340"/>
              <a:gd name="connsiteY2" fmla="*/ 0 h 472738"/>
              <a:gd name="connsiteX3" fmla="*/ 3238340 w 3238340"/>
              <a:gd name="connsiteY3" fmla="*/ 236270 h 472738"/>
              <a:gd name="connsiteX4" fmla="*/ 3238340 w 3238340"/>
              <a:gd name="connsiteY4" fmla="*/ 236468 h 472738"/>
              <a:gd name="connsiteX5" fmla="*/ 3002070 w 3238340"/>
              <a:gd name="connsiteY5" fmla="*/ 472738 h 472738"/>
              <a:gd name="connsiteX6" fmla="*/ 236270 w 3238340"/>
              <a:gd name="connsiteY6" fmla="*/ 472738 h 472738"/>
              <a:gd name="connsiteX7" fmla="*/ 0 w 3238340"/>
              <a:gd name="connsiteY7" fmla="*/ 236468 h 472738"/>
              <a:gd name="connsiteX8" fmla="*/ 0 w 3238340"/>
              <a:gd name="connsiteY8" fmla="*/ 236270 h 472738"/>
              <a:gd name="connsiteX0" fmla="*/ 0 w 3268820"/>
              <a:gd name="connsiteY0" fmla="*/ 241350 h 472738"/>
              <a:gd name="connsiteX1" fmla="*/ 266750 w 3268820"/>
              <a:gd name="connsiteY1" fmla="*/ 0 h 472738"/>
              <a:gd name="connsiteX2" fmla="*/ 3032550 w 3268820"/>
              <a:gd name="connsiteY2" fmla="*/ 0 h 472738"/>
              <a:gd name="connsiteX3" fmla="*/ 3268820 w 3268820"/>
              <a:gd name="connsiteY3" fmla="*/ 236270 h 472738"/>
              <a:gd name="connsiteX4" fmla="*/ 3268820 w 3268820"/>
              <a:gd name="connsiteY4" fmla="*/ 236468 h 472738"/>
              <a:gd name="connsiteX5" fmla="*/ 3032550 w 3268820"/>
              <a:gd name="connsiteY5" fmla="*/ 472738 h 472738"/>
              <a:gd name="connsiteX6" fmla="*/ 266750 w 3268820"/>
              <a:gd name="connsiteY6" fmla="*/ 472738 h 472738"/>
              <a:gd name="connsiteX7" fmla="*/ 30480 w 3268820"/>
              <a:gd name="connsiteY7" fmla="*/ 236468 h 472738"/>
              <a:gd name="connsiteX8" fmla="*/ 0 w 3268820"/>
              <a:gd name="connsiteY8" fmla="*/ 241350 h 472738"/>
              <a:gd name="connsiteX0" fmla="*/ 0 w 3268820"/>
              <a:gd name="connsiteY0" fmla="*/ 241350 h 472738"/>
              <a:gd name="connsiteX1" fmla="*/ 266750 w 3268820"/>
              <a:gd name="connsiteY1" fmla="*/ 0 h 472738"/>
              <a:gd name="connsiteX2" fmla="*/ 3032550 w 3268820"/>
              <a:gd name="connsiteY2" fmla="*/ 0 h 472738"/>
              <a:gd name="connsiteX3" fmla="*/ 3268820 w 3268820"/>
              <a:gd name="connsiteY3" fmla="*/ 236270 h 472738"/>
              <a:gd name="connsiteX4" fmla="*/ 3268820 w 3268820"/>
              <a:gd name="connsiteY4" fmla="*/ 236468 h 472738"/>
              <a:gd name="connsiteX5" fmla="*/ 3032550 w 3268820"/>
              <a:gd name="connsiteY5" fmla="*/ 472738 h 472738"/>
              <a:gd name="connsiteX6" fmla="*/ 266750 w 3268820"/>
              <a:gd name="connsiteY6" fmla="*/ 472738 h 472738"/>
              <a:gd name="connsiteX7" fmla="*/ 0 w 3268820"/>
              <a:gd name="connsiteY7" fmla="*/ 241548 h 472738"/>
              <a:gd name="connsiteX8" fmla="*/ 0 w 3268820"/>
              <a:gd name="connsiteY8" fmla="*/ 241350 h 472738"/>
              <a:gd name="connsiteX0" fmla="*/ 0 w 3289140"/>
              <a:gd name="connsiteY0" fmla="*/ 241350 h 472738"/>
              <a:gd name="connsiteX1" fmla="*/ 266750 w 3289140"/>
              <a:gd name="connsiteY1" fmla="*/ 0 h 472738"/>
              <a:gd name="connsiteX2" fmla="*/ 3032550 w 3289140"/>
              <a:gd name="connsiteY2" fmla="*/ 0 h 472738"/>
              <a:gd name="connsiteX3" fmla="*/ 3268820 w 3289140"/>
              <a:gd name="connsiteY3" fmla="*/ 236270 h 472738"/>
              <a:gd name="connsiteX4" fmla="*/ 3289140 w 3289140"/>
              <a:gd name="connsiteY4" fmla="*/ 246628 h 472738"/>
              <a:gd name="connsiteX5" fmla="*/ 3032550 w 3289140"/>
              <a:gd name="connsiteY5" fmla="*/ 472738 h 472738"/>
              <a:gd name="connsiteX6" fmla="*/ 266750 w 3289140"/>
              <a:gd name="connsiteY6" fmla="*/ 472738 h 472738"/>
              <a:gd name="connsiteX7" fmla="*/ 0 w 3289140"/>
              <a:gd name="connsiteY7" fmla="*/ 241548 h 472738"/>
              <a:gd name="connsiteX8" fmla="*/ 0 w 3289140"/>
              <a:gd name="connsiteY8" fmla="*/ 241350 h 472738"/>
              <a:gd name="connsiteX0" fmla="*/ 0 w 3299300"/>
              <a:gd name="connsiteY0" fmla="*/ 241350 h 472738"/>
              <a:gd name="connsiteX1" fmla="*/ 266750 w 3299300"/>
              <a:gd name="connsiteY1" fmla="*/ 0 h 472738"/>
              <a:gd name="connsiteX2" fmla="*/ 3032550 w 3299300"/>
              <a:gd name="connsiteY2" fmla="*/ 0 h 472738"/>
              <a:gd name="connsiteX3" fmla="*/ 3299300 w 3299300"/>
              <a:gd name="connsiteY3" fmla="*/ 251510 h 472738"/>
              <a:gd name="connsiteX4" fmla="*/ 3289140 w 3299300"/>
              <a:gd name="connsiteY4" fmla="*/ 246628 h 472738"/>
              <a:gd name="connsiteX5" fmla="*/ 3032550 w 3299300"/>
              <a:gd name="connsiteY5" fmla="*/ 472738 h 472738"/>
              <a:gd name="connsiteX6" fmla="*/ 266750 w 3299300"/>
              <a:gd name="connsiteY6" fmla="*/ 472738 h 472738"/>
              <a:gd name="connsiteX7" fmla="*/ 0 w 3299300"/>
              <a:gd name="connsiteY7" fmla="*/ 241548 h 472738"/>
              <a:gd name="connsiteX8" fmla="*/ 0 w 3299300"/>
              <a:gd name="connsiteY8" fmla="*/ 241350 h 472738"/>
              <a:gd name="connsiteX0" fmla="*/ 0 w 3299300"/>
              <a:gd name="connsiteY0" fmla="*/ 241350 h 472738"/>
              <a:gd name="connsiteX1" fmla="*/ 266750 w 3299300"/>
              <a:gd name="connsiteY1" fmla="*/ 0 h 472738"/>
              <a:gd name="connsiteX2" fmla="*/ 3032550 w 3299300"/>
              <a:gd name="connsiteY2" fmla="*/ 0 h 472738"/>
              <a:gd name="connsiteX3" fmla="*/ 3299300 w 3299300"/>
              <a:gd name="connsiteY3" fmla="*/ 251510 h 472738"/>
              <a:gd name="connsiteX4" fmla="*/ 3233299 w 3299300"/>
              <a:gd name="connsiteY4" fmla="*/ 264079 h 472738"/>
              <a:gd name="connsiteX5" fmla="*/ 3032550 w 3299300"/>
              <a:gd name="connsiteY5" fmla="*/ 472738 h 472738"/>
              <a:gd name="connsiteX6" fmla="*/ 266750 w 3299300"/>
              <a:gd name="connsiteY6" fmla="*/ 472738 h 472738"/>
              <a:gd name="connsiteX7" fmla="*/ 0 w 3299300"/>
              <a:gd name="connsiteY7" fmla="*/ 241548 h 472738"/>
              <a:gd name="connsiteX8" fmla="*/ 0 w 3299300"/>
              <a:gd name="connsiteY8" fmla="*/ 241350 h 472738"/>
              <a:gd name="connsiteX0" fmla="*/ 0 w 3299300"/>
              <a:gd name="connsiteY0" fmla="*/ 241350 h 472738"/>
              <a:gd name="connsiteX1" fmla="*/ 266750 w 3299300"/>
              <a:gd name="connsiteY1" fmla="*/ 0 h 472738"/>
              <a:gd name="connsiteX2" fmla="*/ 3032550 w 3299300"/>
              <a:gd name="connsiteY2" fmla="*/ 0 h 472738"/>
              <a:gd name="connsiteX3" fmla="*/ 3299300 w 3299300"/>
              <a:gd name="connsiteY3" fmla="*/ 251510 h 472738"/>
              <a:gd name="connsiteX4" fmla="*/ 3296120 w 3299300"/>
              <a:gd name="connsiteY4" fmla="*/ 253608 h 472738"/>
              <a:gd name="connsiteX5" fmla="*/ 3032550 w 3299300"/>
              <a:gd name="connsiteY5" fmla="*/ 472738 h 472738"/>
              <a:gd name="connsiteX6" fmla="*/ 266750 w 3299300"/>
              <a:gd name="connsiteY6" fmla="*/ 472738 h 472738"/>
              <a:gd name="connsiteX7" fmla="*/ 0 w 3299300"/>
              <a:gd name="connsiteY7" fmla="*/ 241548 h 472738"/>
              <a:gd name="connsiteX8" fmla="*/ 0 w 3299300"/>
              <a:gd name="connsiteY8" fmla="*/ 241350 h 47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9300" h="472738">
                <a:moveTo>
                  <a:pt x="0" y="241350"/>
                </a:moveTo>
                <a:cubicBezTo>
                  <a:pt x="0" y="110862"/>
                  <a:pt x="136262" y="0"/>
                  <a:pt x="266750" y="0"/>
                </a:cubicBezTo>
                <a:lnTo>
                  <a:pt x="3032550" y="0"/>
                </a:lnTo>
                <a:cubicBezTo>
                  <a:pt x="3163038" y="0"/>
                  <a:pt x="3299300" y="121022"/>
                  <a:pt x="3299300" y="251510"/>
                </a:cubicBezTo>
                <a:lnTo>
                  <a:pt x="3296120" y="253608"/>
                </a:lnTo>
                <a:cubicBezTo>
                  <a:pt x="3296120" y="384096"/>
                  <a:pt x="3163038" y="472738"/>
                  <a:pt x="3032550" y="472738"/>
                </a:cubicBezTo>
                <a:lnTo>
                  <a:pt x="266750" y="472738"/>
                </a:lnTo>
                <a:cubicBezTo>
                  <a:pt x="136262" y="472738"/>
                  <a:pt x="0" y="372036"/>
                  <a:pt x="0" y="241548"/>
                </a:cubicBezTo>
                <a:lnTo>
                  <a:pt x="0" y="24135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B97653-D514-7C45-B985-E18F52D13AFF}"/>
                  </a:ext>
                </a:extLst>
              </p14:cNvPr>
              <p14:cNvContentPartPr/>
              <p14:nvPr/>
            </p14:nvContentPartPr>
            <p14:xfrm>
              <a:off x="7429586" y="3057686"/>
              <a:ext cx="672480" cy="878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B97653-D514-7C45-B985-E18F52D13A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0586" y="3049046"/>
                <a:ext cx="69012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C418125-07C2-B94F-A126-1649D7189BE4}"/>
                  </a:ext>
                </a:extLst>
              </p14:cNvPr>
              <p14:cNvContentPartPr/>
              <p14:nvPr/>
            </p14:nvContentPartPr>
            <p14:xfrm flipH="1">
              <a:off x="10017626" y="3015284"/>
              <a:ext cx="672480" cy="878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C418125-07C2-B94F-A126-1649D7189B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10008626" y="3006644"/>
                <a:ext cx="69012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C88F20A-C6AB-1940-8142-B1D65FE28D3C}"/>
                  </a:ext>
                </a:extLst>
              </p14:cNvPr>
              <p14:cNvContentPartPr/>
              <p14:nvPr/>
            </p14:nvContentPartPr>
            <p14:xfrm>
              <a:off x="8094572" y="2987760"/>
              <a:ext cx="2013120" cy="8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C88F20A-C6AB-1940-8142-B1D65FE28D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85932" y="2978760"/>
                <a:ext cx="20307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662F88B-59D8-3541-A1E4-220EEDD7400D}"/>
                  </a:ext>
                </a:extLst>
              </p14:cNvPr>
              <p14:cNvContentPartPr/>
              <p14:nvPr/>
            </p14:nvContentPartPr>
            <p14:xfrm>
              <a:off x="7349433" y="2660382"/>
              <a:ext cx="467684" cy="970099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662F88B-59D8-3541-A1E4-220EEDD740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40432" y="2651383"/>
                <a:ext cx="485326" cy="987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F8226D7-6BEB-6D46-898F-11183287B0FD}"/>
                  </a:ext>
                </a:extLst>
              </p14:cNvPr>
              <p14:cNvContentPartPr/>
              <p14:nvPr/>
            </p14:nvContentPartPr>
            <p14:xfrm>
              <a:off x="7395873" y="2538702"/>
              <a:ext cx="667440" cy="517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F8226D7-6BEB-6D46-898F-11183287B0F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87233" y="2530062"/>
                <a:ext cx="685080" cy="53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84666E7D-E885-8645-9135-BE841DCB81CF}"/>
              </a:ext>
            </a:extLst>
          </p:cNvPr>
          <p:cNvGrpSpPr/>
          <p:nvPr/>
        </p:nvGrpSpPr>
        <p:grpSpPr>
          <a:xfrm flipH="1">
            <a:off x="10058400" y="2538703"/>
            <a:ext cx="747125" cy="1118898"/>
            <a:chOff x="7501833" y="2691102"/>
            <a:chExt cx="713880" cy="109177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692ED8A-5483-CD4D-B6E1-537856B6E8ED}"/>
                    </a:ext>
                  </a:extLst>
                </p14:cNvPr>
                <p14:cNvContentPartPr/>
                <p14:nvPr/>
              </p14:nvContentPartPr>
              <p14:xfrm>
                <a:off x="7501833" y="2812782"/>
                <a:ext cx="467684" cy="970099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692ED8A-5483-CD4D-B6E1-537856B6E8E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93236" y="2804001"/>
                  <a:ext cx="484534" cy="987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8F435DB-973E-9848-972A-7D3534109840}"/>
                    </a:ext>
                  </a:extLst>
                </p14:cNvPr>
                <p14:cNvContentPartPr/>
                <p14:nvPr/>
              </p14:nvContentPartPr>
              <p14:xfrm>
                <a:off x="7548273" y="2691102"/>
                <a:ext cx="667440" cy="517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8F435DB-973E-9848-972A-7D35341098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39672" y="2682673"/>
                  <a:ext cx="684298" cy="53488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8ADCC4-666D-2C45-A57B-921A273F7E4C}"/>
              </a:ext>
            </a:extLst>
          </p:cNvPr>
          <p:cNvGrpSpPr/>
          <p:nvPr/>
        </p:nvGrpSpPr>
        <p:grpSpPr>
          <a:xfrm>
            <a:off x="7610666" y="1147166"/>
            <a:ext cx="2854440" cy="1400760"/>
            <a:chOff x="7610666" y="1147166"/>
            <a:chExt cx="2854440" cy="14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7EF8828-6587-D14B-B77C-FCCCAC226D8C}"/>
                    </a:ext>
                  </a:extLst>
                </p14:cNvPr>
                <p14:cNvContentPartPr/>
                <p14:nvPr/>
              </p14:nvContentPartPr>
              <p14:xfrm>
                <a:off x="7610666" y="1147166"/>
                <a:ext cx="202320" cy="140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7EF8828-6587-D14B-B77C-FCCCAC226D8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01666" y="1138526"/>
                  <a:ext cx="219960" cy="14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15C0CA3-7331-434C-B223-75F795BBD8B9}"/>
                    </a:ext>
                  </a:extLst>
                </p14:cNvPr>
                <p14:cNvContentPartPr/>
                <p14:nvPr/>
              </p14:nvContentPartPr>
              <p14:xfrm>
                <a:off x="7851506" y="1159406"/>
                <a:ext cx="2597040" cy="84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15C0CA3-7331-434C-B223-75F795BBD8B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42866" y="1150406"/>
                  <a:ext cx="2614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18B1E86-EF8C-C64F-82E5-38A34261B9EF}"/>
                    </a:ext>
                  </a:extLst>
                </p14:cNvPr>
                <p14:cNvContentPartPr/>
                <p14:nvPr/>
              </p14:nvContentPartPr>
              <p14:xfrm>
                <a:off x="10359986" y="1200086"/>
                <a:ext cx="105120" cy="1335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18B1E86-EF8C-C64F-82E5-38A34261B9E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351346" y="1191446"/>
                  <a:ext cx="122760" cy="135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3212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chair&#10;&#10;Description automatically generated">
            <a:extLst>
              <a:ext uri="{FF2B5EF4-FFF2-40B4-BE49-F238E27FC236}">
                <a16:creationId xmlns:a16="http://schemas.microsoft.com/office/drawing/2014/main" id="{1803B785-3189-0D44-8257-C13C9F794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494"/>
            <a:ext cx="5719011" cy="571901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8CDEE1-93ED-C243-B07D-B976E2BF455B}"/>
              </a:ext>
            </a:extLst>
          </p:cNvPr>
          <p:cNvCxnSpPr>
            <a:cxnSpLocks/>
          </p:cNvCxnSpPr>
          <p:nvPr/>
        </p:nvCxnSpPr>
        <p:spPr bwMode="auto">
          <a:xfrm>
            <a:off x="6128084" y="569494"/>
            <a:ext cx="0" cy="5719011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64E2F32-55B3-0C4D-A6DB-5591EE272260}"/>
              </a:ext>
            </a:extLst>
          </p:cNvPr>
          <p:cNvSpPr/>
          <p:nvPr/>
        </p:nvSpPr>
        <p:spPr bwMode="auto">
          <a:xfrm>
            <a:off x="7596970" y="1149657"/>
            <a:ext cx="2883567" cy="3968611"/>
          </a:xfrm>
          <a:custGeom>
            <a:avLst/>
            <a:gdLst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3581400 w 3581400"/>
              <a:gd name="connsiteY2" fmla="*/ 4038600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2847474 w 3581400"/>
              <a:gd name="connsiteY2" fmla="*/ 4026569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50632"/>
              <a:gd name="connsiteX1" fmla="*/ 3581400 w 3581400"/>
              <a:gd name="connsiteY1" fmla="*/ 0 h 4050632"/>
              <a:gd name="connsiteX2" fmla="*/ 2847474 w 3581400"/>
              <a:gd name="connsiteY2" fmla="*/ 4026569 h 4050632"/>
              <a:gd name="connsiteX3" fmla="*/ 577516 w 3581400"/>
              <a:gd name="connsiteY3" fmla="*/ 4050632 h 4050632"/>
              <a:gd name="connsiteX4" fmla="*/ 0 w 3581400"/>
              <a:gd name="connsiteY4" fmla="*/ 0 h 4050632"/>
              <a:gd name="connsiteX0" fmla="*/ 0 w 3328736"/>
              <a:gd name="connsiteY0" fmla="*/ 60158 h 4050632"/>
              <a:gd name="connsiteX1" fmla="*/ 3328736 w 3328736"/>
              <a:gd name="connsiteY1" fmla="*/ 0 h 4050632"/>
              <a:gd name="connsiteX2" fmla="*/ 2594810 w 3328736"/>
              <a:gd name="connsiteY2" fmla="*/ 4026569 h 4050632"/>
              <a:gd name="connsiteX3" fmla="*/ 324852 w 3328736"/>
              <a:gd name="connsiteY3" fmla="*/ 4050632 h 4050632"/>
              <a:gd name="connsiteX4" fmla="*/ 0 w 3328736"/>
              <a:gd name="connsiteY4" fmla="*/ 60158 h 4050632"/>
              <a:gd name="connsiteX0" fmla="*/ 0 w 2883567"/>
              <a:gd name="connsiteY0" fmla="*/ 0 h 3990474"/>
              <a:gd name="connsiteX1" fmla="*/ 2883567 w 2883567"/>
              <a:gd name="connsiteY1" fmla="*/ 12031 h 3990474"/>
              <a:gd name="connsiteX2" fmla="*/ 2594810 w 2883567"/>
              <a:gd name="connsiteY2" fmla="*/ 3966411 h 3990474"/>
              <a:gd name="connsiteX3" fmla="*/ 324852 w 2883567"/>
              <a:gd name="connsiteY3" fmla="*/ 3990474 h 3990474"/>
              <a:gd name="connsiteX4" fmla="*/ 0 w 2883567"/>
              <a:gd name="connsiteY4" fmla="*/ 0 h 3990474"/>
              <a:gd name="connsiteX0" fmla="*/ 0 w 2919662"/>
              <a:gd name="connsiteY0" fmla="*/ 0 h 3990474"/>
              <a:gd name="connsiteX1" fmla="*/ 2883567 w 2919662"/>
              <a:gd name="connsiteY1" fmla="*/ 12031 h 3990474"/>
              <a:gd name="connsiteX2" fmla="*/ 2919662 w 2919662"/>
              <a:gd name="connsiteY2" fmla="*/ 3966411 h 3990474"/>
              <a:gd name="connsiteX3" fmla="*/ 324852 w 2919662"/>
              <a:gd name="connsiteY3" fmla="*/ 3990474 h 3990474"/>
              <a:gd name="connsiteX4" fmla="*/ 0 w 2919662"/>
              <a:gd name="connsiteY4" fmla="*/ 0 h 3990474"/>
              <a:gd name="connsiteX0" fmla="*/ 1 w 2919663"/>
              <a:gd name="connsiteY0" fmla="*/ 0 h 3978443"/>
              <a:gd name="connsiteX1" fmla="*/ 2883568 w 2919663"/>
              <a:gd name="connsiteY1" fmla="*/ 12031 h 3978443"/>
              <a:gd name="connsiteX2" fmla="*/ 2919663 w 2919663"/>
              <a:gd name="connsiteY2" fmla="*/ 3966411 h 3978443"/>
              <a:gd name="connsiteX3" fmla="*/ 0 w 2919663"/>
              <a:gd name="connsiteY3" fmla="*/ 3978443 h 3978443"/>
              <a:gd name="connsiteX4" fmla="*/ 1 w 2919663"/>
              <a:gd name="connsiteY4" fmla="*/ 0 h 3978443"/>
              <a:gd name="connsiteX0" fmla="*/ 1 w 2883568"/>
              <a:gd name="connsiteY0" fmla="*/ 0 h 3978443"/>
              <a:gd name="connsiteX1" fmla="*/ 2883568 w 2883568"/>
              <a:gd name="connsiteY1" fmla="*/ 12031 h 3978443"/>
              <a:gd name="connsiteX2" fmla="*/ 2608578 w 2883568"/>
              <a:gd name="connsiteY2" fmla="*/ 3956984 h 3978443"/>
              <a:gd name="connsiteX3" fmla="*/ 0 w 2883568"/>
              <a:gd name="connsiteY3" fmla="*/ 3978443 h 3978443"/>
              <a:gd name="connsiteX4" fmla="*/ 1 w 2883568"/>
              <a:gd name="connsiteY4" fmla="*/ 0 h 3978443"/>
              <a:gd name="connsiteX0" fmla="*/ 0 w 2883567"/>
              <a:gd name="connsiteY0" fmla="*/ 0 h 3978443"/>
              <a:gd name="connsiteX1" fmla="*/ 2883567 w 2883567"/>
              <a:gd name="connsiteY1" fmla="*/ 12031 h 3978443"/>
              <a:gd name="connsiteX2" fmla="*/ 2608577 w 2883567"/>
              <a:gd name="connsiteY2" fmla="*/ 3956984 h 3978443"/>
              <a:gd name="connsiteX3" fmla="*/ 320510 w 2883567"/>
              <a:gd name="connsiteY3" fmla="*/ 3978443 h 3978443"/>
              <a:gd name="connsiteX4" fmla="*/ 0 w 2883567"/>
              <a:gd name="connsiteY4" fmla="*/ 0 h 3978443"/>
              <a:gd name="connsiteX0" fmla="*/ 0 w 2883567"/>
              <a:gd name="connsiteY0" fmla="*/ 0 h 3988275"/>
              <a:gd name="connsiteX1" fmla="*/ 2883567 w 2883567"/>
              <a:gd name="connsiteY1" fmla="*/ 12031 h 3988275"/>
              <a:gd name="connsiteX2" fmla="*/ 2608577 w 2883567"/>
              <a:gd name="connsiteY2" fmla="*/ 3956984 h 3988275"/>
              <a:gd name="connsiteX3" fmla="*/ 310678 w 2883567"/>
              <a:gd name="connsiteY3" fmla="*/ 3988275 h 3988275"/>
              <a:gd name="connsiteX4" fmla="*/ 0 w 2883567"/>
              <a:gd name="connsiteY4" fmla="*/ 0 h 3988275"/>
              <a:gd name="connsiteX0" fmla="*/ 0 w 2883567"/>
              <a:gd name="connsiteY0" fmla="*/ 0 h 3988275"/>
              <a:gd name="connsiteX1" fmla="*/ 2883567 w 2883567"/>
              <a:gd name="connsiteY1" fmla="*/ 12031 h 3988275"/>
              <a:gd name="connsiteX2" fmla="*/ 2608577 w 2883567"/>
              <a:gd name="connsiteY2" fmla="*/ 3956984 h 3988275"/>
              <a:gd name="connsiteX3" fmla="*/ 310678 w 2883567"/>
              <a:gd name="connsiteY3" fmla="*/ 3988275 h 3988275"/>
              <a:gd name="connsiteX4" fmla="*/ 0 w 2883567"/>
              <a:gd name="connsiteY4" fmla="*/ 0 h 3988275"/>
              <a:gd name="connsiteX0" fmla="*/ 0 w 2883567"/>
              <a:gd name="connsiteY0" fmla="*/ 0 h 3956984"/>
              <a:gd name="connsiteX1" fmla="*/ 2883567 w 2883567"/>
              <a:gd name="connsiteY1" fmla="*/ 12031 h 3956984"/>
              <a:gd name="connsiteX2" fmla="*/ 2608577 w 2883567"/>
              <a:gd name="connsiteY2" fmla="*/ 3956984 h 3956984"/>
              <a:gd name="connsiteX3" fmla="*/ 821956 w 2883567"/>
              <a:gd name="connsiteY3" fmla="*/ 3634314 h 3956984"/>
              <a:gd name="connsiteX4" fmla="*/ 0 w 2883567"/>
              <a:gd name="connsiteY4" fmla="*/ 0 h 3956984"/>
              <a:gd name="connsiteX0" fmla="*/ 0 w 2883567"/>
              <a:gd name="connsiteY0" fmla="*/ 0 h 3968611"/>
              <a:gd name="connsiteX1" fmla="*/ 2883567 w 2883567"/>
              <a:gd name="connsiteY1" fmla="*/ 12031 h 3968611"/>
              <a:gd name="connsiteX2" fmla="*/ 2608577 w 2883567"/>
              <a:gd name="connsiteY2" fmla="*/ 3956984 h 3968611"/>
              <a:gd name="connsiteX3" fmla="*/ 330343 w 2883567"/>
              <a:gd name="connsiteY3" fmla="*/ 3968611 h 3968611"/>
              <a:gd name="connsiteX4" fmla="*/ 0 w 2883567"/>
              <a:gd name="connsiteY4" fmla="*/ 0 h 3968611"/>
              <a:gd name="connsiteX0" fmla="*/ 0 w 2883567"/>
              <a:gd name="connsiteY0" fmla="*/ 0 h 3968611"/>
              <a:gd name="connsiteX1" fmla="*/ 2883567 w 2883567"/>
              <a:gd name="connsiteY1" fmla="*/ 12031 h 3968611"/>
              <a:gd name="connsiteX2" fmla="*/ 2608577 w 2883567"/>
              <a:gd name="connsiteY2" fmla="*/ 3956984 h 3968611"/>
              <a:gd name="connsiteX3" fmla="*/ 330343 w 2883567"/>
              <a:gd name="connsiteY3" fmla="*/ 3968611 h 3968611"/>
              <a:gd name="connsiteX4" fmla="*/ 0 w 2883567"/>
              <a:gd name="connsiteY4" fmla="*/ 0 h 3968611"/>
              <a:gd name="connsiteX0" fmla="*/ 0 w 2883567"/>
              <a:gd name="connsiteY0" fmla="*/ 0 h 3968611"/>
              <a:gd name="connsiteX1" fmla="*/ 2883567 w 2883567"/>
              <a:gd name="connsiteY1" fmla="*/ 12031 h 3968611"/>
              <a:gd name="connsiteX2" fmla="*/ 2608577 w 2883567"/>
              <a:gd name="connsiteY2" fmla="*/ 3956984 h 3968611"/>
              <a:gd name="connsiteX3" fmla="*/ 330343 w 2883567"/>
              <a:gd name="connsiteY3" fmla="*/ 3968611 h 3968611"/>
              <a:gd name="connsiteX4" fmla="*/ 0 w 2883567"/>
              <a:gd name="connsiteY4" fmla="*/ 0 h 396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567" h="3968611">
                <a:moveTo>
                  <a:pt x="0" y="0"/>
                </a:moveTo>
                <a:lnTo>
                  <a:pt x="2883567" y="12031"/>
                </a:lnTo>
                <a:lnTo>
                  <a:pt x="2608577" y="3956984"/>
                </a:lnTo>
                <a:lnTo>
                  <a:pt x="330343" y="3968611"/>
                </a:lnTo>
                <a:cubicBezTo>
                  <a:pt x="222188" y="2553973"/>
                  <a:pt x="117987" y="1345813"/>
                  <a:pt x="0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80A9796-9FC2-4840-8485-782428485CC3}"/>
              </a:ext>
            </a:extLst>
          </p:cNvPr>
          <p:cNvSpPr/>
          <p:nvPr/>
        </p:nvSpPr>
        <p:spPr bwMode="auto">
          <a:xfrm>
            <a:off x="7162800" y="838200"/>
            <a:ext cx="3804761" cy="4908721"/>
          </a:xfrm>
          <a:custGeom>
            <a:avLst/>
            <a:gdLst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3581400 w 3581400"/>
              <a:gd name="connsiteY2" fmla="*/ 4038600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38600"/>
              <a:gd name="connsiteX1" fmla="*/ 3581400 w 3581400"/>
              <a:gd name="connsiteY1" fmla="*/ 0 h 4038600"/>
              <a:gd name="connsiteX2" fmla="*/ 2847474 w 3581400"/>
              <a:gd name="connsiteY2" fmla="*/ 4026569 h 4038600"/>
              <a:gd name="connsiteX3" fmla="*/ 0 w 3581400"/>
              <a:gd name="connsiteY3" fmla="*/ 4038600 h 4038600"/>
              <a:gd name="connsiteX4" fmla="*/ 0 w 3581400"/>
              <a:gd name="connsiteY4" fmla="*/ 0 h 4038600"/>
              <a:gd name="connsiteX0" fmla="*/ 0 w 3581400"/>
              <a:gd name="connsiteY0" fmla="*/ 0 h 4050632"/>
              <a:gd name="connsiteX1" fmla="*/ 3581400 w 3581400"/>
              <a:gd name="connsiteY1" fmla="*/ 0 h 4050632"/>
              <a:gd name="connsiteX2" fmla="*/ 2847474 w 3581400"/>
              <a:gd name="connsiteY2" fmla="*/ 4026569 h 4050632"/>
              <a:gd name="connsiteX3" fmla="*/ 577516 w 3581400"/>
              <a:gd name="connsiteY3" fmla="*/ 4050632 h 4050632"/>
              <a:gd name="connsiteX4" fmla="*/ 0 w 3581400"/>
              <a:gd name="connsiteY4" fmla="*/ 0 h 4050632"/>
              <a:gd name="connsiteX0" fmla="*/ 0 w 3328736"/>
              <a:gd name="connsiteY0" fmla="*/ 60158 h 4050632"/>
              <a:gd name="connsiteX1" fmla="*/ 3328736 w 3328736"/>
              <a:gd name="connsiteY1" fmla="*/ 0 h 4050632"/>
              <a:gd name="connsiteX2" fmla="*/ 2594810 w 3328736"/>
              <a:gd name="connsiteY2" fmla="*/ 4026569 h 4050632"/>
              <a:gd name="connsiteX3" fmla="*/ 324852 w 3328736"/>
              <a:gd name="connsiteY3" fmla="*/ 4050632 h 4050632"/>
              <a:gd name="connsiteX4" fmla="*/ 0 w 3328736"/>
              <a:gd name="connsiteY4" fmla="*/ 60158 h 4050632"/>
              <a:gd name="connsiteX0" fmla="*/ 0 w 2883567"/>
              <a:gd name="connsiteY0" fmla="*/ 0 h 3990474"/>
              <a:gd name="connsiteX1" fmla="*/ 2883567 w 2883567"/>
              <a:gd name="connsiteY1" fmla="*/ 12031 h 3990474"/>
              <a:gd name="connsiteX2" fmla="*/ 2594810 w 2883567"/>
              <a:gd name="connsiteY2" fmla="*/ 3966411 h 3990474"/>
              <a:gd name="connsiteX3" fmla="*/ 324852 w 2883567"/>
              <a:gd name="connsiteY3" fmla="*/ 3990474 h 3990474"/>
              <a:gd name="connsiteX4" fmla="*/ 0 w 2883567"/>
              <a:gd name="connsiteY4" fmla="*/ 0 h 3990474"/>
              <a:gd name="connsiteX0" fmla="*/ 0 w 2919662"/>
              <a:gd name="connsiteY0" fmla="*/ 0 h 3990474"/>
              <a:gd name="connsiteX1" fmla="*/ 2883567 w 2919662"/>
              <a:gd name="connsiteY1" fmla="*/ 12031 h 3990474"/>
              <a:gd name="connsiteX2" fmla="*/ 2919662 w 2919662"/>
              <a:gd name="connsiteY2" fmla="*/ 3966411 h 3990474"/>
              <a:gd name="connsiteX3" fmla="*/ 324852 w 2919662"/>
              <a:gd name="connsiteY3" fmla="*/ 3990474 h 3990474"/>
              <a:gd name="connsiteX4" fmla="*/ 0 w 2919662"/>
              <a:gd name="connsiteY4" fmla="*/ 0 h 3990474"/>
              <a:gd name="connsiteX0" fmla="*/ 1 w 2919663"/>
              <a:gd name="connsiteY0" fmla="*/ 0 h 3978443"/>
              <a:gd name="connsiteX1" fmla="*/ 2883568 w 2919663"/>
              <a:gd name="connsiteY1" fmla="*/ 12031 h 3978443"/>
              <a:gd name="connsiteX2" fmla="*/ 2919663 w 2919663"/>
              <a:gd name="connsiteY2" fmla="*/ 3966411 h 3978443"/>
              <a:gd name="connsiteX3" fmla="*/ 0 w 2919663"/>
              <a:gd name="connsiteY3" fmla="*/ 3978443 h 3978443"/>
              <a:gd name="connsiteX4" fmla="*/ 1 w 2919663"/>
              <a:gd name="connsiteY4" fmla="*/ 0 h 3978443"/>
              <a:gd name="connsiteX0" fmla="*/ 1 w 3160044"/>
              <a:gd name="connsiteY0" fmla="*/ 106441 h 4084884"/>
              <a:gd name="connsiteX1" fmla="*/ 3160044 w 3160044"/>
              <a:gd name="connsiteY1" fmla="*/ 0 h 4084884"/>
              <a:gd name="connsiteX2" fmla="*/ 2919663 w 3160044"/>
              <a:gd name="connsiteY2" fmla="*/ 4072852 h 4084884"/>
              <a:gd name="connsiteX3" fmla="*/ 0 w 3160044"/>
              <a:gd name="connsiteY3" fmla="*/ 4084884 h 4084884"/>
              <a:gd name="connsiteX4" fmla="*/ 1 w 3160044"/>
              <a:gd name="connsiteY4" fmla="*/ 106441 h 4084884"/>
              <a:gd name="connsiteX0" fmla="*/ 1 w 3160044"/>
              <a:gd name="connsiteY0" fmla="*/ 106441 h 4084884"/>
              <a:gd name="connsiteX1" fmla="*/ 3160044 w 3160044"/>
              <a:gd name="connsiteY1" fmla="*/ 0 h 4084884"/>
              <a:gd name="connsiteX2" fmla="*/ 2773294 w 3160044"/>
              <a:gd name="connsiteY2" fmla="*/ 4064954 h 4084884"/>
              <a:gd name="connsiteX3" fmla="*/ 0 w 3160044"/>
              <a:gd name="connsiteY3" fmla="*/ 4084884 h 4084884"/>
              <a:gd name="connsiteX4" fmla="*/ 1 w 3160044"/>
              <a:gd name="connsiteY4" fmla="*/ 106441 h 4084884"/>
              <a:gd name="connsiteX0" fmla="*/ 0 w 3160043"/>
              <a:gd name="connsiteY0" fmla="*/ 106441 h 4069087"/>
              <a:gd name="connsiteX1" fmla="*/ 3160043 w 3160043"/>
              <a:gd name="connsiteY1" fmla="*/ 0 h 4069087"/>
              <a:gd name="connsiteX2" fmla="*/ 2773293 w 3160043"/>
              <a:gd name="connsiteY2" fmla="*/ 4064954 h 4069087"/>
              <a:gd name="connsiteX3" fmla="*/ 268344 w 3160043"/>
              <a:gd name="connsiteY3" fmla="*/ 4069087 h 4069087"/>
              <a:gd name="connsiteX4" fmla="*/ 0 w 3160043"/>
              <a:gd name="connsiteY4" fmla="*/ 106441 h 4069087"/>
              <a:gd name="connsiteX0" fmla="*/ 0 w 3282018"/>
              <a:gd name="connsiteY0" fmla="*/ 0 h 4112712"/>
              <a:gd name="connsiteX1" fmla="*/ 3282018 w 3282018"/>
              <a:gd name="connsiteY1" fmla="*/ 43625 h 4112712"/>
              <a:gd name="connsiteX2" fmla="*/ 2895268 w 3282018"/>
              <a:gd name="connsiteY2" fmla="*/ 4108579 h 4112712"/>
              <a:gd name="connsiteX3" fmla="*/ 390319 w 3282018"/>
              <a:gd name="connsiteY3" fmla="*/ 4112712 h 4112712"/>
              <a:gd name="connsiteX4" fmla="*/ 0 w 3282018"/>
              <a:gd name="connsiteY4" fmla="*/ 0 h 4112712"/>
              <a:gd name="connsiteX0" fmla="*/ 0 w 3282018"/>
              <a:gd name="connsiteY0" fmla="*/ 0 h 4112712"/>
              <a:gd name="connsiteX1" fmla="*/ 3282018 w 3282018"/>
              <a:gd name="connsiteY1" fmla="*/ 43625 h 4112712"/>
              <a:gd name="connsiteX2" fmla="*/ 2895268 w 3282018"/>
              <a:gd name="connsiteY2" fmla="*/ 4108579 h 4112712"/>
              <a:gd name="connsiteX3" fmla="*/ 390319 w 3282018"/>
              <a:gd name="connsiteY3" fmla="*/ 4112712 h 4112712"/>
              <a:gd name="connsiteX4" fmla="*/ 0 w 3282018"/>
              <a:gd name="connsiteY4" fmla="*/ 0 h 4112712"/>
              <a:gd name="connsiteX0" fmla="*/ 0 w 3282018"/>
              <a:gd name="connsiteY0" fmla="*/ 0 h 4112712"/>
              <a:gd name="connsiteX1" fmla="*/ 3282018 w 3282018"/>
              <a:gd name="connsiteY1" fmla="*/ 43625 h 4112712"/>
              <a:gd name="connsiteX2" fmla="*/ 2895268 w 3282018"/>
              <a:gd name="connsiteY2" fmla="*/ 4108579 h 4112712"/>
              <a:gd name="connsiteX3" fmla="*/ 390319 w 3282018"/>
              <a:gd name="connsiteY3" fmla="*/ 4112712 h 4112712"/>
              <a:gd name="connsiteX4" fmla="*/ 0 w 3282018"/>
              <a:gd name="connsiteY4" fmla="*/ 0 h 411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2018" h="4112712">
                <a:moveTo>
                  <a:pt x="0" y="0"/>
                </a:moveTo>
                <a:lnTo>
                  <a:pt x="3282018" y="43625"/>
                </a:lnTo>
                <a:lnTo>
                  <a:pt x="2895268" y="4108579"/>
                </a:lnTo>
                <a:lnTo>
                  <a:pt x="390319" y="4112712"/>
                </a:lnTo>
                <a:cubicBezTo>
                  <a:pt x="252081" y="2668092"/>
                  <a:pt x="113843" y="1334046"/>
                  <a:pt x="0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4684A-DF2D-B147-A0AD-96F216DEC36D}"/>
              </a:ext>
            </a:extLst>
          </p:cNvPr>
          <p:cNvCxnSpPr>
            <a:stCxn id="2" idx="0"/>
            <a:endCxn id="5" idx="0"/>
          </p:cNvCxnSpPr>
          <p:nvPr/>
        </p:nvCxnSpPr>
        <p:spPr bwMode="auto">
          <a:xfrm flipH="1" flipV="1">
            <a:off x="7162800" y="838200"/>
            <a:ext cx="434170" cy="31145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0FCCE0-1725-A146-8534-372A47B39E9E}"/>
              </a:ext>
            </a:extLst>
          </p:cNvPr>
          <p:cNvCxnSpPr>
            <a:cxnSpLocks/>
            <a:stCxn id="2" idx="3"/>
            <a:endCxn id="5" idx="3"/>
          </p:cNvCxnSpPr>
          <p:nvPr/>
        </p:nvCxnSpPr>
        <p:spPr bwMode="auto">
          <a:xfrm flipH="1">
            <a:off x="7615287" y="5118268"/>
            <a:ext cx="312026" cy="62865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A83EA3-D92A-7D47-A75F-8FB4BB807268}"/>
              </a:ext>
            </a:extLst>
          </p:cNvPr>
          <p:cNvCxnSpPr>
            <a:cxnSpLocks/>
            <a:stCxn id="2" idx="2"/>
            <a:endCxn id="5" idx="2"/>
          </p:cNvCxnSpPr>
          <p:nvPr/>
        </p:nvCxnSpPr>
        <p:spPr bwMode="auto">
          <a:xfrm>
            <a:off x="10205547" y="5106641"/>
            <a:ext cx="313664" cy="63534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C024F6-DA8A-F044-8781-055800EB708F}"/>
              </a:ext>
            </a:extLst>
          </p:cNvPr>
          <p:cNvCxnSpPr>
            <a:cxnSpLocks/>
            <a:stCxn id="2" idx="1"/>
            <a:endCxn id="5" idx="1"/>
          </p:cNvCxnSpPr>
          <p:nvPr/>
        </p:nvCxnSpPr>
        <p:spPr bwMode="auto">
          <a:xfrm flipV="1">
            <a:off x="10480537" y="890269"/>
            <a:ext cx="487024" cy="27141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389042D-ACC1-9D4D-9D6A-7F99E31DDD43}"/>
              </a:ext>
            </a:extLst>
          </p:cNvPr>
          <p:cNvSpPr/>
          <p:nvPr/>
        </p:nvSpPr>
        <p:spPr bwMode="auto">
          <a:xfrm>
            <a:off x="7445701" y="3480359"/>
            <a:ext cx="3238340" cy="421379"/>
          </a:xfrm>
          <a:custGeom>
            <a:avLst/>
            <a:gdLst>
              <a:gd name="connsiteX0" fmla="*/ 0 w 2743200"/>
              <a:gd name="connsiteY0" fmla="*/ 0 h 990600"/>
              <a:gd name="connsiteX1" fmla="*/ 2743200 w 2743200"/>
              <a:gd name="connsiteY1" fmla="*/ 0 h 990600"/>
              <a:gd name="connsiteX2" fmla="*/ 2743200 w 2743200"/>
              <a:gd name="connsiteY2" fmla="*/ 990600 h 990600"/>
              <a:gd name="connsiteX3" fmla="*/ 0 w 2743200"/>
              <a:gd name="connsiteY3" fmla="*/ 990600 h 990600"/>
              <a:gd name="connsiteX4" fmla="*/ 0 w 2743200"/>
              <a:gd name="connsiteY4" fmla="*/ 0 h 990600"/>
              <a:gd name="connsiteX0" fmla="*/ 48409 w 2743200"/>
              <a:gd name="connsiteY0" fmla="*/ 172123 h 990600"/>
              <a:gd name="connsiteX1" fmla="*/ 2743200 w 2743200"/>
              <a:gd name="connsiteY1" fmla="*/ 0 h 990600"/>
              <a:gd name="connsiteX2" fmla="*/ 2743200 w 2743200"/>
              <a:gd name="connsiteY2" fmla="*/ 990600 h 990600"/>
              <a:gd name="connsiteX3" fmla="*/ 0 w 2743200"/>
              <a:gd name="connsiteY3" fmla="*/ 990600 h 990600"/>
              <a:gd name="connsiteX4" fmla="*/ 48409 w 2743200"/>
              <a:gd name="connsiteY4" fmla="*/ 172123 h 990600"/>
              <a:gd name="connsiteX0" fmla="*/ 48409 w 2743200"/>
              <a:gd name="connsiteY0" fmla="*/ 0 h 818477"/>
              <a:gd name="connsiteX1" fmla="*/ 2657139 w 2743200"/>
              <a:gd name="connsiteY1" fmla="*/ 5379 h 818477"/>
              <a:gd name="connsiteX2" fmla="*/ 2743200 w 2743200"/>
              <a:gd name="connsiteY2" fmla="*/ 818477 h 818477"/>
              <a:gd name="connsiteX3" fmla="*/ 0 w 2743200"/>
              <a:gd name="connsiteY3" fmla="*/ 818477 h 818477"/>
              <a:gd name="connsiteX4" fmla="*/ 48409 w 2743200"/>
              <a:gd name="connsiteY4" fmla="*/ 0 h 818477"/>
              <a:gd name="connsiteX0" fmla="*/ 48409 w 3060551"/>
              <a:gd name="connsiteY0" fmla="*/ 0 h 818477"/>
              <a:gd name="connsiteX1" fmla="*/ 2657139 w 3060551"/>
              <a:gd name="connsiteY1" fmla="*/ 5379 h 818477"/>
              <a:gd name="connsiteX2" fmla="*/ 3060551 w 3060551"/>
              <a:gd name="connsiteY2" fmla="*/ 237564 h 818477"/>
              <a:gd name="connsiteX3" fmla="*/ 0 w 3060551"/>
              <a:gd name="connsiteY3" fmla="*/ 818477 h 818477"/>
              <a:gd name="connsiteX4" fmla="*/ 48409 w 3060551"/>
              <a:gd name="connsiteY4" fmla="*/ 0 h 818477"/>
              <a:gd name="connsiteX0" fmla="*/ 392653 w 3404795"/>
              <a:gd name="connsiteY0" fmla="*/ 0 h 264458"/>
              <a:gd name="connsiteX1" fmla="*/ 3001383 w 3404795"/>
              <a:gd name="connsiteY1" fmla="*/ 5379 h 264458"/>
              <a:gd name="connsiteX2" fmla="*/ 3404795 w 3404795"/>
              <a:gd name="connsiteY2" fmla="*/ 237564 h 264458"/>
              <a:gd name="connsiteX3" fmla="*/ 0 w 3404795"/>
              <a:gd name="connsiteY3" fmla="*/ 264458 h 264458"/>
              <a:gd name="connsiteX4" fmla="*/ 392653 w 3404795"/>
              <a:gd name="connsiteY4" fmla="*/ 0 h 264458"/>
              <a:gd name="connsiteX0" fmla="*/ 392653 w 3308275"/>
              <a:gd name="connsiteY0" fmla="*/ 0 h 374724"/>
              <a:gd name="connsiteX1" fmla="*/ 3001383 w 3308275"/>
              <a:gd name="connsiteY1" fmla="*/ 5379 h 374724"/>
              <a:gd name="connsiteX2" fmla="*/ 3308275 w 3308275"/>
              <a:gd name="connsiteY2" fmla="*/ 374724 h 374724"/>
              <a:gd name="connsiteX3" fmla="*/ 0 w 3308275"/>
              <a:gd name="connsiteY3" fmla="*/ 264458 h 374724"/>
              <a:gd name="connsiteX4" fmla="*/ 392653 w 3308275"/>
              <a:gd name="connsiteY4" fmla="*/ 0 h 374724"/>
              <a:gd name="connsiteX0" fmla="*/ 392653 w 3308275"/>
              <a:gd name="connsiteY0" fmla="*/ 0 h 374724"/>
              <a:gd name="connsiteX1" fmla="*/ 2935343 w 3308275"/>
              <a:gd name="connsiteY1" fmla="*/ 5379 h 374724"/>
              <a:gd name="connsiteX2" fmla="*/ 3308275 w 3308275"/>
              <a:gd name="connsiteY2" fmla="*/ 374724 h 374724"/>
              <a:gd name="connsiteX3" fmla="*/ 0 w 3308275"/>
              <a:gd name="connsiteY3" fmla="*/ 264458 h 374724"/>
              <a:gd name="connsiteX4" fmla="*/ 392653 w 3308275"/>
              <a:gd name="connsiteY4" fmla="*/ 0 h 374724"/>
              <a:gd name="connsiteX0" fmla="*/ 412973 w 3308275"/>
              <a:gd name="connsiteY0" fmla="*/ 20021 h 369345"/>
              <a:gd name="connsiteX1" fmla="*/ 2935343 w 3308275"/>
              <a:gd name="connsiteY1" fmla="*/ 0 h 369345"/>
              <a:gd name="connsiteX2" fmla="*/ 3308275 w 3308275"/>
              <a:gd name="connsiteY2" fmla="*/ 369345 h 369345"/>
              <a:gd name="connsiteX3" fmla="*/ 0 w 3308275"/>
              <a:gd name="connsiteY3" fmla="*/ 259079 h 369345"/>
              <a:gd name="connsiteX4" fmla="*/ 412973 w 3308275"/>
              <a:gd name="connsiteY4" fmla="*/ 20021 h 369345"/>
              <a:gd name="connsiteX0" fmla="*/ 367253 w 3262555"/>
              <a:gd name="connsiteY0" fmla="*/ 20021 h 391159"/>
              <a:gd name="connsiteX1" fmla="*/ 2889623 w 3262555"/>
              <a:gd name="connsiteY1" fmla="*/ 0 h 391159"/>
              <a:gd name="connsiteX2" fmla="*/ 3262555 w 3262555"/>
              <a:gd name="connsiteY2" fmla="*/ 369345 h 391159"/>
              <a:gd name="connsiteX3" fmla="*/ 0 w 3262555"/>
              <a:gd name="connsiteY3" fmla="*/ 391159 h 391159"/>
              <a:gd name="connsiteX4" fmla="*/ 367253 w 3262555"/>
              <a:gd name="connsiteY4" fmla="*/ 20021 h 391159"/>
              <a:gd name="connsiteX0" fmla="*/ 357205 w 3262555"/>
              <a:gd name="connsiteY0" fmla="*/ 0 h 421379"/>
              <a:gd name="connsiteX1" fmla="*/ 2889623 w 3262555"/>
              <a:gd name="connsiteY1" fmla="*/ 30220 h 421379"/>
              <a:gd name="connsiteX2" fmla="*/ 3262555 w 3262555"/>
              <a:gd name="connsiteY2" fmla="*/ 399565 h 421379"/>
              <a:gd name="connsiteX3" fmla="*/ 0 w 3262555"/>
              <a:gd name="connsiteY3" fmla="*/ 421379 h 421379"/>
              <a:gd name="connsiteX4" fmla="*/ 357205 w 3262555"/>
              <a:gd name="connsiteY4" fmla="*/ 0 h 421379"/>
              <a:gd name="connsiteX0" fmla="*/ 357205 w 3262555"/>
              <a:gd name="connsiteY0" fmla="*/ 0 h 399565"/>
              <a:gd name="connsiteX1" fmla="*/ 2889623 w 3262555"/>
              <a:gd name="connsiteY1" fmla="*/ 30220 h 399565"/>
              <a:gd name="connsiteX2" fmla="*/ 3262555 w 3262555"/>
              <a:gd name="connsiteY2" fmla="*/ 399565 h 399565"/>
              <a:gd name="connsiteX3" fmla="*/ 0 w 3262555"/>
              <a:gd name="connsiteY3" fmla="*/ 340993 h 399565"/>
              <a:gd name="connsiteX4" fmla="*/ 357205 w 3262555"/>
              <a:gd name="connsiteY4" fmla="*/ 0 h 399565"/>
              <a:gd name="connsiteX0" fmla="*/ 337109 w 3242459"/>
              <a:gd name="connsiteY0" fmla="*/ 0 h 421379"/>
              <a:gd name="connsiteX1" fmla="*/ 2869527 w 3242459"/>
              <a:gd name="connsiteY1" fmla="*/ 30220 h 421379"/>
              <a:gd name="connsiteX2" fmla="*/ 3242459 w 3242459"/>
              <a:gd name="connsiteY2" fmla="*/ 399565 h 421379"/>
              <a:gd name="connsiteX3" fmla="*/ 0 w 3242459"/>
              <a:gd name="connsiteY3" fmla="*/ 421379 h 421379"/>
              <a:gd name="connsiteX4" fmla="*/ 337109 w 3242459"/>
              <a:gd name="connsiteY4" fmla="*/ 0 h 421379"/>
              <a:gd name="connsiteX0" fmla="*/ 337109 w 3242459"/>
              <a:gd name="connsiteY0" fmla="*/ 0 h 421379"/>
              <a:gd name="connsiteX1" fmla="*/ 2873646 w 3242459"/>
              <a:gd name="connsiteY1" fmla="*/ 5507 h 421379"/>
              <a:gd name="connsiteX2" fmla="*/ 3242459 w 3242459"/>
              <a:gd name="connsiteY2" fmla="*/ 399565 h 421379"/>
              <a:gd name="connsiteX3" fmla="*/ 0 w 3242459"/>
              <a:gd name="connsiteY3" fmla="*/ 421379 h 421379"/>
              <a:gd name="connsiteX4" fmla="*/ 337109 w 3242459"/>
              <a:gd name="connsiteY4" fmla="*/ 0 h 421379"/>
              <a:gd name="connsiteX0" fmla="*/ 337109 w 3238340"/>
              <a:gd name="connsiteY0" fmla="*/ 0 h 421379"/>
              <a:gd name="connsiteX1" fmla="*/ 2873646 w 3238340"/>
              <a:gd name="connsiteY1" fmla="*/ 5507 h 421379"/>
              <a:gd name="connsiteX2" fmla="*/ 3238340 w 3238340"/>
              <a:gd name="connsiteY2" fmla="*/ 411921 h 421379"/>
              <a:gd name="connsiteX3" fmla="*/ 0 w 3238340"/>
              <a:gd name="connsiteY3" fmla="*/ 421379 h 421379"/>
              <a:gd name="connsiteX4" fmla="*/ 337109 w 3238340"/>
              <a:gd name="connsiteY4" fmla="*/ 0 h 42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340" h="421379">
                <a:moveTo>
                  <a:pt x="337109" y="0"/>
                </a:moveTo>
                <a:lnTo>
                  <a:pt x="2873646" y="5507"/>
                </a:lnTo>
                <a:lnTo>
                  <a:pt x="3238340" y="411921"/>
                </a:lnTo>
                <a:lnTo>
                  <a:pt x="0" y="421379"/>
                </a:lnTo>
                <a:lnTo>
                  <a:pt x="337109" y="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6BC0FA8-4C63-AD44-A026-174C0A5492E7}"/>
              </a:ext>
            </a:extLst>
          </p:cNvPr>
          <p:cNvSpPr/>
          <p:nvPr/>
        </p:nvSpPr>
        <p:spPr bwMode="auto">
          <a:xfrm>
            <a:off x="7478218" y="4213195"/>
            <a:ext cx="3169465" cy="279621"/>
          </a:xfrm>
          <a:custGeom>
            <a:avLst/>
            <a:gdLst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117315 w 3164207"/>
              <a:gd name="connsiteY6" fmla="*/ 282605 h 282605"/>
              <a:gd name="connsiteX7" fmla="*/ 0 w 3164207"/>
              <a:gd name="connsiteY7" fmla="*/ 16529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117315 w 3164207"/>
              <a:gd name="connsiteY6" fmla="*/ 282605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243439 w 3164207"/>
              <a:gd name="connsiteY6" fmla="*/ 278664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243439 w 3164207"/>
              <a:gd name="connsiteY6" fmla="*/ 278664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0 w 3164207"/>
              <a:gd name="connsiteY0" fmla="*/ 117315 h 282605"/>
              <a:gd name="connsiteX1" fmla="*/ 117315 w 3164207"/>
              <a:gd name="connsiteY1" fmla="*/ 0 h 282605"/>
              <a:gd name="connsiteX2" fmla="*/ 3046892 w 3164207"/>
              <a:gd name="connsiteY2" fmla="*/ 0 h 282605"/>
              <a:gd name="connsiteX3" fmla="*/ 3164207 w 3164207"/>
              <a:gd name="connsiteY3" fmla="*/ 117315 h 282605"/>
              <a:gd name="connsiteX4" fmla="*/ 3164207 w 3164207"/>
              <a:gd name="connsiteY4" fmla="*/ 165290 h 282605"/>
              <a:gd name="connsiteX5" fmla="*/ 3046892 w 3164207"/>
              <a:gd name="connsiteY5" fmla="*/ 282605 h 282605"/>
              <a:gd name="connsiteX6" fmla="*/ 243439 w 3164207"/>
              <a:gd name="connsiteY6" fmla="*/ 278664 h 282605"/>
              <a:gd name="connsiteX7" fmla="*/ 23648 w 3164207"/>
              <a:gd name="connsiteY7" fmla="*/ 192880 h 282605"/>
              <a:gd name="connsiteX8" fmla="*/ 0 w 3164207"/>
              <a:gd name="connsiteY8" fmla="*/ 117315 h 282605"/>
              <a:gd name="connsiteX0" fmla="*/ 5148 w 3153590"/>
              <a:gd name="connsiteY0" fmla="*/ 93667 h 282605"/>
              <a:gd name="connsiteX1" fmla="*/ 106698 w 3153590"/>
              <a:gd name="connsiteY1" fmla="*/ 0 h 282605"/>
              <a:gd name="connsiteX2" fmla="*/ 3036275 w 3153590"/>
              <a:gd name="connsiteY2" fmla="*/ 0 h 282605"/>
              <a:gd name="connsiteX3" fmla="*/ 3153590 w 3153590"/>
              <a:gd name="connsiteY3" fmla="*/ 117315 h 282605"/>
              <a:gd name="connsiteX4" fmla="*/ 3153590 w 3153590"/>
              <a:gd name="connsiteY4" fmla="*/ 165290 h 282605"/>
              <a:gd name="connsiteX5" fmla="*/ 3036275 w 3153590"/>
              <a:gd name="connsiteY5" fmla="*/ 282605 h 282605"/>
              <a:gd name="connsiteX6" fmla="*/ 232822 w 3153590"/>
              <a:gd name="connsiteY6" fmla="*/ 278664 h 282605"/>
              <a:gd name="connsiteX7" fmla="*/ 13031 w 3153590"/>
              <a:gd name="connsiteY7" fmla="*/ 192880 h 282605"/>
              <a:gd name="connsiteX8" fmla="*/ 5148 w 3153590"/>
              <a:gd name="connsiteY8" fmla="*/ 93667 h 282605"/>
              <a:gd name="connsiteX0" fmla="*/ 5148 w 3153590"/>
              <a:gd name="connsiteY0" fmla="*/ 93667 h 282605"/>
              <a:gd name="connsiteX1" fmla="*/ 106698 w 3153590"/>
              <a:gd name="connsiteY1" fmla="*/ 0 h 282605"/>
              <a:gd name="connsiteX2" fmla="*/ 3036275 w 3153590"/>
              <a:gd name="connsiteY2" fmla="*/ 0 h 282605"/>
              <a:gd name="connsiteX3" fmla="*/ 3153590 w 3153590"/>
              <a:gd name="connsiteY3" fmla="*/ 117315 h 282605"/>
              <a:gd name="connsiteX4" fmla="*/ 3153590 w 3153590"/>
              <a:gd name="connsiteY4" fmla="*/ 165290 h 282605"/>
              <a:gd name="connsiteX5" fmla="*/ 3036275 w 3153590"/>
              <a:gd name="connsiteY5" fmla="*/ 282605 h 282605"/>
              <a:gd name="connsiteX6" fmla="*/ 232822 w 3153590"/>
              <a:gd name="connsiteY6" fmla="*/ 278664 h 282605"/>
              <a:gd name="connsiteX7" fmla="*/ 13031 w 3153590"/>
              <a:gd name="connsiteY7" fmla="*/ 192880 h 282605"/>
              <a:gd name="connsiteX8" fmla="*/ 5148 w 3153590"/>
              <a:gd name="connsiteY8" fmla="*/ 93667 h 282605"/>
              <a:gd name="connsiteX0" fmla="*/ 5148 w 3153590"/>
              <a:gd name="connsiteY0" fmla="*/ 93667 h 279430"/>
              <a:gd name="connsiteX1" fmla="*/ 106698 w 3153590"/>
              <a:gd name="connsiteY1" fmla="*/ 0 h 279430"/>
              <a:gd name="connsiteX2" fmla="*/ 3036275 w 3153590"/>
              <a:gd name="connsiteY2" fmla="*/ 0 h 279430"/>
              <a:gd name="connsiteX3" fmla="*/ 3153590 w 3153590"/>
              <a:gd name="connsiteY3" fmla="*/ 117315 h 279430"/>
              <a:gd name="connsiteX4" fmla="*/ 3153590 w 3153590"/>
              <a:gd name="connsiteY4" fmla="*/ 165290 h 279430"/>
              <a:gd name="connsiteX5" fmla="*/ 2848950 w 3153590"/>
              <a:gd name="connsiteY5" fmla="*/ 279430 h 279430"/>
              <a:gd name="connsiteX6" fmla="*/ 232822 w 3153590"/>
              <a:gd name="connsiteY6" fmla="*/ 278664 h 279430"/>
              <a:gd name="connsiteX7" fmla="*/ 13031 w 3153590"/>
              <a:gd name="connsiteY7" fmla="*/ 192880 h 279430"/>
              <a:gd name="connsiteX8" fmla="*/ 5148 w 3153590"/>
              <a:gd name="connsiteY8" fmla="*/ 93667 h 279430"/>
              <a:gd name="connsiteX0" fmla="*/ 5148 w 3153590"/>
              <a:gd name="connsiteY0" fmla="*/ 93667 h 279502"/>
              <a:gd name="connsiteX1" fmla="*/ 106698 w 3153590"/>
              <a:gd name="connsiteY1" fmla="*/ 0 h 279502"/>
              <a:gd name="connsiteX2" fmla="*/ 3036275 w 3153590"/>
              <a:gd name="connsiteY2" fmla="*/ 0 h 279502"/>
              <a:gd name="connsiteX3" fmla="*/ 3153590 w 3153590"/>
              <a:gd name="connsiteY3" fmla="*/ 117315 h 279502"/>
              <a:gd name="connsiteX4" fmla="*/ 3105965 w 3153590"/>
              <a:gd name="connsiteY4" fmla="*/ 219265 h 279502"/>
              <a:gd name="connsiteX5" fmla="*/ 2848950 w 3153590"/>
              <a:gd name="connsiteY5" fmla="*/ 279430 h 279502"/>
              <a:gd name="connsiteX6" fmla="*/ 232822 w 3153590"/>
              <a:gd name="connsiteY6" fmla="*/ 278664 h 279502"/>
              <a:gd name="connsiteX7" fmla="*/ 13031 w 3153590"/>
              <a:gd name="connsiteY7" fmla="*/ 192880 h 279502"/>
              <a:gd name="connsiteX8" fmla="*/ 5148 w 3153590"/>
              <a:gd name="connsiteY8" fmla="*/ 93667 h 279502"/>
              <a:gd name="connsiteX0" fmla="*/ 5148 w 3153590"/>
              <a:gd name="connsiteY0" fmla="*/ 93667 h 279430"/>
              <a:gd name="connsiteX1" fmla="*/ 106698 w 3153590"/>
              <a:gd name="connsiteY1" fmla="*/ 0 h 279430"/>
              <a:gd name="connsiteX2" fmla="*/ 3036275 w 3153590"/>
              <a:gd name="connsiteY2" fmla="*/ 0 h 279430"/>
              <a:gd name="connsiteX3" fmla="*/ 3153590 w 3153590"/>
              <a:gd name="connsiteY3" fmla="*/ 117315 h 279430"/>
              <a:gd name="connsiteX4" fmla="*/ 3105965 w 3153590"/>
              <a:gd name="connsiteY4" fmla="*/ 219265 h 279430"/>
              <a:gd name="connsiteX5" fmla="*/ 2848950 w 3153590"/>
              <a:gd name="connsiteY5" fmla="*/ 279430 h 279430"/>
              <a:gd name="connsiteX6" fmla="*/ 232822 w 3153590"/>
              <a:gd name="connsiteY6" fmla="*/ 278664 h 279430"/>
              <a:gd name="connsiteX7" fmla="*/ 13031 w 3153590"/>
              <a:gd name="connsiteY7" fmla="*/ 192880 h 279430"/>
              <a:gd name="connsiteX8" fmla="*/ 5148 w 3153590"/>
              <a:gd name="connsiteY8" fmla="*/ 93667 h 279430"/>
              <a:gd name="connsiteX0" fmla="*/ 5148 w 3153590"/>
              <a:gd name="connsiteY0" fmla="*/ 93667 h 279430"/>
              <a:gd name="connsiteX1" fmla="*/ 106698 w 3153590"/>
              <a:gd name="connsiteY1" fmla="*/ 0 h 279430"/>
              <a:gd name="connsiteX2" fmla="*/ 3036275 w 3153590"/>
              <a:gd name="connsiteY2" fmla="*/ 0 h 279430"/>
              <a:gd name="connsiteX3" fmla="*/ 3153590 w 3153590"/>
              <a:gd name="connsiteY3" fmla="*/ 117315 h 279430"/>
              <a:gd name="connsiteX4" fmla="*/ 3105965 w 3153590"/>
              <a:gd name="connsiteY4" fmla="*/ 219265 h 279430"/>
              <a:gd name="connsiteX5" fmla="*/ 2848950 w 3153590"/>
              <a:gd name="connsiteY5" fmla="*/ 279430 h 279430"/>
              <a:gd name="connsiteX6" fmla="*/ 232822 w 3153590"/>
              <a:gd name="connsiteY6" fmla="*/ 278664 h 279430"/>
              <a:gd name="connsiteX7" fmla="*/ 13031 w 3153590"/>
              <a:gd name="connsiteY7" fmla="*/ 192880 h 279430"/>
              <a:gd name="connsiteX8" fmla="*/ 5148 w 3153590"/>
              <a:gd name="connsiteY8" fmla="*/ 93667 h 279430"/>
              <a:gd name="connsiteX0" fmla="*/ 5148 w 3169465"/>
              <a:gd name="connsiteY0" fmla="*/ 93667 h 279430"/>
              <a:gd name="connsiteX1" fmla="*/ 106698 w 3169465"/>
              <a:gd name="connsiteY1" fmla="*/ 0 h 279430"/>
              <a:gd name="connsiteX2" fmla="*/ 3036275 w 3169465"/>
              <a:gd name="connsiteY2" fmla="*/ 0 h 279430"/>
              <a:gd name="connsiteX3" fmla="*/ 3169465 w 3169465"/>
              <a:gd name="connsiteY3" fmla="*/ 117315 h 279430"/>
              <a:gd name="connsiteX4" fmla="*/ 3105965 w 3169465"/>
              <a:gd name="connsiteY4" fmla="*/ 219265 h 279430"/>
              <a:gd name="connsiteX5" fmla="*/ 2848950 w 3169465"/>
              <a:gd name="connsiteY5" fmla="*/ 279430 h 279430"/>
              <a:gd name="connsiteX6" fmla="*/ 232822 w 3169465"/>
              <a:gd name="connsiteY6" fmla="*/ 278664 h 279430"/>
              <a:gd name="connsiteX7" fmla="*/ 13031 w 3169465"/>
              <a:gd name="connsiteY7" fmla="*/ 192880 h 279430"/>
              <a:gd name="connsiteX8" fmla="*/ 5148 w 3169465"/>
              <a:gd name="connsiteY8" fmla="*/ 93667 h 279430"/>
              <a:gd name="connsiteX0" fmla="*/ 5148 w 3169465"/>
              <a:gd name="connsiteY0" fmla="*/ 93667 h 279430"/>
              <a:gd name="connsiteX1" fmla="*/ 106698 w 3169465"/>
              <a:gd name="connsiteY1" fmla="*/ 0 h 279430"/>
              <a:gd name="connsiteX2" fmla="*/ 3036275 w 3169465"/>
              <a:gd name="connsiteY2" fmla="*/ 0 h 279430"/>
              <a:gd name="connsiteX3" fmla="*/ 3169465 w 3169465"/>
              <a:gd name="connsiteY3" fmla="*/ 117315 h 279430"/>
              <a:gd name="connsiteX4" fmla="*/ 3105965 w 3169465"/>
              <a:gd name="connsiteY4" fmla="*/ 219265 h 279430"/>
              <a:gd name="connsiteX5" fmla="*/ 2848950 w 3169465"/>
              <a:gd name="connsiteY5" fmla="*/ 279430 h 279430"/>
              <a:gd name="connsiteX6" fmla="*/ 232822 w 3169465"/>
              <a:gd name="connsiteY6" fmla="*/ 278664 h 279430"/>
              <a:gd name="connsiteX7" fmla="*/ 13031 w 3169465"/>
              <a:gd name="connsiteY7" fmla="*/ 192880 h 279430"/>
              <a:gd name="connsiteX8" fmla="*/ 5148 w 3169465"/>
              <a:gd name="connsiteY8" fmla="*/ 93667 h 279430"/>
              <a:gd name="connsiteX0" fmla="*/ 5148 w 3169465"/>
              <a:gd name="connsiteY0" fmla="*/ 93667 h 279430"/>
              <a:gd name="connsiteX1" fmla="*/ 106698 w 3169465"/>
              <a:gd name="connsiteY1" fmla="*/ 0 h 279430"/>
              <a:gd name="connsiteX2" fmla="*/ 3036275 w 3169465"/>
              <a:gd name="connsiteY2" fmla="*/ 0 h 279430"/>
              <a:gd name="connsiteX3" fmla="*/ 3169465 w 3169465"/>
              <a:gd name="connsiteY3" fmla="*/ 117315 h 279430"/>
              <a:gd name="connsiteX4" fmla="*/ 3105965 w 3169465"/>
              <a:gd name="connsiteY4" fmla="*/ 219265 h 279430"/>
              <a:gd name="connsiteX5" fmla="*/ 2848950 w 3169465"/>
              <a:gd name="connsiteY5" fmla="*/ 279430 h 279430"/>
              <a:gd name="connsiteX6" fmla="*/ 232822 w 3169465"/>
              <a:gd name="connsiteY6" fmla="*/ 278664 h 279430"/>
              <a:gd name="connsiteX7" fmla="*/ 13031 w 3169465"/>
              <a:gd name="connsiteY7" fmla="*/ 192880 h 279430"/>
              <a:gd name="connsiteX8" fmla="*/ 5148 w 3169465"/>
              <a:gd name="connsiteY8" fmla="*/ 93667 h 279430"/>
              <a:gd name="connsiteX0" fmla="*/ 5148 w 3169465"/>
              <a:gd name="connsiteY0" fmla="*/ 93667 h 284471"/>
              <a:gd name="connsiteX1" fmla="*/ 106698 w 3169465"/>
              <a:gd name="connsiteY1" fmla="*/ 0 h 284471"/>
              <a:gd name="connsiteX2" fmla="*/ 3036275 w 3169465"/>
              <a:gd name="connsiteY2" fmla="*/ 0 h 284471"/>
              <a:gd name="connsiteX3" fmla="*/ 3169465 w 3169465"/>
              <a:gd name="connsiteY3" fmla="*/ 117315 h 284471"/>
              <a:gd name="connsiteX4" fmla="*/ 3051990 w 3169465"/>
              <a:gd name="connsiteY4" fmla="*/ 247840 h 284471"/>
              <a:gd name="connsiteX5" fmla="*/ 2848950 w 3169465"/>
              <a:gd name="connsiteY5" fmla="*/ 279430 h 284471"/>
              <a:gd name="connsiteX6" fmla="*/ 232822 w 3169465"/>
              <a:gd name="connsiteY6" fmla="*/ 278664 h 284471"/>
              <a:gd name="connsiteX7" fmla="*/ 13031 w 3169465"/>
              <a:gd name="connsiteY7" fmla="*/ 192880 h 284471"/>
              <a:gd name="connsiteX8" fmla="*/ 5148 w 3169465"/>
              <a:gd name="connsiteY8" fmla="*/ 93667 h 284471"/>
              <a:gd name="connsiteX0" fmla="*/ 5148 w 3169465"/>
              <a:gd name="connsiteY0" fmla="*/ 93667 h 284471"/>
              <a:gd name="connsiteX1" fmla="*/ 106698 w 3169465"/>
              <a:gd name="connsiteY1" fmla="*/ 0 h 284471"/>
              <a:gd name="connsiteX2" fmla="*/ 3036275 w 3169465"/>
              <a:gd name="connsiteY2" fmla="*/ 0 h 284471"/>
              <a:gd name="connsiteX3" fmla="*/ 3169465 w 3169465"/>
              <a:gd name="connsiteY3" fmla="*/ 117315 h 284471"/>
              <a:gd name="connsiteX4" fmla="*/ 3051990 w 3169465"/>
              <a:gd name="connsiteY4" fmla="*/ 247840 h 284471"/>
              <a:gd name="connsiteX5" fmla="*/ 2848950 w 3169465"/>
              <a:gd name="connsiteY5" fmla="*/ 279430 h 284471"/>
              <a:gd name="connsiteX6" fmla="*/ 232822 w 3169465"/>
              <a:gd name="connsiteY6" fmla="*/ 278664 h 284471"/>
              <a:gd name="connsiteX7" fmla="*/ 13031 w 3169465"/>
              <a:gd name="connsiteY7" fmla="*/ 192880 h 284471"/>
              <a:gd name="connsiteX8" fmla="*/ 5148 w 3169465"/>
              <a:gd name="connsiteY8" fmla="*/ 93667 h 284471"/>
              <a:gd name="connsiteX0" fmla="*/ 5148 w 3169465"/>
              <a:gd name="connsiteY0" fmla="*/ 93667 h 279621"/>
              <a:gd name="connsiteX1" fmla="*/ 106698 w 3169465"/>
              <a:gd name="connsiteY1" fmla="*/ 0 h 279621"/>
              <a:gd name="connsiteX2" fmla="*/ 3036275 w 3169465"/>
              <a:gd name="connsiteY2" fmla="*/ 0 h 279621"/>
              <a:gd name="connsiteX3" fmla="*/ 3169465 w 3169465"/>
              <a:gd name="connsiteY3" fmla="*/ 117315 h 279621"/>
              <a:gd name="connsiteX4" fmla="*/ 3051990 w 3169465"/>
              <a:gd name="connsiteY4" fmla="*/ 247840 h 279621"/>
              <a:gd name="connsiteX5" fmla="*/ 2848950 w 3169465"/>
              <a:gd name="connsiteY5" fmla="*/ 279430 h 279621"/>
              <a:gd name="connsiteX6" fmla="*/ 232822 w 3169465"/>
              <a:gd name="connsiteY6" fmla="*/ 278664 h 279621"/>
              <a:gd name="connsiteX7" fmla="*/ 13031 w 3169465"/>
              <a:gd name="connsiteY7" fmla="*/ 192880 h 279621"/>
              <a:gd name="connsiteX8" fmla="*/ 5148 w 3169465"/>
              <a:gd name="connsiteY8" fmla="*/ 93667 h 27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9465" h="279621">
                <a:moveTo>
                  <a:pt x="5148" y="93667"/>
                </a:moveTo>
                <a:cubicBezTo>
                  <a:pt x="5148" y="28876"/>
                  <a:pt x="41907" y="0"/>
                  <a:pt x="106698" y="0"/>
                </a:cubicBezTo>
                <a:lnTo>
                  <a:pt x="3036275" y="0"/>
                </a:lnTo>
                <a:cubicBezTo>
                  <a:pt x="3101066" y="0"/>
                  <a:pt x="3159940" y="36649"/>
                  <a:pt x="3169465" y="117315"/>
                </a:cubicBezTo>
                <a:cubicBezTo>
                  <a:pt x="3147240" y="183048"/>
                  <a:pt x="3147240" y="194807"/>
                  <a:pt x="3051990" y="247840"/>
                </a:cubicBezTo>
                <a:cubicBezTo>
                  <a:pt x="2969440" y="284056"/>
                  <a:pt x="2913741" y="279430"/>
                  <a:pt x="2848950" y="279430"/>
                </a:cubicBezTo>
                <a:lnTo>
                  <a:pt x="232822" y="278664"/>
                </a:lnTo>
                <a:cubicBezTo>
                  <a:pt x="104969" y="262899"/>
                  <a:pt x="87918" y="265554"/>
                  <a:pt x="13031" y="192880"/>
                </a:cubicBezTo>
                <a:cubicBezTo>
                  <a:pt x="-10617" y="137474"/>
                  <a:pt x="5148" y="109659"/>
                  <a:pt x="5148" y="93667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103AC3B-AF27-F74A-900F-515857852F32}"/>
              </a:ext>
            </a:extLst>
          </p:cNvPr>
          <p:cNvSpPr/>
          <p:nvPr/>
        </p:nvSpPr>
        <p:spPr bwMode="auto">
          <a:xfrm>
            <a:off x="7424749" y="3743326"/>
            <a:ext cx="3299300" cy="472738"/>
          </a:xfrm>
          <a:custGeom>
            <a:avLst/>
            <a:gdLst>
              <a:gd name="connsiteX0" fmla="*/ 0 w 3238340"/>
              <a:gd name="connsiteY0" fmla="*/ 236270 h 472738"/>
              <a:gd name="connsiteX1" fmla="*/ 236270 w 3238340"/>
              <a:gd name="connsiteY1" fmla="*/ 0 h 472738"/>
              <a:gd name="connsiteX2" fmla="*/ 3002070 w 3238340"/>
              <a:gd name="connsiteY2" fmla="*/ 0 h 472738"/>
              <a:gd name="connsiteX3" fmla="*/ 3238340 w 3238340"/>
              <a:gd name="connsiteY3" fmla="*/ 236270 h 472738"/>
              <a:gd name="connsiteX4" fmla="*/ 3238340 w 3238340"/>
              <a:gd name="connsiteY4" fmla="*/ 236468 h 472738"/>
              <a:gd name="connsiteX5" fmla="*/ 3002070 w 3238340"/>
              <a:gd name="connsiteY5" fmla="*/ 472738 h 472738"/>
              <a:gd name="connsiteX6" fmla="*/ 236270 w 3238340"/>
              <a:gd name="connsiteY6" fmla="*/ 472738 h 472738"/>
              <a:gd name="connsiteX7" fmla="*/ 0 w 3238340"/>
              <a:gd name="connsiteY7" fmla="*/ 236468 h 472738"/>
              <a:gd name="connsiteX8" fmla="*/ 0 w 3238340"/>
              <a:gd name="connsiteY8" fmla="*/ 236270 h 472738"/>
              <a:gd name="connsiteX0" fmla="*/ 0 w 3268820"/>
              <a:gd name="connsiteY0" fmla="*/ 241350 h 472738"/>
              <a:gd name="connsiteX1" fmla="*/ 266750 w 3268820"/>
              <a:gd name="connsiteY1" fmla="*/ 0 h 472738"/>
              <a:gd name="connsiteX2" fmla="*/ 3032550 w 3268820"/>
              <a:gd name="connsiteY2" fmla="*/ 0 h 472738"/>
              <a:gd name="connsiteX3" fmla="*/ 3268820 w 3268820"/>
              <a:gd name="connsiteY3" fmla="*/ 236270 h 472738"/>
              <a:gd name="connsiteX4" fmla="*/ 3268820 w 3268820"/>
              <a:gd name="connsiteY4" fmla="*/ 236468 h 472738"/>
              <a:gd name="connsiteX5" fmla="*/ 3032550 w 3268820"/>
              <a:gd name="connsiteY5" fmla="*/ 472738 h 472738"/>
              <a:gd name="connsiteX6" fmla="*/ 266750 w 3268820"/>
              <a:gd name="connsiteY6" fmla="*/ 472738 h 472738"/>
              <a:gd name="connsiteX7" fmla="*/ 30480 w 3268820"/>
              <a:gd name="connsiteY7" fmla="*/ 236468 h 472738"/>
              <a:gd name="connsiteX8" fmla="*/ 0 w 3268820"/>
              <a:gd name="connsiteY8" fmla="*/ 241350 h 472738"/>
              <a:gd name="connsiteX0" fmla="*/ 0 w 3268820"/>
              <a:gd name="connsiteY0" fmla="*/ 241350 h 472738"/>
              <a:gd name="connsiteX1" fmla="*/ 266750 w 3268820"/>
              <a:gd name="connsiteY1" fmla="*/ 0 h 472738"/>
              <a:gd name="connsiteX2" fmla="*/ 3032550 w 3268820"/>
              <a:gd name="connsiteY2" fmla="*/ 0 h 472738"/>
              <a:gd name="connsiteX3" fmla="*/ 3268820 w 3268820"/>
              <a:gd name="connsiteY3" fmla="*/ 236270 h 472738"/>
              <a:gd name="connsiteX4" fmla="*/ 3268820 w 3268820"/>
              <a:gd name="connsiteY4" fmla="*/ 236468 h 472738"/>
              <a:gd name="connsiteX5" fmla="*/ 3032550 w 3268820"/>
              <a:gd name="connsiteY5" fmla="*/ 472738 h 472738"/>
              <a:gd name="connsiteX6" fmla="*/ 266750 w 3268820"/>
              <a:gd name="connsiteY6" fmla="*/ 472738 h 472738"/>
              <a:gd name="connsiteX7" fmla="*/ 0 w 3268820"/>
              <a:gd name="connsiteY7" fmla="*/ 241548 h 472738"/>
              <a:gd name="connsiteX8" fmla="*/ 0 w 3268820"/>
              <a:gd name="connsiteY8" fmla="*/ 241350 h 472738"/>
              <a:gd name="connsiteX0" fmla="*/ 0 w 3289140"/>
              <a:gd name="connsiteY0" fmla="*/ 241350 h 472738"/>
              <a:gd name="connsiteX1" fmla="*/ 266750 w 3289140"/>
              <a:gd name="connsiteY1" fmla="*/ 0 h 472738"/>
              <a:gd name="connsiteX2" fmla="*/ 3032550 w 3289140"/>
              <a:gd name="connsiteY2" fmla="*/ 0 h 472738"/>
              <a:gd name="connsiteX3" fmla="*/ 3268820 w 3289140"/>
              <a:gd name="connsiteY3" fmla="*/ 236270 h 472738"/>
              <a:gd name="connsiteX4" fmla="*/ 3289140 w 3289140"/>
              <a:gd name="connsiteY4" fmla="*/ 246628 h 472738"/>
              <a:gd name="connsiteX5" fmla="*/ 3032550 w 3289140"/>
              <a:gd name="connsiteY5" fmla="*/ 472738 h 472738"/>
              <a:gd name="connsiteX6" fmla="*/ 266750 w 3289140"/>
              <a:gd name="connsiteY6" fmla="*/ 472738 h 472738"/>
              <a:gd name="connsiteX7" fmla="*/ 0 w 3289140"/>
              <a:gd name="connsiteY7" fmla="*/ 241548 h 472738"/>
              <a:gd name="connsiteX8" fmla="*/ 0 w 3289140"/>
              <a:gd name="connsiteY8" fmla="*/ 241350 h 472738"/>
              <a:gd name="connsiteX0" fmla="*/ 0 w 3299300"/>
              <a:gd name="connsiteY0" fmla="*/ 241350 h 472738"/>
              <a:gd name="connsiteX1" fmla="*/ 266750 w 3299300"/>
              <a:gd name="connsiteY1" fmla="*/ 0 h 472738"/>
              <a:gd name="connsiteX2" fmla="*/ 3032550 w 3299300"/>
              <a:gd name="connsiteY2" fmla="*/ 0 h 472738"/>
              <a:gd name="connsiteX3" fmla="*/ 3299300 w 3299300"/>
              <a:gd name="connsiteY3" fmla="*/ 251510 h 472738"/>
              <a:gd name="connsiteX4" fmla="*/ 3289140 w 3299300"/>
              <a:gd name="connsiteY4" fmla="*/ 246628 h 472738"/>
              <a:gd name="connsiteX5" fmla="*/ 3032550 w 3299300"/>
              <a:gd name="connsiteY5" fmla="*/ 472738 h 472738"/>
              <a:gd name="connsiteX6" fmla="*/ 266750 w 3299300"/>
              <a:gd name="connsiteY6" fmla="*/ 472738 h 472738"/>
              <a:gd name="connsiteX7" fmla="*/ 0 w 3299300"/>
              <a:gd name="connsiteY7" fmla="*/ 241548 h 472738"/>
              <a:gd name="connsiteX8" fmla="*/ 0 w 3299300"/>
              <a:gd name="connsiteY8" fmla="*/ 241350 h 472738"/>
              <a:gd name="connsiteX0" fmla="*/ 0 w 3299300"/>
              <a:gd name="connsiteY0" fmla="*/ 241350 h 472738"/>
              <a:gd name="connsiteX1" fmla="*/ 266750 w 3299300"/>
              <a:gd name="connsiteY1" fmla="*/ 0 h 472738"/>
              <a:gd name="connsiteX2" fmla="*/ 3032550 w 3299300"/>
              <a:gd name="connsiteY2" fmla="*/ 0 h 472738"/>
              <a:gd name="connsiteX3" fmla="*/ 3299300 w 3299300"/>
              <a:gd name="connsiteY3" fmla="*/ 251510 h 472738"/>
              <a:gd name="connsiteX4" fmla="*/ 3233299 w 3299300"/>
              <a:gd name="connsiteY4" fmla="*/ 264079 h 472738"/>
              <a:gd name="connsiteX5" fmla="*/ 3032550 w 3299300"/>
              <a:gd name="connsiteY5" fmla="*/ 472738 h 472738"/>
              <a:gd name="connsiteX6" fmla="*/ 266750 w 3299300"/>
              <a:gd name="connsiteY6" fmla="*/ 472738 h 472738"/>
              <a:gd name="connsiteX7" fmla="*/ 0 w 3299300"/>
              <a:gd name="connsiteY7" fmla="*/ 241548 h 472738"/>
              <a:gd name="connsiteX8" fmla="*/ 0 w 3299300"/>
              <a:gd name="connsiteY8" fmla="*/ 241350 h 472738"/>
              <a:gd name="connsiteX0" fmla="*/ 0 w 3299300"/>
              <a:gd name="connsiteY0" fmla="*/ 241350 h 472738"/>
              <a:gd name="connsiteX1" fmla="*/ 266750 w 3299300"/>
              <a:gd name="connsiteY1" fmla="*/ 0 h 472738"/>
              <a:gd name="connsiteX2" fmla="*/ 3032550 w 3299300"/>
              <a:gd name="connsiteY2" fmla="*/ 0 h 472738"/>
              <a:gd name="connsiteX3" fmla="*/ 3299300 w 3299300"/>
              <a:gd name="connsiteY3" fmla="*/ 251510 h 472738"/>
              <a:gd name="connsiteX4" fmla="*/ 3296120 w 3299300"/>
              <a:gd name="connsiteY4" fmla="*/ 253608 h 472738"/>
              <a:gd name="connsiteX5" fmla="*/ 3032550 w 3299300"/>
              <a:gd name="connsiteY5" fmla="*/ 472738 h 472738"/>
              <a:gd name="connsiteX6" fmla="*/ 266750 w 3299300"/>
              <a:gd name="connsiteY6" fmla="*/ 472738 h 472738"/>
              <a:gd name="connsiteX7" fmla="*/ 0 w 3299300"/>
              <a:gd name="connsiteY7" fmla="*/ 241548 h 472738"/>
              <a:gd name="connsiteX8" fmla="*/ 0 w 3299300"/>
              <a:gd name="connsiteY8" fmla="*/ 241350 h 47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9300" h="472738">
                <a:moveTo>
                  <a:pt x="0" y="241350"/>
                </a:moveTo>
                <a:cubicBezTo>
                  <a:pt x="0" y="110862"/>
                  <a:pt x="136262" y="0"/>
                  <a:pt x="266750" y="0"/>
                </a:cubicBezTo>
                <a:lnTo>
                  <a:pt x="3032550" y="0"/>
                </a:lnTo>
                <a:cubicBezTo>
                  <a:pt x="3163038" y="0"/>
                  <a:pt x="3299300" y="121022"/>
                  <a:pt x="3299300" y="251510"/>
                </a:cubicBezTo>
                <a:lnTo>
                  <a:pt x="3296120" y="253608"/>
                </a:lnTo>
                <a:cubicBezTo>
                  <a:pt x="3296120" y="384096"/>
                  <a:pt x="3163038" y="472738"/>
                  <a:pt x="3032550" y="472738"/>
                </a:cubicBezTo>
                <a:lnTo>
                  <a:pt x="266750" y="472738"/>
                </a:lnTo>
                <a:cubicBezTo>
                  <a:pt x="136262" y="472738"/>
                  <a:pt x="0" y="372036"/>
                  <a:pt x="0" y="241548"/>
                </a:cubicBezTo>
                <a:lnTo>
                  <a:pt x="0" y="24135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B97653-D514-7C45-B985-E18F52D13AFF}"/>
                  </a:ext>
                </a:extLst>
              </p14:cNvPr>
              <p14:cNvContentPartPr/>
              <p14:nvPr/>
            </p14:nvContentPartPr>
            <p14:xfrm>
              <a:off x="7429586" y="3057686"/>
              <a:ext cx="672480" cy="878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B97653-D514-7C45-B985-E18F52D13A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0586" y="3049046"/>
                <a:ext cx="69012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C418125-07C2-B94F-A126-1649D7189BE4}"/>
                  </a:ext>
                </a:extLst>
              </p14:cNvPr>
              <p14:cNvContentPartPr/>
              <p14:nvPr/>
            </p14:nvContentPartPr>
            <p14:xfrm flipH="1">
              <a:off x="10017626" y="3015284"/>
              <a:ext cx="672480" cy="878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C418125-07C2-B94F-A126-1649D7189B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10008626" y="3006644"/>
                <a:ext cx="69012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C88F20A-C6AB-1940-8142-B1D65FE28D3C}"/>
                  </a:ext>
                </a:extLst>
              </p14:cNvPr>
              <p14:cNvContentPartPr/>
              <p14:nvPr/>
            </p14:nvContentPartPr>
            <p14:xfrm>
              <a:off x="8094572" y="2987760"/>
              <a:ext cx="2013120" cy="8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C88F20A-C6AB-1940-8142-B1D65FE28D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85932" y="2978760"/>
                <a:ext cx="20307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662F88B-59D8-3541-A1E4-220EEDD7400D}"/>
                  </a:ext>
                </a:extLst>
              </p14:cNvPr>
              <p14:cNvContentPartPr/>
              <p14:nvPr/>
            </p14:nvContentPartPr>
            <p14:xfrm>
              <a:off x="7349433" y="2660382"/>
              <a:ext cx="467684" cy="970099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662F88B-59D8-3541-A1E4-220EEDD740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40432" y="2651383"/>
                <a:ext cx="485326" cy="987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F8226D7-6BEB-6D46-898F-11183287B0FD}"/>
                  </a:ext>
                </a:extLst>
              </p14:cNvPr>
              <p14:cNvContentPartPr/>
              <p14:nvPr/>
            </p14:nvContentPartPr>
            <p14:xfrm>
              <a:off x="7395873" y="2538702"/>
              <a:ext cx="667440" cy="517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F8226D7-6BEB-6D46-898F-11183287B0F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87233" y="2530062"/>
                <a:ext cx="685080" cy="53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84666E7D-E885-8645-9135-BE841DCB81CF}"/>
              </a:ext>
            </a:extLst>
          </p:cNvPr>
          <p:cNvGrpSpPr/>
          <p:nvPr/>
        </p:nvGrpSpPr>
        <p:grpSpPr>
          <a:xfrm flipH="1">
            <a:off x="10058400" y="2538703"/>
            <a:ext cx="747125" cy="1118898"/>
            <a:chOff x="7501833" y="2691102"/>
            <a:chExt cx="713880" cy="109177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692ED8A-5483-CD4D-B6E1-537856B6E8ED}"/>
                    </a:ext>
                  </a:extLst>
                </p14:cNvPr>
                <p14:cNvContentPartPr/>
                <p14:nvPr/>
              </p14:nvContentPartPr>
              <p14:xfrm>
                <a:off x="7501833" y="2812782"/>
                <a:ext cx="467684" cy="970099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692ED8A-5483-CD4D-B6E1-537856B6E8E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93236" y="2804001"/>
                  <a:ext cx="484534" cy="987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8F435DB-973E-9848-972A-7D3534109840}"/>
                    </a:ext>
                  </a:extLst>
                </p14:cNvPr>
                <p14:cNvContentPartPr/>
                <p14:nvPr/>
              </p14:nvContentPartPr>
              <p14:xfrm>
                <a:off x="7548273" y="2691102"/>
                <a:ext cx="667440" cy="517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8F435DB-973E-9848-972A-7D35341098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39672" y="2682673"/>
                  <a:ext cx="684298" cy="53488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E6F1FD6-05B4-E147-B269-1EBD6A4038F0}"/>
              </a:ext>
            </a:extLst>
          </p:cNvPr>
          <p:cNvGrpSpPr/>
          <p:nvPr/>
        </p:nvGrpSpPr>
        <p:grpSpPr>
          <a:xfrm>
            <a:off x="7610666" y="1147166"/>
            <a:ext cx="2854440" cy="1400760"/>
            <a:chOff x="7610666" y="1147166"/>
            <a:chExt cx="2854440" cy="14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03E6639-FD0F-A54D-AEF4-625299B6C47C}"/>
                    </a:ext>
                  </a:extLst>
                </p14:cNvPr>
                <p14:cNvContentPartPr/>
                <p14:nvPr/>
              </p14:nvContentPartPr>
              <p14:xfrm>
                <a:off x="7610666" y="1147166"/>
                <a:ext cx="202320" cy="1400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03E6639-FD0F-A54D-AEF4-625299B6C47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01666" y="1138526"/>
                  <a:ext cx="219960" cy="14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E064E15-D924-7742-AC80-099B458597F4}"/>
                    </a:ext>
                  </a:extLst>
                </p14:cNvPr>
                <p14:cNvContentPartPr/>
                <p14:nvPr/>
              </p14:nvContentPartPr>
              <p14:xfrm>
                <a:off x="7851506" y="1159406"/>
                <a:ext cx="2597040" cy="84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E064E15-D924-7742-AC80-099B458597F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42866" y="1150406"/>
                  <a:ext cx="2614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CC56CAF-C36A-9D48-AFA6-664069765E45}"/>
                    </a:ext>
                  </a:extLst>
                </p14:cNvPr>
                <p14:cNvContentPartPr/>
                <p14:nvPr/>
              </p14:nvContentPartPr>
              <p14:xfrm>
                <a:off x="10359986" y="1200086"/>
                <a:ext cx="105120" cy="1335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CC56CAF-C36A-9D48-AFA6-664069765E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351346" y="1191446"/>
                  <a:ext cx="122760" cy="135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6E52C67-930C-B748-B295-DE6CB9A5E236}"/>
              </a:ext>
            </a:extLst>
          </p:cNvPr>
          <p:cNvGrpSpPr/>
          <p:nvPr/>
        </p:nvGrpSpPr>
        <p:grpSpPr>
          <a:xfrm>
            <a:off x="7545949" y="4435548"/>
            <a:ext cx="319680" cy="1306440"/>
            <a:chOff x="7662506" y="4492646"/>
            <a:chExt cx="319680" cy="13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1F9EADA-0B8A-324B-ADF4-2A4099855A09}"/>
                    </a:ext>
                  </a:extLst>
                </p14:cNvPr>
                <p14:cNvContentPartPr/>
                <p14:nvPr/>
              </p14:nvContentPartPr>
              <p14:xfrm>
                <a:off x="7733066" y="5163686"/>
                <a:ext cx="25560" cy="100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1F9EADA-0B8A-324B-ADF4-2A4099855A0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24426" y="5154686"/>
                  <a:ext cx="43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62AA44E-67A4-494A-A7E2-21153B2391AA}"/>
                    </a:ext>
                  </a:extLst>
                </p14:cNvPr>
                <p14:cNvContentPartPr/>
                <p14:nvPr/>
              </p14:nvContentPartPr>
              <p14:xfrm>
                <a:off x="7662506" y="5395526"/>
                <a:ext cx="56160" cy="308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62AA44E-67A4-494A-A7E2-21153B2391A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53866" y="5386886"/>
                  <a:ext cx="738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7475B22-6EB4-384C-9236-C749FEEF2FBC}"/>
                    </a:ext>
                  </a:extLst>
                </p14:cNvPr>
                <p14:cNvContentPartPr/>
                <p14:nvPr/>
              </p14:nvContentPartPr>
              <p14:xfrm>
                <a:off x="7679786" y="4492646"/>
                <a:ext cx="302400" cy="1306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7475B22-6EB4-384C-9236-C749FEEF2FB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70786" y="4484006"/>
                  <a:ext cx="320040" cy="132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E7677F7-E5B3-7D41-ADB2-B8E9A1FDC732}"/>
                  </a:ext>
                </a:extLst>
              </p14:cNvPr>
              <p14:cNvContentPartPr/>
              <p14:nvPr/>
            </p14:nvContentPartPr>
            <p14:xfrm flipH="1">
              <a:off x="10224179" y="4467150"/>
              <a:ext cx="302400" cy="1306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E7677F7-E5B3-7D41-ADB2-B8E9A1FDC73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 flipH="1">
                <a:off x="10215179" y="4458510"/>
                <a:ext cx="320040" cy="132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4FA95FB7-0A87-2E41-8CB4-2F15D134F9D4}"/>
              </a:ext>
            </a:extLst>
          </p:cNvPr>
          <p:cNvGrpSpPr/>
          <p:nvPr/>
        </p:nvGrpSpPr>
        <p:grpSpPr>
          <a:xfrm>
            <a:off x="7961651" y="4492815"/>
            <a:ext cx="302400" cy="600585"/>
            <a:chOff x="7662506" y="4492646"/>
            <a:chExt cx="319680" cy="13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5EDC1BF-515E-B94A-911C-90D71C7D8D6F}"/>
                    </a:ext>
                  </a:extLst>
                </p14:cNvPr>
                <p14:cNvContentPartPr/>
                <p14:nvPr/>
              </p14:nvContentPartPr>
              <p14:xfrm>
                <a:off x="7733066" y="5163686"/>
                <a:ext cx="25560" cy="100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5EDC1BF-515E-B94A-911C-90D71C7D8D6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23910" y="5144221"/>
                  <a:ext cx="44253" cy="138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78DBE8B-8160-234C-B86D-7DDD6B76E3F0}"/>
                    </a:ext>
                  </a:extLst>
                </p14:cNvPr>
                <p14:cNvContentPartPr/>
                <p14:nvPr/>
              </p14:nvContentPartPr>
              <p14:xfrm>
                <a:off x="7662506" y="5395526"/>
                <a:ext cx="56160" cy="308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78DBE8B-8160-234C-B86D-7DDD6B76E3F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53399" y="5375977"/>
                  <a:ext cx="74754" cy="347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EF2D104-084C-D64D-91C6-B755AC6C2123}"/>
                    </a:ext>
                  </a:extLst>
                </p14:cNvPr>
                <p14:cNvContentPartPr/>
                <p14:nvPr/>
              </p14:nvContentPartPr>
              <p14:xfrm>
                <a:off x="7679786" y="4492646"/>
                <a:ext cx="302400" cy="1306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EF2D104-084C-D64D-91C6-B755AC6C212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70277" y="4473077"/>
                  <a:ext cx="321038" cy="13447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D6B414F-94BB-0A48-B923-B121A0D3C34D}"/>
              </a:ext>
            </a:extLst>
          </p:cNvPr>
          <p:cNvGrpSpPr/>
          <p:nvPr/>
        </p:nvGrpSpPr>
        <p:grpSpPr>
          <a:xfrm flipH="1">
            <a:off x="9930757" y="4492816"/>
            <a:ext cx="286054" cy="614620"/>
            <a:chOff x="7662506" y="4492646"/>
            <a:chExt cx="319680" cy="13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7C0B6D2-AE3E-6443-9191-CEB47788002B}"/>
                    </a:ext>
                  </a:extLst>
                </p14:cNvPr>
                <p14:cNvContentPartPr/>
                <p14:nvPr/>
              </p14:nvContentPartPr>
              <p14:xfrm>
                <a:off x="7733066" y="5163686"/>
                <a:ext cx="25560" cy="100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7C0B6D2-AE3E-6443-9191-CEB47788002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23329" y="5144663"/>
                  <a:ext cx="45440" cy="1377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9B8398C-ED2C-7F42-BE28-F0281A162062}"/>
                    </a:ext>
                  </a:extLst>
                </p14:cNvPr>
                <p14:cNvContentPartPr/>
                <p14:nvPr/>
              </p14:nvContentPartPr>
              <p14:xfrm>
                <a:off x="7662506" y="5395526"/>
                <a:ext cx="56160" cy="308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9B8398C-ED2C-7F42-BE28-F0281A16206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52477" y="5376412"/>
                  <a:ext cx="75816" cy="346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8C99D2A-B2CF-0B48-BF2E-48B63B7ED34E}"/>
                    </a:ext>
                  </a:extLst>
                </p14:cNvPr>
                <p14:cNvContentPartPr/>
                <p14:nvPr/>
              </p14:nvContentPartPr>
              <p14:xfrm>
                <a:off x="7679786" y="4492646"/>
                <a:ext cx="302400" cy="1306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8C99D2A-B2CF-0B48-BF2E-48B63B7ED34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69733" y="4473524"/>
                  <a:ext cx="322104" cy="134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9542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746BC1-CEF3-EB47-9B26-24ED0EB6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7569200" cy="609600"/>
          </a:xfrm>
          <a:noFill/>
          <a:ln>
            <a:noFill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CA" dirty="0"/>
              <a:t>Lecture 01 Quiz</a:t>
            </a:r>
            <a:endParaRPr lang="en-US" sz="4000" b="1" dirty="0">
              <a:solidFill>
                <a:schemeClr val="tx1"/>
              </a:solidFill>
              <a:latin typeface="Century Gothic" charset="0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8DB899D-8C5E-704F-9571-ED697D094058}"/>
              </a:ext>
            </a:extLst>
          </p:cNvPr>
          <p:cNvSpPr txBox="1">
            <a:spLocks/>
          </p:cNvSpPr>
          <p:nvPr/>
        </p:nvSpPr>
        <p:spPr bwMode="auto">
          <a:xfrm>
            <a:off x="1600200" y="2286000"/>
            <a:ext cx="9296400" cy="3048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eaLnBrk="1" hangingPunct="1">
              <a:defRPr sz="2000" kern="0">
                <a:solidFill>
                  <a:srgbClr val="002060"/>
                </a:solidFill>
                <a:latin typeface="Raleway Light" panose="020B0403030101060003" pitchFamily="34" charset="77"/>
                <a:ea typeface="ＭＳ Ｐゴシック" pitchFamily="-110" charset="-128"/>
                <a:cs typeface="ＭＳ Ｐゴシック" pitchFamily="-110" charset="-128"/>
              </a:defRPr>
            </a:lvl1pPr>
            <a:lvl2pPr eaLnBrk="0" hangingPunct="0">
              <a:defRPr sz="2800">
                <a:solidFill>
                  <a:srgbClr val="002060"/>
                </a:solidFill>
                <a:latin typeface="Trebuchet MS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eaLnBrk="0" hangingPunct="0">
              <a:defRPr sz="2800">
                <a:solidFill>
                  <a:srgbClr val="002060"/>
                </a:solidFill>
                <a:latin typeface="Trebuchet MS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eaLnBrk="0" hangingPunct="0">
              <a:defRPr sz="2800">
                <a:solidFill>
                  <a:srgbClr val="002060"/>
                </a:solidFill>
                <a:latin typeface="Trebuchet MS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eaLnBrk="0" hangingPunct="0">
              <a:defRPr sz="2800">
                <a:solidFill>
                  <a:srgbClr val="002060"/>
                </a:solidFill>
                <a:latin typeface="Trebuchet MS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DDDDDD"/>
                </a:solidFill>
                <a:latin typeface="Trebuchet MS" pitchFamily="-110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DDDDDD"/>
                </a:solidFill>
                <a:latin typeface="Trebuchet MS" pitchFamily="-110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DDDDDD"/>
                </a:solidFill>
                <a:latin typeface="Trebuchet MS" pitchFamily="-110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DDDDDD"/>
                </a:solidFill>
                <a:latin typeface="Trebuchet MS" pitchFamily="-110" charset="0"/>
              </a:defRPr>
            </a:lvl9pPr>
          </a:lstStyle>
          <a:p>
            <a:pPr marL="457200" indent="-457200">
              <a:buAutoNum type="arabicPeriod"/>
            </a:pPr>
            <a:r>
              <a:rPr lang="en-CA" sz="2800" dirty="0"/>
              <a:t>The three important components within a 'concept of space' are?</a:t>
            </a:r>
          </a:p>
          <a:p>
            <a:pPr marL="457200" indent="-457200">
              <a:buAutoNum type="arabicPeriod"/>
            </a:pPr>
            <a:endParaRPr lang="en-CA" dirty="0"/>
          </a:p>
          <a:p>
            <a:pPr marL="914400" lvl="1" indent="-457200" algn="l">
              <a:buAutoNum type="arabicPeriod"/>
            </a:pPr>
            <a:r>
              <a:rPr lang="en-CA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Objects, Conventions, Operations</a:t>
            </a:r>
          </a:p>
          <a:p>
            <a:pPr marL="914400" lvl="1" indent="-457200" algn="l">
              <a:buAutoNum type="arabicPeriod"/>
            </a:pPr>
            <a:r>
              <a:rPr lang="en-CA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Objects, Coordinate Systems, Motions</a:t>
            </a:r>
          </a:p>
          <a:p>
            <a:pPr marL="914400" lvl="1" indent="-457200" algn="l">
              <a:buAutoNum type="arabicPeriod"/>
            </a:pPr>
            <a:r>
              <a:rPr lang="en-CA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Objects, Spaces, Operations</a:t>
            </a:r>
          </a:p>
          <a:p>
            <a:pPr marL="914400" lvl="1" indent="-457200" algn="l">
              <a:buAutoNum type="arabicPeriod"/>
            </a:pPr>
            <a:r>
              <a:rPr lang="en-CA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Names, Configurations, Directions</a:t>
            </a:r>
          </a:p>
          <a:p>
            <a:pPr marL="914400" lvl="1" indent="-457200" algn="l">
              <a:buAutoNum type="arabicPeriod"/>
            </a:pPr>
            <a:r>
              <a:rPr lang="en-CA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Domains, Spatial Configurations, Movements</a:t>
            </a:r>
          </a:p>
        </p:txBody>
      </p:sp>
    </p:spTree>
    <p:extLst>
      <p:ext uri="{BB962C8B-B14F-4D97-AF65-F5344CB8AC3E}">
        <p14:creationId xmlns:p14="http://schemas.microsoft.com/office/powerpoint/2010/main" val="3164786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79940B-17E3-214E-9B74-89FCBFC4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392362"/>
            <a:ext cx="10896600" cy="2073275"/>
          </a:xfrm>
        </p:spPr>
        <p:txBody>
          <a:bodyPr/>
          <a:lstStyle/>
          <a:p>
            <a:r>
              <a:rPr lang="en-CA" sz="44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What are we going to do in the Labs?</a:t>
            </a:r>
            <a:br>
              <a:rPr lang="en-CA" sz="3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US" sz="44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14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Box 3"/>
          <p:cNvSpPr txBox="1"/>
          <p:nvPr/>
        </p:nvSpPr>
        <p:spPr>
          <a:xfrm>
            <a:off x="1524000" y="2751892"/>
            <a:ext cx="9144000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solidFill>
                  <a:srgbClr val="26267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800" dirty="0"/>
              <a:t>See you </a:t>
            </a:r>
            <a:r>
              <a:rPr lang="en-CA" sz="2800" dirty="0"/>
              <a:t>on Monday! Thank you! </a:t>
            </a:r>
          </a:p>
          <a:p>
            <a:pPr>
              <a:defRPr sz="2800" b="1">
                <a:solidFill>
                  <a:srgbClr val="26267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CA" sz="5400" dirty="0">
                <a:latin typeface="Wingdings"/>
                <a:ea typeface="Wingdings"/>
                <a:cs typeface="Wingdings"/>
                <a:sym typeface="Wingdings" pitchFamily="2" charset="2"/>
              </a:rPr>
              <a:t></a:t>
            </a:r>
            <a:r>
              <a:rPr lang="en-CA" sz="2800" dirty="0">
                <a:latin typeface="Wingdings"/>
                <a:ea typeface="Wingdings"/>
                <a:cs typeface="Wingdings"/>
                <a:sym typeface="Wingdings" pitchFamily="2" charset="2"/>
              </a:rPr>
              <a:t> </a:t>
            </a:r>
            <a:endParaRPr sz="2800" dirty="0"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2834563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746BC1-CEF3-EB47-9B26-24ED0EB6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7569200" cy="609600"/>
          </a:xfrm>
          <a:noFill/>
          <a:ln>
            <a:noFill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CA" dirty="0"/>
              <a:t>Lecture 01 Quiz</a:t>
            </a:r>
            <a:endParaRPr lang="en-US" sz="4000" b="1" dirty="0">
              <a:solidFill>
                <a:schemeClr val="tx1"/>
              </a:solidFill>
              <a:latin typeface="Century Gothic" charset="0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8DB899D-8C5E-704F-9571-ED697D094058}"/>
              </a:ext>
            </a:extLst>
          </p:cNvPr>
          <p:cNvSpPr txBox="1">
            <a:spLocks/>
          </p:cNvSpPr>
          <p:nvPr/>
        </p:nvSpPr>
        <p:spPr bwMode="auto">
          <a:xfrm>
            <a:off x="1600200" y="2286000"/>
            <a:ext cx="9296400" cy="3048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eaLnBrk="1" hangingPunct="1">
              <a:defRPr sz="2000" kern="0">
                <a:solidFill>
                  <a:srgbClr val="002060"/>
                </a:solidFill>
                <a:latin typeface="Raleway Light" panose="020B0403030101060003" pitchFamily="34" charset="77"/>
                <a:ea typeface="ＭＳ Ｐゴシック" pitchFamily="-110" charset="-128"/>
                <a:cs typeface="ＭＳ Ｐゴシック" pitchFamily="-110" charset="-128"/>
              </a:defRPr>
            </a:lvl1pPr>
            <a:lvl2pPr eaLnBrk="0" hangingPunct="0">
              <a:defRPr sz="2800">
                <a:solidFill>
                  <a:srgbClr val="002060"/>
                </a:solidFill>
                <a:latin typeface="Trebuchet MS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eaLnBrk="0" hangingPunct="0">
              <a:defRPr sz="2800">
                <a:solidFill>
                  <a:srgbClr val="002060"/>
                </a:solidFill>
                <a:latin typeface="Trebuchet MS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eaLnBrk="0" hangingPunct="0">
              <a:defRPr sz="2800">
                <a:solidFill>
                  <a:srgbClr val="002060"/>
                </a:solidFill>
                <a:latin typeface="Trebuchet MS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eaLnBrk="0" hangingPunct="0">
              <a:defRPr sz="2800">
                <a:solidFill>
                  <a:srgbClr val="002060"/>
                </a:solidFill>
                <a:latin typeface="Trebuchet MS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DDDDDD"/>
                </a:solidFill>
                <a:latin typeface="Trebuchet MS" pitchFamily="-110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DDDDDD"/>
                </a:solidFill>
                <a:latin typeface="Trebuchet MS" pitchFamily="-110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DDDDDD"/>
                </a:solidFill>
                <a:latin typeface="Trebuchet MS" pitchFamily="-110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DDDDDD"/>
                </a:solidFill>
                <a:latin typeface="Trebuchet MS" pitchFamily="-110" charset="0"/>
              </a:defRPr>
            </a:lvl9pPr>
          </a:lstStyle>
          <a:p>
            <a:pPr marL="457200" indent="-457200">
              <a:buAutoNum type="arabicPeriod"/>
            </a:pPr>
            <a:r>
              <a:rPr lang="en-CA" sz="2800" dirty="0"/>
              <a:t>The three important components within a 'concept of space' are?</a:t>
            </a:r>
          </a:p>
          <a:p>
            <a:pPr marL="457200" indent="-457200">
              <a:buAutoNum type="arabicPeriod"/>
            </a:pPr>
            <a:endParaRPr lang="en-CA" dirty="0"/>
          </a:p>
          <a:p>
            <a:pPr marL="914400" lvl="1" indent="-457200" algn="l">
              <a:buAutoNum type="arabicPeriod"/>
            </a:pPr>
            <a:r>
              <a:rPr lang="en-CA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Objects, Conventions, Operations</a:t>
            </a:r>
          </a:p>
          <a:p>
            <a:pPr marL="914400" lvl="1" indent="-457200" algn="l">
              <a:buAutoNum type="arabicPeriod"/>
            </a:pPr>
            <a:r>
              <a:rPr lang="en-CA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Objects, Coordinate Systems, Motions</a:t>
            </a:r>
          </a:p>
          <a:p>
            <a:pPr marL="914400" lvl="1" indent="-457200" algn="l">
              <a:buAutoNum type="arabicPeriod"/>
            </a:pPr>
            <a:r>
              <a:rPr lang="en-CA" sz="1800" dirty="0">
                <a:highlight>
                  <a:srgbClr val="FFFF00"/>
                </a:highlight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Objects, Spaces, Operations</a:t>
            </a:r>
          </a:p>
          <a:p>
            <a:pPr marL="914400" lvl="1" indent="-457200" algn="l">
              <a:buAutoNum type="arabicPeriod"/>
            </a:pPr>
            <a:r>
              <a:rPr lang="en-CA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Names, Configurations, Directions</a:t>
            </a:r>
          </a:p>
          <a:p>
            <a:pPr marL="914400" lvl="1" indent="-457200" algn="l">
              <a:buAutoNum type="arabicPeriod"/>
            </a:pPr>
            <a:r>
              <a:rPr lang="en-CA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Domains, Spatial Configurations, Movements</a:t>
            </a:r>
          </a:p>
        </p:txBody>
      </p:sp>
    </p:spTree>
    <p:extLst>
      <p:ext uri="{BB962C8B-B14F-4D97-AF65-F5344CB8AC3E}">
        <p14:creationId xmlns:p14="http://schemas.microsoft.com/office/powerpoint/2010/main" val="40149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746BC1-CEF3-EB47-9B26-24ED0EB6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7569200" cy="609600"/>
          </a:xfrm>
          <a:noFill/>
          <a:ln>
            <a:noFill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CA" dirty="0"/>
              <a:t>Lecture 01 Quiz</a:t>
            </a:r>
            <a:endParaRPr lang="en-US" sz="4000" b="1" dirty="0">
              <a:solidFill>
                <a:schemeClr val="tx1"/>
              </a:solidFill>
              <a:latin typeface="Century 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B8DB899D-8C5E-704F-9571-ED697D09405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24000" y="2133600"/>
                <a:ext cx="9525000" cy="3962400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5" tIns="45718" rIns="91435" bIns="45718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eaLnBrk="1" hangingPunct="1">
                  <a:defRPr sz="2000" kern="0">
                    <a:solidFill>
                      <a:srgbClr val="002060"/>
                    </a:solidFill>
                    <a:latin typeface="Raleway Light" panose="020B0403030101060003" pitchFamily="34" charset="77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9pPr>
              </a:lstStyle>
              <a:p>
                <a:r>
                  <a:rPr lang="en-CA" sz="2800" dirty="0"/>
                  <a:t>2. 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CA" sz="2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CA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CA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CA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45, 4</m:t>
                        </m:r>
                      </m:e>
                    </m:d>
                  </m:oMath>
                </a14:m>
                <a:r>
                  <a:rPr lang="en-CA" sz="2800" dirty="0"/>
                  <a:t> is a point in a Cylindrical Coordinates system. Which one of these is its equivalent point in Cartesian coordinates using the x-axis and </a:t>
                </a:r>
                <a:r>
                  <a:rPr lang="en-CA" sz="2800" dirty="0" err="1"/>
                  <a:t>xy</a:t>
                </a:r>
                <a:r>
                  <a:rPr lang="en-CA" sz="2800" dirty="0"/>
                  <a:t>-plane as references?</a:t>
                </a:r>
              </a:p>
              <a:p>
                <a:pPr marL="457200" indent="-457200">
                  <a:buAutoNum type="arabicPeriod"/>
                </a:pPr>
                <a:endParaRPr lang="en-CA" dirty="0"/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(4, 3, 3)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(3, 3, 4)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 , 4, 4)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(3, 3, 3)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, 3, 3)</a:t>
                </a:r>
              </a:p>
            </p:txBody>
          </p:sp>
        </mc:Choice>
        <mc:Fallback xmlns="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B8DB899D-8C5E-704F-9571-ED697D094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2133600"/>
                <a:ext cx="9525000" cy="3962400"/>
              </a:xfrm>
              <a:prstGeom prst="rect">
                <a:avLst/>
              </a:prstGeom>
              <a:blipFill>
                <a:blip r:embed="rId2"/>
                <a:stretch>
                  <a:fillRect l="-1467"/>
                </a:stretch>
              </a:blip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96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746BC1-CEF3-EB47-9B26-24ED0EB6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7569200" cy="609600"/>
          </a:xfrm>
          <a:noFill/>
          <a:ln>
            <a:noFill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CA" dirty="0"/>
              <a:t>Lecture 01 Quiz</a:t>
            </a:r>
            <a:endParaRPr lang="en-US" sz="4000" b="1" dirty="0">
              <a:solidFill>
                <a:schemeClr val="tx1"/>
              </a:solidFill>
              <a:latin typeface="Century 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B8DB899D-8C5E-704F-9571-ED697D09405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24000" y="2133600"/>
                <a:ext cx="9525000" cy="3962400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5" tIns="45718" rIns="91435" bIns="45718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eaLnBrk="1" hangingPunct="1">
                  <a:defRPr sz="2000" kern="0">
                    <a:solidFill>
                      <a:srgbClr val="002060"/>
                    </a:solidFill>
                    <a:latin typeface="Raleway Light" panose="020B0403030101060003" pitchFamily="34" charset="77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9pPr>
              </a:lstStyle>
              <a:p>
                <a:r>
                  <a:rPr lang="en-CA" sz="2800" dirty="0"/>
                  <a:t>2. 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CA" sz="2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CA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CA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CA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45, 4</m:t>
                        </m:r>
                      </m:e>
                    </m:d>
                  </m:oMath>
                </a14:m>
                <a:r>
                  <a:rPr lang="en-CA" sz="2800" dirty="0"/>
                  <a:t> is a point in a Cylindrical Coordinates system. Which one of these is its equivalent point in Cartesian coordinates using the x-axis and </a:t>
                </a:r>
                <a:r>
                  <a:rPr lang="en-CA" sz="2800" dirty="0" err="1"/>
                  <a:t>xy</a:t>
                </a:r>
                <a:r>
                  <a:rPr lang="en-CA" sz="2800" dirty="0"/>
                  <a:t>-plane as references?</a:t>
                </a:r>
              </a:p>
              <a:p>
                <a:pPr marL="457200" indent="-457200">
                  <a:buAutoNum type="arabicPeriod"/>
                </a:pPr>
                <a:endParaRPr lang="en-CA" dirty="0"/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(4, 3, 3)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(3, 3, 4)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 , 4, 4)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(3, 3, 3)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, 3, 3)</a:t>
                </a:r>
              </a:p>
            </p:txBody>
          </p:sp>
        </mc:Choice>
        <mc:Fallback xmlns="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B8DB899D-8C5E-704F-9571-ED697D094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2133600"/>
                <a:ext cx="9525000" cy="3962400"/>
              </a:xfrm>
              <a:prstGeom prst="rect">
                <a:avLst/>
              </a:prstGeom>
              <a:blipFill>
                <a:blip r:embed="rId2"/>
                <a:stretch>
                  <a:fillRect l="-1467"/>
                </a:stretch>
              </a:blip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A30906-8AE9-ED43-A626-8A8C0B977967}"/>
              </a:ext>
            </a:extLst>
          </p:cNvPr>
          <p:cNvCxnSpPr/>
          <p:nvPr/>
        </p:nvCxnSpPr>
        <p:spPr bwMode="auto">
          <a:xfrm>
            <a:off x="7010400" y="4191000"/>
            <a:ext cx="0" cy="2057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7D2291-D5EA-A744-82EE-415801155E0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73455" y="4743518"/>
            <a:ext cx="2146319" cy="9694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040814-643D-704A-AC93-3213F2EC00E6}"/>
              </a:ext>
            </a:extLst>
          </p:cNvPr>
          <p:cNvCxnSpPr>
            <a:cxnSpLocks/>
          </p:cNvCxnSpPr>
          <p:nvPr/>
        </p:nvCxnSpPr>
        <p:spPr bwMode="auto">
          <a:xfrm flipH="1">
            <a:off x="6057900" y="4762500"/>
            <a:ext cx="1866900" cy="914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FFDF560-9FBD-F14B-B7D6-04FD0A23D133}"/>
              </a:ext>
            </a:extLst>
          </p:cNvPr>
          <p:cNvSpPr txBox="1"/>
          <p:nvPr/>
        </p:nvSpPr>
        <p:spPr>
          <a:xfrm>
            <a:off x="7904136" y="446353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DDC253-679B-AA4B-9F0B-A6047AEB0B3B}"/>
              </a:ext>
            </a:extLst>
          </p:cNvPr>
          <p:cNvSpPr txBox="1"/>
          <p:nvPr/>
        </p:nvSpPr>
        <p:spPr>
          <a:xfrm>
            <a:off x="5724709" y="448494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33C82-2EEB-3049-AC8C-DDCD0D1148E7}"/>
              </a:ext>
            </a:extLst>
          </p:cNvPr>
          <p:cNvSpPr txBox="1"/>
          <p:nvPr/>
        </p:nvSpPr>
        <p:spPr>
          <a:xfrm>
            <a:off x="6862887" y="3865437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D4E08C3-00D4-284B-B473-E647C0B58195}"/>
                  </a:ext>
                </a:extLst>
              </p14:cNvPr>
              <p14:cNvContentPartPr/>
              <p14:nvPr/>
            </p14:nvContentPartPr>
            <p14:xfrm>
              <a:off x="6999989" y="5217865"/>
              <a:ext cx="251529" cy="604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D4E08C3-00D4-284B-B473-E647C0B581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1353" y="5208866"/>
                <a:ext cx="269161" cy="621998"/>
              </a:xfrm>
              <a:prstGeom prst="rect">
                <a:avLst/>
              </a:prstGeom>
            </p:spPr>
          </p:pic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E7C921-D213-AC49-AE03-DBFA0209346C}"/>
              </a:ext>
            </a:extLst>
          </p:cNvPr>
          <p:cNvCxnSpPr>
            <a:cxnSpLocks/>
          </p:cNvCxnSpPr>
          <p:nvPr/>
        </p:nvCxnSpPr>
        <p:spPr bwMode="auto">
          <a:xfrm flipH="1">
            <a:off x="7243599" y="4832866"/>
            <a:ext cx="9719" cy="10019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8F4A6EC-E05D-F241-BC24-5AB476759EC0}"/>
                  </a:ext>
                </a:extLst>
              </p14:cNvPr>
              <p14:cNvContentPartPr/>
              <p14:nvPr/>
            </p14:nvContentPartPr>
            <p14:xfrm>
              <a:off x="7398335" y="6254479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8F4A6EC-E05D-F241-BC24-5AB476759E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89695" y="624583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3E8E6D96-9E7F-8B4C-A7B3-8550EA9B5D72}"/>
              </a:ext>
            </a:extLst>
          </p:cNvPr>
          <p:cNvGrpSpPr/>
          <p:nvPr/>
        </p:nvGrpSpPr>
        <p:grpSpPr>
          <a:xfrm>
            <a:off x="6432368" y="4413563"/>
            <a:ext cx="1216080" cy="513000"/>
            <a:chOff x="6432368" y="4413563"/>
            <a:chExt cx="121608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0445171-FAE2-C740-8622-FEF3CD80AF7B}"/>
                    </a:ext>
                  </a:extLst>
                </p14:cNvPr>
                <p14:cNvContentPartPr/>
                <p14:nvPr/>
              </p14:nvContentPartPr>
              <p14:xfrm>
                <a:off x="7017728" y="4415723"/>
                <a:ext cx="630720" cy="196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0445171-FAE2-C740-8622-FEF3CD80AF7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09088" y="4406723"/>
                  <a:ext cx="648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8CA6D0-AF38-6848-8555-65C45EA4ED79}"/>
                    </a:ext>
                  </a:extLst>
                </p14:cNvPr>
                <p14:cNvContentPartPr/>
                <p14:nvPr/>
              </p14:nvContentPartPr>
              <p14:xfrm>
                <a:off x="6432368" y="4413563"/>
                <a:ext cx="575640" cy="306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8CA6D0-AF38-6848-8555-65C45EA4ED7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23728" y="4404563"/>
                  <a:ext cx="5932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A1CBC4D-C929-7D41-BBBB-57E5FE2790B0}"/>
                    </a:ext>
                  </a:extLst>
                </p14:cNvPr>
                <p14:cNvContentPartPr/>
                <p14:nvPr/>
              </p14:nvContentPartPr>
              <p14:xfrm>
                <a:off x="6450368" y="4593563"/>
                <a:ext cx="1107000" cy="333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A1CBC4D-C929-7D41-BBBB-57E5FE2790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41728" y="4584923"/>
                  <a:ext cx="1124640" cy="35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AAE23FD-7F0D-3E47-A22E-B8E8ACFBD9BB}"/>
                  </a:ext>
                </a:extLst>
              </p14:cNvPr>
              <p14:cNvContentPartPr/>
              <p14:nvPr/>
            </p14:nvContentPartPr>
            <p14:xfrm>
              <a:off x="7559168" y="4594643"/>
              <a:ext cx="17280" cy="885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AAE23FD-7F0D-3E47-A22E-B8E8ACFBD9B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50168" y="4586003"/>
                <a:ext cx="34920" cy="9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0B5B1F0-E7DE-2947-BA5C-8680F0636668}"/>
                  </a:ext>
                </a:extLst>
              </p14:cNvPr>
              <p14:cNvContentPartPr/>
              <p14:nvPr/>
            </p14:nvContentPartPr>
            <p14:xfrm>
              <a:off x="6446768" y="4671323"/>
              <a:ext cx="11880" cy="83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0B5B1F0-E7DE-2947-BA5C-8680F063666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38128" y="4662683"/>
                <a:ext cx="29520" cy="85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FD9D0EE9-093F-2341-AB35-E246623C365C}"/>
              </a:ext>
            </a:extLst>
          </p:cNvPr>
          <p:cNvGrpSpPr/>
          <p:nvPr/>
        </p:nvGrpSpPr>
        <p:grpSpPr>
          <a:xfrm>
            <a:off x="6363608" y="5385203"/>
            <a:ext cx="1216440" cy="442800"/>
            <a:chOff x="6363608" y="5385203"/>
            <a:chExt cx="121644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3826CED-4C57-9F47-90F0-AAA85AD262DF}"/>
                    </a:ext>
                  </a:extLst>
                </p14:cNvPr>
                <p14:cNvContentPartPr/>
                <p14:nvPr/>
              </p14:nvContentPartPr>
              <p14:xfrm>
                <a:off x="6363608" y="5504363"/>
                <a:ext cx="1216440" cy="323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3826CED-4C57-9F47-90F0-AAA85AD262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54608" y="5495363"/>
                  <a:ext cx="12340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42F3E1-99FE-4D4F-862A-785DB167C11A}"/>
                    </a:ext>
                  </a:extLst>
                </p14:cNvPr>
                <p14:cNvContentPartPr/>
                <p14:nvPr/>
              </p14:nvContentPartPr>
              <p14:xfrm>
                <a:off x="6393128" y="5460083"/>
                <a:ext cx="112320" cy="159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42F3E1-99FE-4D4F-862A-785DB167C11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84488" y="5451083"/>
                  <a:ext cx="129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71BBC27-16D6-9F47-9C7A-40C6AECB0F5C}"/>
                    </a:ext>
                  </a:extLst>
                </p14:cNvPr>
                <p14:cNvContentPartPr/>
                <p14:nvPr/>
              </p14:nvContentPartPr>
              <p14:xfrm>
                <a:off x="6699128" y="5385203"/>
                <a:ext cx="407160" cy="159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71BBC27-16D6-9F47-9C7A-40C6AECB0F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90128" y="5376203"/>
                  <a:ext cx="4248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CB71D22-48DE-6947-A591-05794B3A2F7D}"/>
              </a:ext>
            </a:extLst>
          </p:cNvPr>
          <p:cNvGrpSpPr/>
          <p:nvPr/>
        </p:nvGrpSpPr>
        <p:grpSpPr>
          <a:xfrm>
            <a:off x="6657728" y="5047163"/>
            <a:ext cx="1851840" cy="602640"/>
            <a:chOff x="6657728" y="5047163"/>
            <a:chExt cx="185184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3DF899F-B8E3-C845-8EDF-9ABEBB17E4B5}"/>
                    </a:ext>
                  </a:extLst>
                </p14:cNvPr>
                <p14:cNvContentPartPr/>
                <p14:nvPr/>
              </p14:nvContentPartPr>
              <p14:xfrm>
                <a:off x="7275348" y="5149606"/>
                <a:ext cx="114840" cy="88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3DF899F-B8E3-C845-8EDF-9ABEBB17E4B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66348" y="5140606"/>
                  <a:ext cx="132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ABD8066-F40F-6842-A960-8D96FFDA1CCB}"/>
                    </a:ext>
                  </a:extLst>
                </p14:cNvPr>
                <p14:cNvContentPartPr/>
                <p14:nvPr/>
              </p14:nvContentPartPr>
              <p14:xfrm>
                <a:off x="7358148" y="5137006"/>
                <a:ext cx="360" cy="198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ABD8066-F40F-6842-A960-8D96FFDA1C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49508" y="5128006"/>
                  <a:ext cx="18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A57ABC9-3116-4648-A222-EB285CF22740}"/>
                    </a:ext>
                  </a:extLst>
                </p14:cNvPr>
                <p14:cNvContentPartPr/>
                <p14:nvPr/>
              </p14:nvContentPartPr>
              <p14:xfrm>
                <a:off x="6657728" y="5488523"/>
                <a:ext cx="122760" cy="144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A57ABC9-3116-4648-A222-EB285CF227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49088" y="5479883"/>
                  <a:ext cx="140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F2D0E84-540B-1944-8FEC-01860E1194B9}"/>
                    </a:ext>
                  </a:extLst>
                </p14:cNvPr>
                <p14:cNvContentPartPr/>
                <p14:nvPr/>
              </p14:nvContentPartPr>
              <p14:xfrm>
                <a:off x="6797408" y="5542883"/>
                <a:ext cx="78480" cy="106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F2D0E84-540B-1944-8FEC-01860E1194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88408" y="5534243"/>
                  <a:ext cx="96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1252591-C138-874D-ABAF-C2A6A8E592C2}"/>
                    </a:ext>
                  </a:extLst>
                </p14:cNvPr>
                <p14:cNvContentPartPr/>
                <p14:nvPr/>
              </p14:nvContentPartPr>
              <p14:xfrm>
                <a:off x="6795248" y="5544683"/>
                <a:ext cx="7200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1252591-C138-874D-ABAF-C2A6A8E592C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86608" y="5535683"/>
                  <a:ext cx="89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53D67D4-4E05-A549-A8CC-8349B67A3585}"/>
                    </a:ext>
                  </a:extLst>
                </p14:cNvPr>
                <p14:cNvContentPartPr/>
                <p14:nvPr/>
              </p14:nvContentPartPr>
              <p14:xfrm>
                <a:off x="7178288" y="5290523"/>
                <a:ext cx="968760" cy="302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53D67D4-4E05-A549-A8CC-8349B67A35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69648" y="5281883"/>
                  <a:ext cx="9864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0DF9631-82D8-FB44-99ED-55AFF471DB99}"/>
                    </a:ext>
                  </a:extLst>
                </p14:cNvPr>
                <p14:cNvContentPartPr/>
                <p14:nvPr/>
              </p14:nvContentPartPr>
              <p14:xfrm>
                <a:off x="8102048" y="5047163"/>
                <a:ext cx="114840" cy="160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0DF9631-82D8-FB44-99ED-55AFF471DB9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93408" y="5038523"/>
                  <a:ext cx="132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51208B5-9E3F-5547-A5E8-761F8C48182F}"/>
                    </a:ext>
                  </a:extLst>
                </p14:cNvPr>
                <p14:cNvContentPartPr/>
                <p14:nvPr/>
              </p14:nvContentPartPr>
              <p14:xfrm>
                <a:off x="8230568" y="5047523"/>
                <a:ext cx="96840" cy="222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51208B5-9E3F-5547-A5E8-761F8C48182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21568" y="5038523"/>
                  <a:ext cx="114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7DCC6F-13BD-8C44-A22B-FA536D4FE968}"/>
                    </a:ext>
                  </a:extLst>
                </p14:cNvPr>
                <p14:cNvContentPartPr/>
                <p14:nvPr/>
              </p14:nvContentPartPr>
              <p14:xfrm>
                <a:off x="8334968" y="5060843"/>
                <a:ext cx="17460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7DCC6F-13BD-8C44-A22B-FA536D4FE96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26328" y="5052203"/>
                  <a:ext cx="19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5FCCEE5-B357-6849-BB70-395AD08EF712}"/>
                    </a:ext>
                  </a:extLst>
                </p14:cNvPr>
                <p14:cNvContentPartPr/>
                <p14:nvPr/>
              </p14:nvContentPartPr>
              <p14:xfrm>
                <a:off x="8371688" y="5147243"/>
                <a:ext cx="109800" cy="129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5FCCEE5-B357-6849-BB70-395AD08EF7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63048" y="5138243"/>
                  <a:ext cx="12744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BC92CD5-9ED1-484E-A830-2C3A207C21FF}"/>
              </a:ext>
            </a:extLst>
          </p:cNvPr>
          <p:cNvGrpSpPr/>
          <p:nvPr/>
        </p:nvGrpSpPr>
        <p:grpSpPr>
          <a:xfrm>
            <a:off x="7203663" y="4576716"/>
            <a:ext cx="86040" cy="315360"/>
            <a:chOff x="7203663" y="4576716"/>
            <a:chExt cx="8604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13C121B-1818-8D40-8323-BD19C3E5BDC2}"/>
                    </a:ext>
                  </a:extLst>
                </p14:cNvPr>
                <p14:cNvContentPartPr/>
                <p14:nvPr/>
              </p14:nvContentPartPr>
              <p14:xfrm>
                <a:off x="7251183" y="4837716"/>
                <a:ext cx="6120" cy="16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13C121B-1818-8D40-8323-BD19C3E5BDC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33543" y="4819716"/>
                  <a:ext cx="41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13E4844-AFBC-E24C-8E78-2D88E27EF5B0}"/>
                    </a:ext>
                  </a:extLst>
                </p14:cNvPr>
                <p14:cNvContentPartPr/>
                <p14:nvPr/>
              </p14:nvContentPartPr>
              <p14:xfrm>
                <a:off x="7242183" y="4829436"/>
                <a:ext cx="45000" cy="62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13E4844-AFBC-E24C-8E78-2D88E27EF5B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24543" y="4811436"/>
                  <a:ext cx="80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4DBA3A-D834-C74C-BCCC-6A6F057780BA}"/>
                    </a:ext>
                  </a:extLst>
                </p14:cNvPr>
                <p14:cNvContentPartPr/>
                <p14:nvPr/>
              </p14:nvContentPartPr>
              <p14:xfrm>
                <a:off x="7203663" y="4576716"/>
                <a:ext cx="6120" cy="176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4DBA3A-D834-C74C-BCCC-6A6F057780B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86023" y="4559076"/>
                  <a:ext cx="41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7D9CC3F-5C17-014A-AC76-85296C27DFD2}"/>
                    </a:ext>
                  </a:extLst>
                </p14:cNvPr>
                <p14:cNvContentPartPr/>
                <p14:nvPr/>
              </p14:nvContentPartPr>
              <p14:xfrm>
                <a:off x="7203663" y="4577436"/>
                <a:ext cx="86040" cy="100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7D9CC3F-5C17-014A-AC76-85296C27DFD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85663" y="4559796"/>
                  <a:ext cx="1216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B9DCF15-8F17-874F-9C95-BC6B5F8DE1F8}"/>
              </a:ext>
            </a:extLst>
          </p:cNvPr>
          <p:cNvGrpSpPr/>
          <p:nvPr/>
        </p:nvGrpSpPr>
        <p:grpSpPr>
          <a:xfrm>
            <a:off x="4577103" y="3904956"/>
            <a:ext cx="1920240" cy="646560"/>
            <a:chOff x="4577103" y="3904956"/>
            <a:chExt cx="192024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1DD50F7-C491-3B4D-9456-E273896D3399}"/>
                    </a:ext>
                  </a:extLst>
                </p14:cNvPr>
                <p14:cNvContentPartPr/>
                <p14:nvPr/>
              </p14:nvContentPartPr>
              <p14:xfrm>
                <a:off x="4577103" y="4029156"/>
                <a:ext cx="143640" cy="403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1DD50F7-C491-3B4D-9456-E273896D339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59103" y="4011156"/>
                  <a:ext cx="1792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F4453DD-BD6F-934D-9D8F-3A6BE6AC0281}"/>
                    </a:ext>
                  </a:extLst>
                </p14:cNvPr>
                <p14:cNvContentPartPr/>
                <p14:nvPr/>
              </p14:nvContentPartPr>
              <p14:xfrm>
                <a:off x="4767543" y="4204476"/>
                <a:ext cx="15012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F4453DD-BD6F-934D-9D8F-3A6BE6AC028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49543" y="4186836"/>
                  <a:ext cx="185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73019E3-D0E7-F140-894E-9631A74FD108}"/>
                    </a:ext>
                  </a:extLst>
                </p14:cNvPr>
                <p14:cNvContentPartPr/>
                <p14:nvPr/>
              </p14:nvContentPartPr>
              <p14:xfrm>
                <a:off x="4776183" y="4316076"/>
                <a:ext cx="2091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73019E3-D0E7-F140-894E-9631A74FD10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58543" y="4298436"/>
                  <a:ext cx="244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A3DC9C1-5FF3-FB4C-9ED9-518E6451240E}"/>
                    </a:ext>
                  </a:extLst>
                </p14:cNvPr>
                <p14:cNvContentPartPr/>
                <p14:nvPr/>
              </p14:nvContentPartPr>
              <p14:xfrm>
                <a:off x="5040423" y="3977676"/>
                <a:ext cx="155880" cy="440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A3DC9C1-5FF3-FB4C-9ED9-518E6451240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22783" y="3959676"/>
                  <a:ext cx="1915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2088071-C833-1F47-BE9B-8D48466C37E1}"/>
                    </a:ext>
                  </a:extLst>
                </p14:cNvPr>
                <p14:cNvContentPartPr/>
                <p14:nvPr/>
              </p14:nvContentPartPr>
              <p14:xfrm>
                <a:off x="5211783" y="4108356"/>
                <a:ext cx="181800" cy="190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2088071-C833-1F47-BE9B-8D48466C37E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93783" y="4090356"/>
                  <a:ext cx="217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7C720D9-592F-FA46-A88A-E19775041698}"/>
                    </a:ext>
                  </a:extLst>
                </p14:cNvPr>
                <p14:cNvContentPartPr/>
                <p14:nvPr/>
              </p14:nvContentPartPr>
              <p14:xfrm>
                <a:off x="5471343" y="4311756"/>
                <a:ext cx="61920" cy="118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7C720D9-592F-FA46-A88A-E1977504169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53343" y="4293756"/>
                  <a:ext cx="97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38FC46A-D736-7546-8368-785A5F784458}"/>
                    </a:ext>
                  </a:extLst>
                </p14:cNvPr>
                <p14:cNvContentPartPr/>
                <p14:nvPr/>
              </p14:nvContentPartPr>
              <p14:xfrm>
                <a:off x="5683023" y="4000716"/>
                <a:ext cx="243360" cy="303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38FC46A-D736-7546-8368-785A5F78445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665383" y="3982716"/>
                  <a:ext cx="279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9616AE2-F6AF-E645-825D-C649E77AA2CB}"/>
                    </a:ext>
                  </a:extLst>
                </p14:cNvPr>
                <p14:cNvContentPartPr/>
                <p14:nvPr/>
              </p14:nvContentPartPr>
              <p14:xfrm>
                <a:off x="5959503" y="4323276"/>
                <a:ext cx="56880" cy="86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9616AE2-F6AF-E645-825D-C649E77AA2C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41503" y="4305636"/>
                  <a:ext cx="92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1161B33-6ACF-D64D-ACC9-57BC1366D238}"/>
                    </a:ext>
                  </a:extLst>
                </p14:cNvPr>
                <p14:cNvContentPartPr/>
                <p14:nvPr/>
              </p14:nvContentPartPr>
              <p14:xfrm>
                <a:off x="5987943" y="4302036"/>
                <a:ext cx="3564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1161B33-6ACF-D64D-ACC9-57BC1366D23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70303" y="4284396"/>
                  <a:ext cx="71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B5AE4F2-98AF-6946-B691-989BFC5FC329}"/>
                    </a:ext>
                  </a:extLst>
                </p14:cNvPr>
                <p14:cNvContentPartPr/>
                <p14:nvPr/>
              </p14:nvContentPartPr>
              <p14:xfrm>
                <a:off x="6172623" y="3904956"/>
                <a:ext cx="165960" cy="415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B5AE4F2-98AF-6946-B691-989BFC5FC32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54623" y="3887316"/>
                  <a:ext cx="2016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E88FC49-4870-A942-A64B-E54EB6879F6F}"/>
                    </a:ext>
                  </a:extLst>
                </p14:cNvPr>
                <p14:cNvContentPartPr/>
                <p14:nvPr/>
              </p14:nvContentPartPr>
              <p14:xfrm>
                <a:off x="6331383" y="3972636"/>
                <a:ext cx="165960" cy="578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E88FC49-4870-A942-A64B-E54EB6879F6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13743" y="3954996"/>
                  <a:ext cx="201600" cy="61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2557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746BC1-CEF3-EB47-9B26-24ED0EB6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7569200" cy="609600"/>
          </a:xfrm>
          <a:noFill/>
          <a:ln>
            <a:noFill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CA" dirty="0"/>
              <a:t>Lecture 01 Quiz</a:t>
            </a:r>
            <a:endParaRPr lang="en-US" sz="4000" b="1" dirty="0">
              <a:solidFill>
                <a:schemeClr val="tx1"/>
              </a:solidFill>
              <a:latin typeface="Century 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B8DB899D-8C5E-704F-9571-ED697D09405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24000" y="2133600"/>
                <a:ext cx="9525000" cy="3962400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5" tIns="45718" rIns="91435" bIns="45718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eaLnBrk="1" hangingPunct="1">
                  <a:defRPr sz="2000" kern="0">
                    <a:solidFill>
                      <a:srgbClr val="002060"/>
                    </a:solidFill>
                    <a:latin typeface="Raleway Light" panose="020B0403030101060003" pitchFamily="34" charset="77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9pPr>
              </a:lstStyle>
              <a:p>
                <a:r>
                  <a:rPr lang="en-CA" sz="2800" dirty="0"/>
                  <a:t>2. 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CA" sz="2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CA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CA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CA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45, 4</m:t>
                        </m:r>
                      </m:e>
                    </m:d>
                  </m:oMath>
                </a14:m>
                <a:r>
                  <a:rPr lang="en-CA" sz="2800" dirty="0"/>
                  <a:t> is a point in a Cylindrical Coordinates system. Which one of these is its equivalent point in Cartesian coordinates using the x-axis and </a:t>
                </a:r>
                <a:r>
                  <a:rPr lang="en-CA" sz="2800" dirty="0" err="1"/>
                  <a:t>xy</a:t>
                </a:r>
                <a:r>
                  <a:rPr lang="en-CA" sz="2800" dirty="0"/>
                  <a:t>-plane as references?</a:t>
                </a:r>
              </a:p>
              <a:p>
                <a:pPr marL="457200" indent="-457200">
                  <a:buAutoNum type="arabicPeriod"/>
                </a:pPr>
                <a:endParaRPr lang="en-CA" dirty="0"/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(4, 3, 3)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(3, 3, 4)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 , 4, 4)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(3, 3, 3)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, 3, 3)</a:t>
                </a:r>
              </a:p>
            </p:txBody>
          </p:sp>
        </mc:Choice>
        <mc:Fallback xmlns="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B8DB899D-8C5E-704F-9571-ED697D094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2133600"/>
                <a:ext cx="9525000" cy="3962400"/>
              </a:xfrm>
              <a:prstGeom prst="rect">
                <a:avLst/>
              </a:prstGeom>
              <a:blipFill>
                <a:blip r:embed="rId2"/>
                <a:stretch>
                  <a:fillRect l="-1467"/>
                </a:stretch>
              </a:blip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A30906-8AE9-ED43-A626-8A8C0B977967}"/>
              </a:ext>
            </a:extLst>
          </p:cNvPr>
          <p:cNvCxnSpPr/>
          <p:nvPr/>
        </p:nvCxnSpPr>
        <p:spPr bwMode="auto">
          <a:xfrm>
            <a:off x="7010400" y="4191000"/>
            <a:ext cx="0" cy="2057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7D2291-D5EA-A744-82EE-415801155E0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73455" y="4743518"/>
            <a:ext cx="2146319" cy="9694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040814-643D-704A-AC93-3213F2EC00E6}"/>
              </a:ext>
            </a:extLst>
          </p:cNvPr>
          <p:cNvCxnSpPr>
            <a:cxnSpLocks/>
          </p:cNvCxnSpPr>
          <p:nvPr/>
        </p:nvCxnSpPr>
        <p:spPr bwMode="auto">
          <a:xfrm flipH="1">
            <a:off x="6057900" y="4762500"/>
            <a:ext cx="1866900" cy="914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FFDF560-9FBD-F14B-B7D6-04FD0A23D133}"/>
              </a:ext>
            </a:extLst>
          </p:cNvPr>
          <p:cNvSpPr txBox="1"/>
          <p:nvPr/>
        </p:nvSpPr>
        <p:spPr>
          <a:xfrm>
            <a:off x="7904136" y="446353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DDC253-679B-AA4B-9F0B-A6047AEB0B3B}"/>
              </a:ext>
            </a:extLst>
          </p:cNvPr>
          <p:cNvSpPr txBox="1"/>
          <p:nvPr/>
        </p:nvSpPr>
        <p:spPr>
          <a:xfrm>
            <a:off x="5724709" y="448494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33C82-2EEB-3049-AC8C-DDCD0D1148E7}"/>
              </a:ext>
            </a:extLst>
          </p:cNvPr>
          <p:cNvSpPr txBox="1"/>
          <p:nvPr/>
        </p:nvSpPr>
        <p:spPr>
          <a:xfrm>
            <a:off x="6862887" y="3865437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D4E08C3-00D4-284B-B473-E647C0B58195}"/>
                  </a:ext>
                </a:extLst>
              </p14:cNvPr>
              <p14:cNvContentPartPr/>
              <p14:nvPr/>
            </p14:nvContentPartPr>
            <p14:xfrm>
              <a:off x="6999989" y="5217865"/>
              <a:ext cx="251529" cy="604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D4E08C3-00D4-284B-B473-E647C0B581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1353" y="5208866"/>
                <a:ext cx="269161" cy="621998"/>
              </a:xfrm>
              <a:prstGeom prst="rect">
                <a:avLst/>
              </a:prstGeom>
            </p:spPr>
          </p:pic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E7C921-D213-AC49-AE03-DBFA0209346C}"/>
              </a:ext>
            </a:extLst>
          </p:cNvPr>
          <p:cNvCxnSpPr>
            <a:cxnSpLocks/>
          </p:cNvCxnSpPr>
          <p:nvPr/>
        </p:nvCxnSpPr>
        <p:spPr bwMode="auto">
          <a:xfrm flipH="1">
            <a:off x="7243599" y="4832866"/>
            <a:ext cx="9719" cy="10019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8F4A6EC-E05D-F241-BC24-5AB476759EC0}"/>
                  </a:ext>
                </a:extLst>
              </p14:cNvPr>
              <p14:cNvContentPartPr/>
              <p14:nvPr/>
            </p14:nvContentPartPr>
            <p14:xfrm>
              <a:off x="7398335" y="6254479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8F4A6EC-E05D-F241-BC24-5AB476759E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89695" y="624583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3E8E6D96-9E7F-8B4C-A7B3-8550EA9B5D72}"/>
              </a:ext>
            </a:extLst>
          </p:cNvPr>
          <p:cNvGrpSpPr/>
          <p:nvPr/>
        </p:nvGrpSpPr>
        <p:grpSpPr>
          <a:xfrm>
            <a:off x="6432368" y="4413563"/>
            <a:ext cx="1216080" cy="513000"/>
            <a:chOff x="6432368" y="4413563"/>
            <a:chExt cx="121608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0445171-FAE2-C740-8622-FEF3CD80AF7B}"/>
                    </a:ext>
                  </a:extLst>
                </p14:cNvPr>
                <p14:cNvContentPartPr/>
                <p14:nvPr/>
              </p14:nvContentPartPr>
              <p14:xfrm>
                <a:off x="7017728" y="4415723"/>
                <a:ext cx="630720" cy="196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0445171-FAE2-C740-8622-FEF3CD80AF7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09088" y="4406723"/>
                  <a:ext cx="648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8CA6D0-AF38-6848-8555-65C45EA4ED79}"/>
                    </a:ext>
                  </a:extLst>
                </p14:cNvPr>
                <p14:cNvContentPartPr/>
                <p14:nvPr/>
              </p14:nvContentPartPr>
              <p14:xfrm>
                <a:off x="6432368" y="4413563"/>
                <a:ext cx="575640" cy="306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8CA6D0-AF38-6848-8555-65C45EA4ED7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23728" y="4404563"/>
                  <a:ext cx="5932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A1CBC4D-C929-7D41-BBBB-57E5FE2790B0}"/>
                    </a:ext>
                  </a:extLst>
                </p14:cNvPr>
                <p14:cNvContentPartPr/>
                <p14:nvPr/>
              </p14:nvContentPartPr>
              <p14:xfrm>
                <a:off x="6450368" y="4593563"/>
                <a:ext cx="1107000" cy="333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A1CBC4D-C929-7D41-BBBB-57E5FE2790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41728" y="4584923"/>
                  <a:ext cx="1124640" cy="35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AAE23FD-7F0D-3E47-A22E-B8E8ACFBD9BB}"/>
                  </a:ext>
                </a:extLst>
              </p14:cNvPr>
              <p14:cNvContentPartPr/>
              <p14:nvPr/>
            </p14:nvContentPartPr>
            <p14:xfrm>
              <a:off x="7559168" y="4594643"/>
              <a:ext cx="17280" cy="885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AAE23FD-7F0D-3E47-A22E-B8E8ACFBD9B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50168" y="4586003"/>
                <a:ext cx="34920" cy="9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0B5B1F0-E7DE-2947-BA5C-8680F0636668}"/>
                  </a:ext>
                </a:extLst>
              </p14:cNvPr>
              <p14:cNvContentPartPr/>
              <p14:nvPr/>
            </p14:nvContentPartPr>
            <p14:xfrm>
              <a:off x="6446768" y="4671323"/>
              <a:ext cx="11880" cy="83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0B5B1F0-E7DE-2947-BA5C-8680F063666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38128" y="4662683"/>
                <a:ext cx="29520" cy="85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FD9D0EE9-093F-2341-AB35-E246623C365C}"/>
              </a:ext>
            </a:extLst>
          </p:cNvPr>
          <p:cNvGrpSpPr/>
          <p:nvPr/>
        </p:nvGrpSpPr>
        <p:grpSpPr>
          <a:xfrm>
            <a:off x="6363608" y="5385203"/>
            <a:ext cx="1216440" cy="442800"/>
            <a:chOff x="6363608" y="5385203"/>
            <a:chExt cx="121644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3826CED-4C57-9F47-90F0-AAA85AD262DF}"/>
                    </a:ext>
                  </a:extLst>
                </p14:cNvPr>
                <p14:cNvContentPartPr/>
                <p14:nvPr/>
              </p14:nvContentPartPr>
              <p14:xfrm>
                <a:off x="6363608" y="5504363"/>
                <a:ext cx="1216440" cy="323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3826CED-4C57-9F47-90F0-AAA85AD262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54608" y="5495363"/>
                  <a:ext cx="12340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42F3E1-99FE-4D4F-862A-785DB167C11A}"/>
                    </a:ext>
                  </a:extLst>
                </p14:cNvPr>
                <p14:cNvContentPartPr/>
                <p14:nvPr/>
              </p14:nvContentPartPr>
              <p14:xfrm>
                <a:off x="6393128" y="5460083"/>
                <a:ext cx="112320" cy="159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42F3E1-99FE-4D4F-862A-785DB167C11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84488" y="5451083"/>
                  <a:ext cx="129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71BBC27-16D6-9F47-9C7A-40C6AECB0F5C}"/>
                    </a:ext>
                  </a:extLst>
                </p14:cNvPr>
                <p14:cNvContentPartPr/>
                <p14:nvPr/>
              </p14:nvContentPartPr>
              <p14:xfrm>
                <a:off x="6699128" y="5385203"/>
                <a:ext cx="407160" cy="159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71BBC27-16D6-9F47-9C7A-40C6AECB0F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90128" y="5376203"/>
                  <a:ext cx="4248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CB71D22-48DE-6947-A591-05794B3A2F7D}"/>
              </a:ext>
            </a:extLst>
          </p:cNvPr>
          <p:cNvGrpSpPr/>
          <p:nvPr/>
        </p:nvGrpSpPr>
        <p:grpSpPr>
          <a:xfrm>
            <a:off x="6657728" y="5047163"/>
            <a:ext cx="1851840" cy="602640"/>
            <a:chOff x="6657728" y="5047163"/>
            <a:chExt cx="185184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3DF899F-B8E3-C845-8EDF-9ABEBB17E4B5}"/>
                    </a:ext>
                  </a:extLst>
                </p14:cNvPr>
                <p14:cNvContentPartPr/>
                <p14:nvPr/>
              </p14:nvContentPartPr>
              <p14:xfrm>
                <a:off x="7275348" y="5149606"/>
                <a:ext cx="114840" cy="88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3DF899F-B8E3-C845-8EDF-9ABEBB17E4B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66348" y="5140606"/>
                  <a:ext cx="132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ABD8066-F40F-6842-A960-8D96FFDA1CCB}"/>
                    </a:ext>
                  </a:extLst>
                </p14:cNvPr>
                <p14:cNvContentPartPr/>
                <p14:nvPr/>
              </p14:nvContentPartPr>
              <p14:xfrm>
                <a:off x="7358148" y="5137006"/>
                <a:ext cx="360" cy="198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ABD8066-F40F-6842-A960-8D96FFDA1C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49508" y="5128006"/>
                  <a:ext cx="18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A57ABC9-3116-4648-A222-EB285CF22740}"/>
                    </a:ext>
                  </a:extLst>
                </p14:cNvPr>
                <p14:cNvContentPartPr/>
                <p14:nvPr/>
              </p14:nvContentPartPr>
              <p14:xfrm>
                <a:off x="6657728" y="5488523"/>
                <a:ext cx="122760" cy="144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A57ABC9-3116-4648-A222-EB285CF227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49088" y="5479883"/>
                  <a:ext cx="140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F2D0E84-540B-1944-8FEC-01860E1194B9}"/>
                    </a:ext>
                  </a:extLst>
                </p14:cNvPr>
                <p14:cNvContentPartPr/>
                <p14:nvPr/>
              </p14:nvContentPartPr>
              <p14:xfrm>
                <a:off x="6797408" y="5542883"/>
                <a:ext cx="78480" cy="106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F2D0E84-540B-1944-8FEC-01860E1194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88408" y="5534243"/>
                  <a:ext cx="96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1252591-C138-874D-ABAF-C2A6A8E592C2}"/>
                    </a:ext>
                  </a:extLst>
                </p14:cNvPr>
                <p14:cNvContentPartPr/>
                <p14:nvPr/>
              </p14:nvContentPartPr>
              <p14:xfrm>
                <a:off x="6795248" y="5544683"/>
                <a:ext cx="7200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1252591-C138-874D-ABAF-C2A6A8E592C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86608" y="5535683"/>
                  <a:ext cx="89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53D67D4-4E05-A549-A8CC-8349B67A3585}"/>
                    </a:ext>
                  </a:extLst>
                </p14:cNvPr>
                <p14:cNvContentPartPr/>
                <p14:nvPr/>
              </p14:nvContentPartPr>
              <p14:xfrm>
                <a:off x="7178288" y="5290523"/>
                <a:ext cx="968760" cy="302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53D67D4-4E05-A549-A8CC-8349B67A35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69648" y="5281883"/>
                  <a:ext cx="9864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0DF9631-82D8-FB44-99ED-55AFF471DB99}"/>
                    </a:ext>
                  </a:extLst>
                </p14:cNvPr>
                <p14:cNvContentPartPr/>
                <p14:nvPr/>
              </p14:nvContentPartPr>
              <p14:xfrm>
                <a:off x="8102048" y="5047163"/>
                <a:ext cx="114840" cy="160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0DF9631-82D8-FB44-99ED-55AFF471DB9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93408" y="5038523"/>
                  <a:ext cx="132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51208B5-9E3F-5547-A5E8-761F8C48182F}"/>
                    </a:ext>
                  </a:extLst>
                </p14:cNvPr>
                <p14:cNvContentPartPr/>
                <p14:nvPr/>
              </p14:nvContentPartPr>
              <p14:xfrm>
                <a:off x="8230568" y="5047523"/>
                <a:ext cx="96840" cy="222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51208B5-9E3F-5547-A5E8-761F8C48182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21568" y="5038523"/>
                  <a:ext cx="114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7DCC6F-13BD-8C44-A22B-FA536D4FE968}"/>
                    </a:ext>
                  </a:extLst>
                </p14:cNvPr>
                <p14:cNvContentPartPr/>
                <p14:nvPr/>
              </p14:nvContentPartPr>
              <p14:xfrm>
                <a:off x="8334968" y="5060843"/>
                <a:ext cx="17460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7DCC6F-13BD-8C44-A22B-FA536D4FE96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26328" y="5052203"/>
                  <a:ext cx="19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5FCCEE5-B357-6849-BB70-395AD08EF712}"/>
                    </a:ext>
                  </a:extLst>
                </p14:cNvPr>
                <p14:cNvContentPartPr/>
                <p14:nvPr/>
              </p14:nvContentPartPr>
              <p14:xfrm>
                <a:off x="8371688" y="5147243"/>
                <a:ext cx="109800" cy="129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5FCCEE5-B357-6849-BB70-395AD08EF7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63048" y="5138243"/>
                  <a:ext cx="12744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BC92CD5-9ED1-484E-A830-2C3A207C21FF}"/>
              </a:ext>
            </a:extLst>
          </p:cNvPr>
          <p:cNvGrpSpPr/>
          <p:nvPr/>
        </p:nvGrpSpPr>
        <p:grpSpPr>
          <a:xfrm>
            <a:off x="7203663" y="4576716"/>
            <a:ext cx="86040" cy="315360"/>
            <a:chOff x="7203663" y="4576716"/>
            <a:chExt cx="8604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13C121B-1818-8D40-8323-BD19C3E5BDC2}"/>
                    </a:ext>
                  </a:extLst>
                </p14:cNvPr>
                <p14:cNvContentPartPr/>
                <p14:nvPr/>
              </p14:nvContentPartPr>
              <p14:xfrm>
                <a:off x="7251183" y="4837716"/>
                <a:ext cx="6120" cy="16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13C121B-1818-8D40-8323-BD19C3E5BDC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33543" y="4819716"/>
                  <a:ext cx="41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13E4844-AFBC-E24C-8E78-2D88E27EF5B0}"/>
                    </a:ext>
                  </a:extLst>
                </p14:cNvPr>
                <p14:cNvContentPartPr/>
                <p14:nvPr/>
              </p14:nvContentPartPr>
              <p14:xfrm>
                <a:off x="7242183" y="4829436"/>
                <a:ext cx="45000" cy="62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13E4844-AFBC-E24C-8E78-2D88E27EF5B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24543" y="4811436"/>
                  <a:ext cx="80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4DBA3A-D834-C74C-BCCC-6A6F057780BA}"/>
                    </a:ext>
                  </a:extLst>
                </p14:cNvPr>
                <p14:cNvContentPartPr/>
                <p14:nvPr/>
              </p14:nvContentPartPr>
              <p14:xfrm>
                <a:off x="7203663" y="4576716"/>
                <a:ext cx="6120" cy="176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4DBA3A-D834-C74C-BCCC-6A6F057780B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86023" y="4559076"/>
                  <a:ext cx="41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7D9CC3F-5C17-014A-AC76-85296C27DFD2}"/>
                    </a:ext>
                  </a:extLst>
                </p14:cNvPr>
                <p14:cNvContentPartPr/>
                <p14:nvPr/>
              </p14:nvContentPartPr>
              <p14:xfrm>
                <a:off x="7203663" y="4577436"/>
                <a:ext cx="86040" cy="100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7D9CC3F-5C17-014A-AC76-85296C27DFD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85663" y="4559796"/>
                  <a:ext cx="121680" cy="1360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2E89F4A-8F41-7A46-ACDB-A93B778C8663}"/>
              </a:ext>
            </a:extLst>
          </p:cNvPr>
          <p:cNvCxnSpPr/>
          <p:nvPr/>
        </p:nvCxnSpPr>
        <p:spPr bwMode="auto">
          <a:xfrm>
            <a:off x="10062509" y="4255532"/>
            <a:ext cx="0" cy="2057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7B1CC6D-C275-164E-82C1-2832F35C6C9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025564" y="4808050"/>
            <a:ext cx="2146319" cy="9694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39F7696-FB75-7C40-B966-CD7A604CF14C}"/>
              </a:ext>
            </a:extLst>
          </p:cNvPr>
          <p:cNvCxnSpPr>
            <a:cxnSpLocks/>
          </p:cNvCxnSpPr>
          <p:nvPr/>
        </p:nvCxnSpPr>
        <p:spPr bwMode="auto">
          <a:xfrm flipH="1">
            <a:off x="9110009" y="4827032"/>
            <a:ext cx="1866900" cy="914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372C1B9E-A653-0148-A3F5-80E28B12282A}"/>
              </a:ext>
            </a:extLst>
          </p:cNvPr>
          <p:cNvSpPr txBox="1"/>
          <p:nvPr/>
        </p:nvSpPr>
        <p:spPr>
          <a:xfrm>
            <a:off x="10956245" y="4528066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6372D39-62BF-CD49-94EB-5D3CB98CFEB8}"/>
              </a:ext>
            </a:extLst>
          </p:cNvPr>
          <p:cNvSpPr txBox="1"/>
          <p:nvPr/>
        </p:nvSpPr>
        <p:spPr>
          <a:xfrm>
            <a:off x="8814346" y="4518650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6CDDF2A-5DC5-8945-BA82-EF2DC109129E}"/>
              </a:ext>
            </a:extLst>
          </p:cNvPr>
          <p:cNvSpPr txBox="1"/>
          <p:nvPr/>
        </p:nvSpPr>
        <p:spPr>
          <a:xfrm>
            <a:off x="9916222" y="394050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0B374B8-D873-904B-9B7D-B2721B4AC41A}"/>
              </a:ext>
            </a:extLst>
          </p:cNvPr>
          <p:cNvGrpSpPr/>
          <p:nvPr/>
        </p:nvGrpSpPr>
        <p:grpSpPr>
          <a:xfrm>
            <a:off x="10255772" y="4641248"/>
            <a:ext cx="86040" cy="315360"/>
            <a:chOff x="7203663" y="4576716"/>
            <a:chExt cx="8604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FDDD3A5-714C-5949-BE69-F54FD2369601}"/>
                    </a:ext>
                  </a:extLst>
                </p14:cNvPr>
                <p14:cNvContentPartPr/>
                <p14:nvPr/>
              </p14:nvContentPartPr>
              <p14:xfrm>
                <a:off x="7251183" y="4837716"/>
                <a:ext cx="6120" cy="16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FDDD3A5-714C-5949-BE69-F54FD236960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33543" y="4819716"/>
                  <a:ext cx="41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D6E9541-A92B-D84A-87B4-3E1E5DD4B1A5}"/>
                    </a:ext>
                  </a:extLst>
                </p14:cNvPr>
                <p14:cNvContentPartPr/>
                <p14:nvPr/>
              </p14:nvContentPartPr>
              <p14:xfrm>
                <a:off x="7242183" y="4829436"/>
                <a:ext cx="45000" cy="62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D6E9541-A92B-D84A-87B4-3E1E5DD4B1A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24543" y="4811436"/>
                  <a:ext cx="80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9E96265-6C07-B74F-A2E1-8B8B11FC71D8}"/>
                    </a:ext>
                  </a:extLst>
                </p14:cNvPr>
                <p14:cNvContentPartPr/>
                <p14:nvPr/>
              </p14:nvContentPartPr>
              <p14:xfrm>
                <a:off x="7203663" y="4576716"/>
                <a:ext cx="6120" cy="176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9E96265-6C07-B74F-A2E1-8B8B11FC71D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86023" y="4559076"/>
                  <a:ext cx="41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D244B64-0D46-2F46-9694-56D1783FD28C}"/>
                    </a:ext>
                  </a:extLst>
                </p14:cNvPr>
                <p14:cNvContentPartPr/>
                <p14:nvPr/>
              </p14:nvContentPartPr>
              <p14:xfrm>
                <a:off x="7203663" y="4577436"/>
                <a:ext cx="86040" cy="100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D244B64-0D46-2F46-9694-56D1783FD2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85663" y="4559796"/>
                  <a:ext cx="1216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B9DCF15-8F17-874F-9C95-BC6B5F8DE1F8}"/>
              </a:ext>
            </a:extLst>
          </p:cNvPr>
          <p:cNvGrpSpPr/>
          <p:nvPr/>
        </p:nvGrpSpPr>
        <p:grpSpPr>
          <a:xfrm>
            <a:off x="4577103" y="3904956"/>
            <a:ext cx="1920240" cy="646560"/>
            <a:chOff x="4577103" y="3904956"/>
            <a:chExt cx="192024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1DD50F7-C491-3B4D-9456-E273896D3399}"/>
                    </a:ext>
                  </a:extLst>
                </p14:cNvPr>
                <p14:cNvContentPartPr/>
                <p14:nvPr/>
              </p14:nvContentPartPr>
              <p14:xfrm>
                <a:off x="4577103" y="4029156"/>
                <a:ext cx="143640" cy="403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1DD50F7-C491-3B4D-9456-E273896D33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59103" y="4011156"/>
                  <a:ext cx="1792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F4453DD-BD6F-934D-9D8F-3A6BE6AC0281}"/>
                    </a:ext>
                  </a:extLst>
                </p14:cNvPr>
                <p14:cNvContentPartPr/>
                <p14:nvPr/>
              </p14:nvContentPartPr>
              <p14:xfrm>
                <a:off x="4767543" y="4204476"/>
                <a:ext cx="15012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F4453DD-BD6F-934D-9D8F-3A6BE6AC02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49543" y="4186836"/>
                  <a:ext cx="185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73019E3-D0E7-F140-894E-9631A74FD108}"/>
                    </a:ext>
                  </a:extLst>
                </p14:cNvPr>
                <p14:cNvContentPartPr/>
                <p14:nvPr/>
              </p14:nvContentPartPr>
              <p14:xfrm>
                <a:off x="4776183" y="4316076"/>
                <a:ext cx="2091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73019E3-D0E7-F140-894E-9631A74FD10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758543" y="4298436"/>
                  <a:ext cx="244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A3DC9C1-5FF3-FB4C-9ED9-518E6451240E}"/>
                    </a:ext>
                  </a:extLst>
                </p14:cNvPr>
                <p14:cNvContentPartPr/>
                <p14:nvPr/>
              </p14:nvContentPartPr>
              <p14:xfrm>
                <a:off x="5040423" y="3977676"/>
                <a:ext cx="155880" cy="440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A3DC9C1-5FF3-FB4C-9ED9-518E6451240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22783" y="3959676"/>
                  <a:ext cx="1915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2088071-C833-1F47-BE9B-8D48466C37E1}"/>
                    </a:ext>
                  </a:extLst>
                </p14:cNvPr>
                <p14:cNvContentPartPr/>
                <p14:nvPr/>
              </p14:nvContentPartPr>
              <p14:xfrm>
                <a:off x="5211783" y="4108356"/>
                <a:ext cx="181800" cy="190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2088071-C833-1F47-BE9B-8D48466C37E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93783" y="4090356"/>
                  <a:ext cx="217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7C720D9-592F-FA46-A88A-E19775041698}"/>
                    </a:ext>
                  </a:extLst>
                </p14:cNvPr>
                <p14:cNvContentPartPr/>
                <p14:nvPr/>
              </p14:nvContentPartPr>
              <p14:xfrm>
                <a:off x="5471343" y="4311756"/>
                <a:ext cx="61920" cy="118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7C720D9-592F-FA46-A88A-E1977504169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53343" y="4293756"/>
                  <a:ext cx="97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38FC46A-D736-7546-8368-785A5F784458}"/>
                    </a:ext>
                  </a:extLst>
                </p14:cNvPr>
                <p14:cNvContentPartPr/>
                <p14:nvPr/>
              </p14:nvContentPartPr>
              <p14:xfrm>
                <a:off x="5683023" y="4000716"/>
                <a:ext cx="243360" cy="303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38FC46A-D736-7546-8368-785A5F78445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65383" y="3982716"/>
                  <a:ext cx="279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9616AE2-F6AF-E645-825D-C649E77AA2CB}"/>
                    </a:ext>
                  </a:extLst>
                </p14:cNvPr>
                <p14:cNvContentPartPr/>
                <p14:nvPr/>
              </p14:nvContentPartPr>
              <p14:xfrm>
                <a:off x="5959503" y="4323276"/>
                <a:ext cx="56880" cy="86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9616AE2-F6AF-E645-825D-C649E77AA2C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41503" y="4305636"/>
                  <a:ext cx="92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1161B33-6ACF-D64D-ACC9-57BC1366D238}"/>
                    </a:ext>
                  </a:extLst>
                </p14:cNvPr>
                <p14:cNvContentPartPr/>
                <p14:nvPr/>
              </p14:nvContentPartPr>
              <p14:xfrm>
                <a:off x="5987943" y="4302036"/>
                <a:ext cx="3564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1161B33-6ACF-D64D-ACC9-57BC1366D23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70303" y="4284396"/>
                  <a:ext cx="71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B5AE4F2-98AF-6946-B691-989BFC5FC329}"/>
                    </a:ext>
                  </a:extLst>
                </p14:cNvPr>
                <p14:cNvContentPartPr/>
                <p14:nvPr/>
              </p14:nvContentPartPr>
              <p14:xfrm>
                <a:off x="6172623" y="3904956"/>
                <a:ext cx="165960" cy="415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B5AE4F2-98AF-6946-B691-989BFC5FC32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54623" y="3887316"/>
                  <a:ext cx="2016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E88FC49-4870-A942-A64B-E54EB6879F6F}"/>
                    </a:ext>
                  </a:extLst>
                </p14:cNvPr>
                <p14:cNvContentPartPr/>
                <p14:nvPr/>
              </p14:nvContentPartPr>
              <p14:xfrm>
                <a:off x="6331383" y="3972636"/>
                <a:ext cx="165960" cy="578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E88FC49-4870-A942-A64B-E54EB6879F6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13743" y="3954996"/>
                  <a:ext cx="201600" cy="61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F5688FA-097C-524D-93F6-EB6DCFA18D19}"/>
              </a:ext>
            </a:extLst>
          </p:cNvPr>
          <p:cNvGrpSpPr/>
          <p:nvPr/>
        </p:nvGrpSpPr>
        <p:grpSpPr>
          <a:xfrm>
            <a:off x="8488143" y="3848796"/>
            <a:ext cx="1430640" cy="644760"/>
            <a:chOff x="8488143" y="3848796"/>
            <a:chExt cx="143064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5AD4418-E5F2-784C-A508-F6716A444F8D}"/>
                    </a:ext>
                  </a:extLst>
                </p14:cNvPr>
                <p14:cNvContentPartPr/>
                <p14:nvPr/>
              </p14:nvContentPartPr>
              <p14:xfrm>
                <a:off x="8488143" y="4003596"/>
                <a:ext cx="6840" cy="362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5AD4418-E5F2-784C-A508-F6716A444F8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70503" y="3985956"/>
                  <a:ext cx="424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25E2794-46BC-304E-BB02-03D9271BBA2C}"/>
                    </a:ext>
                  </a:extLst>
                </p14:cNvPr>
                <p14:cNvContentPartPr/>
                <p14:nvPr/>
              </p14:nvContentPartPr>
              <p14:xfrm>
                <a:off x="8504703" y="4004316"/>
                <a:ext cx="165240" cy="164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25E2794-46BC-304E-BB02-03D9271BBA2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86703" y="3986676"/>
                  <a:ext cx="200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BFE4213-12D9-B14A-AEB1-EB5FA309F215}"/>
                    </a:ext>
                  </a:extLst>
                </p14:cNvPr>
                <p14:cNvContentPartPr/>
                <p14:nvPr/>
              </p14:nvContentPartPr>
              <p14:xfrm>
                <a:off x="8781903" y="4066956"/>
                <a:ext cx="8028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BFE4213-12D9-B14A-AEB1-EB5FA309F21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63903" y="4049316"/>
                  <a:ext cx="115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162D412-ADBF-D24E-84F6-72BC371DEFDE}"/>
                    </a:ext>
                  </a:extLst>
                </p14:cNvPr>
                <p14:cNvContentPartPr/>
                <p14:nvPr/>
              </p14:nvContentPartPr>
              <p14:xfrm>
                <a:off x="8744103" y="4169556"/>
                <a:ext cx="9036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162D412-ADBF-D24E-84F6-72BC371DEFD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26103" y="4151556"/>
                  <a:ext cx="12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3687A16-83D2-5F4F-855A-C3C6FEBC99F0}"/>
                    </a:ext>
                  </a:extLst>
                </p14:cNvPr>
                <p14:cNvContentPartPr/>
                <p14:nvPr/>
              </p14:nvContentPartPr>
              <p14:xfrm>
                <a:off x="8917263" y="3848796"/>
                <a:ext cx="182880" cy="496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3687A16-83D2-5F4F-855A-C3C6FEBC99F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99263" y="3831156"/>
                  <a:ext cx="21852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57646A0-9A5E-8049-BCC5-C203D95ACA3C}"/>
                    </a:ext>
                  </a:extLst>
                </p14:cNvPr>
                <p14:cNvContentPartPr/>
                <p14:nvPr/>
              </p14:nvContentPartPr>
              <p14:xfrm>
                <a:off x="9023463" y="4049676"/>
                <a:ext cx="204840" cy="173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57646A0-9A5E-8049-BCC5-C203D95ACA3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05463" y="4031676"/>
                  <a:ext cx="240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CD70443-D121-1444-9E5C-1747C6D9D387}"/>
                    </a:ext>
                  </a:extLst>
                </p14:cNvPr>
                <p14:cNvContentPartPr/>
                <p14:nvPr/>
              </p14:nvContentPartPr>
              <p14:xfrm>
                <a:off x="9304263" y="4169556"/>
                <a:ext cx="360" cy="54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CD70443-D121-1444-9E5C-1747C6D9D38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86263" y="4151916"/>
                  <a:ext cx="36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E4EA5C7-E5C4-F746-B77F-0E87FCEDBFCA}"/>
                    </a:ext>
                  </a:extLst>
                </p14:cNvPr>
                <p14:cNvContentPartPr/>
                <p14:nvPr/>
              </p14:nvContentPartPr>
              <p14:xfrm>
                <a:off x="9356103" y="4061916"/>
                <a:ext cx="182880" cy="431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E4EA5C7-E5C4-F746-B77F-0E87FCEDBFC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38103" y="4044276"/>
                  <a:ext cx="2185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4F5379C-AC43-7F4C-80D4-73CC6992ADDC}"/>
                    </a:ext>
                  </a:extLst>
                </p14:cNvPr>
                <p14:cNvContentPartPr/>
                <p14:nvPr/>
              </p14:nvContentPartPr>
              <p14:xfrm>
                <a:off x="9605943" y="4199796"/>
                <a:ext cx="27360" cy="85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4F5379C-AC43-7F4C-80D4-73CC6992ADD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87943" y="4182156"/>
                  <a:ext cx="63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B9BE7D7-9A31-EF41-A3C9-C3B0BF882CC7}"/>
                    </a:ext>
                  </a:extLst>
                </p14:cNvPr>
                <p14:cNvContentPartPr/>
                <p14:nvPr/>
              </p14:nvContentPartPr>
              <p14:xfrm>
                <a:off x="9653823" y="4076676"/>
                <a:ext cx="190800" cy="345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B9BE7D7-9A31-EF41-A3C9-C3B0BF882CC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35823" y="4058676"/>
                  <a:ext cx="2264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3C9901B-2317-764D-85D8-B52FB5AA6FAE}"/>
                    </a:ext>
                  </a:extLst>
                </p14:cNvPr>
                <p14:cNvContentPartPr/>
                <p14:nvPr/>
              </p14:nvContentPartPr>
              <p14:xfrm>
                <a:off x="9816903" y="3873276"/>
                <a:ext cx="101880" cy="360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3C9901B-2317-764D-85D8-B52FB5AA6FA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98903" y="3855276"/>
                  <a:ext cx="137520" cy="39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9E33799-62FC-0C45-9018-3F7B81B68946}"/>
                  </a:ext>
                </a:extLst>
              </p14:cNvPr>
              <p14:cNvContentPartPr/>
              <p14:nvPr/>
            </p14:nvContentPartPr>
            <p14:xfrm>
              <a:off x="10078983" y="5299956"/>
              <a:ext cx="360" cy="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9E33799-62FC-0C45-9018-3F7B81B689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69983" y="5291316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1BEF1EB-3528-6A46-9252-16EFCFAA1E7B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19776" y="4866127"/>
            <a:ext cx="9719" cy="10019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61A6A3F-CBA5-B94E-947E-334C50882338}"/>
                  </a:ext>
                </a:extLst>
              </p14:cNvPr>
              <p14:cNvContentPartPr/>
              <p14:nvPr/>
            </p14:nvContentPartPr>
            <p14:xfrm>
              <a:off x="10065303" y="5282316"/>
              <a:ext cx="267120" cy="5688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61A6A3F-CBA5-B94E-947E-334C508823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056303" y="5273676"/>
                <a:ext cx="284760" cy="58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7252838-D236-1D44-AA1D-25D7E6029B26}"/>
              </a:ext>
            </a:extLst>
          </p:cNvPr>
          <p:cNvGrpSpPr/>
          <p:nvPr/>
        </p:nvGrpSpPr>
        <p:grpSpPr>
          <a:xfrm>
            <a:off x="9279423" y="5182596"/>
            <a:ext cx="1076040" cy="670680"/>
            <a:chOff x="9279423" y="5182596"/>
            <a:chExt cx="107604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443BB84-4691-194F-861C-743350BB99F5}"/>
                    </a:ext>
                  </a:extLst>
                </p14:cNvPr>
                <p14:cNvContentPartPr/>
                <p14:nvPr/>
              </p14:nvContentPartPr>
              <p14:xfrm>
                <a:off x="9687663" y="5470956"/>
                <a:ext cx="667800" cy="382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443BB84-4691-194F-861C-743350BB99F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79023" y="5461956"/>
                  <a:ext cx="6854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E1001E0-6C12-DB4C-87C8-549FE5295BA9}"/>
                    </a:ext>
                  </a:extLst>
                </p14:cNvPr>
                <p14:cNvContentPartPr/>
                <p14:nvPr/>
              </p14:nvContentPartPr>
              <p14:xfrm>
                <a:off x="9666783" y="5268996"/>
                <a:ext cx="402840" cy="208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E1001E0-6C12-DB4C-87C8-549FE5295BA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57783" y="5259996"/>
                  <a:ext cx="420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1AFFB22-B25F-104F-A41D-79D19EFD5E14}"/>
                    </a:ext>
                  </a:extLst>
                </p14:cNvPr>
                <p14:cNvContentPartPr/>
                <p14:nvPr/>
              </p14:nvContentPartPr>
              <p14:xfrm>
                <a:off x="9575343" y="5184036"/>
                <a:ext cx="97920" cy="140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1AFFB22-B25F-104F-A41D-79D19EFD5E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66703" y="5175396"/>
                  <a:ext cx="115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413C553-C62A-9D49-A422-1CAEC488D4F0}"/>
                    </a:ext>
                  </a:extLst>
                </p14:cNvPr>
                <p14:cNvContentPartPr/>
                <p14:nvPr/>
              </p14:nvContentPartPr>
              <p14:xfrm>
                <a:off x="9601983" y="5392476"/>
                <a:ext cx="36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413C553-C62A-9D49-A422-1CAEC488D4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92983" y="53834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E629A5D-C044-2F48-BF3D-AA6B8FB913E2}"/>
                    </a:ext>
                  </a:extLst>
                </p14:cNvPr>
                <p14:cNvContentPartPr/>
                <p14:nvPr/>
              </p14:nvContentPartPr>
              <p14:xfrm>
                <a:off x="9279423" y="5182596"/>
                <a:ext cx="224280" cy="189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E629A5D-C044-2F48-BF3D-AA6B8FB913E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70783" y="5173956"/>
                  <a:ext cx="24192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3D33AF9-0362-CB49-B126-6332793F2292}"/>
              </a:ext>
            </a:extLst>
          </p:cNvPr>
          <p:cNvGrpSpPr/>
          <p:nvPr/>
        </p:nvGrpSpPr>
        <p:grpSpPr>
          <a:xfrm>
            <a:off x="9552303" y="5699196"/>
            <a:ext cx="292680" cy="426240"/>
            <a:chOff x="9552303" y="5699196"/>
            <a:chExt cx="29268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71CC8DB-B979-0346-8B5E-F17614BFFAF5}"/>
                    </a:ext>
                  </a:extLst>
                </p14:cNvPr>
                <p14:cNvContentPartPr/>
                <p14:nvPr/>
              </p14:nvContentPartPr>
              <p14:xfrm>
                <a:off x="9777663" y="5706756"/>
                <a:ext cx="67320" cy="164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71CC8DB-B979-0346-8B5E-F17614BFFAF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69023" y="5697756"/>
                  <a:ext cx="84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3D92CF0-0FDD-C040-9838-8E8DFDEE7526}"/>
                    </a:ext>
                  </a:extLst>
                </p14:cNvPr>
                <p14:cNvContentPartPr/>
                <p14:nvPr/>
              </p14:nvContentPartPr>
              <p14:xfrm>
                <a:off x="9807543" y="5949036"/>
                <a:ext cx="36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3D92CF0-0FDD-C040-9838-8E8DFDEE752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98543" y="59400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3873F9C-07C7-4041-89BE-AE325E783F26}"/>
                    </a:ext>
                  </a:extLst>
                </p14:cNvPr>
                <p14:cNvContentPartPr/>
                <p14:nvPr/>
              </p14:nvContentPartPr>
              <p14:xfrm>
                <a:off x="9552303" y="5699196"/>
                <a:ext cx="150480" cy="426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3873F9C-07C7-4041-89BE-AE325E783F2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43663" y="5690196"/>
                  <a:ext cx="168120" cy="44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50A5F99-5953-644D-8340-0F13505C0C97}"/>
              </a:ext>
            </a:extLst>
          </p:cNvPr>
          <p:cNvGrpSpPr/>
          <p:nvPr/>
        </p:nvGrpSpPr>
        <p:grpSpPr>
          <a:xfrm>
            <a:off x="10418463" y="5145156"/>
            <a:ext cx="527040" cy="331560"/>
            <a:chOff x="10418463" y="5145156"/>
            <a:chExt cx="52704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8AF5855-D248-2C4B-8ECA-242D5443FB88}"/>
                    </a:ext>
                  </a:extLst>
                </p14:cNvPr>
                <p14:cNvContentPartPr/>
                <p14:nvPr/>
              </p14:nvContentPartPr>
              <p14:xfrm>
                <a:off x="10418463" y="5216076"/>
                <a:ext cx="142560" cy="260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8AF5855-D248-2C4B-8ECA-242D5443FB8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09823" y="5207436"/>
                  <a:ext cx="160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92FC494-AD58-2E49-8153-0468F7814176}"/>
                    </a:ext>
                  </a:extLst>
                </p14:cNvPr>
                <p14:cNvContentPartPr/>
                <p14:nvPr/>
              </p14:nvContentPartPr>
              <p14:xfrm>
                <a:off x="10623663" y="5236596"/>
                <a:ext cx="58680" cy="2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92FC494-AD58-2E49-8153-0468F781417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15023" y="5227596"/>
                  <a:ext cx="76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ACEA8AB-2C22-C742-89A8-6A6ECDB08C9D}"/>
                    </a:ext>
                  </a:extLst>
                </p14:cNvPr>
                <p14:cNvContentPartPr/>
                <p14:nvPr/>
              </p14:nvContentPartPr>
              <p14:xfrm>
                <a:off x="10635183" y="5312196"/>
                <a:ext cx="79200" cy="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ACEA8AB-2C22-C742-89A8-6A6ECDB08C9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626543" y="5303556"/>
                  <a:ext cx="96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E1FE7A5-8627-F440-B9CF-65B8821A9847}"/>
                    </a:ext>
                  </a:extLst>
                </p14:cNvPr>
                <p14:cNvContentPartPr/>
                <p14:nvPr/>
              </p14:nvContentPartPr>
              <p14:xfrm>
                <a:off x="10744263" y="5151996"/>
                <a:ext cx="201240" cy="105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E1FE7A5-8627-F440-B9CF-65B8821A984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35623" y="5143356"/>
                  <a:ext cx="218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B34587F-2363-2341-808D-37C2CA29265E}"/>
                    </a:ext>
                  </a:extLst>
                </p14:cNvPr>
                <p14:cNvContentPartPr/>
                <p14:nvPr/>
              </p14:nvContentPartPr>
              <p14:xfrm>
                <a:off x="10900143" y="5145156"/>
                <a:ext cx="360" cy="216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B34587F-2363-2341-808D-37C2CA29265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891143" y="5136516"/>
                  <a:ext cx="1800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461CB95D-85BB-1C47-8C84-612B2C833302}"/>
                  </a:ext>
                </a:extLst>
              </p14:cNvPr>
              <p14:cNvContentPartPr/>
              <p14:nvPr/>
            </p14:nvContentPartPr>
            <p14:xfrm>
              <a:off x="10306503" y="4957596"/>
              <a:ext cx="25920" cy="8625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461CB95D-85BB-1C47-8C84-612B2C83330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297863" y="4948956"/>
                <a:ext cx="43560" cy="88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CBE214F-5901-6144-9D6E-D82FD30C4093}"/>
              </a:ext>
            </a:extLst>
          </p:cNvPr>
          <p:cNvGrpSpPr/>
          <p:nvPr/>
        </p:nvGrpSpPr>
        <p:grpSpPr>
          <a:xfrm>
            <a:off x="9870543" y="5344956"/>
            <a:ext cx="287280" cy="244800"/>
            <a:chOff x="9870543" y="5344956"/>
            <a:chExt cx="28728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EDE21C1-3A86-A945-9532-A3805837912C}"/>
                    </a:ext>
                  </a:extLst>
                </p14:cNvPr>
                <p14:cNvContentPartPr/>
                <p14:nvPr/>
              </p14:nvContentPartPr>
              <p14:xfrm>
                <a:off x="9896103" y="5344956"/>
                <a:ext cx="190080" cy="56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EDE21C1-3A86-A945-9532-A3805837912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87103" y="5335956"/>
                  <a:ext cx="207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7CEF69C-97EF-174E-BD23-6EE1F57701DF}"/>
                    </a:ext>
                  </a:extLst>
                </p14:cNvPr>
                <p14:cNvContentPartPr/>
                <p14:nvPr/>
              </p14:nvContentPartPr>
              <p14:xfrm>
                <a:off x="9870543" y="5446836"/>
                <a:ext cx="112680" cy="118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7CEF69C-97EF-174E-BD23-6EE1F57701D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61543" y="5437836"/>
                  <a:ext cx="130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DEEA91F-E346-014B-B571-CDB401714594}"/>
                    </a:ext>
                  </a:extLst>
                </p14:cNvPr>
                <p14:cNvContentPartPr/>
                <p14:nvPr/>
              </p14:nvContentPartPr>
              <p14:xfrm>
                <a:off x="10026063" y="5431716"/>
                <a:ext cx="131760" cy="26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DEEA91F-E346-014B-B571-CDB40171459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017423" y="5423076"/>
                  <a:ext cx="149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7A6FA39-5AF5-424C-9B6C-DEDCEAA67924}"/>
                    </a:ext>
                  </a:extLst>
                </p14:cNvPr>
                <p14:cNvContentPartPr/>
                <p14:nvPr/>
              </p14:nvContentPartPr>
              <p14:xfrm>
                <a:off x="10023903" y="5462676"/>
                <a:ext cx="103320" cy="127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7A6FA39-5AF5-424C-9B6C-DEDCEAA679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15263" y="5454036"/>
                  <a:ext cx="120960" cy="14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3000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746BC1-CEF3-EB47-9B26-24ED0EB6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7569200" cy="609600"/>
          </a:xfrm>
          <a:noFill/>
          <a:ln>
            <a:noFill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CA" dirty="0"/>
              <a:t>Lecture 01 Quiz</a:t>
            </a:r>
            <a:endParaRPr lang="en-US" sz="4000" b="1" dirty="0">
              <a:solidFill>
                <a:schemeClr val="tx1"/>
              </a:solidFill>
              <a:latin typeface="Century 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B8DB899D-8C5E-704F-9571-ED697D09405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24000" y="2133600"/>
                <a:ext cx="9525000" cy="3962400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5" tIns="45718" rIns="91435" bIns="45718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eaLnBrk="1" hangingPunct="1">
                  <a:defRPr sz="2000" kern="0">
                    <a:solidFill>
                      <a:srgbClr val="002060"/>
                    </a:solidFill>
                    <a:latin typeface="Raleway Light" panose="020B0403030101060003" pitchFamily="34" charset="77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9pPr>
              </a:lstStyle>
              <a:p>
                <a:r>
                  <a:rPr lang="en-CA" sz="2800" dirty="0"/>
                  <a:t>2. 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CA" sz="2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CA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CA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CA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45, 4</m:t>
                        </m:r>
                      </m:e>
                    </m:d>
                  </m:oMath>
                </a14:m>
                <a:r>
                  <a:rPr lang="en-CA" sz="2800" dirty="0"/>
                  <a:t> is a point in a Cylindrical Coordinates system. Which one of these is its equivalent point in Cartesian coordinates using the x-axis and </a:t>
                </a:r>
                <a:r>
                  <a:rPr lang="en-CA" sz="2800" dirty="0" err="1"/>
                  <a:t>xy</a:t>
                </a:r>
                <a:r>
                  <a:rPr lang="en-CA" sz="2800" dirty="0"/>
                  <a:t>-plane as references?</a:t>
                </a:r>
              </a:p>
              <a:p>
                <a:pPr marL="457200" indent="-457200">
                  <a:buAutoNum type="arabicPeriod"/>
                </a:pPr>
                <a:endParaRPr lang="en-CA" dirty="0"/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(4, 3, 3)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(3, 3, 4)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 , 4, 4)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(3, 3, 3)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, 3, 3)</a:t>
                </a:r>
              </a:p>
            </p:txBody>
          </p:sp>
        </mc:Choice>
        <mc:Fallback xmlns="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B8DB899D-8C5E-704F-9571-ED697D094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2133600"/>
                <a:ext cx="9525000" cy="3962400"/>
              </a:xfrm>
              <a:prstGeom prst="rect">
                <a:avLst/>
              </a:prstGeom>
              <a:blipFill>
                <a:blip r:embed="rId2"/>
                <a:stretch>
                  <a:fillRect l="-1467"/>
                </a:stretch>
              </a:blip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A30906-8AE9-ED43-A626-8A8C0B977967}"/>
              </a:ext>
            </a:extLst>
          </p:cNvPr>
          <p:cNvCxnSpPr/>
          <p:nvPr/>
        </p:nvCxnSpPr>
        <p:spPr bwMode="auto">
          <a:xfrm>
            <a:off x="7010400" y="4191000"/>
            <a:ext cx="0" cy="2057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7D2291-D5EA-A744-82EE-415801155E0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73455" y="4743518"/>
            <a:ext cx="2146319" cy="9694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040814-643D-704A-AC93-3213F2EC00E6}"/>
              </a:ext>
            </a:extLst>
          </p:cNvPr>
          <p:cNvCxnSpPr>
            <a:cxnSpLocks/>
          </p:cNvCxnSpPr>
          <p:nvPr/>
        </p:nvCxnSpPr>
        <p:spPr bwMode="auto">
          <a:xfrm flipH="1">
            <a:off x="6057900" y="4762500"/>
            <a:ext cx="1866900" cy="914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FFDF560-9FBD-F14B-B7D6-04FD0A23D133}"/>
              </a:ext>
            </a:extLst>
          </p:cNvPr>
          <p:cNvSpPr txBox="1"/>
          <p:nvPr/>
        </p:nvSpPr>
        <p:spPr>
          <a:xfrm>
            <a:off x="7904136" y="446353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DDC253-679B-AA4B-9F0B-A6047AEB0B3B}"/>
              </a:ext>
            </a:extLst>
          </p:cNvPr>
          <p:cNvSpPr txBox="1"/>
          <p:nvPr/>
        </p:nvSpPr>
        <p:spPr>
          <a:xfrm>
            <a:off x="5724709" y="448494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33C82-2EEB-3049-AC8C-DDCD0D1148E7}"/>
              </a:ext>
            </a:extLst>
          </p:cNvPr>
          <p:cNvSpPr txBox="1"/>
          <p:nvPr/>
        </p:nvSpPr>
        <p:spPr>
          <a:xfrm>
            <a:off x="6862887" y="3865437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D4E08C3-00D4-284B-B473-E647C0B58195}"/>
                  </a:ext>
                </a:extLst>
              </p14:cNvPr>
              <p14:cNvContentPartPr/>
              <p14:nvPr/>
            </p14:nvContentPartPr>
            <p14:xfrm>
              <a:off x="6999989" y="5217865"/>
              <a:ext cx="251529" cy="604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D4E08C3-00D4-284B-B473-E647C0B581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1353" y="5208866"/>
                <a:ext cx="269161" cy="621998"/>
              </a:xfrm>
              <a:prstGeom prst="rect">
                <a:avLst/>
              </a:prstGeom>
            </p:spPr>
          </p:pic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E7C921-D213-AC49-AE03-DBFA0209346C}"/>
              </a:ext>
            </a:extLst>
          </p:cNvPr>
          <p:cNvCxnSpPr>
            <a:cxnSpLocks/>
          </p:cNvCxnSpPr>
          <p:nvPr/>
        </p:nvCxnSpPr>
        <p:spPr bwMode="auto">
          <a:xfrm flipH="1">
            <a:off x="7243599" y="4832866"/>
            <a:ext cx="9719" cy="10019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8F4A6EC-E05D-F241-BC24-5AB476759EC0}"/>
                  </a:ext>
                </a:extLst>
              </p14:cNvPr>
              <p14:cNvContentPartPr/>
              <p14:nvPr/>
            </p14:nvContentPartPr>
            <p14:xfrm>
              <a:off x="7398335" y="6254479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8F4A6EC-E05D-F241-BC24-5AB476759E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89695" y="624583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3E8E6D96-9E7F-8B4C-A7B3-8550EA9B5D72}"/>
              </a:ext>
            </a:extLst>
          </p:cNvPr>
          <p:cNvGrpSpPr/>
          <p:nvPr/>
        </p:nvGrpSpPr>
        <p:grpSpPr>
          <a:xfrm>
            <a:off x="6432368" y="4413563"/>
            <a:ext cx="1216080" cy="513000"/>
            <a:chOff x="6432368" y="4413563"/>
            <a:chExt cx="121608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0445171-FAE2-C740-8622-FEF3CD80AF7B}"/>
                    </a:ext>
                  </a:extLst>
                </p14:cNvPr>
                <p14:cNvContentPartPr/>
                <p14:nvPr/>
              </p14:nvContentPartPr>
              <p14:xfrm>
                <a:off x="7017728" y="4415723"/>
                <a:ext cx="630720" cy="196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0445171-FAE2-C740-8622-FEF3CD80AF7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09088" y="4406723"/>
                  <a:ext cx="648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8CA6D0-AF38-6848-8555-65C45EA4ED79}"/>
                    </a:ext>
                  </a:extLst>
                </p14:cNvPr>
                <p14:cNvContentPartPr/>
                <p14:nvPr/>
              </p14:nvContentPartPr>
              <p14:xfrm>
                <a:off x="6432368" y="4413563"/>
                <a:ext cx="575640" cy="306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8CA6D0-AF38-6848-8555-65C45EA4ED7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23728" y="4404563"/>
                  <a:ext cx="5932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A1CBC4D-C929-7D41-BBBB-57E5FE2790B0}"/>
                    </a:ext>
                  </a:extLst>
                </p14:cNvPr>
                <p14:cNvContentPartPr/>
                <p14:nvPr/>
              </p14:nvContentPartPr>
              <p14:xfrm>
                <a:off x="6450368" y="4593563"/>
                <a:ext cx="1107000" cy="333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A1CBC4D-C929-7D41-BBBB-57E5FE2790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41728" y="4584923"/>
                  <a:ext cx="1124640" cy="35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AAE23FD-7F0D-3E47-A22E-B8E8ACFBD9BB}"/>
                  </a:ext>
                </a:extLst>
              </p14:cNvPr>
              <p14:cNvContentPartPr/>
              <p14:nvPr/>
            </p14:nvContentPartPr>
            <p14:xfrm>
              <a:off x="7559168" y="4594643"/>
              <a:ext cx="17280" cy="885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AAE23FD-7F0D-3E47-A22E-B8E8ACFBD9B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50168" y="4586003"/>
                <a:ext cx="34920" cy="9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0B5B1F0-E7DE-2947-BA5C-8680F0636668}"/>
                  </a:ext>
                </a:extLst>
              </p14:cNvPr>
              <p14:cNvContentPartPr/>
              <p14:nvPr/>
            </p14:nvContentPartPr>
            <p14:xfrm>
              <a:off x="6446768" y="4671323"/>
              <a:ext cx="11880" cy="83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0B5B1F0-E7DE-2947-BA5C-8680F063666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38128" y="4662683"/>
                <a:ext cx="29520" cy="85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FD9D0EE9-093F-2341-AB35-E246623C365C}"/>
              </a:ext>
            </a:extLst>
          </p:cNvPr>
          <p:cNvGrpSpPr/>
          <p:nvPr/>
        </p:nvGrpSpPr>
        <p:grpSpPr>
          <a:xfrm>
            <a:off x="6363608" y="5385203"/>
            <a:ext cx="1216440" cy="442800"/>
            <a:chOff x="6363608" y="5385203"/>
            <a:chExt cx="121644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3826CED-4C57-9F47-90F0-AAA85AD262DF}"/>
                    </a:ext>
                  </a:extLst>
                </p14:cNvPr>
                <p14:cNvContentPartPr/>
                <p14:nvPr/>
              </p14:nvContentPartPr>
              <p14:xfrm>
                <a:off x="6363608" y="5504363"/>
                <a:ext cx="1216440" cy="323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3826CED-4C57-9F47-90F0-AAA85AD262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54608" y="5495363"/>
                  <a:ext cx="12340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42F3E1-99FE-4D4F-862A-785DB167C11A}"/>
                    </a:ext>
                  </a:extLst>
                </p14:cNvPr>
                <p14:cNvContentPartPr/>
                <p14:nvPr/>
              </p14:nvContentPartPr>
              <p14:xfrm>
                <a:off x="6393128" y="5460083"/>
                <a:ext cx="112320" cy="159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42F3E1-99FE-4D4F-862A-785DB167C11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84488" y="5451083"/>
                  <a:ext cx="129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71BBC27-16D6-9F47-9C7A-40C6AECB0F5C}"/>
                    </a:ext>
                  </a:extLst>
                </p14:cNvPr>
                <p14:cNvContentPartPr/>
                <p14:nvPr/>
              </p14:nvContentPartPr>
              <p14:xfrm>
                <a:off x="6699128" y="5385203"/>
                <a:ext cx="407160" cy="159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71BBC27-16D6-9F47-9C7A-40C6AECB0F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90128" y="5376203"/>
                  <a:ext cx="4248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CB71D22-48DE-6947-A591-05794B3A2F7D}"/>
              </a:ext>
            </a:extLst>
          </p:cNvPr>
          <p:cNvGrpSpPr/>
          <p:nvPr/>
        </p:nvGrpSpPr>
        <p:grpSpPr>
          <a:xfrm>
            <a:off x="6657728" y="5047163"/>
            <a:ext cx="1851840" cy="602640"/>
            <a:chOff x="6657728" y="5047163"/>
            <a:chExt cx="185184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3DF899F-B8E3-C845-8EDF-9ABEBB17E4B5}"/>
                    </a:ext>
                  </a:extLst>
                </p14:cNvPr>
                <p14:cNvContentPartPr/>
                <p14:nvPr/>
              </p14:nvContentPartPr>
              <p14:xfrm>
                <a:off x="7275348" y="5149606"/>
                <a:ext cx="114840" cy="88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3DF899F-B8E3-C845-8EDF-9ABEBB17E4B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66348" y="5140606"/>
                  <a:ext cx="132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ABD8066-F40F-6842-A960-8D96FFDA1CCB}"/>
                    </a:ext>
                  </a:extLst>
                </p14:cNvPr>
                <p14:cNvContentPartPr/>
                <p14:nvPr/>
              </p14:nvContentPartPr>
              <p14:xfrm>
                <a:off x="7358148" y="5137006"/>
                <a:ext cx="360" cy="198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ABD8066-F40F-6842-A960-8D96FFDA1C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49508" y="5128006"/>
                  <a:ext cx="18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A57ABC9-3116-4648-A222-EB285CF22740}"/>
                    </a:ext>
                  </a:extLst>
                </p14:cNvPr>
                <p14:cNvContentPartPr/>
                <p14:nvPr/>
              </p14:nvContentPartPr>
              <p14:xfrm>
                <a:off x="6657728" y="5488523"/>
                <a:ext cx="122760" cy="144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A57ABC9-3116-4648-A222-EB285CF227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49088" y="5479883"/>
                  <a:ext cx="140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F2D0E84-540B-1944-8FEC-01860E1194B9}"/>
                    </a:ext>
                  </a:extLst>
                </p14:cNvPr>
                <p14:cNvContentPartPr/>
                <p14:nvPr/>
              </p14:nvContentPartPr>
              <p14:xfrm>
                <a:off x="6797408" y="5542883"/>
                <a:ext cx="78480" cy="106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F2D0E84-540B-1944-8FEC-01860E1194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88408" y="5534243"/>
                  <a:ext cx="96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1252591-C138-874D-ABAF-C2A6A8E592C2}"/>
                    </a:ext>
                  </a:extLst>
                </p14:cNvPr>
                <p14:cNvContentPartPr/>
                <p14:nvPr/>
              </p14:nvContentPartPr>
              <p14:xfrm>
                <a:off x="6795248" y="5544683"/>
                <a:ext cx="7200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1252591-C138-874D-ABAF-C2A6A8E592C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86608" y="5535683"/>
                  <a:ext cx="89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53D67D4-4E05-A549-A8CC-8349B67A3585}"/>
                    </a:ext>
                  </a:extLst>
                </p14:cNvPr>
                <p14:cNvContentPartPr/>
                <p14:nvPr/>
              </p14:nvContentPartPr>
              <p14:xfrm>
                <a:off x="7178288" y="5290523"/>
                <a:ext cx="968760" cy="302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53D67D4-4E05-A549-A8CC-8349B67A35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69648" y="5281883"/>
                  <a:ext cx="9864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0DF9631-82D8-FB44-99ED-55AFF471DB99}"/>
                    </a:ext>
                  </a:extLst>
                </p14:cNvPr>
                <p14:cNvContentPartPr/>
                <p14:nvPr/>
              </p14:nvContentPartPr>
              <p14:xfrm>
                <a:off x="8102048" y="5047163"/>
                <a:ext cx="114840" cy="160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0DF9631-82D8-FB44-99ED-55AFF471DB9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93408" y="5038523"/>
                  <a:ext cx="132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51208B5-9E3F-5547-A5E8-761F8C48182F}"/>
                    </a:ext>
                  </a:extLst>
                </p14:cNvPr>
                <p14:cNvContentPartPr/>
                <p14:nvPr/>
              </p14:nvContentPartPr>
              <p14:xfrm>
                <a:off x="8230568" y="5047523"/>
                <a:ext cx="96840" cy="222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51208B5-9E3F-5547-A5E8-761F8C48182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21568" y="5038523"/>
                  <a:ext cx="114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7DCC6F-13BD-8C44-A22B-FA536D4FE968}"/>
                    </a:ext>
                  </a:extLst>
                </p14:cNvPr>
                <p14:cNvContentPartPr/>
                <p14:nvPr/>
              </p14:nvContentPartPr>
              <p14:xfrm>
                <a:off x="8334968" y="5060843"/>
                <a:ext cx="17460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7DCC6F-13BD-8C44-A22B-FA536D4FE96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26328" y="5052203"/>
                  <a:ext cx="19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5FCCEE5-B357-6849-BB70-395AD08EF712}"/>
                    </a:ext>
                  </a:extLst>
                </p14:cNvPr>
                <p14:cNvContentPartPr/>
                <p14:nvPr/>
              </p14:nvContentPartPr>
              <p14:xfrm>
                <a:off x="8371688" y="5147243"/>
                <a:ext cx="109800" cy="129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5FCCEE5-B357-6849-BB70-395AD08EF7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63048" y="5138243"/>
                  <a:ext cx="12744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BC92CD5-9ED1-484E-A830-2C3A207C21FF}"/>
              </a:ext>
            </a:extLst>
          </p:cNvPr>
          <p:cNvGrpSpPr/>
          <p:nvPr/>
        </p:nvGrpSpPr>
        <p:grpSpPr>
          <a:xfrm>
            <a:off x="7203663" y="4576716"/>
            <a:ext cx="86040" cy="315360"/>
            <a:chOff x="7203663" y="4576716"/>
            <a:chExt cx="8604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13C121B-1818-8D40-8323-BD19C3E5BDC2}"/>
                    </a:ext>
                  </a:extLst>
                </p14:cNvPr>
                <p14:cNvContentPartPr/>
                <p14:nvPr/>
              </p14:nvContentPartPr>
              <p14:xfrm>
                <a:off x="7251183" y="4837716"/>
                <a:ext cx="6120" cy="16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13C121B-1818-8D40-8323-BD19C3E5BDC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33543" y="4819716"/>
                  <a:ext cx="41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13E4844-AFBC-E24C-8E78-2D88E27EF5B0}"/>
                    </a:ext>
                  </a:extLst>
                </p14:cNvPr>
                <p14:cNvContentPartPr/>
                <p14:nvPr/>
              </p14:nvContentPartPr>
              <p14:xfrm>
                <a:off x="7242183" y="4829436"/>
                <a:ext cx="45000" cy="62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13E4844-AFBC-E24C-8E78-2D88E27EF5B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24543" y="4811436"/>
                  <a:ext cx="80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4DBA3A-D834-C74C-BCCC-6A6F057780BA}"/>
                    </a:ext>
                  </a:extLst>
                </p14:cNvPr>
                <p14:cNvContentPartPr/>
                <p14:nvPr/>
              </p14:nvContentPartPr>
              <p14:xfrm>
                <a:off x="7203663" y="4576716"/>
                <a:ext cx="6120" cy="176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4DBA3A-D834-C74C-BCCC-6A6F057780B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86023" y="4559076"/>
                  <a:ext cx="41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7D9CC3F-5C17-014A-AC76-85296C27DFD2}"/>
                    </a:ext>
                  </a:extLst>
                </p14:cNvPr>
                <p14:cNvContentPartPr/>
                <p14:nvPr/>
              </p14:nvContentPartPr>
              <p14:xfrm>
                <a:off x="7203663" y="4577436"/>
                <a:ext cx="86040" cy="100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7D9CC3F-5C17-014A-AC76-85296C27DFD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85663" y="4559796"/>
                  <a:ext cx="121680" cy="1360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2E89F4A-8F41-7A46-ACDB-A93B778C8663}"/>
              </a:ext>
            </a:extLst>
          </p:cNvPr>
          <p:cNvCxnSpPr/>
          <p:nvPr/>
        </p:nvCxnSpPr>
        <p:spPr bwMode="auto">
          <a:xfrm>
            <a:off x="10062509" y="4255532"/>
            <a:ext cx="0" cy="2057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7B1CC6D-C275-164E-82C1-2832F35C6C9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025564" y="4808050"/>
            <a:ext cx="2146319" cy="9694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39F7696-FB75-7C40-B966-CD7A604CF14C}"/>
              </a:ext>
            </a:extLst>
          </p:cNvPr>
          <p:cNvCxnSpPr>
            <a:cxnSpLocks/>
          </p:cNvCxnSpPr>
          <p:nvPr/>
        </p:nvCxnSpPr>
        <p:spPr bwMode="auto">
          <a:xfrm flipH="1">
            <a:off x="9110009" y="4827032"/>
            <a:ext cx="1866900" cy="914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372C1B9E-A653-0148-A3F5-80E28B12282A}"/>
              </a:ext>
            </a:extLst>
          </p:cNvPr>
          <p:cNvSpPr txBox="1"/>
          <p:nvPr/>
        </p:nvSpPr>
        <p:spPr>
          <a:xfrm>
            <a:off x="10956245" y="4528066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6372D39-62BF-CD49-94EB-5D3CB98CFEB8}"/>
              </a:ext>
            </a:extLst>
          </p:cNvPr>
          <p:cNvSpPr txBox="1"/>
          <p:nvPr/>
        </p:nvSpPr>
        <p:spPr>
          <a:xfrm>
            <a:off x="8814346" y="4518650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6CDDF2A-5DC5-8945-BA82-EF2DC109129E}"/>
              </a:ext>
            </a:extLst>
          </p:cNvPr>
          <p:cNvSpPr txBox="1"/>
          <p:nvPr/>
        </p:nvSpPr>
        <p:spPr>
          <a:xfrm>
            <a:off x="9916222" y="394050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0B374B8-D873-904B-9B7D-B2721B4AC41A}"/>
              </a:ext>
            </a:extLst>
          </p:cNvPr>
          <p:cNvGrpSpPr/>
          <p:nvPr/>
        </p:nvGrpSpPr>
        <p:grpSpPr>
          <a:xfrm>
            <a:off x="10255772" y="4641248"/>
            <a:ext cx="86040" cy="315360"/>
            <a:chOff x="7203663" y="4576716"/>
            <a:chExt cx="8604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FDDD3A5-714C-5949-BE69-F54FD2369601}"/>
                    </a:ext>
                  </a:extLst>
                </p14:cNvPr>
                <p14:cNvContentPartPr/>
                <p14:nvPr/>
              </p14:nvContentPartPr>
              <p14:xfrm>
                <a:off x="7251183" y="4837716"/>
                <a:ext cx="6120" cy="16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FDDD3A5-714C-5949-BE69-F54FD236960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33543" y="4819716"/>
                  <a:ext cx="41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D6E9541-A92B-D84A-87B4-3E1E5DD4B1A5}"/>
                    </a:ext>
                  </a:extLst>
                </p14:cNvPr>
                <p14:cNvContentPartPr/>
                <p14:nvPr/>
              </p14:nvContentPartPr>
              <p14:xfrm>
                <a:off x="7242183" y="4829436"/>
                <a:ext cx="45000" cy="62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D6E9541-A92B-D84A-87B4-3E1E5DD4B1A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24543" y="4811436"/>
                  <a:ext cx="80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9E96265-6C07-B74F-A2E1-8B8B11FC71D8}"/>
                    </a:ext>
                  </a:extLst>
                </p14:cNvPr>
                <p14:cNvContentPartPr/>
                <p14:nvPr/>
              </p14:nvContentPartPr>
              <p14:xfrm>
                <a:off x="7203663" y="4576716"/>
                <a:ext cx="6120" cy="176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9E96265-6C07-B74F-A2E1-8B8B11FC71D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86023" y="4559076"/>
                  <a:ext cx="41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D244B64-0D46-2F46-9694-56D1783FD28C}"/>
                    </a:ext>
                  </a:extLst>
                </p14:cNvPr>
                <p14:cNvContentPartPr/>
                <p14:nvPr/>
              </p14:nvContentPartPr>
              <p14:xfrm>
                <a:off x="7203663" y="4577436"/>
                <a:ext cx="86040" cy="100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D244B64-0D46-2F46-9694-56D1783FD2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85663" y="4559796"/>
                  <a:ext cx="1216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B9DCF15-8F17-874F-9C95-BC6B5F8DE1F8}"/>
              </a:ext>
            </a:extLst>
          </p:cNvPr>
          <p:cNvGrpSpPr/>
          <p:nvPr/>
        </p:nvGrpSpPr>
        <p:grpSpPr>
          <a:xfrm>
            <a:off x="4577103" y="3904956"/>
            <a:ext cx="1920240" cy="646560"/>
            <a:chOff x="4577103" y="3904956"/>
            <a:chExt cx="192024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1DD50F7-C491-3B4D-9456-E273896D3399}"/>
                    </a:ext>
                  </a:extLst>
                </p14:cNvPr>
                <p14:cNvContentPartPr/>
                <p14:nvPr/>
              </p14:nvContentPartPr>
              <p14:xfrm>
                <a:off x="4577103" y="4029156"/>
                <a:ext cx="143640" cy="403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1DD50F7-C491-3B4D-9456-E273896D33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59103" y="4011156"/>
                  <a:ext cx="1792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F4453DD-BD6F-934D-9D8F-3A6BE6AC0281}"/>
                    </a:ext>
                  </a:extLst>
                </p14:cNvPr>
                <p14:cNvContentPartPr/>
                <p14:nvPr/>
              </p14:nvContentPartPr>
              <p14:xfrm>
                <a:off x="4767543" y="4204476"/>
                <a:ext cx="15012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F4453DD-BD6F-934D-9D8F-3A6BE6AC02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49543" y="4186836"/>
                  <a:ext cx="185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73019E3-D0E7-F140-894E-9631A74FD108}"/>
                    </a:ext>
                  </a:extLst>
                </p14:cNvPr>
                <p14:cNvContentPartPr/>
                <p14:nvPr/>
              </p14:nvContentPartPr>
              <p14:xfrm>
                <a:off x="4776183" y="4316076"/>
                <a:ext cx="2091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73019E3-D0E7-F140-894E-9631A74FD10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758543" y="4298436"/>
                  <a:ext cx="244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A3DC9C1-5FF3-FB4C-9ED9-518E6451240E}"/>
                    </a:ext>
                  </a:extLst>
                </p14:cNvPr>
                <p14:cNvContentPartPr/>
                <p14:nvPr/>
              </p14:nvContentPartPr>
              <p14:xfrm>
                <a:off x="5040423" y="3977676"/>
                <a:ext cx="155880" cy="440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A3DC9C1-5FF3-FB4C-9ED9-518E6451240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22783" y="3959676"/>
                  <a:ext cx="1915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2088071-C833-1F47-BE9B-8D48466C37E1}"/>
                    </a:ext>
                  </a:extLst>
                </p14:cNvPr>
                <p14:cNvContentPartPr/>
                <p14:nvPr/>
              </p14:nvContentPartPr>
              <p14:xfrm>
                <a:off x="5211783" y="4108356"/>
                <a:ext cx="181800" cy="190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2088071-C833-1F47-BE9B-8D48466C37E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93783" y="4090356"/>
                  <a:ext cx="217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7C720D9-592F-FA46-A88A-E19775041698}"/>
                    </a:ext>
                  </a:extLst>
                </p14:cNvPr>
                <p14:cNvContentPartPr/>
                <p14:nvPr/>
              </p14:nvContentPartPr>
              <p14:xfrm>
                <a:off x="5471343" y="4311756"/>
                <a:ext cx="61920" cy="118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7C720D9-592F-FA46-A88A-E1977504169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53343" y="4293756"/>
                  <a:ext cx="97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38FC46A-D736-7546-8368-785A5F784458}"/>
                    </a:ext>
                  </a:extLst>
                </p14:cNvPr>
                <p14:cNvContentPartPr/>
                <p14:nvPr/>
              </p14:nvContentPartPr>
              <p14:xfrm>
                <a:off x="5683023" y="4000716"/>
                <a:ext cx="243360" cy="303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38FC46A-D736-7546-8368-785A5F78445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65383" y="3982716"/>
                  <a:ext cx="279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9616AE2-F6AF-E645-825D-C649E77AA2CB}"/>
                    </a:ext>
                  </a:extLst>
                </p14:cNvPr>
                <p14:cNvContentPartPr/>
                <p14:nvPr/>
              </p14:nvContentPartPr>
              <p14:xfrm>
                <a:off x="5959503" y="4323276"/>
                <a:ext cx="56880" cy="86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9616AE2-F6AF-E645-825D-C649E77AA2C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41503" y="4305636"/>
                  <a:ext cx="92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1161B33-6ACF-D64D-ACC9-57BC1366D238}"/>
                    </a:ext>
                  </a:extLst>
                </p14:cNvPr>
                <p14:cNvContentPartPr/>
                <p14:nvPr/>
              </p14:nvContentPartPr>
              <p14:xfrm>
                <a:off x="5987943" y="4302036"/>
                <a:ext cx="3564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1161B33-6ACF-D64D-ACC9-57BC1366D23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70303" y="4284396"/>
                  <a:ext cx="71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B5AE4F2-98AF-6946-B691-989BFC5FC329}"/>
                    </a:ext>
                  </a:extLst>
                </p14:cNvPr>
                <p14:cNvContentPartPr/>
                <p14:nvPr/>
              </p14:nvContentPartPr>
              <p14:xfrm>
                <a:off x="6172623" y="3904956"/>
                <a:ext cx="165960" cy="415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B5AE4F2-98AF-6946-B691-989BFC5FC32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54623" y="3887316"/>
                  <a:ext cx="2016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E88FC49-4870-A942-A64B-E54EB6879F6F}"/>
                    </a:ext>
                  </a:extLst>
                </p14:cNvPr>
                <p14:cNvContentPartPr/>
                <p14:nvPr/>
              </p14:nvContentPartPr>
              <p14:xfrm>
                <a:off x="6331383" y="3972636"/>
                <a:ext cx="165960" cy="578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E88FC49-4870-A942-A64B-E54EB6879F6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13743" y="3954996"/>
                  <a:ext cx="201600" cy="61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F5688FA-097C-524D-93F6-EB6DCFA18D19}"/>
              </a:ext>
            </a:extLst>
          </p:cNvPr>
          <p:cNvGrpSpPr/>
          <p:nvPr/>
        </p:nvGrpSpPr>
        <p:grpSpPr>
          <a:xfrm>
            <a:off x="8488143" y="3848796"/>
            <a:ext cx="1430640" cy="644760"/>
            <a:chOff x="8488143" y="3848796"/>
            <a:chExt cx="143064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5AD4418-E5F2-784C-A508-F6716A444F8D}"/>
                    </a:ext>
                  </a:extLst>
                </p14:cNvPr>
                <p14:cNvContentPartPr/>
                <p14:nvPr/>
              </p14:nvContentPartPr>
              <p14:xfrm>
                <a:off x="8488143" y="4003596"/>
                <a:ext cx="6840" cy="362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5AD4418-E5F2-784C-A508-F6716A444F8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70503" y="3985956"/>
                  <a:ext cx="424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25E2794-46BC-304E-BB02-03D9271BBA2C}"/>
                    </a:ext>
                  </a:extLst>
                </p14:cNvPr>
                <p14:cNvContentPartPr/>
                <p14:nvPr/>
              </p14:nvContentPartPr>
              <p14:xfrm>
                <a:off x="8504703" y="4004316"/>
                <a:ext cx="165240" cy="164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25E2794-46BC-304E-BB02-03D9271BBA2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86703" y="3986676"/>
                  <a:ext cx="200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BFE4213-12D9-B14A-AEB1-EB5FA309F215}"/>
                    </a:ext>
                  </a:extLst>
                </p14:cNvPr>
                <p14:cNvContentPartPr/>
                <p14:nvPr/>
              </p14:nvContentPartPr>
              <p14:xfrm>
                <a:off x="8781903" y="4066956"/>
                <a:ext cx="8028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BFE4213-12D9-B14A-AEB1-EB5FA309F21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63903" y="4049316"/>
                  <a:ext cx="115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162D412-ADBF-D24E-84F6-72BC371DEFDE}"/>
                    </a:ext>
                  </a:extLst>
                </p14:cNvPr>
                <p14:cNvContentPartPr/>
                <p14:nvPr/>
              </p14:nvContentPartPr>
              <p14:xfrm>
                <a:off x="8744103" y="4169556"/>
                <a:ext cx="9036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162D412-ADBF-D24E-84F6-72BC371DEFD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26103" y="4151556"/>
                  <a:ext cx="12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3687A16-83D2-5F4F-855A-C3C6FEBC99F0}"/>
                    </a:ext>
                  </a:extLst>
                </p14:cNvPr>
                <p14:cNvContentPartPr/>
                <p14:nvPr/>
              </p14:nvContentPartPr>
              <p14:xfrm>
                <a:off x="8917263" y="3848796"/>
                <a:ext cx="182880" cy="496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3687A16-83D2-5F4F-855A-C3C6FEBC99F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99263" y="3831156"/>
                  <a:ext cx="21852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57646A0-9A5E-8049-BCC5-C203D95ACA3C}"/>
                    </a:ext>
                  </a:extLst>
                </p14:cNvPr>
                <p14:cNvContentPartPr/>
                <p14:nvPr/>
              </p14:nvContentPartPr>
              <p14:xfrm>
                <a:off x="9023463" y="4049676"/>
                <a:ext cx="204840" cy="173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57646A0-9A5E-8049-BCC5-C203D95ACA3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05463" y="4031676"/>
                  <a:ext cx="240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CD70443-D121-1444-9E5C-1747C6D9D387}"/>
                    </a:ext>
                  </a:extLst>
                </p14:cNvPr>
                <p14:cNvContentPartPr/>
                <p14:nvPr/>
              </p14:nvContentPartPr>
              <p14:xfrm>
                <a:off x="9304263" y="4169556"/>
                <a:ext cx="360" cy="54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CD70443-D121-1444-9E5C-1747C6D9D38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86263" y="4151916"/>
                  <a:ext cx="36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E4EA5C7-E5C4-F746-B77F-0E87FCEDBFCA}"/>
                    </a:ext>
                  </a:extLst>
                </p14:cNvPr>
                <p14:cNvContentPartPr/>
                <p14:nvPr/>
              </p14:nvContentPartPr>
              <p14:xfrm>
                <a:off x="9356103" y="4061916"/>
                <a:ext cx="182880" cy="431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E4EA5C7-E5C4-F746-B77F-0E87FCEDBFC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38103" y="4044276"/>
                  <a:ext cx="2185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4F5379C-AC43-7F4C-80D4-73CC6992ADDC}"/>
                    </a:ext>
                  </a:extLst>
                </p14:cNvPr>
                <p14:cNvContentPartPr/>
                <p14:nvPr/>
              </p14:nvContentPartPr>
              <p14:xfrm>
                <a:off x="9605943" y="4199796"/>
                <a:ext cx="27360" cy="85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4F5379C-AC43-7F4C-80D4-73CC6992ADD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87943" y="4182156"/>
                  <a:ext cx="63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B9BE7D7-9A31-EF41-A3C9-C3B0BF882CC7}"/>
                    </a:ext>
                  </a:extLst>
                </p14:cNvPr>
                <p14:cNvContentPartPr/>
                <p14:nvPr/>
              </p14:nvContentPartPr>
              <p14:xfrm>
                <a:off x="9653823" y="4076676"/>
                <a:ext cx="190800" cy="345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B9BE7D7-9A31-EF41-A3C9-C3B0BF882CC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35823" y="4058676"/>
                  <a:ext cx="2264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3C9901B-2317-764D-85D8-B52FB5AA6FAE}"/>
                    </a:ext>
                  </a:extLst>
                </p14:cNvPr>
                <p14:cNvContentPartPr/>
                <p14:nvPr/>
              </p14:nvContentPartPr>
              <p14:xfrm>
                <a:off x="9816903" y="3873276"/>
                <a:ext cx="101880" cy="360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3C9901B-2317-764D-85D8-B52FB5AA6FA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98903" y="3855276"/>
                  <a:ext cx="137520" cy="39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9E33799-62FC-0C45-9018-3F7B81B68946}"/>
                  </a:ext>
                </a:extLst>
              </p14:cNvPr>
              <p14:cNvContentPartPr/>
              <p14:nvPr/>
            </p14:nvContentPartPr>
            <p14:xfrm>
              <a:off x="10078983" y="5299956"/>
              <a:ext cx="360" cy="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9E33799-62FC-0C45-9018-3F7B81B689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69983" y="5291316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1BEF1EB-3528-6A46-9252-16EFCFAA1E7B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19776" y="4866127"/>
            <a:ext cx="9719" cy="10019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61A6A3F-CBA5-B94E-947E-334C50882338}"/>
                  </a:ext>
                </a:extLst>
              </p14:cNvPr>
              <p14:cNvContentPartPr/>
              <p14:nvPr/>
            </p14:nvContentPartPr>
            <p14:xfrm>
              <a:off x="10065303" y="5282316"/>
              <a:ext cx="267120" cy="5688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61A6A3F-CBA5-B94E-947E-334C508823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056303" y="5273676"/>
                <a:ext cx="284760" cy="58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7252838-D236-1D44-AA1D-25D7E6029B26}"/>
              </a:ext>
            </a:extLst>
          </p:cNvPr>
          <p:cNvGrpSpPr/>
          <p:nvPr/>
        </p:nvGrpSpPr>
        <p:grpSpPr>
          <a:xfrm>
            <a:off x="9279423" y="5182596"/>
            <a:ext cx="1076040" cy="670680"/>
            <a:chOff x="9279423" y="5182596"/>
            <a:chExt cx="107604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443BB84-4691-194F-861C-743350BB99F5}"/>
                    </a:ext>
                  </a:extLst>
                </p14:cNvPr>
                <p14:cNvContentPartPr/>
                <p14:nvPr/>
              </p14:nvContentPartPr>
              <p14:xfrm>
                <a:off x="9687663" y="5470956"/>
                <a:ext cx="667800" cy="382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443BB84-4691-194F-861C-743350BB99F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79023" y="5461956"/>
                  <a:ext cx="6854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E1001E0-6C12-DB4C-87C8-549FE5295BA9}"/>
                    </a:ext>
                  </a:extLst>
                </p14:cNvPr>
                <p14:cNvContentPartPr/>
                <p14:nvPr/>
              </p14:nvContentPartPr>
              <p14:xfrm>
                <a:off x="9666783" y="5268996"/>
                <a:ext cx="402840" cy="208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E1001E0-6C12-DB4C-87C8-549FE5295BA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57783" y="5259996"/>
                  <a:ext cx="420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1AFFB22-B25F-104F-A41D-79D19EFD5E14}"/>
                    </a:ext>
                  </a:extLst>
                </p14:cNvPr>
                <p14:cNvContentPartPr/>
                <p14:nvPr/>
              </p14:nvContentPartPr>
              <p14:xfrm>
                <a:off x="9575343" y="5184036"/>
                <a:ext cx="97920" cy="140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1AFFB22-B25F-104F-A41D-79D19EFD5E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66703" y="5175396"/>
                  <a:ext cx="115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413C553-C62A-9D49-A422-1CAEC488D4F0}"/>
                    </a:ext>
                  </a:extLst>
                </p14:cNvPr>
                <p14:cNvContentPartPr/>
                <p14:nvPr/>
              </p14:nvContentPartPr>
              <p14:xfrm>
                <a:off x="9601983" y="5392476"/>
                <a:ext cx="36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413C553-C62A-9D49-A422-1CAEC488D4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92983" y="53834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E629A5D-C044-2F48-BF3D-AA6B8FB913E2}"/>
                    </a:ext>
                  </a:extLst>
                </p14:cNvPr>
                <p14:cNvContentPartPr/>
                <p14:nvPr/>
              </p14:nvContentPartPr>
              <p14:xfrm>
                <a:off x="9279423" y="5182596"/>
                <a:ext cx="224280" cy="189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E629A5D-C044-2F48-BF3D-AA6B8FB913E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70783" y="5173956"/>
                  <a:ext cx="24192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3D33AF9-0362-CB49-B126-6332793F2292}"/>
              </a:ext>
            </a:extLst>
          </p:cNvPr>
          <p:cNvGrpSpPr/>
          <p:nvPr/>
        </p:nvGrpSpPr>
        <p:grpSpPr>
          <a:xfrm>
            <a:off x="9552303" y="5699196"/>
            <a:ext cx="292680" cy="426240"/>
            <a:chOff x="9552303" y="5699196"/>
            <a:chExt cx="29268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71CC8DB-B979-0346-8B5E-F17614BFFAF5}"/>
                    </a:ext>
                  </a:extLst>
                </p14:cNvPr>
                <p14:cNvContentPartPr/>
                <p14:nvPr/>
              </p14:nvContentPartPr>
              <p14:xfrm>
                <a:off x="9777663" y="5706756"/>
                <a:ext cx="67320" cy="164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71CC8DB-B979-0346-8B5E-F17614BFFAF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69023" y="5697756"/>
                  <a:ext cx="84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3D92CF0-0FDD-C040-9838-8E8DFDEE7526}"/>
                    </a:ext>
                  </a:extLst>
                </p14:cNvPr>
                <p14:cNvContentPartPr/>
                <p14:nvPr/>
              </p14:nvContentPartPr>
              <p14:xfrm>
                <a:off x="9807543" y="5949036"/>
                <a:ext cx="36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3D92CF0-0FDD-C040-9838-8E8DFDEE752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98543" y="59400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3873F9C-07C7-4041-89BE-AE325E783F26}"/>
                    </a:ext>
                  </a:extLst>
                </p14:cNvPr>
                <p14:cNvContentPartPr/>
                <p14:nvPr/>
              </p14:nvContentPartPr>
              <p14:xfrm>
                <a:off x="9552303" y="5699196"/>
                <a:ext cx="150480" cy="426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3873F9C-07C7-4041-89BE-AE325E783F2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43663" y="5690196"/>
                  <a:ext cx="168120" cy="44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50A5F99-5953-644D-8340-0F13505C0C97}"/>
              </a:ext>
            </a:extLst>
          </p:cNvPr>
          <p:cNvGrpSpPr/>
          <p:nvPr/>
        </p:nvGrpSpPr>
        <p:grpSpPr>
          <a:xfrm>
            <a:off x="10418463" y="5145156"/>
            <a:ext cx="527040" cy="331560"/>
            <a:chOff x="10418463" y="5145156"/>
            <a:chExt cx="52704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8AF5855-D248-2C4B-8ECA-242D5443FB88}"/>
                    </a:ext>
                  </a:extLst>
                </p14:cNvPr>
                <p14:cNvContentPartPr/>
                <p14:nvPr/>
              </p14:nvContentPartPr>
              <p14:xfrm>
                <a:off x="10418463" y="5216076"/>
                <a:ext cx="142560" cy="260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8AF5855-D248-2C4B-8ECA-242D5443FB8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09823" y="5207436"/>
                  <a:ext cx="160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92FC494-AD58-2E49-8153-0468F7814176}"/>
                    </a:ext>
                  </a:extLst>
                </p14:cNvPr>
                <p14:cNvContentPartPr/>
                <p14:nvPr/>
              </p14:nvContentPartPr>
              <p14:xfrm>
                <a:off x="10623663" y="5236596"/>
                <a:ext cx="58680" cy="2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92FC494-AD58-2E49-8153-0468F781417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15023" y="5227596"/>
                  <a:ext cx="76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ACEA8AB-2C22-C742-89A8-6A6ECDB08C9D}"/>
                    </a:ext>
                  </a:extLst>
                </p14:cNvPr>
                <p14:cNvContentPartPr/>
                <p14:nvPr/>
              </p14:nvContentPartPr>
              <p14:xfrm>
                <a:off x="10635183" y="5312196"/>
                <a:ext cx="79200" cy="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ACEA8AB-2C22-C742-89A8-6A6ECDB08C9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626543" y="5303556"/>
                  <a:ext cx="96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E1FE7A5-8627-F440-B9CF-65B8821A9847}"/>
                    </a:ext>
                  </a:extLst>
                </p14:cNvPr>
                <p14:cNvContentPartPr/>
                <p14:nvPr/>
              </p14:nvContentPartPr>
              <p14:xfrm>
                <a:off x="10744263" y="5151996"/>
                <a:ext cx="201240" cy="105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E1FE7A5-8627-F440-B9CF-65B8821A984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35623" y="5143356"/>
                  <a:ext cx="218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B34587F-2363-2341-808D-37C2CA29265E}"/>
                    </a:ext>
                  </a:extLst>
                </p14:cNvPr>
                <p14:cNvContentPartPr/>
                <p14:nvPr/>
              </p14:nvContentPartPr>
              <p14:xfrm>
                <a:off x="10900143" y="5145156"/>
                <a:ext cx="360" cy="216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B34587F-2363-2341-808D-37C2CA29265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891143" y="5136516"/>
                  <a:ext cx="1800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461CB95D-85BB-1C47-8C84-612B2C833302}"/>
                  </a:ext>
                </a:extLst>
              </p14:cNvPr>
              <p14:cNvContentPartPr/>
              <p14:nvPr/>
            </p14:nvContentPartPr>
            <p14:xfrm>
              <a:off x="10306503" y="4957596"/>
              <a:ext cx="25920" cy="8625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461CB95D-85BB-1C47-8C84-612B2C83330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297863" y="4948956"/>
                <a:ext cx="43560" cy="8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A6180938-9E6D-AE46-9355-29E3BFB479FE}"/>
                  </a:ext>
                </a:extLst>
              </p14:cNvPr>
              <p14:cNvContentPartPr/>
              <p14:nvPr/>
            </p14:nvContentPartPr>
            <p14:xfrm>
              <a:off x="10213983" y="5377716"/>
              <a:ext cx="960480" cy="1681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A6180938-9E6D-AE46-9355-29E3BFB479F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204983" y="5368716"/>
                <a:ext cx="97812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34431F3-B392-D049-A409-388E61C2056D}"/>
              </a:ext>
            </a:extLst>
          </p:cNvPr>
          <p:cNvGrpSpPr/>
          <p:nvPr/>
        </p:nvGrpSpPr>
        <p:grpSpPr>
          <a:xfrm>
            <a:off x="11237823" y="5202396"/>
            <a:ext cx="499320" cy="317520"/>
            <a:chOff x="11237823" y="5202396"/>
            <a:chExt cx="49932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6CEBBAA-6B70-DD4C-8AA4-9906FFEEFDEE}"/>
                    </a:ext>
                  </a:extLst>
                </p14:cNvPr>
                <p14:cNvContentPartPr/>
                <p14:nvPr/>
              </p14:nvContentPartPr>
              <p14:xfrm>
                <a:off x="11237823" y="5202396"/>
                <a:ext cx="153000" cy="164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6CEBBAA-6B70-DD4C-8AA4-9906FFEEFDE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28823" y="5193396"/>
                  <a:ext cx="170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1B42010-46D3-7C4B-A292-ED6745818964}"/>
                    </a:ext>
                  </a:extLst>
                </p14:cNvPr>
                <p14:cNvContentPartPr/>
                <p14:nvPr/>
              </p14:nvContentPartPr>
              <p14:xfrm>
                <a:off x="11389743" y="5206356"/>
                <a:ext cx="118080" cy="313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1B42010-46D3-7C4B-A292-ED674581896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380743" y="5197716"/>
                  <a:ext cx="1357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066D7EE-7B77-5645-B94A-B39D1443A45D}"/>
                    </a:ext>
                  </a:extLst>
                </p14:cNvPr>
                <p14:cNvContentPartPr/>
                <p14:nvPr/>
              </p14:nvContentPartPr>
              <p14:xfrm>
                <a:off x="11493423" y="5205636"/>
                <a:ext cx="243720" cy="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066D7EE-7B77-5645-B94A-B39D1443A45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484423" y="5196996"/>
                  <a:ext cx="261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B8039CC-E670-0742-B176-4A15DD37F553}"/>
                    </a:ext>
                  </a:extLst>
                </p14:cNvPr>
                <p14:cNvContentPartPr/>
                <p14:nvPr/>
              </p14:nvContentPartPr>
              <p14:xfrm>
                <a:off x="11551743" y="5279796"/>
                <a:ext cx="137880" cy="192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B8039CC-E670-0742-B176-4A15DD37F55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543103" y="5271156"/>
                  <a:ext cx="15552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CBE214F-5901-6144-9D6E-D82FD30C4093}"/>
              </a:ext>
            </a:extLst>
          </p:cNvPr>
          <p:cNvGrpSpPr/>
          <p:nvPr/>
        </p:nvGrpSpPr>
        <p:grpSpPr>
          <a:xfrm>
            <a:off x="9870543" y="5344956"/>
            <a:ext cx="287280" cy="244800"/>
            <a:chOff x="9870543" y="5344956"/>
            <a:chExt cx="28728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EDE21C1-3A86-A945-9532-A3805837912C}"/>
                    </a:ext>
                  </a:extLst>
                </p14:cNvPr>
                <p14:cNvContentPartPr/>
                <p14:nvPr/>
              </p14:nvContentPartPr>
              <p14:xfrm>
                <a:off x="9896103" y="5344956"/>
                <a:ext cx="190080" cy="56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EDE21C1-3A86-A945-9532-A3805837912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887103" y="5335956"/>
                  <a:ext cx="207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7CEF69C-97EF-174E-BD23-6EE1F57701DF}"/>
                    </a:ext>
                  </a:extLst>
                </p14:cNvPr>
                <p14:cNvContentPartPr/>
                <p14:nvPr/>
              </p14:nvContentPartPr>
              <p14:xfrm>
                <a:off x="9870543" y="5446836"/>
                <a:ext cx="112680" cy="118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7CEF69C-97EF-174E-BD23-6EE1F57701D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61543" y="5437836"/>
                  <a:ext cx="130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DEEA91F-E346-014B-B571-CDB401714594}"/>
                    </a:ext>
                  </a:extLst>
                </p14:cNvPr>
                <p14:cNvContentPartPr/>
                <p14:nvPr/>
              </p14:nvContentPartPr>
              <p14:xfrm>
                <a:off x="10026063" y="5431716"/>
                <a:ext cx="131760" cy="26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DEEA91F-E346-014B-B571-CDB40171459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17423" y="5423076"/>
                  <a:ext cx="149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7A6FA39-5AF5-424C-9B6C-DEDCEAA67924}"/>
                    </a:ext>
                  </a:extLst>
                </p14:cNvPr>
                <p14:cNvContentPartPr/>
                <p14:nvPr/>
              </p14:nvContentPartPr>
              <p14:xfrm>
                <a:off x="10023903" y="5462676"/>
                <a:ext cx="103320" cy="127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7A6FA39-5AF5-424C-9B6C-DEDCEAA6792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15263" y="5454036"/>
                  <a:ext cx="120960" cy="14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66710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746BC1-CEF3-EB47-9B26-24ED0EB6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7569200" cy="609600"/>
          </a:xfrm>
          <a:noFill/>
          <a:ln>
            <a:noFill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CA" dirty="0"/>
              <a:t>Lecture 01 Quiz</a:t>
            </a:r>
            <a:endParaRPr lang="en-US" sz="4000" b="1" dirty="0">
              <a:solidFill>
                <a:schemeClr val="tx1"/>
              </a:solidFill>
              <a:latin typeface="Century 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B8DB899D-8C5E-704F-9571-ED697D09405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24000" y="2133600"/>
                <a:ext cx="9525000" cy="3962400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5" tIns="45718" rIns="91435" bIns="45718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eaLnBrk="1" hangingPunct="1">
                  <a:defRPr sz="2000" kern="0">
                    <a:solidFill>
                      <a:srgbClr val="002060"/>
                    </a:solidFill>
                    <a:latin typeface="Raleway Light" panose="020B0403030101060003" pitchFamily="34" charset="77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9pPr>
              </a:lstStyle>
              <a:p>
                <a:r>
                  <a:rPr lang="en-CA" sz="2800" dirty="0"/>
                  <a:t>2. 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CA" sz="2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CA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CA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CA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45, 4</m:t>
                        </m:r>
                      </m:e>
                    </m:d>
                  </m:oMath>
                </a14:m>
                <a:r>
                  <a:rPr lang="en-CA" sz="2800" dirty="0"/>
                  <a:t> is a point in a Cylindrical Coordinates system. Which one of these is its equivalent point in Cartesian coordinates using the x-axis and </a:t>
                </a:r>
                <a:r>
                  <a:rPr lang="en-CA" sz="2800" dirty="0" err="1"/>
                  <a:t>xy</a:t>
                </a:r>
                <a:r>
                  <a:rPr lang="en-CA" sz="2800" dirty="0"/>
                  <a:t>-plane as references?</a:t>
                </a:r>
              </a:p>
              <a:p>
                <a:pPr marL="457200" indent="-457200">
                  <a:buAutoNum type="arabicPeriod"/>
                </a:pPr>
                <a:endParaRPr lang="en-CA" dirty="0"/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(4, 3, 3)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(3, 3, 4)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 , 4, 4)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(3, 3, 3)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, 3, 3)</a:t>
                </a:r>
              </a:p>
            </p:txBody>
          </p:sp>
        </mc:Choice>
        <mc:Fallback xmlns="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B8DB899D-8C5E-704F-9571-ED697D094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2133600"/>
                <a:ext cx="9525000" cy="3962400"/>
              </a:xfrm>
              <a:prstGeom prst="rect">
                <a:avLst/>
              </a:prstGeom>
              <a:blipFill>
                <a:blip r:embed="rId2"/>
                <a:stretch>
                  <a:fillRect l="-1467"/>
                </a:stretch>
              </a:blip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A30906-8AE9-ED43-A626-8A8C0B977967}"/>
              </a:ext>
            </a:extLst>
          </p:cNvPr>
          <p:cNvCxnSpPr/>
          <p:nvPr/>
        </p:nvCxnSpPr>
        <p:spPr bwMode="auto">
          <a:xfrm>
            <a:off x="7010400" y="4191000"/>
            <a:ext cx="0" cy="2057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7D2291-D5EA-A744-82EE-415801155E0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73455" y="4743518"/>
            <a:ext cx="2146319" cy="9694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040814-643D-704A-AC93-3213F2EC00E6}"/>
              </a:ext>
            </a:extLst>
          </p:cNvPr>
          <p:cNvCxnSpPr>
            <a:cxnSpLocks/>
          </p:cNvCxnSpPr>
          <p:nvPr/>
        </p:nvCxnSpPr>
        <p:spPr bwMode="auto">
          <a:xfrm flipH="1">
            <a:off x="6057900" y="4762500"/>
            <a:ext cx="1866900" cy="914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FFDF560-9FBD-F14B-B7D6-04FD0A23D133}"/>
              </a:ext>
            </a:extLst>
          </p:cNvPr>
          <p:cNvSpPr txBox="1"/>
          <p:nvPr/>
        </p:nvSpPr>
        <p:spPr>
          <a:xfrm>
            <a:off x="7904136" y="446353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DDC253-679B-AA4B-9F0B-A6047AEB0B3B}"/>
              </a:ext>
            </a:extLst>
          </p:cNvPr>
          <p:cNvSpPr txBox="1"/>
          <p:nvPr/>
        </p:nvSpPr>
        <p:spPr>
          <a:xfrm>
            <a:off x="5724709" y="448494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33C82-2EEB-3049-AC8C-DDCD0D1148E7}"/>
              </a:ext>
            </a:extLst>
          </p:cNvPr>
          <p:cNvSpPr txBox="1"/>
          <p:nvPr/>
        </p:nvSpPr>
        <p:spPr>
          <a:xfrm>
            <a:off x="6862887" y="3865437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D4E08C3-00D4-284B-B473-E647C0B58195}"/>
                  </a:ext>
                </a:extLst>
              </p14:cNvPr>
              <p14:cNvContentPartPr/>
              <p14:nvPr/>
            </p14:nvContentPartPr>
            <p14:xfrm>
              <a:off x="6999989" y="5217865"/>
              <a:ext cx="251529" cy="604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D4E08C3-00D4-284B-B473-E647C0B581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1353" y="5208866"/>
                <a:ext cx="269161" cy="621998"/>
              </a:xfrm>
              <a:prstGeom prst="rect">
                <a:avLst/>
              </a:prstGeom>
            </p:spPr>
          </p:pic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E7C921-D213-AC49-AE03-DBFA0209346C}"/>
              </a:ext>
            </a:extLst>
          </p:cNvPr>
          <p:cNvCxnSpPr>
            <a:cxnSpLocks/>
          </p:cNvCxnSpPr>
          <p:nvPr/>
        </p:nvCxnSpPr>
        <p:spPr bwMode="auto">
          <a:xfrm flipH="1">
            <a:off x="7243599" y="4832866"/>
            <a:ext cx="9719" cy="10019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8F4A6EC-E05D-F241-BC24-5AB476759EC0}"/>
                  </a:ext>
                </a:extLst>
              </p14:cNvPr>
              <p14:cNvContentPartPr/>
              <p14:nvPr/>
            </p14:nvContentPartPr>
            <p14:xfrm>
              <a:off x="7398335" y="6254479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8F4A6EC-E05D-F241-BC24-5AB476759E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89695" y="624583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3E8E6D96-9E7F-8B4C-A7B3-8550EA9B5D72}"/>
              </a:ext>
            </a:extLst>
          </p:cNvPr>
          <p:cNvGrpSpPr/>
          <p:nvPr/>
        </p:nvGrpSpPr>
        <p:grpSpPr>
          <a:xfrm>
            <a:off x="6432368" y="4413563"/>
            <a:ext cx="1216080" cy="513000"/>
            <a:chOff x="6432368" y="4413563"/>
            <a:chExt cx="121608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0445171-FAE2-C740-8622-FEF3CD80AF7B}"/>
                    </a:ext>
                  </a:extLst>
                </p14:cNvPr>
                <p14:cNvContentPartPr/>
                <p14:nvPr/>
              </p14:nvContentPartPr>
              <p14:xfrm>
                <a:off x="7017728" y="4415723"/>
                <a:ext cx="630720" cy="196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0445171-FAE2-C740-8622-FEF3CD80AF7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09088" y="4406723"/>
                  <a:ext cx="648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8CA6D0-AF38-6848-8555-65C45EA4ED79}"/>
                    </a:ext>
                  </a:extLst>
                </p14:cNvPr>
                <p14:cNvContentPartPr/>
                <p14:nvPr/>
              </p14:nvContentPartPr>
              <p14:xfrm>
                <a:off x="6432368" y="4413563"/>
                <a:ext cx="575640" cy="306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8CA6D0-AF38-6848-8555-65C45EA4ED7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23728" y="4404563"/>
                  <a:ext cx="5932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A1CBC4D-C929-7D41-BBBB-57E5FE2790B0}"/>
                    </a:ext>
                  </a:extLst>
                </p14:cNvPr>
                <p14:cNvContentPartPr/>
                <p14:nvPr/>
              </p14:nvContentPartPr>
              <p14:xfrm>
                <a:off x="6450368" y="4593563"/>
                <a:ext cx="1107000" cy="333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A1CBC4D-C929-7D41-BBBB-57E5FE2790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41728" y="4584923"/>
                  <a:ext cx="1124640" cy="35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AAE23FD-7F0D-3E47-A22E-B8E8ACFBD9BB}"/>
                  </a:ext>
                </a:extLst>
              </p14:cNvPr>
              <p14:cNvContentPartPr/>
              <p14:nvPr/>
            </p14:nvContentPartPr>
            <p14:xfrm>
              <a:off x="7559168" y="4594643"/>
              <a:ext cx="17280" cy="885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AAE23FD-7F0D-3E47-A22E-B8E8ACFBD9B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50168" y="4586003"/>
                <a:ext cx="34920" cy="9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0B5B1F0-E7DE-2947-BA5C-8680F0636668}"/>
                  </a:ext>
                </a:extLst>
              </p14:cNvPr>
              <p14:cNvContentPartPr/>
              <p14:nvPr/>
            </p14:nvContentPartPr>
            <p14:xfrm>
              <a:off x="6446768" y="4671323"/>
              <a:ext cx="11880" cy="83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0B5B1F0-E7DE-2947-BA5C-8680F063666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38128" y="4662683"/>
                <a:ext cx="29520" cy="85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FD9D0EE9-093F-2341-AB35-E246623C365C}"/>
              </a:ext>
            </a:extLst>
          </p:cNvPr>
          <p:cNvGrpSpPr/>
          <p:nvPr/>
        </p:nvGrpSpPr>
        <p:grpSpPr>
          <a:xfrm>
            <a:off x="6363608" y="5385203"/>
            <a:ext cx="1216440" cy="442800"/>
            <a:chOff x="6363608" y="5385203"/>
            <a:chExt cx="121644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3826CED-4C57-9F47-90F0-AAA85AD262DF}"/>
                    </a:ext>
                  </a:extLst>
                </p14:cNvPr>
                <p14:cNvContentPartPr/>
                <p14:nvPr/>
              </p14:nvContentPartPr>
              <p14:xfrm>
                <a:off x="6363608" y="5504363"/>
                <a:ext cx="1216440" cy="323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3826CED-4C57-9F47-90F0-AAA85AD262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54608" y="5495363"/>
                  <a:ext cx="12340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42F3E1-99FE-4D4F-862A-785DB167C11A}"/>
                    </a:ext>
                  </a:extLst>
                </p14:cNvPr>
                <p14:cNvContentPartPr/>
                <p14:nvPr/>
              </p14:nvContentPartPr>
              <p14:xfrm>
                <a:off x="6393128" y="5460083"/>
                <a:ext cx="112320" cy="159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42F3E1-99FE-4D4F-862A-785DB167C11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84488" y="5451083"/>
                  <a:ext cx="129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71BBC27-16D6-9F47-9C7A-40C6AECB0F5C}"/>
                    </a:ext>
                  </a:extLst>
                </p14:cNvPr>
                <p14:cNvContentPartPr/>
                <p14:nvPr/>
              </p14:nvContentPartPr>
              <p14:xfrm>
                <a:off x="6699128" y="5385203"/>
                <a:ext cx="407160" cy="159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71BBC27-16D6-9F47-9C7A-40C6AECB0F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90128" y="5376203"/>
                  <a:ext cx="4248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CB71D22-48DE-6947-A591-05794B3A2F7D}"/>
              </a:ext>
            </a:extLst>
          </p:cNvPr>
          <p:cNvGrpSpPr/>
          <p:nvPr/>
        </p:nvGrpSpPr>
        <p:grpSpPr>
          <a:xfrm>
            <a:off x="6657728" y="5047163"/>
            <a:ext cx="1851840" cy="602640"/>
            <a:chOff x="6657728" y="5047163"/>
            <a:chExt cx="185184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3DF899F-B8E3-C845-8EDF-9ABEBB17E4B5}"/>
                    </a:ext>
                  </a:extLst>
                </p14:cNvPr>
                <p14:cNvContentPartPr/>
                <p14:nvPr/>
              </p14:nvContentPartPr>
              <p14:xfrm>
                <a:off x="7275348" y="5149606"/>
                <a:ext cx="114840" cy="88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3DF899F-B8E3-C845-8EDF-9ABEBB17E4B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66348" y="5140606"/>
                  <a:ext cx="132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ABD8066-F40F-6842-A960-8D96FFDA1CCB}"/>
                    </a:ext>
                  </a:extLst>
                </p14:cNvPr>
                <p14:cNvContentPartPr/>
                <p14:nvPr/>
              </p14:nvContentPartPr>
              <p14:xfrm>
                <a:off x="7358148" y="5137006"/>
                <a:ext cx="360" cy="198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ABD8066-F40F-6842-A960-8D96FFDA1C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49508" y="5128006"/>
                  <a:ext cx="18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A57ABC9-3116-4648-A222-EB285CF22740}"/>
                    </a:ext>
                  </a:extLst>
                </p14:cNvPr>
                <p14:cNvContentPartPr/>
                <p14:nvPr/>
              </p14:nvContentPartPr>
              <p14:xfrm>
                <a:off x="6657728" y="5488523"/>
                <a:ext cx="122760" cy="144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A57ABC9-3116-4648-A222-EB285CF227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49088" y="5479883"/>
                  <a:ext cx="140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F2D0E84-540B-1944-8FEC-01860E1194B9}"/>
                    </a:ext>
                  </a:extLst>
                </p14:cNvPr>
                <p14:cNvContentPartPr/>
                <p14:nvPr/>
              </p14:nvContentPartPr>
              <p14:xfrm>
                <a:off x="6797408" y="5542883"/>
                <a:ext cx="78480" cy="106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F2D0E84-540B-1944-8FEC-01860E1194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88408" y="5534243"/>
                  <a:ext cx="96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1252591-C138-874D-ABAF-C2A6A8E592C2}"/>
                    </a:ext>
                  </a:extLst>
                </p14:cNvPr>
                <p14:cNvContentPartPr/>
                <p14:nvPr/>
              </p14:nvContentPartPr>
              <p14:xfrm>
                <a:off x="6795248" y="5544683"/>
                <a:ext cx="7200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1252591-C138-874D-ABAF-C2A6A8E592C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86608" y="5535683"/>
                  <a:ext cx="89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53D67D4-4E05-A549-A8CC-8349B67A3585}"/>
                    </a:ext>
                  </a:extLst>
                </p14:cNvPr>
                <p14:cNvContentPartPr/>
                <p14:nvPr/>
              </p14:nvContentPartPr>
              <p14:xfrm>
                <a:off x="7178288" y="5290523"/>
                <a:ext cx="968760" cy="302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53D67D4-4E05-A549-A8CC-8349B67A35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69648" y="5281883"/>
                  <a:ext cx="9864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0DF9631-82D8-FB44-99ED-55AFF471DB99}"/>
                    </a:ext>
                  </a:extLst>
                </p14:cNvPr>
                <p14:cNvContentPartPr/>
                <p14:nvPr/>
              </p14:nvContentPartPr>
              <p14:xfrm>
                <a:off x="8102048" y="5047163"/>
                <a:ext cx="114840" cy="160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0DF9631-82D8-FB44-99ED-55AFF471DB9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93408" y="5038523"/>
                  <a:ext cx="132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51208B5-9E3F-5547-A5E8-761F8C48182F}"/>
                    </a:ext>
                  </a:extLst>
                </p14:cNvPr>
                <p14:cNvContentPartPr/>
                <p14:nvPr/>
              </p14:nvContentPartPr>
              <p14:xfrm>
                <a:off x="8230568" y="5047523"/>
                <a:ext cx="96840" cy="222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51208B5-9E3F-5547-A5E8-761F8C48182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21568" y="5038523"/>
                  <a:ext cx="114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7DCC6F-13BD-8C44-A22B-FA536D4FE968}"/>
                    </a:ext>
                  </a:extLst>
                </p14:cNvPr>
                <p14:cNvContentPartPr/>
                <p14:nvPr/>
              </p14:nvContentPartPr>
              <p14:xfrm>
                <a:off x="8334968" y="5060843"/>
                <a:ext cx="17460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7DCC6F-13BD-8C44-A22B-FA536D4FE96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26328" y="5052203"/>
                  <a:ext cx="19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5FCCEE5-B357-6849-BB70-395AD08EF712}"/>
                    </a:ext>
                  </a:extLst>
                </p14:cNvPr>
                <p14:cNvContentPartPr/>
                <p14:nvPr/>
              </p14:nvContentPartPr>
              <p14:xfrm>
                <a:off x="8371688" y="5147243"/>
                <a:ext cx="109800" cy="129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5FCCEE5-B357-6849-BB70-395AD08EF7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63048" y="5138243"/>
                  <a:ext cx="12744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BC92CD5-9ED1-484E-A830-2C3A207C21FF}"/>
              </a:ext>
            </a:extLst>
          </p:cNvPr>
          <p:cNvGrpSpPr/>
          <p:nvPr/>
        </p:nvGrpSpPr>
        <p:grpSpPr>
          <a:xfrm>
            <a:off x="7203663" y="4576716"/>
            <a:ext cx="86040" cy="315360"/>
            <a:chOff x="7203663" y="4576716"/>
            <a:chExt cx="8604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13C121B-1818-8D40-8323-BD19C3E5BDC2}"/>
                    </a:ext>
                  </a:extLst>
                </p14:cNvPr>
                <p14:cNvContentPartPr/>
                <p14:nvPr/>
              </p14:nvContentPartPr>
              <p14:xfrm>
                <a:off x="7251183" y="4837716"/>
                <a:ext cx="6120" cy="16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13C121B-1818-8D40-8323-BD19C3E5BDC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33543" y="4819716"/>
                  <a:ext cx="41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13E4844-AFBC-E24C-8E78-2D88E27EF5B0}"/>
                    </a:ext>
                  </a:extLst>
                </p14:cNvPr>
                <p14:cNvContentPartPr/>
                <p14:nvPr/>
              </p14:nvContentPartPr>
              <p14:xfrm>
                <a:off x="7242183" y="4829436"/>
                <a:ext cx="45000" cy="62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13E4844-AFBC-E24C-8E78-2D88E27EF5B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24543" y="4811436"/>
                  <a:ext cx="80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4DBA3A-D834-C74C-BCCC-6A6F057780BA}"/>
                    </a:ext>
                  </a:extLst>
                </p14:cNvPr>
                <p14:cNvContentPartPr/>
                <p14:nvPr/>
              </p14:nvContentPartPr>
              <p14:xfrm>
                <a:off x="7203663" y="4576716"/>
                <a:ext cx="6120" cy="176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4DBA3A-D834-C74C-BCCC-6A6F057780B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86023" y="4559076"/>
                  <a:ext cx="41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7D9CC3F-5C17-014A-AC76-85296C27DFD2}"/>
                    </a:ext>
                  </a:extLst>
                </p14:cNvPr>
                <p14:cNvContentPartPr/>
                <p14:nvPr/>
              </p14:nvContentPartPr>
              <p14:xfrm>
                <a:off x="7203663" y="4577436"/>
                <a:ext cx="86040" cy="100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7D9CC3F-5C17-014A-AC76-85296C27DFD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85663" y="4559796"/>
                  <a:ext cx="121680" cy="1360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2E89F4A-8F41-7A46-ACDB-A93B778C8663}"/>
              </a:ext>
            </a:extLst>
          </p:cNvPr>
          <p:cNvCxnSpPr/>
          <p:nvPr/>
        </p:nvCxnSpPr>
        <p:spPr bwMode="auto">
          <a:xfrm>
            <a:off x="10062509" y="4255532"/>
            <a:ext cx="0" cy="2057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7B1CC6D-C275-164E-82C1-2832F35C6C9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025564" y="4808050"/>
            <a:ext cx="2146319" cy="9694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39F7696-FB75-7C40-B966-CD7A604CF14C}"/>
              </a:ext>
            </a:extLst>
          </p:cNvPr>
          <p:cNvCxnSpPr>
            <a:cxnSpLocks/>
          </p:cNvCxnSpPr>
          <p:nvPr/>
        </p:nvCxnSpPr>
        <p:spPr bwMode="auto">
          <a:xfrm flipH="1">
            <a:off x="9110009" y="4827032"/>
            <a:ext cx="1866900" cy="914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372C1B9E-A653-0148-A3F5-80E28B12282A}"/>
              </a:ext>
            </a:extLst>
          </p:cNvPr>
          <p:cNvSpPr txBox="1"/>
          <p:nvPr/>
        </p:nvSpPr>
        <p:spPr>
          <a:xfrm>
            <a:off x="10956245" y="4528066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6372D39-62BF-CD49-94EB-5D3CB98CFEB8}"/>
              </a:ext>
            </a:extLst>
          </p:cNvPr>
          <p:cNvSpPr txBox="1"/>
          <p:nvPr/>
        </p:nvSpPr>
        <p:spPr>
          <a:xfrm>
            <a:off x="8814346" y="4518650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6CDDF2A-5DC5-8945-BA82-EF2DC109129E}"/>
              </a:ext>
            </a:extLst>
          </p:cNvPr>
          <p:cNvSpPr txBox="1"/>
          <p:nvPr/>
        </p:nvSpPr>
        <p:spPr>
          <a:xfrm>
            <a:off x="9916222" y="394050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0B374B8-D873-904B-9B7D-B2721B4AC41A}"/>
              </a:ext>
            </a:extLst>
          </p:cNvPr>
          <p:cNvGrpSpPr/>
          <p:nvPr/>
        </p:nvGrpSpPr>
        <p:grpSpPr>
          <a:xfrm>
            <a:off x="10255772" y="4641248"/>
            <a:ext cx="86040" cy="315360"/>
            <a:chOff x="7203663" y="4576716"/>
            <a:chExt cx="8604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FDDD3A5-714C-5949-BE69-F54FD2369601}"/>
                    </a:ext>
                  </a:extLst>
                </p14:cNvPr>
                <p14:cNvContentPartPr/>
                <p14:nvPr/>
              </p14:nvContentPartPr>
              <p14:xfrm>
                <a:off x="7251183" y="4837716"/>
                <a:ext cx="6120" cy="16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FDDD3A5-714C-5949-BE69-F54FD236960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33543" y="4819716"/>
                  <a:ext cx="41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D6E9541-A92B-D84A-87B4-3E1E5DD4B1A5}"/>
                    </a:ext>
                  </a:extLst>
                </p14:cNvPr>
                <p14:cNvContentPartPr/>
                <p14:nvPr/>
              </p14:nvContentPartPr>
              <p14:xfrm>
                <a:off x="7242183" y="4829436"/>
                <a:ext cx="45000" cy="62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D6E9541-A92B-D84A-87B4-3E1E5DD4B1A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24543" y="4811436"/>
                  <a:ext cx="80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9E96265-6C07-B74F-A2E1-8B8B11FC71D8}"/>
                    </a:ext>
                  </a:extLst>
                </p14:cNvPr>
                <p14:cNvContentPartPr/>
                <p14:nvPr/>
              </p14:nvContentPartPr>
              <p14:xfrm>
                <a:off x="7203663" y="4576716"/>
                <a:ext cx="6120" cy="176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9E96265-6C07-B74F-A2E1-8B8B11FC71D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86023" y="4559076"/>
                  <a:ext cx="41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D244B64-0D46-2F46-9694-56D1783FD28C}"/>
                    </a:ext>
                  </a:extLst>
                </p14:cNvPr>
                <p14:cNvContentPartPr/>
                <p14:nvPr/>
              </p14:nvContentPartPr>
              <p14:xfrm>
                <a:off x="7203663" y="4577436"/>
                <a:ext cx="86040" cy="100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D244B64-0D46-2F46-9694-56D1783FD2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85663" y="4559796"/>
                  <a:ext cx="1216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B9DCF15-8F17-874F-9C95-BC6B5F8DE1F8}"/>
              </a:ext>
            </a:extLst>
          </p:cNvPr>
          <p:cNvGrpSpPr/>
          <p:nvPr/>
        </p:nvGrpSpPr>
        <p:grpSpPr>
          <a:xfrm>
            <a:off x="4577103" y="3904956"/>
            <a:ext cx="1920240" cy="646560"/>
            <a:chOff x="4577103" y="3904956"/>
            <a:chExt cx="192024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1DD50F7-C491-3B4D-9456-E273896D3399}"/>
                    </a:ext>
                  </a:extLst>
                </p14:cNvPr>
                <p14:cNvContentPartPr/>
                <p14:nvPr/>
              </p14:nvContentPartPr>
              <p14:xfrm>
                <a:off x="4577103" y="4029156"/>
                <a:ext cx="143640" cy="403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1DD50F7-C491-3B4D-9456-E273896D33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59103" y="4011156"/>
                  <a:ext cx="1792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F4453DD-BD6F-934D-9D8F-3A6BE6AC0281}"/>
                    </a:ext>
                  </a:extLst>
                </p14:cNvPr>
                <p14:cNvContentPartPr/>
                <p14:nvPr/>
              </p14:nvContentPartPr>
              <p14:xfrm>
                <a:off x="4767543" y="4204476"/>
                <a:ext cx="15012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F4453DD-BD6F-934D-9D8F-3A6BE6AC02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49543" y="4186836"/>
                  <a:ext cx="185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73019E3-D0E7-F140-894E-9631A74FD108}"/>
                    </a:ext>
                  </a:extLst>
                </p14:cNvPr>
                <p14:cNvContentPartPr/>
                <p14:nvPr/>
              </p14:nvContentPartPr>
              <p14:xfrm>
                <a:off x="4776183" y="4316076"/>
                <a:ext cx="2091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73019E3-D0E7-F140-894E-9631A74FD10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758543" y="4298436"/>
                  <a:ext cx="244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A3DC9C1-5FF3-FB4C-9ED9-518E6451240E}"/>
                    </a:ext>
                  </a:extLst>
                </p14:cNvPr>
                <p14:cNvContentPartPr/>
                <p14:nvPr/>
              </p14:nvContentPartPr>
              <p14:xfrm>
                <a:off x="5040423" y="3977676"/>
                <a:ext cx="155880" cy="440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A3DC9C1-5FF3-FB4C-9ED9-518E6451240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22783" y="3959676"/>
                  <a:ext cx="1915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2088071-C833-1F47-BE9B-8D48466C37E1}"/>
                    </a:ext>
                  </a:extLst>
                </p14:cNvPr>
                <p14:cNvContentPartPr/>
                <p14:nvPr/>
              </p14:nvContentPartPr>
              <p14:xfrm>
                <a:off x="5211783" y="4108356"/>
                <a:ext cx="181800" cy="190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2088071-C833-1F47-BE9B-8D48466C37E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93783" y="4090356"/>
                  <a:ext cx="217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7C720D9-592F-FA46-A88A-E19775041698}"/>
                    </a:ext>
                  </a:extLst>
                </p14:cNvPr>
                <p14:cNvContentPartPr/>
                <p14:nvPr/>
              </p14:nvContentPartPr>
              <p14:xfrm>
                <a:off x="5471343" y="4311756"/>
                <a:ext cx="61920" cy="118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7C720D9-592F-FA46-A88A-E1977504169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53343" y="4293756"/>
                  <a:ext cx="97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38FC46A-D736-7546-8368-785A5F784458}"/>
                    </a:ext>
                  </a:extLst>
                </p14:cNvPr>
                <p14:cNvContentPartPr/>
                <p14:nvPr/>
              </p14:nvContentPartPr>
              <p14:xfrm>
                <a:off x="5683023" y="4000716"/>
                <a:ext cx="243360" cy="303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38FC46A-D736-7546-8368-785A5F78445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65383" y="3982716"/>
                  <a:ext cx="279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9616AE2-F6AF-E645-825D-C649E77AA2CB}"/>
                    </a:ext>
                  </a:extLst>
                </p14:cNvPr>
                <p14:cNvContentPartPr/>
                <p14:nvPr/>
              </p14:nvContentPartPr>
              <p14:xfrm>
                <a:off x="5959503" y="4323276"/>
                <a:ext cx="56880" cy="86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9616AE2-F6AF-E645-825D-C649E77AA2C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41503" y="4305636"/>
                  <a:ext cx="92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1161B33-6ACF-D64D-ACC9-57BC1366D238}"/>
                    </a:ext>
                  </a:extLst>
                </p14:cNvPr>
                <p14:cNvContentPartPr/>
                <p14:nvPr/>
              </p14:nvContentPartPr>
              <p14:xfrm>
                <a:off x="5987943" y="4302036"/>
                <a:ext cx="3564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1161B33-6ACF-D64D-ACC9-57BC1366D23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70303" y="4284396"/>
                  <a:ext cx="71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B5AE4F2-98AF-6946-B691-989BFC5FC329}"/>
                    </a:ext>
                  </a:extLst>
                </p14:cNvPr>
                <p14:cNvContentPartPr/>
                <p14:nvPr/>
              </p14:nvContentPartPr>
              <p14:xfrm>
                <a:off x="6172623" y="3904956"/>
                <a:ext cx="165960" cy="415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B5AE4F2-98AF-6946-B691-989BFC5FC32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54623" y="3887316"/>
                  <a:ext cx="2016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E88FC49-4870-A942-A64B-E54EB6879F6F}"/>
                    </a:ext>
                  </a:extLst>
                </p14:cNvPr>
                <p14:cNvContentPartPr/>
                <p14:nvPr/>
              </p14:nvContentPartPr>
              <p14:xfrm>
                <a:off x="6331383" y="3972636"/>
                <a:ext cx="165960" cy="578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E88FC49-4870-A942-A64B-E54EB6879F6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13743" y="3954996"/>
                  <a:ext cx="201600" cy="61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F5688FA-097C-524D-93F6-EB6DCFA18D19}"/>
              </a:ext>
            </a:extLst>
          </p:cNvPr>
          <p:cNvGrpSpPr/>
          <p:nvPr/>
        </p:nvGrpSpPr>
        <p:grpSpPr>
          <a:xfrm>
            <a:off x="8488143" y="3848796"/>
            <a:ext cx="1430640" cy="644760"/>
            <a:chOff x="8488143" y="3848796"/>
            <a:chExt cx="143064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5AD4418-E5F2-784C-A508-F6716A444F8D}"/>
                    </a:ext>
                  </a:extLst>
                </p14:cNvPr>
                <p14:cNvContentPartPr/>
                <p14:nvPr/>
              </p14:nvContentPartPr>
              <p14:xfrm>
                <a:off x="8488143" y="4003596"/>
                <a:ext cx="6840" cy="362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5AD4418-E5F2-784C-A508-F6716A444F8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70503" y="3985956"/>
                  <a:ext cx="424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25E2794-46BC-304E-BB02-03D9271BBA2C}"/>
                    </a:ext>
                  </a:extLst>
                </p14:cNvPr>
                <p14:cNvContentPartPr/>
                <p14:nvPr/>
              </p14:nvContentPartPr>
              <p14:xfrm>
                <a:off x="8504703" y="4004316"/>
                <a:ext cx="165240" cy="164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25E2794-46BC-304E-BB02-03D9271BBA2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86703" y="3986676"/>
                  <a:ext cx="200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BFE4213-12D9-B14A-AEB1-EB5FA309F215}"/>
                    </a:ext>
                  </a:extLst>
                </p14:cNvPr>
                <p14:cNvContentPartPr/>
                <p14:nvPr/>
              </p14:nvContentPartPr>
              <p14:xfrm>
                <a:off x="8781903" y="4066956"/>
                <a:ext cx="8028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BFE4213-12D9-B14A-AEB1-EB5FA309F21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63903" y="4049316"/>
                  <a:ext cx="115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162D412-ADBF-D24E-84F6-72BC371DEFDE}"/>
                    </a:ext>
                  </a:extLst>
                </p14:cNvPr>
                <p14:cNvContentPartPr/>
                <p14:nvPr/>
              </p14:nvContentPartPr>
              <p14:xfrm>
                <a:off x="8744103" y="4169556"/>
                <a:ext cx="9036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162D412-ADBF-D24E-84F6-72BC371DEFD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26103" y="4151556"/>
                  <a:ext cx="12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3687A16-83D2-5F4F-855A-C3C6FEBC99F0}"/>
                    </a:ext>
                  </a:extLst>
                </p14:cNvPr>
                <p14:cNvContentPartPr/>
                <p14:nvPr/>
              </p14:nvContentPartPr>
              <p14:xfrm>
                <a:off x="8917263" y="3848796"/>
                <a:ext cx="182880" cy="496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3687A16-83D2-5F4F-855A-C3C6FEBC99F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99263" y="3831156"/>
                  <a:ext cx="21852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57646A0-9A5E-8049-BCC5-C203D95ACA3C}"/>
                    </a:ext>
                  </a:extLst>
                </p14:cNvPr>
                <p14:cNvContentPartPr/>
                <p14:nvPr/>
              </p14:nvContentPartPr>
              <p14:xfrm>
                <a:off x="9023463" y="4049676"/>
                <a:ext cx="204840" cy="173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57646A0-9A5E-8049-BCC5-C203D95ACA3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05463" y="4031676"/>
                  <a:ext cx="240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CD70443-D121-1444-9E5C-1747C6D9D387}"/>
                    </a:ext>
                  </a:extLst>
                </p14:cNvPr>
                <p14:cNvContentPartPr/>
                <p14:nvPr/>
              </p14:nvContentPartPr>
              <p14:xfrm>
                <a:off x="9304263" y="4169556"/>
                <a:ext cx="360" cy="54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CD70443-D121-1444-9E5C-1747C6D9D38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86263" y="4151916"/>
                  <a:ext cx="36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E4EA5C7-E5C4-F746-B77F-0E87FCEDBFCA}"/>
                    </a:ext>
                  </a:extLst>
                </p14:cNvPr>
                <p14:cNvContentPartPr/>
                <p14:nvPr/>
              </p14:nvContentPartPr>
              <p14:xfrm>
                <a:off x="9356103" y="4061916"/>
                <a:ext cx="182880" cy="431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E4EA5C7-E5C4-F746-B77F-0E87FCEDBFC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38103" y="4044276"/>
                  <a:ext cx="2185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4F5379C-AC43-7F4C-80D4-73CC6992ADDC}"/>
                    </a:ext>
                  </a:extLst>
                </p14:cNvPr>
                <p14:cNvContentPartPr/>
                <p14:nvPr/>
              </p14:nvContentPartPr>
              <p14:xfrm>
                <a:off x="9605943" y="4199796"/>
                <a:ext cx="27360" cy="85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4F5379C-AC43-7F4C-80D4-73CC6992ADD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87943" y="4182156"/>
                  <a:ext cx="63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B9BE7D7-9A31-EF41-A3C9-C3B0BF882CC7}"/>
                    </a:ext>
                  </a:extLst>
                </p14:cNvPr>
                <p14:cNvContentPartPr/>
                <p14:nvPr/>
              </p14:nvContentPartPr>
              <p14:xfrm>
                <a:off x="9653823" y="4076676"/>
                <a:ext cx="190800" cy="345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B9BE7D7-9A31-EF41-A3C9-C3B0BF882CC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35823" y="4058676"/>
                  <a:ext cx="2264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3C9901B-2317-764D-85D8-B52FB5AA6FAE}"/>
                    </a:ext>
                  </a:extLst>
                </p14:cNvPr>
                <p14:cNvContentPartPr/>
                <p14:nvPr/>
              </p14:nvContentPartPr>
              <p14:xfrm>
                <a:off x="9816903" y="3873276"/>
                <a:ext cx="101880" cy="360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3C9901B-2317-764D-85D8-B52FB5AA6FA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98903" y="3855276"/>
                  <a:ext cx="137520" cy="39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9E33799-62FC-0C45-9018-3F7B81B68946}"/>
                  </a:ext>
                </a:extLst>
              </p14:cNvPr>
              <p14:cNvContentPartPr/>
              <p14:nvPr/>
            </p14:nvContentPartPr>
            <p14:xfrm>
              <a:off x="10078983" y="5299956"/>
              <a:ext cx="360" cy="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9E33799-62FC-0C45-9018-3F7B81B689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69983" y="5291316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1BEF1EB-3528-6A46-9252-16EFCFAA1E7B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19776" y="4866127"/>
            <a:ext cx="9719" cy="10019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61A6A3F-CBA5-B94E-947E-334C50882338}"/>
                  </a:ext>
                </a:extLst>
              </p14:cNvPr>
              <p14:cNvContentPartPr/>
              <p14:nvPr/>
            </p14:nvContentPartPr>
            <p14:xfrm>
              <a:off x="10065303" y="5282316"/>
              <a:ext cx="267120" cy="5688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61A6A3F-CBA5-B94E-947E-334C508823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056303" y="5273676"/>
                <a:ext cx="284760" cy="58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7252838-D236-1D44-AA1D-25D7E6029B26}"/>
              </a:ext>
            </a:extLst>
          </p:cNvPr>
          <p:cNvGrpSpPr/>
          <p:nvPr/>
        </p:nvGrpSpPr>
        <p:grpSpPr>
          <a:xfrm>
            <a:off x="9279423" y="5182596"/>
            <a:ext cx="1076040" cy="670680"/>
            <a:chOff x="9279423" y="5182596"/>
            <a:chExt cx="107604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443BB84-4691-194F-861C-743350BB99F5}"/>
                    </a:ext>
                  </a:extLst>
                </p14:cNvPr>
                <p14:cNvContentPartPr/>
                <p14:nvPr/>
              </p14:nvContentPartPr>
              <p14:xfrm>
                <a:off x="9687663" y="5470956"/>
                <a:ext cx="667800" cy="382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443BB84-4691-194F-861C-743350BB99F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79023" y="5461956"/>
                  <a:ext cx="6854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E1001E0-6C12-DB4C-87C8-549FE5295BA9}"/>
                    </a:ext>
                  </a:extLst>
                </p14:cNvPr>
                <p14:cNvContentPartPr/>
                <p14:nvPr/>
              </p14:nvContentPartPr>
              <p14:xfrm>
                <a:off x="9666783" y="5268996"/>
                <a:ext cx="402840" cy="208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E1001E0-6C12-DB4C-87C8-549FE5295BA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57783" y="5259996"/>
                  <a:ext cx="420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1AFFB22-B25F-104F-A41D-79D19EFD5E14}"/>
                    </a:ext>
                  </a:extLst>
                </p14:cNvPr>
                <p14:cNvContentPartPr/>
                <p14:nvPr/>
              </p14:nvContentPartPr>
              <p14:xfrm>
                <a:off x="9575343" y="5184036"/>
                <a:ext cx="97920" cy="140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1AFFB22-B25F-104F-A41D-79D19EFD5E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66703" y="5175396"/>
                  <a:ext cx="115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413C553-C62A-9D49-A422-1CAEC488D4F0}"/>
                    </a:ext>
                  </a:extLst>
                </p14:cNvPr>
                <p14:cNvContentPartPr/>
                <p14:nvPr/>
              </p14:nvContentPartPr>
              <p14:xfrm>
                <a:off x="9601983" y="5392476"/>
                <a:ext cx="36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413C553-C62A-9D49-A422-1CAEC488D4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92983" y="53834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E629A5D-C044-2F48-BF3D-AA6B8FB913E2}"/>
                    </a:ext>
                  </a:extLst>
                </p14:cNvPr>
                <p14:cNvContentPartPr/>
                <p14:nvPr/>
              </p14:nvContentPartPr>
              <p14:xfrm>
                <a:off x="9279423" y="5182596"/>
                <a:ext cx="224280" cy="189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E629A5D-C044-2F48-BF3D-AA6B8FB913E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70783" y="5173956"/>
                  <a:ext cx="24192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3D33AF9-0362-CB49-B126-6332793F2292}"/>
              </a:ext>
            </a:extLst>
          </p:cNvPr>
          <p:cNvGrpSpPr/>
          <p:nvPr/>
        </p:nvGrpSpPr>
        <p:grpSpPr>
          <a:xfrm>
            <a:off x="9552303" y="5699196"/>
            <a:ext cx="292680" cy="426240"/>
            <a:chOff x="9552303" y="5699196"/>
            <a:chExt cx="29268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71CC8DB-B979-0346-8B5E-F17614BFFAF5}"/>
                    </a:ext>
                  </a:extLst>
                </p14:cNvPr>
                <p14:cNvContentPartPr/>
                <p14:nvPr/>
              </p14:nvContentPartPr>
              <p14:xfrm>
                <a:off x="9777663" y="5706756"/>
                <a:ext cx="67320" cy="164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71CC8DB-B979-0346-8B5E-F17614BFFAF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69023" y="5697756"/>
                  <a:ext cx="84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3D92CF0-0FDD-C040-9838-8E8DFDEE7526}"/>
                    </a:ext>
                  </a:extLst>
                </p14:cNvPr>
                <p14:cNvContentPartPr/>
                <p14:nvPr/>
              </p14:nvContentPartPr>
              <p14:xfrm>
                <a:off x="9807543" y="5949036"/>
                <a:ext cx="36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3D92CF0-0FDD-C040-9838-8E8DFDEE752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98543" y="59400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3873F9C-07C7-4041-89BE-AE325E783F26}"/>
                    </a:ext>
                  </a:extLst>
                </p14:cNvPr>
                <p14:cNvContentPartPr/>
                <p14:nvPr/>
              </p14:nvContentPartPr>
              <p14:xfrm>
                <a:off x="9552303" y="5699196"/>
                <a:ext cx="150480" cy="426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3873F9C-07C7-4041-89BE-AE325E783F2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43663" y="5690196"/>
                  <a:ext cx="168120" cy="44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50A5F99-5953-644D-8340-0F13505C0C97}"/>
              </a:ext>
            </a:extLst>
          </p:cNvPr>
          <p:cNvGrpSpPr/>
          <p:nvPr/>
        </p:nvGrpSpPr>
        <p:grpSpPr>
          <a:xfrm>
            <a:off x="10418463" y="5145156"/>
            <a:ext cx="527040" cy="331560"/>
            <a:chOff x="10418463" y="5145156"/>
            <a:chExt cx="52704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8AF5855-D248-2C4B-8ECA-242D5443FB88}"/>
                    </a:ext>
                  </a:extLst>
                </p14:cNvPr>
                <p14:cNvContentPartPr/>
                <p14:nvPr/>
              </p14:nvContentPartPr>
              <p14:xfrm>
                <a:off x="10418463" y="5216076"/>
                <a:ext cx="142560" cy="260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8AF5855-D248-2C4B-8ECA-242D5443FB8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09823" y="5207436"/>
                  <a:ext cx="160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92FC494-AD58-2E49-8153-0468F7814176}"/>
                    </a:ext>
                  </a:extLst>
                </p14:cNvPr>
                <p14:cNvContentPartPr/>
                <p14:nvPr/>
              </p14:nvContentPartPr>
              <p14:xfrm>
                <a:off x="10623663" y="5236596"/>
                <a:ext cx="58680" cy="2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92FC494-AD58-2E49-8153-0468F781417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15023" y="5227596"/>
                  <a:ext cx="76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ACEA8AB-2C22-C742-89A8-6A6ECDB08C9D}"/>
                    </a:ext>
                  </a:extLst>
                </p14:cNvPr>
                <p14:cNvContentPartPr/>
                <p14:nvPr/>
              </p14:nvContentPartPr>
              <p14:xfrm>
                <a:off x="10635183" y="5312196"/>
                <a:ext cx="79200" cy="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ACEA8AB-2C22-C742-89A8-6A6ECDB08C9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626543" y="5303556"/>
                  <a:ext cx="96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E1FE7A5-8627-F440-B9CF-65B8821A9847}"/>
                    </a:ext>
                  </a:extLst>
                </p14:cNvPr>
                <p14:cNvContentPartPr/>
                <p14:nvPr/>
              </p14:nvContentPartPr>
              <p14:xfrm>
                <a:off x="10744263" y="5151996"/>
                <a:ext cx="201240" cy="105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E1FE7A5-8627-F440-B9CF-65B8821A984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35623" y="5143356"/>
                  <a:ext cx="218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B34587F-2363-2341-808D-37C2CA29265E}"/>
                    </a:ext>
                  </a:extLst>
                </p14:cNvPr>
                <p14:cNvContentPartPr/>
                <p14:nvPr/>
              </p14:nvContentPartPr>
              <p14:xfrm>
                <a:off x="10900143" y="5145156"/>
                <a:ext cx="360" cy="216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B34587F-2363-2341-808D-37C2CA29265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891143" y="5136516"/>
                  <a:ext cx="1800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461CB95D-85BB-1C47-8C84-612B2C833302}"/>
                  </a:ext>
                </a:extLst>
              </p14:cNvPr>
              <p14:cNvContentPartPr/>
              <p14:nvPr/>
            </p14:nvContentPartPr>
            <p14:xfrm>
              <a:off x="10306503" y="4957596"/>
              <a:ext cx="25920" cy="8625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461CB95D-85BB-1C47-8C84-612B2C83330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297863" y="4948956"/>
                <a:ext cx="43560" cy="8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A6180938-9E6D-AE46-9355-29E3BFB479FE}"/>
                  </a:ext>
                </a:extLst>
              </p14:cNvPr>
              <p14:cNvContentPartPr/>
              <p14:nvPr/>
            </p14:nvContentPartPr>
            <p14:xfrm>
              <a:off x="10213983" y="5377716"/>
              <a:ext cx="960480" cy="1681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A6180938-9E6D-AE46-9355-29E3BFB479F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204983" y="5368716"/>
                <a:ext cx="97812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34431F3-B392-D049-A409-388E61C2056D}"/>
              </a:ext>
            </a:extLst>
          </p:cNvPr>
          <p:cNvGrpSpPr/>
          <p:nvPr/>
        </p:nvGrpSpPr>
        <p:grpSpPr>
          <a:xfrm>
            <a:off x="11237823" y="5202396"/>
            <a:ext cx="499320" cy="317520"/>
            <a:chOff x="11237823" y="5202396"/>
            <a:chExt cx="49932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6CEBBAA-6B70-DD4C-8AA4-9906FFEEFDEE}"/>
                    </a:ext>
                  </a:extLst>
                </p14:cNvPr>
                <p14:cNvContentPartPr/>
                <p14:nvPr/>
              </p14:nvContentPartPr>
              <p14:xfrm>
                <a:off x="11237823" y="5202396"/>
                <a:ext cx="153000" cy="164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6CEBBAA-6B70-DD4C-8AA4-9906FFEEFDE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28823" y="5193396"/>
                  <a:ext cx="170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1B42010-46D3-7C4B-A292-ED6745818964}"/>
                    </a:ext>
                  </a:extLst>
                </p14:cNvPr>
                <p14:cNvContentPartPr/>
                <p14:nvPr/>
              </p14:nvContentPartPr>
              <p14:xfrm>
                <a:off x="11389743" y="5206356"/>
                <a:ext cx="118080" cy="313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1B42010-46D3-7C4B-A292-ED674581896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380743" y="5197716"/>
                  <a:ext cx="1357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066D7EE-7B77-5645-B94A-B39D1443A45D}"/>
                    </a:ext>
                  </a:extLst>
                </p14:cNvPr>
                <p14:cNvContentPartPr/>
                <p14:nvPr/>
              </p14:nvContentPartPr>
              <p14:xfrm>
                <a:off x="11493423" y="5205636"/>
                <a:ext cx="243720" cy="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066D7EE-7B77-5645-B94A-B39D1443A45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484423" y="5196996"/>
                  <a:ext cx="261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B8039CC-E670-0742-B176-4A15DD37F553}"/>
                    </a:ext>
                  </a:extLst>
                </p14:cNvPr>
                <p14:cNvContentPartPr/>
                <p14:nvPr/>
              </p14:nvContentPartPr>
              <p14:xfrm>
                <a:off x="11551743" y="5279796"/>
                <a:ext cx="137880" cy="192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B8039CC-E670-0742-B176-4A15DD37F55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543103" y="5271156"/>
                  <a:ext cx="15552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186776B-56F7-FB45-8F91-390FDE9AB7FA}"/>
              </a:ext>
            </a:extLst>
          </p:cNvPr>
          <p:cNvGrpSpPr/>
          <p:nvPr/>
        </p:nvGrpSpPr>
        <p:grpSpPr>
          <a:xfrm>
            <a:off x="8113383" y="6105276"/>
            <a:ext cx="1479600" cy="356040"/>
            <a:chOff x="8113383" y="6105276"/>
            <a:chExt cx="147960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9BFA2BA-DABD-3447-B2BF-70DA19EC42D4}"/>
                    </a:ext>
                  </a:extLst>
                </p14:cNvPr>
                <p14:cNvContentPartPr/>
                <p14:nvPr/>
              </p14:nvContentPartPr>
              <p14:xfrm>
                <a:off x="8113383" y="6124356"/>
                <a:ext cx="110520" cy="269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9BFA2BA-DABD-3447-B2BF-70DA19EC42D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04743" y="6115356"/>
                  <a:ext cx="128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3E8B1C2-34EC-E543-A2A3-3184ADF32658}"/>
                    </a:ext>
                  </a:extLst>
                </p14:cNvPr>
                <p14:cNvContentPartPr/>
                <p14:nvPr/>
              </p14:nvContentPartPr>
              <p14:xfrm>
                <a:off x="8227143" y="6217236"/>
                <a:ext cx="118800" cy="138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3E8B1C2-34EC-E543-A2A3-3184ADF3265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18503" y="6208596"/>
                  <a:ext cx="136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7A665AD-BE7F-424C-92C5-6CDC19DB99CF}"/>
                    </a:ext>
                  </a:extLst>
                </p14:cNvPr>
                <p14:cNvContentPartPr/>
                <p14:nvPr/>
              </p14:nvContentPartPr>
              <p14:xfrm>
                <a:off x="8392023" y="6204636"/>
                <a:ext cx="81720" cy="190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7A665AD-BE7F-424C-92C5-6CDC19DB99C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83383" y="6195636"/>
                  <a:ext cx="99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69B9A10-9726-9743-B662-7214F71DBC4E}"/>
                    </a:ext>
                  </a:extLst>
                </p14:cNvPr>
                <p14:cNvContentPartPr/>
                <p14:nvPr/>
              </p14:nvContentPartPr>
              <p14:xfrm>
                <a:off x="8482023" y="6210396"/>
                <a:ext cx="151920" cy="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69B9A10-9726-9743-B662-7214F71DBC4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73023" y="6201756"/>
                  <a:ext cx="16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DC02B02-3B77-4049-AD75-D52E866A90DC}"/>
                    </a:ext>
                  </a:extLst>
                </p14:cNvPr>
                <p14:cNvContentPartPr/>
                <p14:nvPr/>
              </p14:nvContentPartPr>
              <p14:xfrm>
                <a:off x="8507223" y="6291396"/>
                <a:ext cx="135720" cy="135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DC02B02-3B77-4049-AD75-D52E866A90D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98583" y="6282396"/>
                  <a:ext cx="153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F8C7F5D-1B44-7D41-A7D3-E923EB6AF480}"/>
                    </a:ext>
                  </a:extLst>
                </p14:cNvPr>
                <p14:cNvContentPartPr/>
                <p14:nvPr/>
              </p14:nvContentPartPr>
              <p14:xfrm>
                <a:off x="8705583" y="6207876"/>
                <a:ext cx="66600" cy="253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F8C7F5D-1B44-7D41-A7D3-E923EB6AF48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96583" y="6198876"/>
                  <a:ext cx="84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8B9FAA6-672E-BC4A-9A28-E2EBB1614CB7}"/>
                    </a:ext>
                  </a:extLst>
                </p14:cNvPr>
                <p14:cNvContentPartPr/>
                <p14:nvPr/>
              </p14:nvContentPartPr>
              <p14:xfrm>
                <a:off x="8789823" y="6105276"/>
                <a:ext cx="105120" cy="125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8B9FAA6-672E-BC4A-9A28-E2EBB1614CB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80823" y="6096276"/>
                  <a:ext cx="122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D50E5A8-32BE-8D48-AC06-1F744610F83C}"/>
                    </a:ext>
                  </a:extLst>
                </p14:cNvPr>
                <p14:cNvContentPartPr/>
                <p14:nvPr/>
              </p14:nvContentPartPr>
              <p14:xfrm>
                <a:off x="9032463" y="6332796"/>
                <a:ext cx="103320" cy="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D50E5A8-32BE-8D48-AC06-1F744610F83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23463" y="6324156"/>
                  <a:ext cx="120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731720C-BB7A-8F4A-ABF9-77EC8036ACFF}"/>
                    </a:ext>
                  </a:extLst>
                </p14:cNvPr>
                <p14:cNvContentPartPr/>
                <p14:nvPr/>
              </p14:nvContentPartPr>
              <p14:xfrm>
                <a:off x="9057663" y="6407316"/>
                <a:ext cx="83520" cy="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731720C-BB7A-8F4A-ABF9-77EC8036ACF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49023" y="6398676"/>
                  <a:ext cx="101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251DEBC-4AE1-F74B-A16A-0E91FCE0CB9C}"/>
                    </a:ext>
                  </a:extLst>
                </p14:cNvPr>
                <p14:cNvContentPartPr/>
                <p14:nvPr/>
              </p14:nvContentPartPr>
              <p14:xfrm>
                <a:off x="9361143" y="6235956"/>
                <a:ext cx="231840" cy="153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251DEBC-4AE1-F74B-A16A-0E91FCE0CB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352143" y="6226956"/>
                  <a:ext cx="24948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AC5088E-994B-D744-A1E0-BDDE0895D5D4}"/>
              </a:ext>
            </a:extLst>
          </p:cNvPr>
          <p:cNvGrpSpPr/>
          <p:nvPr/>
        </p:nvGrpSpPr>
        <p:grpSpPr>
          <a:xfrm>
            <a:off x="9533943" y="6142356"/>
            <a:ext cx="402120" cy="194760"/>
            <a:chOff x="9533943" y="6142356"/>
            <a:chExt cx="40212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9208384-AE2C-6640-A811-50792C0C520A}"/>
                    </a:ext>
                  </a:extLst>
                </p14:cNvPr>
                <p14:cNvContentPartPr/>
                <p14:nvPr/>
              </p14:nvContentPartPr>
              <p14:xfrm>
                <a:off x="9533943" y="6142356"/>
                <a:ext cx="116640" cy="91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9208384-AE2C-6640-A811-50792C0C520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24943" y="6133716"/>
                  <a:ext cx="134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DABB9FA-17D6-0248-BB30-531896A0562F}"/>
                    </a:ext>
                  </a:extLst>
                </p14:cNvPr>
                <p14:cNvContentPartPr/>
                <p14:nvPr/>
              </p14:nvContentPartPr>
              <p14:xfrm>
                <a:off x="9761823" y="6282036"/>
                <a:ext cx="17424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DABB9FA-17D6-0248-BB30-531896A0562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53183" y="6273396"/>
                  <a:ext cx="191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1705681-D71E-3B40-A859-D007D21486F7}"/>
                    </a:ext>
                  </a:extLst>
                </p14:cNvPr>
                <p14:cNvContentPartPr/>
                <p14:nvPr/>
              </p14:nvContentPartPr>
              <p14:xfrm>
                <a:off x="9864063" y="6217956"/>
                <a:ext cx="360" cy="119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1705681-D71E-3B40-A859-D007D21486F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55423" y="6208956"/>
                  <a:ext cx="180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CBE214F-5901-6144-9D6E-D82FD30C4093}"/>
              </a:ext>
            </a:extLst>
          </p:cNvPr>
          <p:cNvGrpSpPr/>
          <p:nvPr/>
        </p:nvGrpSpPr>
        <p:grpSpPr>
          <a:xfrm>
            <a:off x="9870543" y="5344956"/>
            <a:ext cx="287280" cy="244800"/>
            <a:chOff x="9870543" y="5344956"/>
            <a:chExt cx="28728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EDE21C1-3A86-A945-9532-A3805837912C}"/>
                    </a:ext>
                  </a:extLst>
                </p14:cNvPr>
                <p14:cNvContentPartPr/>
                <p14:nvPr/>
              </p14:nvContentPartPr>
              <p14:xfrm>
                <a:off x="9896103" y="5344956"/>
                <a:ext cx="190080" cy="56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EDE21C1-3A86-A945-9532-A3805837912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87103" y="5335956"/>
                  <a:ext cx="207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7CEF69C-97EF-174E-BD23-6EE1F57701DF}"/>
                    </a:ext>
                  </a:extLst>
                </p14:cNvPr>
                <p14:cNvContentPartPr/>
                <p14:nvPr/>
              </p14:nvContentPartPr>
              <p14:xfrm>
                <a:off x="9870543" y="5446836"/>
                <a:ext cx="112680" cy="118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7CEF69C-97EF-174E-BD23-6EE1F57701D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61543" y="5437836"/>
                  <a:ext cx="130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DEEA91F-E346-014B-B571-CDB401714594}"/>
                    </a:ext>
                  </a:extLst>
                </p14:cNvPr>
                <p14:cNvContentPartPr/>
                <p14:nvPr/>
              </p14:nvContentPartPr>
              <p14:xfrm>
                <a:off x="10026063" y="5431716"/>
                <a:ext cx="131760" cy="26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DEEA91F-E346-014B-B571-CDB40171459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017423" y="5423076"/>
                  <a:ext cx="149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7A6FA39-5AF5-424C-9B6C-DEDCEAA67924}"/>
                    </a:ext>
                  </a:extLst>
                </p14:cNvPr>
                <p14:cNvContentPartPr/>
                <p14:nvPr/>
              </p14:nvContentPartPr>
              <p14:xfrm>
                <a:off x="10023903" y="5462676"/>
                <a:ext cx="103320" cy="127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7A6FA39-5AF5-424C-9B6C-DEDCEAA6792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15263" y="5454036"/>
                  <a:ext cx="12096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F7B9AF44-AF5F-1243-8D2A-57B41BAD15B7}"/>
                  </a:ext>
                </a:extLst>
              </p14:cNvPr>
              <p14:cNvContentPartPr/>
              <p14:nvPr/>
            </p14:nvContentPartPr>
            <p14:xfrm>
              <a:off x="8690463" y="6528120"/>
              <a:ext cx="360" cy="1774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F7B9AF44-AF5F-1243-8D2A-57B41BAD15B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681823" y="6519120"/>
                <a:ext cx="1800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B6BFDFEB-4E6C-7942-AF5D-1723129B5781}"/>
              </a:ext>
            </a:extLst>
          </p:cNvPr>
          <p:cNvGrpSpPr/>
          <p:nvPr/>
        </p:nvGrpSpPr>
        <p:grpSpPr>
          <a:xfrm>
            <a:off x="8762103" y="6493200"/>
            <a:ext cx="1129680" cy="281880"/>
            <a:chOff x="8762103" y="6582636"/>
            <a:chExt cx="112968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F492B97-BD46-F143-8A94-0629AF9D09C5}"/>
                    </a:ext>
                  </a:extLst>
                </p14:cNvPr>
                <p14:cNvContentPartPr/>
                <p14:nvPr/>
              </p14:nvContentPartPr>
              <p14:xfrm>
                <a:off x="8762103" y="6602076"/>
                <a:ext cx="125640" cy="199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F492B97-BD46-F143-8A94-0629AF9D09C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53103" y="6593436"/>
                  <a:ext cx="143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0D78DE8-125A-E342-910A-1650AD331104}"/>
                    </a:ext>
                  </a:extLst>
                </p14:cNvPr>
                <p14:cNvContentPartPr/>
                <p14:nvPr/>
              </p14:nvContentPartPr>
              <p14:xfrm>
                <a:off x="9052983" y="6696756"/>
                <a:ext cx="127440" cy="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0D78DE8-125A-E342-910A-1650AD33110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43983" y="6688116"/>
                  <a:ext cx="145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E306CF0-B986-6A4E-8E07-4B97DA8C9674}"/>
                    </a:ext>
                  </a:extLst>
                </p14:cNvPr>
                <p14:cNvContentPartPr/>
                <p14:nvPr/>
              </p14:nvContentPartPr>
              <p14:xfrm>
                <a:off x="9086463" y="6755796"/>
                <a:ext cx="118080" cy="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E306CF0-B986-6A4E-8E07-4B97DA8C967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077823" y="6746796"/>
                  <a:ext cx="135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BCB9E5E-3EAA-0046-9B4E-C789372BF4F8}"/>
                    </a:ext>
                  </a:extLst>
                </p14:cNvPr>
                <p14:cNvContentPartPr/>
                <p14:nvPr/>
              </p14:nvContentPartPr>
              <p14:xfrm>
                <a:off x="9357903" y="6599556"/>
                <a:ext cx="158760" cy="232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BCB9E5E-3EAA-0046-9B4E-C789372BF4F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348903" y="6590916"/>
                  <a:ext cx="176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6FEA1C4-BD67-8143-9C03-846B58CE5C64}"/>
                    </a:ext>
                  </a:extLst>
                </p14:cNvPr>
                <p14:cNvContentPartPr/>
                <p14:nvPr/>
              </p14:nvContentPartPr>
              <p14:xfrm>
                <a:off x="9593703" y="6692436"/>
                <a:ext cx="214200" cy="172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6FEA1C4-BD67-8143-9C03-846B58CE5C6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85063" y="6683796"/>
                  <a:ext cx="231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1FA7DA1-D7B8-BC43-ACD4-339346DA165C}"/>
                    </a:ext>
                  </a:extLst>
                </p14:cNvPr>
                <p14:cNvContentPartPr/>
                <p14:nvPr/>
              </p14:nvContentPartPr>
              <p14:xfrm>
                <a:off x="9781263" y="6582636"/>
                <a:ext cx="110520" cy="91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1FA7DA1-D7B8-BC43-ACD4-339346DA165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772263" y="6573636"/>
                  <a:ext cx="12816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E811ADD-7FDB-944D-9EDE-988851A13759}"/>
              </a:ext>
            </a:extLst>
          </p:cNvPr>
          <p:cNvGrpSpPr/>
          <p:nvPr/>
        </p:nvGrpSpPr>
        <p:grpSpPr>
          <a:xfrm>
            <a:off x="10161423" y="5987556"/>
            <a:ext cx="1137240" cy="574200"/>
            <a:chOff x="10161423" y="5987556"/>
            <a:chExt cx="113724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8B010FB-3805-A749-8635-6AAAA1C8711F}"/>
                    </a:ext>
                  </a:extLst>
                </p14:cNvPr>
                <p14:cNvContentPartPr/>
                <p14:nvPr/>
              </p14:nvContentPartPr>
              <p14:xfrm>
                <a:off x="10161423" y="6229836"/>
                <a:ext cx="212400" cy="331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8B010FB-3805-A749-8635-6AAAA1C8711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52783" y="6221196"/>
                  <a:ext cx="2300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64C3DAB-C4F9-A24F-A2A8-29BE34BFCC37}"/>
                    </a:ext>
                  </a:extLst>
                </p14:cNvPr>
                <p14:cNvContentPartPr/>
                <p14:nvPr/>
              </p14:nvContentPartPr>
              <p14:xfrm>
                <a:off x="10380663" y="6086916"/>
                <a:ext cx="131760" cy="95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64C3DAB-C4F9-A24F-A2A8-29BE34BFCC3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71663" y="6078276"/>
                  <a:ext cx="149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17DF6F3-863F-2146-ADAC-A03AE9C6F576}"/>
                    </a:ext>
                  </a:extLst>
                </p14:cNvPr>
                <p14:cNvContentPartPr/>
                <p14:nvPr/>
              </p14:nvContentPartPr>
              <p14:xfrm>
                <a:off x="10567143" y="6316956"/>
                <a:ext cx="110880" cy="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17DF6F3-863F-2146-ADAC-A03AE9C6F57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58143" y="6308316"/>
                  <a:ext cx="128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029B54C-EBB4-EA46-8D45-8A33013BBA51}"/>
                    </a:ext>
                  </a:extLst>
                </p14:cNvPr>
                <p14:cNvContentPartPr/>
                <p14:nvPr/>
              </p14:nvContentPartPr>
              <p14:xfrm>
                <a:off x="10553463" y="6390396"/>
                <a:ext cx="111960" cy="2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029B54C-EBB4-EA46-8D45-8A33013BBA5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544463" y="6381396"/>
                  <a:ext cx="129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2222DFD-1437-704C-BA55-968B535F12E8}"/>
                    </a:ext>
                  </a:extLst>
                </p14:cNvPr>
                <p14:cNvContentPartPr/>
                <p14:nvPr/>
              </p14:nvContentPartPr>
              <p14:xfrm>
                <a:off x="10761183" y="6194556"/>
                <a:ext cx="224640" cy="194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2222DFD-1437-704C-BA55-968B535F12E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52543" y="6185556"/>
                  <a:ext cx="242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CF15061-281A-E141-B102-3F0B5E4AD6AB}"/>
                    </a:ext>
                  </a:extLst>
                </p14:cNvPr>
                <p14:cNvContentPartPr/>
                <p14:nvPr/>
              </p14:nvContentPartPr>
              <p14:xfrm>
                <a:off x="10929303" y="5987556"/>
                <a:ext cx="64800" cy="105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CF15061-281A-E141-B102-3F0B5E4AD6A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920303" y="5978916"/>
                  <a:ext cx="82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E28D26B-045B-CE4F-A6BD-596AF99B1156}"/>
                    </a:ext>
                  </a:extLst>
                </p14:cNvPr>
                <p14:cNvContentPartPr/>
                <p14:nvPr/>
              </p14:nvContentPartPr>
              <p14:xfrm>
                <a:off x="11084103" y="6253956"/>
                <a:ext cx="214560" cy="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E28D26B-045B-CE4F-A6BD-596AF99B115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075103" y="6244956"/>
                  <a:ext cx="232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781BD5B-C3E1-4247-A856-48702C0E8E2D}"/>
                    </a:ext>
                  </a:extLst>
                </p14:cNvPr>
                <p14:cNvContentPartPr/>
                <p14:nvPr/>
              </p14:nvContentPartPr>
              <p14:xfrm>
                <a:off x="11198583" y="6179796"/>
                <a:ext cx="360" cy="168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781BD5B-C3E1-4247-A856-48702C0E8E2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89943" y="6170796"/>
                  <a:ext cx="1800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70832C5B-0B2F-AB41-87C3-751D552125B0}"/>
              </a:ext>
            </a:extLst>
          </p:cNvPr>
          <p:cNvGrpSpPr/>
          <p:nvPr/>
        </p:nvGrpSpPr>
        <p:grpSpPr>
          <a:xfrm>
            <a:off x="11397663" y="6070716"/>
            <a:ext cx="266040" cy="312840"/>
            <a:chOff x="11397663" y="6070716"/>
            <a:chExt cx="26604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C63B409-5A4E-AA48-B69F-CB025C1D19B1}"/>
                    </a:ext>
                  </a:extLst>
                </p14:cNvPr>
                <p14:cNvContentPartPr/>
                <p14:nvPr/>
              </p14:nvContentPartPr>
              <p14:xfrm>
                <a:off x="11397663" y="6192396"/>
                <a:ext cx="206640" cy="191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C63B409-5A4E-AA48-B69F-CB025C1D19B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388663" y="6183756"/>
                  <a:ext cx="224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1366166-3ECB-854A-BA58-4617796C4E08}"/>
                    </a:ext>
                  </a:extLst>
                </p14:cNvPr>
                <p14:cNvContentPartPr/>
                <p14:nvPr/>
              </p14:nvContentPartPr>
              <p14:xfrm>
                <a:off x="11578383" y="6070716"/>
                <a:ext cx="85320" cy="99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1366166-3ECB-854A-BA58-4617796C4E0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569743" y="6061716"/>
                  <a:ext cx="10296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49AC4C6C-1CA5-6342-9CC2-102A2FFA53FF}"/>
              </a:ext>
            </a:extLst>
          </p:cNvPr>
          <p:cNvGrpSpPr/>
          <p:nvPr/>
        </p:nvGrpSpPr>
        <p:grpSpPr>
          <a:xfrm>
            <a:off x="8041023" y="6566640"/>
            <a:ext cx="454680" cy="260280"/>
            <a:chOff x="8041023" y="6656076"/>
            <a:chExt cx="45468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A36A0AD-997F-8B4D-8549-0AA2A573A4F6}"/>
                    </a:ext>
                  </a:extLst>
                </p14:cNvPr>
                <p14:cNvContentPartPr/>
                <p14:nvPr/>
              </p14:nvContentPartPr>
              <p14:xfrm>
                <a:off x="8041023" y="6726636"/>
                <a:ext cx="25848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A36A0AD-997F-8B4D-8549-0AA2A573A4F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032023" y="6717636"/>
                  <a:ext cx="276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B4E7C2E-351E-6E46-BE85-4FA71FBD4552}"/>
                    </a:ext>
                  </a:extLst>
                </p14:cNvPr>
                <p14:cNvContentPartPr/>
                <p14:nvPr/>
              </p14:nvContentPartPr>
              <p14:xfrm>
                <a:off x="8051823" y="6793596"/>
                <a:ext cx="295920" cy="2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B4E7C2E-351E-6E46-BE85-4FA71FBD455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043183" y="6784956"/>
                  <a:ext cx="313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82CB3E5-4707-0846-A126-45984C0282CF}"/>
                    </a:ext>
                  </a:extLst>
                </p14:cNvPr>
                <p14:cNvContentPartPr/>
                <p14:nvPr/>
              </p14:nvContentPartPr>
              <p14:xfrm>
                <a:off x="8269983" y="6656076"/>
                <a:ext cx="225720" cy="260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82CB3E5-4707-0846-A126-45984C0282C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260983" y="6647436"/>
                  <a:ext cx="24336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326FAC28-F38E-124B-A3EC-46BF18220C6C}"/>
              </a:ext>
            </a:extLst>
          </p:cNvPr>
          <p:cNvGrpSpPr/>
          <p:nvPr/>
        </p:nvGrpSpPr>
        <p:grpSpPr>
          <a:xfrm>
            <a:off x="10023543" y="6579960"/>
            <a:ext cx="411480" cy="291960"/>
            <a:chOff x="10023543" y="6669396"/>
            <a:chExt cx="41148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E46A83B-9BA7-4740-8A09-AD2A1FAB2C89}"/>
                    </a:ext>
                  </a:extLst>
                </p14:cNvPr>
                <p14:cNvContentPartPr/>
                <p14:nvPr/>
              </p14:nvContentPartPr>
              <p14:xfrm>
                <a:off x="10023543" y="6737436"/>
                <a:ext cx="269640" cy="7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E46A83B-9BA7-4740-8A09-AD2A1FAB2C8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14543" y="6728436"/>
                  <a:ext cx="287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6F7D13E-D2C9-C245-AF58-A2E74F480BDB}"/>
                    </a:ext>
                  </a:extLst>
                </p14:cNvPr>
                <p14:cNvContentPartPr/>
                <p14:nvPr/>
              </p14:nvContentPartPr>
              <p14:xfrm>
                <a:off x="10051263" y="6812316"/>
                <a:ext cx="239400" cy="2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6F7D13E-D2C9-C245-AF58-A2E74F480BD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042623" y="6803676"/>
                  <a:ext cx="257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6182759-E10B-A843-A696-94BD2E859220}"/>
                    </a:ext>
                  </a:extLst>
                </p14:cNvPr>
                <p14:cNvContentPartPr/>
                <p14:nvPr/>
              </p14:nvContentPartPr>
              <p14:xfrm>
                <a:off x="10163223" y="6669396"/>
                <a:ext cx="271800" cy="2919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6182759-E10B-A843-A696-94BD2E85922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54583" y="6660756"/>
                  <a:ext cx="28944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E615702-C11C-C848-B89D-67846EE66309}"/>
              </a:ext>
            </a:extLst>
          </p:cNvPr>
          <p:cNvGrpSpPr/>
          <p:nvPr/>
        </p:nvGrpSpPr>
        <p:grpSpPr>
          <a:xfrm>
            <a:off x="10644183" y="6477000"/>
            <a:ext cx="916920" cy="248040"/>
            <a:chOff x="10644183" y="6566436"/>
            <a:chExt cx="91692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9A9F804-55A0-CE42-B785-5C43D1DCABAB}"/>
                    </a:ext>
                  </a:extLst>
                </p14:cNvPr>
                <p14:cNvContentPartPr/>
                <p14:nvPr/>
              </p14:nvContentPartPr>
              <p14:xfrm>
                <a:off x="10644183" y="6591276"/>
                <a:ext cx="214560" cy="180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9A9F804-55A0-CE42-B785-5C43D1DCABA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635543" y="6582276"/>
                  <a:ext cx="232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7102470-8EB6-E846-9CD5-5B12FEC48BB6}"/>
                    </a:ext>
                  </a:extLst>
                </p14:cNvPr>
                <p14:cNvContentPartPr/>
                <p14:nvPr/>
              </p14:nvContentPartPr>
              <p14:xfrm>
                <a:off x="11052423" y="6726636"/>
                <a:ext cx="125640" cy="2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7102470-8EB6-E846-9CD5-5B12FEC48BB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43423" y="6717996"/>
                  <a:ext cx="143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778073D-A68E-D04A-A1C0-1ADC0405D95C}"/>
                    </a:ext>
                  </a:extLst>
                </p14:cNvPr>
                <p14:cNvContentPartPr/>
                <p14:nvPr/>
              </p14:nvContentPartPr>
              <p14:xfrm>
                <a:off x="11061423" y="6808356"/>
                <a:ext cx="128520" cy="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778073D-A68E-D04A-A1C0-1ADC0405D95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052783" y="6799356"/>
                  <a:ext cx="146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3CA6EDB-BF46-034F-AA9B-C9AD3C3D9E06}"/>
                    </a:ext>
                  </a:extLst>
                </p14:cNvPr>
                <p14:cNvContentPartPr/>
                <p14:nvPr/>
              </p14:nvContentPartPr>
              <p14:xfrm>
                <a:off x="11337183" y="6566436"/>
                <a:ext cx="223920" cy="248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3CA6EDB-BF46-034F-AA9B-C9AD3C3D9E0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328183" y="6557436"/>
                  <a:ext cx="241560" cy="26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83411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746BC1-CEF3-EB47-9B26-24ED0EB6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7569200" cy="609600"/>
          </a:xfrm>
          <a:noFill/>
          <a:ln>
            <a:noFill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CA" dirty="0"/>
              <a:t>Lecture 01 Quiz</a:t>
            </a:r>
            <a:endParaRPr lang="en-US" sz="4000" b="1" dirty="0">
              <a:solidFill>
                <a:schemeClr val="tx1"/>
              </a:solidFill>
              <a:latin typeface="Century 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B8DB899D-8C5E-704F-9571-ED697D09405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24000" y="2133600"/>
                <a:ext cx="9525000" cy="3962400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35" tIns="45718" rIns="91435" bIns="45718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eaLnBrk="1" hangingPunct="1">
                  <a:defRPr sz="2000" kern="0">
                    <a:solidFill>
                      <a:srgbClr val="002060"/>
                    </a:solidFill>
                    <a:latin typeface="Raleway Light" panose="020B0403030101060003" pitchFamily="34" charset="77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2pPr>
                <a:lvl3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3pPr>
                <a:lvl4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4pPr>
                <a:lvl5pPr eaLnBrk="0" hangingPunct="0">
                  <a:defRPr sz="2800">
                    <a:solidFill>
                      <a:srgbClr val="002060"/>
                    </a:solidFill>
                    <a:latin typeface="Trebuchet MS" pitchFamily="-110" charset="0"/>
                    <a:ea typeface="ＭＳ Ｐゴシック" pitchFamily="-110" charset="-128"/>
                    <a:cs typeface="ＭＳ Ｐゴシック" pitchFamily="-110" charset="-128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DDDDDD"/>
                    </a:solidFill>
                    <a:latin typeface="Trebuchet MS" pitchFamily="-110" charset="0"/>
                  </a:defRPr>
                </a:lvl9pPr>
              </a:lstStyle>
              <a:p>
                <a:r>
                  <a:rPr lang="en-CA" sz="2800" dirty="0"/>
                  <a:t>2. 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CA" sz="2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CA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CA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CA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45, 4</m:t>
                        </m:r>
                      </m:e>
                    </m:d>
                  </m:oMath>
                </a14:m>
                <a:r>
                  <a:rPr lang="en-CA" sz="2800" dirty="0"/>
                  <a:t> is a point in a Cylindrical Coordinates system. Which one of these is its equivalent point in Cartesian coordinates using the x-axis and </a:t>
                </a:r>
                <a:r>
                  <a:rPr lang="en-CA" sz="2800" dirty="0" err="1"/>
                  <a:t>xy</a:t>
                </a:r>
                <a:r>
                  <a:rPr lang="en-CA" sz="2800" dirty="0"/>
                  <a:t>-plane as references?</a:t>
                </a:r>
              </a:p>
              <a:p>
                <a:pPr marL="457200" indent="-457200">
                  <a:buAutoNum type="arabicPeriod"/>
                </a:pPr>
                <a:endParaRPr lang="en-CA" dirty="0"/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(4, 3, 3)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(3, 3, 4)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 , 4, 4)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(3, 3, 3)</a:t>
                </a:r>
              </a:p>
              <a:p>
                <a:pPr marL="914400" lvl="1" indent="-457200" algn="l">
                  <a:buAutoNum type="arabicPeriod"/>
                </a:pPr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CA" sz="18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, 3, 3)</a:t>
                </a:r>
              </a:p>
            </p:txBody>
          </p:sp>
        </mc:Choice>
        <mc:Fallback xmlns="">
          <p:sp>
            <p:nvSpPr>
              <p:cNvPr id="4" name="Title 6">
                <a:extLst>
                  <a:ext uri="{FF2B5EF4-FFF2-40B4-BE49-F238E27FC236}">
                    <a16:creationId xmlns:a16="http://schemas.microsoft.com/office/drawing/2014/main" id="{B8DB899D-8C5E-704F-9571-ED697D094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2133600"/>
                <a:ext cx="9525000" cy="3962400"/>
              </a:xfrm>
              <a:prstGeom prst="rect">
                <a:avLst/>
              </a:prstGeom>
              <a:blipFill>
                <a:blip r:embed="rId2"/>
                <a:stretch>
                  <a:fillRect l="-1467"/>
                </a:stretch>
              </a:blip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A30906-8AE9-ED43-A626-8A8C0B977967}"/>
              </a:ext>
            </a:extLst>
          </p:cNvPr>
          <p:cNvCxnSpPr/>
          <p:nvPr/>
        </p:nvCxnSpPr>
        <p:spPr bwMode="auto">
          <a:xfrm>
            <a:off x="7010400" y="4191000"/>
            <a:ext cx="0" cy="2057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7D2291-D5EA-A744-82EE-415801155E0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73455" y="4743518"/>
            <a:ext cx="2146319" cy="9694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040814-643D-704A-AC93-3213F2EC00E6}"/>
              </a:ext>
            </a:extLst>
          </p:cNvPr>
          <p:cNvCxnSpPr>
            <a:cxnSpLocks/>
          </p:cNvCxnSpPr>
          <p:nvPr/>
        </p:nvCxnSpPr>
        <p:spPr bwMode="auto">
          <a:xfrm flipH="1">
            <a:off x="6057900" y="4762500"/>
            <a:ext cx="1866900" cy="914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FFDF560-9FBD-F14B-B7D6-04FD0A23D133}"/>
              </a:ext>
            </a:extLst>
          </p:cNvPr>
          <p:cNvSpPr txBox="1"/>
          <p:nvPr/>
        </p:nvSpPr>
        <p:spPr>
          <a:xfrm>
            <a:off x="7904136" y="446353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DDC253-679B-AA4B-9F0B-A6047AEB0B3B}"/>
              </a:ext>
            </a:extLst>
          </p:cNvPr>
          <p:cNvSpPr txBox="1"/>
          <p:nvPr/>
        </p:nvSpPr>
        <p:spPr>
          <a:xfrm>
            <a:off x="5724709" y="448494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33C82-2EEB-3049-AC8C-DDCD0D1148E7}"/>
              </a:ext>
            </a:extLst>
          </p:cNvPr>
          <p:cNvSpPr txBox="1"/>
          <p:nvPr/>
        </p:nvSpPr>
        <p:spPr>
          <a:xfrm>
            <a:off x="6862887" y="3865437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D4E08C3-00D4-284B-B473-E647C0B58195}"/>
                  </a:ext>
                </a:extLst>
              </p14:cNvPr>
              <p14:cNvContentPartPr/>
              <p14:nvPr/>
            </p14:nvContentPartPr>
            <p14:xfrm>
              <a:off x="6999989" y="5217865"/>
              <a:ext cx="251529" cy="604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D4E08C3-00D4-284B-B473-E647C0B581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1353" y="5208866"/>
                <a:ext cx="269161" cy="621998"/>
              </a:xfrm>
              <a:prstGeom prst="rect">
                <a:avLst/>
              </a:prstGeom>
            </p:spPr>
          </p:pic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E7C921-D213-AC49-AE03-DBFA0209346C}"/>
              </a:ext>
            </a:extLst>
          </p:cNvPr>
          <p:cNvCxnSpPr>
            <a:cxnSpLocks/>
          </p:cNvCxnSpPr>
          <p:nvPr/>
        </p:nvCxnSpPr>
        <p:spPr bwMode="auto">
          <a:xfrm flipH="1">
            <a:off x="7243599" y="4832866"/>
            <a:ext cx="9719" cy="10019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8F4A6EC-E05D-F241-BC24-5AB476759EC0}"/>
                  </a:ext>
                </a:extLst>
              </p14:cNvPr>
              <p14:cNvContentPartPr/>
              <p14:nvPr/>
            </p14:nvContentPartPr>
            <p14:xfrm>
              <a:off x="7398335" y="6254479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8F4A6EC-E05D-F241-BC24-5AB476759E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89695" y="624583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3E8E6D96-9E7F-8B4C-A7B3-8550EA9B5D72}"/>
              </a:ext>
            </a:extLst>
          </p:cNvPr>
          <p:cNvGrpSpPr/>
          <p:nvPr/>
        </p:nvGrpSpPr>
        <p:grpSpPr>
          <a:xfrm>
            <a:off x="6432368" y="4413563"/>
            <a:ext cx="1216080" cy="513000"/>
            <a:chOff x="6432368" y="4413563"/>
            <a:chExt cx="121608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0445171-FAE2-C740-8622-FEF3CD80AF7B}"/>
                    </a:ext>
                  </a:extLst>
                </p14:cNvPr>
                <p14:cNvContentPartPr/>
                <p14:nvPr/>
              </p14:nvContentPartPr>
              <p14:xfrm>
                <a:off x="7017728" y="4415723"/>
                <a:ext cx="630720" cy="196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0445171-FAE2-C740-8622-FEF3CD80AF7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09088" y="4406723"/>
                  <a:ext cx="648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8CA6D0-AF38-6848-8555-65C45EA4ED79}"/>
                    </a:ext>
                  </a:extLst>
                </p14:cNvPr>
                <p14:cNvContentPartPr/>
                <p14:nvPr/>
              </p14:nvContentPartPr>
              <p14:xfrm>
                <a:off x="6432368" y="4413563"/>
                <a:ext cx="575640" cy="306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8CA6D0-AF38-6848-8555-65C45EA4ED7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23728" y="4404563"/>
                  <a:ext cx="5932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A1CBC4D-C929-7D41-BBBB-57E5FE2790B0}"/>
                    </a:ext>
                  </a:extLst>
                </p14:cNvPr>
                <p14:cNvContentPartPr/>
                <p14:nvPr/>
              </p14:nvContentPartPr>
              <p14:xfrm>
                <a:off x="6450368" y="4593563"/>
                <a:ext cx="1107000" cy="333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A1CBC4D-C929-7D41-BBBB-57E5FE2790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41728" y="4584923"/>
                  <a:ext cx="1124640" cy="35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AAE23FD-7F0D-3E47-A22E-B8E8ACFBD9BB}"/>
                  </a:ext>
                </a:extLst>
              </p14:cNvPr>
              <p14:cNvContentPartPr/>
              <p14:nvPr/>
            </p14:nvContentPartPr>
            <p14:xfrm>
              <a:off x="7559168" y="4594643"/>
              <a:ext cx="17280" cy="885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AAE23FD-7F0D-3E47-A22E-B8E8ACFBD9B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50168" y="4586003"/>
                <a:ext cx="34920" cy="9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0B5B1F0-E7DE-2947-BA5C-8680F0636668}"/>
                  </a:ext>
                </a:extLst>
              </p14:cNvPr>
              <p14:cNvContentPartPr/>
              <p14:nvPr/>
            </p14:nvContentPartPr>
            <p14:xfrm>
              <a:off x="6446768" y="4671323"/>
              <a:ext cx="11880" cy="839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0B5B1F0-E7DE-2947-BA5C-8680F063666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38128" y="4662683"/>
                <a:ext cx="29520" cy="85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FD9D0EE9-093F-2341-AB35-E246623C365C}"/>
              </a:ext>
            </a:extLst>
          </p:cNvPr>
          <p:cNvGrpSpPr/>
          <p:nvPr/>
        </p:nvGrpSpPr>
        <p:grpSpPr>
          <a:xfrm>
            <a:off x="6363608" y="5385203"/>
            <a:ext cx="1216440" cy="442800"/>
            <a:chOff x="6363608" y="5385203"/>
            <a:chExt cx="121644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3826CED-4C57-9F47-90F0-AAA85AD262DF}"/>
                    </a:ext>
                  </a:extLst>
                </p14:cNvPr>
                <p14:cNvContentPartPr/>
                <p14:nvPr/>
              </p14:nvContentPartPr>
              <p14:xfrm>
                <a:off x="6363608" y="5504363"/>
                <a:ext cx="1216440" cy="323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3826CED-4C57-9F47-90F0-AAA85AD262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54608" y="5495363"/>
                  <a:ext cx="12340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42F3E1-99FE-4D4F-862A-785DB167C11A}"/>
                    </a:ext>
                  </a:extLst>
                </p14:cNvPr>
                <p14:cNvContentPartPr/>
                <p14:nvPr/>
              </p14:nvContentPartPr>
              <p14:xfrm>
                <a:off x="6393128" y="5460083"/>
                <a:ext cx="112320" cy="159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42F3E1-99FE-4D4F-862A-785DB167C11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84488" y="5451083"/>
                  <a:ext cx="129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71BBC27-16D6-9F47-9C7A-40C6AECB0F5C}"/>
                    </a:ext>
                  </a:extLst>
                </p14:cNvPr>
                <p14:cNvContentPartPr/>
                <p14:nvPr/>
              </p14:nvContentPartPr>
              <p14:xfrm>
                <a:off x="6699128" y="5385203"/>
                <a:ext cx="407160" cy="159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71BBC27-16D6-9F47-9C7A-40C6AECB0F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90128" y="5376203"/>
                  <a:ext cx="4248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CB71D22-48DE-6947-A591-05794B3A2F7D}"/>
              </a:ext>
            </a:extLst>
          </p:cNvPr>
          <p:cNvGrpSpPr/>
          <p:nvPr/>
        </p:nvGrpSpPr>
        <p:grpSpPr>
          <a:xfrm>
            <a:off x="6657728" y="5047163"/>
            <a:ext cx="1851840" cy="602640"/>
            <a:chOff x="6657728" y="5047163"/>
            <a:chExt cx="185184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3DF899F-B8E3-C845-8EDF-9ABEBB17E4B5}"/>
                    </a:ext>
                  </a:extLst>
                </p14:cNvPr>
                <p14:cNvContentPartPr/>
                <p14:nvPr/>
              </p14:nvContentPartPr>
              <p14:xfrm>
                <a:off x="7275348" y="5149606"/>
                <a:ext cx="114840" cy="88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3DF899F-B8E3-C845-8EDF-9ABEBB17E4B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66348" y="5140606"/>
                  <a:ext cx="132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ABD8066-F40F-6842-A960-8D96FFDA1CCB}"/>
                    </a:ext>
                  </a:extLst>
                </p14:cNvPr>
                <p14:cNvContentPartPr/>
                <p14:nvPr/>
              </p14:nvContentPartPr>
              <p14:xfrm>
                <a:off x="7358148" y="5137006"/>
                <a:ext cx="360" cy="198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ABD8066-F40F-6842-A960-8D96FFDA1C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49508" y="5128006"/>
                  <a:ext cx="18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A57ABC9-3116-4648-A222-EB285CF22740}"/>
                    </a:ext>
                  </a:extLst>
                </p14:cNvPr>
                <p14:cNvContentPartPr/>
                <p14:nvPr/>
              </p14:nvContentPartPr>
              <p14:xfrm>
                <a:off x="6657728" y="5488523"/>
                <a:ext cx="122760" cy="144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A57ABC9-3116-4648-A222-EB285CF227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49088" y="5479883"/>
                  <a:ext cx="140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F2D0E84-540B-1944-8FEC-01860E1194B9}"/>
                    </a:ext>
                  </a:extLst>
                </p14:cNvPr>
                <p14:cNvContentPartPr/>
                <p14:nvPr/>
              </p14:nvContentPartPr>
              <p14:xfrm>
                <a:off x="6797408" y="5542883"/>
                <a:ext cx="78480" cy="106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F2D0E84-540B-1944-8FEC-01860E1194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88408" y="5534243"/>
                  <a:ext cx="96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1252591-C138-874D-ABAF-C2A6A8E592C2}"/>
                    </a:ext>
                  </a:extLst>
                </p14:cNvPr>
                <p14:cNvContentPartPr/>
                <p14:nvPr/>
              </p14:nvContentPartPr>
              <p14:xfrm>
                <a:off x="6795248" y="5544683"/>
                <a:ext cx="7200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1252591-C138-874D-ABAF-C2A6A8E592C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86608" y="5535683"/>
                  <a:ext cx="89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53D67D4-4E05-A549-A8CC-8349B67A3585}"/>
                    </a:ext>
                  </a:extLst>
                </p14:cNvPr>
                <p14:cNvContentPartPr/>
                <p14:nvPr/>
              </p14:nvContentPartPr>
              <p14:xfrm>
                <a:off x="7178288" y="5290523"/>
                <a:ext cx="968760" cy="302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53D67D4-4E05-A549-A8CC-8349B67A35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69648" y="5281883"/>
                  <a:ext cx="9864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0DF9631-82D8-FB44-99ED-55AFF471DB99}"/>
                    </a:ext>
                  </a:extLst>
                </p14:cNvPr>
                <p14:cNvContentPartPr/>
                <p14:nvPr/>
              </p14:nvContentPartPr>
              <p14:xfrm>
                <a:off x="8102048" y="5047163"/>
                <a:ext cx="114840" cy="160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0DF9631-82D8-FB44-99ED-55AFF471DB9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93408" y="5038523"/>
                  <a:ext cx="132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51208B5-9E3F-5547-A5E8-761F8C48182F}"/>
                    </a:ext>
                  </a:extLst>
                </p14:cNvPr>
                <p14:cNvContentPartPr/>
                <p14:nvPr/>
              </p14:nvContentPartPr>
              <p14:xfrm>
                <a:off x="8230568" y="5047523"/>
                <a:ext cx="96840" cy="222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51208B5-9E3F-5547-A5E8-761F8C48182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21568" y="5038523"/>
                  <a:ext cx="114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7DCC6F-13BD-8C44-A22B-FA536D4FE968}"/>
                    </a:ext>
                  </a:extLst>
                </p14:cNvPr>
                <p14:cNvContentPartPr/>
                <p14:nvPr/>
              </p14:nvContentPartPr>
              <p14:xfrm>
                <a:off x="8334968" y="5060843"/>
                <a:ext cx="17460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7DCC6F-13BD-8C44-A22B-FA536D4FE96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26328" y="5052203"/>
                  <a:ext cx="19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5FCCEE5-B357-6849-BB70-395AD08EF712}"/>
                    </a:ext>
                  </a:extLst>
                </p14:cNvPr>
                <p14:cNvContentPartPr/>
                <p14:nvPr/>
              </p14:nvContentPartPr>
              <p14:xfrm>
                <a:off x="8371688" y="5147243"/>
                <a:ext cx="109800" cy="129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5FCCEE5-B357-6849-BB70-395AD08EF7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63048" y="5138243"/>
                  <a:ext cx="12744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BC92CD5-9ED1-484E-A830-2C3A207C21FF}"/>
              </a:ext>
            </a:extLst>
          </p:cNvPr>
          <p:cNvGrpSpPr/>
          <p:nvPr/>
        </p:nvGrpSpPr>
        <p:grpSpPr>
          <a:xfrm>
            <a:off x="7203663" y="4576716"/>
            <a:ext cx="86040" cy="315360"/>
            <a:chOff x="7203663" y="4576716"/>
            <a:chExt cx="8604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13C121B-1818-8D40-8323-BD19C3E5BDC2}"/>
                    </a:ext>
                  </a:extLst>
                </p14:cNvPr>
                <p14:cNvContentPartPr/>
                <p14:nvPr/>
              </p14:nvContentPartPr>
              <p14:xfrm>
                <a:off x="7251183" y="4837716"/>
                <a:ext cx="6120" cy="16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13C121B-1818-8D40-8323-BD19C3E5BDC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33543" y="4819716"/>
                  <a:ext cx="41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13E4844-AFBC-E24C-8E78-2D88E27EF5B0}"/>
                    </a:ext>
                  </a:extLst>
                </p14:cNvPr>
                <p14:cNvContentPartPr/>
                <p14:nvPr/>
              </p14:nvContentPartPr>
              <p14:xfrm>
                <a:off x="7242183" y="4829436"/>
                <a:ext cx="45000" cy="62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13E4844-AFBC-E24C-8E78-2D88E27EF5B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24543" y="4811436"/>
                  <a:ext cx="80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4DBA3A-D834-C74C-BCCC-6A6F057780BA}"/>
                    </a:ext>
                  </a:extLst>
                </p14:cNvPr>
                <p14:cNvContentPartPr/>
                <p14:nvPr/>
              </p14:nvContentPartPr>
              <p14:xfrm>
                <a:off x="7203663" y="4576716"/>
                <a:ext cx="6120" cy="176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4DBA3A-D834-C74C-BCCC-6A6F057780B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86023" y="4559076"/>
                  <a:ext cx="41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7D9CC3F-5C17-014A-AC76-85296C27DFD2}"/>
                    </a:ext>
                  </a:extLst>
                </p14:cNvPr>
                <p14:cNvContentPartPr/>
                <p14:nvPr/>
              </p14:nvContentPartPr>
              <p14:xfrm>
                <a:off x="7203663" y="4577436"/>
                <a:ext cx="86040" cy="100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7D9CC3F-5C17-014A-AC76-85296C27DFD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85663" y="4559796"/>
                  <a:ext cx="121680" cy="1360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2E89F4A-8F41-7A46-ACDB-A93B778C8663}"/>
              </a:ext>
            </a:extLst>
          </p:cNvPr>
          <p:cNvCxnSpPr/>
          <p:nvPr/>
        </p:nvCxnSpPr>
        <p:spPr bwMode="auto">
          <a:xfrm>
            <a:off x="10062509" y="4255532"/>
            <a:ext cx="0" cy="2057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7B1CC6D-C275-164E-82C1-2832F35C6C9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025564" y="4808050"/>
            <a:ext cx="2146319" cy="96945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39F7696-FB75-7C40-B966-CD7A604CF14C}"/>
              </a:ext>
            </a:extLst>
          </p:cNvPr>
          <p:cNvCxnSpPr>
            <a:cxnSpLocks/>
          </p:cNvCxnSpPr>
          <p:nvPr/>
        </p:nvCxnSpPr>
        <p:spPr bwMode="auto">
          <a:xfrm flipH="1">
            <a:off x="9110009" y="4827032"/>
            <a:ext cx="1866900" cy="9144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372C1B9E-A653-0148-A3F5-80E28B12282A}"/>
              </a:ext>
            </a:extLst>
          </p:cNvPr>
          <p:cNvSpPr txBox="1"/>
          <p:nvPr/>
        </p:nvSpPr>
        <p:spPr>
          <a:xfrm>
            <a:off x="10956245" y="4528066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6372D39-62BF-CD49-94EB-5D3CB98CFEB8}"/>
              </a:ext>
            </a:extLst>
          </p:cNvPr>
          <p:cNvSpPr txBox="1"/>
          <p:nvPr/>
        </p:nvSpPr>
        <p:spPr>
          <a:xfrm>
            <a:off x="8814346" y="4518650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6CDDF2A-5DC5-8945-BA82-EF2DC109129E}"/>
              </a:ext>
            </a:extLst>
          </p:cNvPr>
          <p:cNvSpPr txBox="1"/>
          <p:nvPr/>
        </p:nvSpPr>
        <p:spPr>
          <a:xfrm>
            <a:off x="9916222" y="3940504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0B374B8-D873-904B-9B7D-B2721B4AC41A}"/>
              </a:ext>
            </a:extLst>
          </p:cNvPr>
          <p:cNvGrpSpPr/>
          <p:nvPr/>
        </p:nvGrpSpPr>
        <p:grpSpPr>
          <a:xfrm>
            <a:off x="10255772" y="4641248"/>
            <a:ext cx="86040" cy="315360"/>
            <a:chOff x="7203663" y="4576716"/>
            <a:chExt cx="8604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FDDD3A5-714C-5949-BE69-F54FD2369601}"/>
                    </a:ext>
                  </a:extLst>
                </p14:cNvPr>
                <p14:cNvContentPartPr/>
                <p14:nvPr/>
              </p14:nvContentPartPr>
              <p14:xfrm>
                <a:off x="7251183" y="4837716"/>
                <a:ext cx="6120" cy="16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FDDD3A5-714C-5949-BE69-F54FD236960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33543" y="4819716"/>
                  <a:ext cx="41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D6E9541-A92B-D84A-87B4-3E1E5DD4B1A5}"/>
                    </a:ext>
                  </a:extLst>
                </p14:cNvPr>
                <p14:cNvContentPartPr/>
                <p14:nvPr/>
              </p14:nvContentPartPr>
              <p14:xfrm>
                <a:off x="7242183" y="4829436"/>
                <a:ext cx="45000" cy="62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D6E9541-A92B-D84A-87B4-3E1E5DD4B1A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24543" y="4811436"/>
                  <a:ext cx="80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9E96265-6C07-B74F-A2E1-8B8B11FC71D8}"/>
                    </a:ext>
                  </a:extLst>
                </p14:cNvPr>
                <p14:cNvContentPartPr/>
                <p14:nvPr/>
              </p14:nvContentPartPr>
              <p14:xfrm>
                <a:off x="7203663" y="4576716"/>
                <a:ext cx="6120" cy="176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9E96265-6C07-B74F-A2E1-8B8B11FC71D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86023" y="4559076"/>
                  <a:ext cx="41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D244B64-0D46-2F46-9694-56D1783FD28C}"/>
                    </a:ext>
                  </a:extLst>
                </p14:cNvPr>
                <p14:cNvContentPartPr/>
                <p14:nvPr/>
              </p14:nvContentPartPr>
              <p14:xfrm>
                <a:off x="7203663" y="4577436"/>
                <a:ext cx="86040" cy="100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D244B64-0D46-2F46-9694-56D1783FD2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85663" y="4559796"/>
                  <a:ext cx="12168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B9DCF15-8F17-874F-9C95-BC6B5F8DE1F8}"/>
              </a:ext>
            </a:extLst>
          </p:cNvPr>
          <p:cNvGrpSpPr/>
          <p:nvPr/>
        </p:nvGrpSpPr>
        <p:grpSpPr>
          <a:xfrm>
            <a:off x="4577103" y="3904956"/>
            <a:ext cx="1920240" cy="646560"/>
            <a:chOff x="4577103" y="3904956"/>
            <a:chExt cx="192024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1DD50F7-C491-3B4D-9456-E273896D3399}"/>
                    </a:ext>
                  </a:extLst>
                </p14:cNvPr>
                <p14:cNvContentPartPr/>
                <p14:nvPr/>
              </p14:nvContentPartPr>
              <p14:xfrm>
                <a:off x="4577103" y="4029156"/>
                <a:ext cx="143640" cy="403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1DD50F7-C491-3B4D-9456-E273896D33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59103" y="4011156"/>
                  <a:ext cx="1792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F4453DD-BD6F-934D-9D8F-3A6BE6AC0281}"/>
                    </a:ext>
                  </a:extLst>
                </p14:cNvPr>
                <p14:cNvContentPartPr/>
                <p14:nvPr/>
              </p14:nvContentPartPr>
              <p14:xfrm>
                <a:off x="4767543" y="4204476"/>
                <a:ext cx="15012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F4453DD-BD6F-934D-9D8F-3A6BE6AC02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49543" y="4186836"/>
                  <a:ext cx="185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73019E3-D0E7-F140-894E-9631A74FD108}"/>
                    </a:ext>
                  </a:extLst>
                </p14:cNvPr>
                <p14:cNvContentPartPr/>
                <p14:nvPr/>
              </p14:nvContentPartPr>
              <p14:xfrm>
                <a:off x="4776183" y="4316076"/>
                <a:ext cx="2091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73019E3-D0E7-F140-894E-9631A74FD10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758543" y="4298436"/>
                  <a:ext cx="244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A3DC9C1-5FF3-FB4C-9ED9-518E6451240E}"/>
                    </a:ext>
                  </a:extLst>
                </p14:cNvPr>
                <p14:cNvContentPartPr/>
                <p14:nvPr/>
              </p14:nvContentPartPr>
              <p14:xfrm>
                <a:off x="5040423" y="3977676"/>
                <a:ext cx="155880" cy="440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A3DC9C1-5FF3-FB4C-9ED9-518E6451240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22783" y="3959676"/>
                  <a:ext cx="1915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2088071-C833-1F47-BE9B-8D48466C37E1}"/>
                    </a:ext>
                  </a:extLst>
                </p14:cNvPr>
                <p14:cNvContentPartPr/>
                <p14:nvPr/>
              </p14:nvContentPartPr>
              <p14:xfrm>
                <a:off x="5211783" y="4108356"/>
                <a:ext cx="181800" cy="190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2088071-C833-1F47-BE9B-8D48466C37E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93783" y="4090356"/>
                  <a:ext cx="217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7C720D9-592F-FA46-A88A-E19775041698}"/>
                    </a:ext>
                  </a:extLst>
                </p14:cNvPr>
                <p14:cNvContentPartPr/>
                <p14:nvPr/>
              </p14:nvContentPartPr>
              <p14:xfrm>
                <a:off x="5471343" y="4311756"/>
                <a:ext cx="61920" cy="118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7C720D9-592F-FA46-A88A-E1977504169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53343" y="4293756"/>
                  <a:ext cx="97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38FC46A-D736-7546-8368-785A5F784458}"/>
                    </a:ext>
                  </a:extLst>
                </p14:cNvPr>
                <p14:cNvContentPartPr/>
                <p14:nvPr/>
              </p14:nvContentPartPr>
              <p14:xfrm>
                <a:off x="5683023" y="4000716"/>
                <a:ext cx="243360" cy="303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38FC46A-D736-7546-8368-785A5F78445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65383" y="3982716"/>
                  <a:ext cx="279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9616AE2-F6AF-E645-825D-C649E77AA2CB}"/>
                    </a:ext>
                  </a:extLst>
                </p14:cNvPr>
                <p14:cNvContentPartPr/>
                <p14:nvPr/>
              </p14:nvContentPartPr>
              <p14:xfrm>
                <a:off x="5959503" y="4323276"/>
                <a:ext cx="56880" cy="86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9616AE2-F6AF-E645-825D-C649E77AA2C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41503" y="4305636"/>
                  <a:ext cx="92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1161B33-6ACF-D64D-ACC9-57BC1366D238}"/>
                    </a:ext>
                  </a:extLst>
                </p14:cNvPr>
                <p14:cNvContentPartPr/>
                <p14:nvPr/>
              </p14:nvContentPartPr>
              <p14:xfrm>
                <a:off x="5987943" y="4302036"/>
                <a:ext cx="3564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1161B33-6ACF-D64D-ACC9-57BC1366D23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70303" y="4284396"/>
                  <a:ext cx="71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B5AE4F2-98AF-6946-B691-989BFC5FC329}"/>
                    </a:ext>
                  </a:extLst>
                </p14:cNvPr>
                <p14:cNvContentPartPr/>
                <p14:nvPr/>
              </p14:nvContentPartPr>
              <p14:xfrm>
                <a:off x="6172623" y="3904956"/>
                <a:ext cx="165960" cy="415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B5AE4F2-98AF-6946-B691-989BFC5FC32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54623" y="3887316"/>
                  <a:ext cx="2016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E88FC49-4870-A942-A64B-E54EB6879F6F}"/>
                    </a:ext>
                  </a:extLst>
                </p14:cNvPr>
                <p14:cNvContentPartPr/>
                <p14:nvPr/>
              </p14:nvContentPartPr>
              <p14:xfrm>
                <a:off x="6331383" y="3972636"/>
                <a:ext cx="165960" cy="578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E88FC49-4870-A942-A64B-E54EB6879F6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13743" y="3954996"/>
                  <a:ext cx="201600" cy="61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F5688FA-097C-524D-93F6-EB6DCFA18D19}"/>
              </a:ext>
            </a:extLst>
          </p:cNvPr>
          <p:cNvGrpSpPr/>
          <p:nvPr/>
        </p:nvGrpSpPr>
        <p:grpSpPr>
          <a:xfrm>
            <a:off x="8488143" y="3848796"/>
            <a:ext cx="1430640" cy="644760"/>
            <a:chOff x="8488143" y="3848796"/>
            <a:chExt cx="143064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5AD4418-E5F2-784C-A508-F6716A444F8D}"/>
                    </a:ext>
                  </a:extLst>
                </p14:cNvPr>
                <p14:cNvContentPartPr/>
                <p14:nvPr/>
              </p14:nvContentPartPr>
              <p14:xfrm>
                <a:off x="8488143" y="4003596"/>
                <a:ext cx="6840" cy="362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5AD4418-E5F2-784C-A508-F6716A444F8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70503" y="3985956"/>
                  <a:ext cx="424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25E2794-46BC-304E-BB02-03D9271BBA2C}"/>
                    </a:ext>
                  </a:extLst>
                </p14:cNvPr>
                <p14:cNvContentPartPr/>
                <p14:nvPr/>
              </p14:nvContentPartPr>
              <p14:xfrm>
                <a:off x="8504703" y="4004316"/>
                <a:ext cx="165240" cy="164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25E2794-46BC-304E-BB02-03D9271BBA2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86703" y="3986676"/>
                  <a:ext cx="200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BFE4213-12D9-B14A-AEB1-EB5FA309F215}"/>
                    </a:ext>
                  </a:extLst>
                </p14:cNvPr>
                <p14:cNvContentPartPr/>
                <p14:nvPr/>
              </p14:nvContentPartPr>
              <p14:xfrm>
                <a:off x="8781903" y="4066956"/>
                <a:ext cx="8028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BFE4213-12D9-B14A-AEB1-EB5FA309F21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63903" y="4049316"/>
                  <a:ext cx="115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162D412-ADBF-D24E-84F6-72BC371DEFDE}"/>
                    </a:ext>
                  </a:extLst>
                </p14:cNvPr>
                <p14:cNvContentPartPr/>
                <p14:nvPr/>
              </p14:nvContentPartPr>
              <p14:xfrm>
                <a:off x="8744103" y="4169556"/>
                <a:ext cx="9036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162D412-ADBF-D24E-84F6-72BC371DEFD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26103" y="4151556"/>
                  <a:ext cx="12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3687A16-83D2-5F4F-855A-C3C6FEBC99F0}"/>
                    </a:ext>
                  </a:extLst>
                </p14:cNvPr>
                <p14:cNvContentPartPr/>
                <p14:nvPr/>
              </p14:nvContentPartPr>
              <p14:xfrm>
                <a:off x="8917263" y="3848796"/>
                <a:ext cx="182880" cy="496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3687A16-83D2-5F4F-855A-C3C6FEBC99F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99263" y="3831156"/>
                  <a:ext cx="21852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57646A0-9A5E-8049-BCC5-C203D95ACA3C}"/>
                    </a:ext>
                  </a:extLst>
                </p14:cNvPr>
                <p14:cNvContentPartPr/>
                <p14:nvPr/>
              </p14:nvContentPartPr>
              <p14:xfrm>
                <a:off x="9023463" y="4049676"/>
                <a:ext cx="204840" cy="173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57646A0-9A5E-8049-BCC5-C203D95ACA3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05463" y="4031676"/>
                  <a:ext cx="240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CD70443-D121-1444-9E5C-1747C6D9D387}"/>
                    </a:ext>
                  </a:extLst>
                </p14:cNvPr>
                <p14:cNvContentPartPr/>
                <p14:nvPr/>
              </p14:nvContentPartPr>
              <p14:xfrm>
                <a:off x="9304263" y="4169556"/>
                <a:ext cx="360" cy="54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CD70443-D121-1444-9E5C-1747C6D9D38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86263" y="4151916"/>
                  <a:ext cx="36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E4EA5C7-E5C4-F746-B77F-0E87FCEDBFCA}"/>
                    </a:ext>
                  </a:extLst>
                </p14:cNvPr>
                <p14:cNvContentPartPr/>
                <p14:nvPr/>
              </p14:nvContentPartPr>
              <p14:xfrm>
                <a:off x="9356103" y="4061916"/>
                <a:ext cx="182880" cy="431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E4EA5C7-E5C4-F746-B77F-0E87FCEDBFC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38103" y="4044276"/>
                  <a:ext cx="2185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4F5379C-AC43-7F4C-80D4-73CC6992ADDC}"/>
                    </a:ext>
                  </a:extLst>
                </p14:cNvPr>
                <p14:cNvContentPartPr/>
                <p14:nvPr/>
              </p14:nvContentPartPr>
              <p14:xfrm>
                <a:off x="9605943" y="4199796"/>
                <a:ext cx="27360" cy="85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4F5379C-AC43-7F4C-80D4-73CC6992ADD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87943" y="4182156"/>
                  <a:ext cx="63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B9BE7D7-9A31-EF41-A3C9-C3B0BF882CC7}"/>
                    </a:ext>
                  </a:extLst>
                </p14:cNvPr>
                <p14:cNvContentPartPr/>
                <p14:nvPr/>
              </p14:nvContentPartPr>
              <p14:xfrm>
                <a:off x="9653823" y="4076676"/>
                <a:ext cx="190800" cy="345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B9BE7D7-9A31-EF41-A3C9-C3B0BF882CC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35823" y="4058676"/>
                  <a:ext cx="2264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3C9901B-2317-764D-85D8-B52FB5AA6FAE}"/>
                    </a:ext>
                  </a:extLst>
                </p14:cNvPr>
                <p14:cNvContentPartPr/>
                <p14:nvPr/>
              </p14:nvContentPartPr>
              <p14:xfrm>
                <a:off x="9816903" y="3873276"/>
                <a:ext cx="101880" cy="360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3C9901B-2317-764D-85D8-B52FB5AA6FA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98903" y="3855276"/>
                  <a:ext cx="137520" cy="39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9E33799-62FC-0C45-9018-3F7B81B68946}"/>
                  </a:ext>
                </a:extLst>
              </p14:cNvPr>
              <p14:cNvContentPartPr/>
              <p14:nvPr/>
            </p14:nvContentPartPr>
            <p14:xfrm>
              <a:off x="10078983" y="5299956"/>
              <a:ext cx="360" cy="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9E33799-62FC-0C45-9018-3F7B81B689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69983" y="5291316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1BEF1EB-3528-6A46-9252-16EFCFAA1E7B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19776" y="4866127"/>
            <a:ext cx="9719" cy="100195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61A6A3F-CBA5-B94E-947E-334C50882338}"/>
                  </a:ext>
                </a:extLst>
              </p14:cNvPr>
              <p14:cNvContentPartPr/>
              <p14:nvPr/>
            </p14:nvContentPartPr>
            <p14:xfrm>
              <a:off x="10065303" y="5282316"/>
              <a:ext cx="267120" cy="5688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61A6A3F-CBA5-B94E-947E-334C5088233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056303" y="5273676"/>
                <a:ext cx="284760" cy="58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7252838-D236-1D44-AA1D-25D7E6029B26}"/>
              </a:ext>
            </a:extLst>
          </p:cNvPr>
          <p:cNvGrpSpPr/>
          <p:nvPr/>
        </p:nvGrpSpPr>
        <p:grpSpPr>
          <a:xfrm>
            <a:off x="9279423" y="5182596"/>
            <a:ext cx="1076040" cy="670680"/>
            <a:chOff x="9279423" y="5182596"/>
            <a:chExt cx="107604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443BB84-4691-194F-861C-743350BB99F5}"/>
                    </a:ext>
                  </a:extLst>
                </p14:cNvPr>
                <p14:cNvContentPartPr/>
                <p14:nvPr/>
              </p14:nvContentPartPr>
              <p14:xfrm>
                <a:off x="9687663" y="5470956"/>
                <a:ext cx="667800" cy="382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443BB84-4691-194F-861C-743350BB99F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79023" y="5461956"/>
                  <a:ext cx="6854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E1001E0-6C12-DB4C-87C8-549FE5295BA9}"/>
                    </a:ext>
                  </a:extLst>
                </p14:cNvPr>
                <p14:cNvContentPartPr/>
                <p14:nvPr/>
              </p14:nvContentPartPr>
              <p14:xfrm>
                <a:off x="9666783" y="5268996"/>
                <a:ext cx="402840" cy="208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E1001E0-6C12-DB4C-87C8-549FE5295BA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57783" y="5259996"/>
                  <a:ext cx="420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1AFFB22-B25F-104F-A41D-79D19EFD5E14}"/>
                    </a:ext>
                  </a:extLst>
                </p14:cNvPr>
                <p14:cNvContentPartPr/>
                <p14:nvPr/>
              </p14:nvContentPartPr>
              <p14:xfrm>
                <a:off x="9575343" y="5184036"/>
                <a:ext cx="97920" cy="140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1AFFB22-B25F-104F-A41D-79D19EFD5E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66703" y="5175396"/>
                  <a:ext cx="115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413C553-C62A-9D49-A422-1CAEC488D4F0}"/>
                    </a:ext>
                  </a:extLst>
                </p14:cNvPr>
                <p14:cNvContentPartPr/>
                <p14:nvPr/>
              </p14:nvContentPartPr>
              <p14:xfrm>
                <a:off x="9601983" y="5392476"/>
                <a:ext cx="36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413C553-C62A-9D49-A422-1CAEC488D4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92983" y="53834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E629A5D-C044-2F48-BF3D-AA6B8FB913E2}"/>
                    </a:ext>
                  </a:extLst>
                </p14:cNvPr>
                <p14:cNvContentPartPr/>
                <p14:nvPr/>
              </p14:nvContentPartPr>
              <p14:xfrm>
                <a:off x="9279423" y="5182596"/>
                <a:ext cx="224280" cy="189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E629A5D-C044-2F48-BF3D-AA6B8FB913E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70783" y="5173956"/>
                  <a:ext cx="24192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3D33AF9-0362-CB49-B126-6332793F2292}"/>
              </a:ext>
            </a:extLst>
          </p:cNvPr>
          <p:cNvGrpSpPr/>
          <p:nvPr/>
        </p:nvGrpSpPr>
        <p:grpSpPr>
          <a:xfrm>
            <a:off x="9552303" y="5699196"/>
            <a:ext cx="292680" cy="426240"/>
            <a:chOff x="9552303" y="5699196"/>
            <a:chExt cx="29268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71CC8DB-B979-0346-8B5E-F17614BFFAF5}"/>
                    </a:ext>
                  </a:extLst>
                </p14:cNvPr>
                <p14:cNvContentPartPr/>
                <p14:nvPr/>
              </p14:nvContentPartPr>
              <p14:xfrm>
                <a:off x="9777663" y="5706756"/>
                <a:ext cx="67320" cy="164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71CC8DB-B979-0346-8B5E-F17614BFFAF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69023" y="5697756"/>
                  <a:ext cx="84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3D92CF0-0FDD-C040-9838-8E8DFDEE7526}"/>
                    </a:ext>
                  </a:extLst>
                </p14:cNvPr>
                <p14:cNvContentPartPr/>
                <p14:nvPr/>
              </p14:nvContentPartPr>
              <p14:xfrm>
                <a:off x="9807543" y="5949036"/>
                <a:ext cx="36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3D92CF0-0FDD-C040-9838-8E8DFDEE752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98543" y="59400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3873F9C-07C7-4041-89BE-AE325E783F26}"/>
                    </a:ext>
                  </a:extLst>
                </p14:cNvPr>
                <p14:cNvContentPartPr/>
                <p14:nvPr/>
              </p14:nvContentPartPr>
              <p14:xfrm>
                <a:off x="9552303" y="5699196"/>
                <a:ext cx="150480" cy="426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3873F9C-07C7-4041-89BE-AE325E783F2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43663" y="5690196"/>
                  <a:ext cx="168120" cy="44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50A5F99-5953-644D-8340-0F13505C0C97}"/>
              </a:ext>
            </a:extLst>
          </p:cNvPr>
          <p:cNvGrpSpPr/>
          <p:nvPr/>
        </p:nvGrpSpPr>
        <p:grpSpPr>
          <a:xfrm>
            <a:off x="10418463" y="5145156"/>
            <a:ext cx="527040" cy="331560"/>
            <a:chOff x="10418463" y="5145156"/>
            <a:chExt cx="52704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8AF5855-D248-2C4B-8ECA-242D5443FB88}"/>
                    </a:ext>
                  </a:extLst>
                </p14:cNvPr>
                <p14:cNvContentPartPr/>
                <p14:nvPr/>
              </p14:nvContentPartPr>
              <p14:xfrm>
                <a:off x="10418463" y="5216076"/>
                <a:ext cx="142560" cy="260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8AF5855-D248-2C4B-8ECA-242D5443FB8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09823" y="5207436"/>
                  <a:ext cx="160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92FC494-AD58-2E49-8153-0468F7814176}"/>
                    </a:ext>
                  </a:extLst>
                </p14:cNvPr>
                <p14:cNvContentPartPr/>
                <p14:nvPr/>
              </p14:nvContentPartPr>
              <p14:xfrm>
                <a:off x="10623663" y="5236596"/>
                <a:ext cx="58680" cy="2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92FC494-AD58-2E49-8153-0468F781417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15023" y="5227596"/>
                  <a:ext cx="76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ACEA8AB-2C22-C742-89A8-6A6ECDB08C9D}"/>
                    </a:ext>
                  </a:extLst>
                </p14:cNvPr>
                <p14:cNvContentPartPr/>
                <p14:nvPr/>
              </p14:nvContentPartPr>
              <p14:xfrm>
                <a:off x="10635183" y="5312196"/>
                <a:ext cx="79200" cy="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ACEA8AB-2C22-C742-89A8-6A6ECDB08C9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626543" y="5303556"/>
                  <a:ext cx="96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E1FE7A5-8627-F440-B9CF-65B8821A9847}"/>
                    </a:ext>
                  </a:extLst>
                </p14:cNvPr>
                <p14:cNvContentPartPr/>
                <p14:nvPr/>
              </p14:nvContentPartPr>
              <p14:xfrm>
                <a:off x="10744263" y="5151996"/>
                <a:ext cx="201240" cy="105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E1FE7A5-8627-F440-B9CF-65B8821A984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35623" y="5143356"/>
                  <a:ext cx="218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B34587F-2363-2341-808D-37C2CA29265E}"/>
                    </a:ext>
                  </a:extLst>
                </p14:cNvPr>
                <p14:cNvContentPartPr/>
                <p14:nvPr/>
              </p14:nvContentPartPr>
              <p14:xfrm>
                <a:off x="10900143" y="5145156"/>
                <a:ext cx="360" cy="216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B34587F-2363-2341-808D-37C2CA29265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891143" y="5136516"/>
                  <a:ext cx="1800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461CB95D-85BB-1C47-8C84-612B2C833302}"/>
                  </a:ext>
                </a:extLst>
              </p14:cNvPr>
              <p14:cNvContentPartPr/>
              <p14:nvPr/>
            </p14:nvContentPartPr>
            <p14:xfrm>
              <a:off x="10306503" y="4957596"/>
              <a:ext cx="25920" cy="8625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461CB95D-85BB-1C47-8C84-612B2C83330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297863" y="4948956"/>
                <a:ext cx="43560" cy="8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A6180938-9E6D-AE46-9355-29E3BFB479FE}"/>
                  </a:ext>
                </a:extLst>
              </p14:cNvPr>
              <p14:cNvContentPartPr/>
              <p14:nvPr/>
            </p14:nvContentPartPr>
            <p14:xfrm>
              <a:off x="10213983" y="5377716"/>
              <a:ext cx="960480" cy="1681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A6180938-9E6D-AE46-9355-29E3BFB479F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204983" y="5368716"/>
                <a:ext cx="97812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34431F3-B392-D049-A409-388E61C2056D}"/>
              </a:ext>
            </a:extLst>
          </p:cNvPr>
          <p:cNvGrpSpPr/>
          <p:nvPr/>
        </p:nvGrpSpPr>
        <p:grpSpPr>
          <a:xfrm>
            <a:off x="11237823" y="5202396"/>
            <a:ext cx="499320" cy="317520"/>
            <a:chOff x="11237823" y="5202396"/>
            <a:chExt cx="49932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6CEBBAA-6B70-DD4C-8AA4-9906FFEEFDEE}"/>
                    </a:ext>
                  </a:extLst>
                </p14:cNvPr>
                <p14:cNvContentPartPr/>
                <p14:nvPr/>
              </p14:nvContentPartPr>
              <p14:xfrm>
                <a:off x="11237823" y="5202396"/>
                <a:ext cx="153000" cy="164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6CEBBAA-6B70-DD4C-8AA4-9906FFEEFDE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28823" y="5193396"/>
                  <a:ext cx="170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1B42010-46D3-7C4B-A292-ED6745818964}"/>
                    </a:ext>
                  </a:extLst>
                </p14:cNvPr>
                <p14:cNvContentPartPr/>
                <p14:nvPr/>
              </p14:nvContentPartPr>
              <p14:xfrm>
                <a:off x="11389743" y="5206356"/>
                <a:ext cx="118080" cy="313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1B42010-46D3-7C4B-A292-ED674581896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380743" y="5197716"/>
                  <a:ext cx="1357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066D7EE-7B77-5645-B94A-B39D1443A45D}"/>
                    </a:ext>
                  </a:extLst>
                </p14:cNvPr>
                <p14:cNvContentPartPr/>
                <p14:nvPr/>
              </p14:nvContentPartPr>
              <p14:xfrm>
                <a:off x="11493423" y="5205636"/>
                <a:ext cx="243720" cy="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066D7EE-7B77-5645-B94A-B39D1443A45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484423" y="5196996"/>
                  <a:ext cx="261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B8039CC-E670-0742-B176-4A15DD37F553}"/>
                    </a:ext>
                  </a:extLst>
                </p14:cNvPr>
                <p14:cNvContentPartPr/>
                <p14:nvPr/>
              </p14:nvContentPartPr>
              <p14:xfrm>
                <a:off x="11551743" y="5279796"/>
                <a:ext cx="137880" cy="192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B8039CC-E670-0742-B176-4A15DD37F55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543103" y="5271156"/>
                  <a:ext cx="15552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186776B-56F7-FB45-8F91-390FDE9AB7FA}"/>
              </a:ext>
            </a:extLst>
          </p:cNvPr>
          <p:cNvGrpSpPr/>
          <p:nvPr/>
        </p:nvGrpSpPr>
        <p:grpSpPr>
          <a:xfrm>
            <a:off x="8113383" y="6105276"/>
            <a:ext cx="1479600" cy="356040"/>
            <a:chOff x="8113383" y="6105276"/>
            <a:chExt cx="147960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9BFA2BA-DABD-3447-B2BF-70DA19EC42D4}"/>
                    </a:ext>
                  </a:extLst>
                </p14:cNvPr>
                <p14:cNvContentPartPr/>
                <p14:nvPr/>
              </p14:nvContentPartPr>
              <p14:xfrm>
                <a:off x="8113383" y="6124356"/>
                <a:ext cx="110520" cy="269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9BFA2BA-DABD-3447-B2BF-70DA19EC42D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04743" y="6115356"/>
                  <a:ext cx="128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3E8B1C2-34EC-E543-A2A3-3184ADF32658}"/>
                    </a:ext>
                  </a:extLst>
                </p14:cNvPr>
                <p14:cNvContentPartPr/>
                <p14:nvPr/>
              </p14:nvContentPartPr>
              <p14:xfrm>
                <a:off x="8227143" y="6217236"/>
                <a:ext cx="118800" cy="138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3E8B1C2-34EC-E543-A2A3-3184ADF3265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18503" y="6208596"/>
                  <a:ext cx="136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7A665AD-BE7F-424C-92C5-6CDC19DB99CF}"/>
                    </a:ext>
                  </a:extLst>
                </p14:cNvPr>
                <p14:cNvContentPartPr/>
                <p14:nvPr/>
              </p14:nvContentPartPr>
              <p14:xfrm>
                <a:off x="8392023" y="6204636"/>
                <a:ext cx="81720" cy="190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7A665AD-BE7F-424C-92C5-6CDC19DB99C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83383" y="6195636"/>
                  <a:ext cx="99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69B9A10-9726-9743-B662-7214F71DBC4E}"/>
                    </a:ext>
                  </a:extLst>
                </p14:cNvPr>
                <p14:cNvContentPartPr/>
                <p14:nvPr/>
              </p14:nvContentPartPr>
              <p14:xfrm>
                <a:off x="8482023" y="6210396"/>
                <a:ext cx="151920" cy="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69B9A10-9726-9743-B662-7214F71DBC4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73023" y="6201756"/>
                  <a:ext cx="16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DC02B02-3B77-4049-AD75-D52E866A90DC}"/>
                    </a:ext>
                  </a:extLst>
                </p14:cNvPr>
                <p14:cNvContentPartPr/>
                <p14:nvPr/>
              </p14:nvContentPartPr>
              <p14:xfrm>
                <a:off x="8507223" y="6291396"/>
                <a:ext cx="135720" cy="135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DC02B02-3B77-4049-AD75-D52E866A90D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98583" y="6282396"/>
                  <a:ext cx="153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F8C7F5D-1B44-7D41-A7D3-E923EB6AF480}"/>
                    </a:ext>
                  </a:extLst>
                </p14:cNvPr>
                <p14:cNvContentPartPr/>
                <p14:nvPr/>
              </p14:nvContentPartPr>
              <p14:xfrm>
                <a:off x="8705583" y="6207876"/>
                <a:ext cx="66600" cy="253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F8C7F5D-1B44-7D41-A7D3-E923EB6AF48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96583" y="6198876"/>
                  <a:ext cx="84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8B9FAA6-672E-BC4A-9A28-E2EBB1614CB7}"/>
                    </a:ext>
                  </a:extLst>
                </p14:cNvPr>
                <p14:cNvContentPartPr/>
                <p14:nvPr/>
              </p14:nvContentPartPr>
              <p14:xfrm>
                <a:off x="8789823" y="6105276"/>
                <a:ext cx="105120" cy="125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8B9FAA6-672E-BC4A-9A28-E2EBB1614CB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80823" y="6096276"/>
                  <a:ext cx="122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D50E5A8-32BE-8D48-AC06-1F744610F83C}"/>
                    </a:ext>
                  </a:extLst>
                </p14:cNvPr>
                <p14:cNvContentPartPr/>
                <p14:nvPr/>
              </p14:nvContentPartPr>
              <p14:xfrm>
                <a:off x="9032463" y="6332796"/>
                <a:ext cx="103320" cy="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D50E5A8-32BE-8D48-AC06-1F744610F83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23463" y="6324156"/>
                  <a:ext cx="120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731720C-BB7A-8F4A-ABF9-77EC8036ACFF}"/>
                    </a:ext>
                  </a:extLst>
                </p14:cNvPr>
                <p14:cNvContentPartPr/>
                <p14:nvPr/>
              </p14:nvContentPartPr>
              <p14:xfrm>
                <a:off x="9057663" y="6407316"/>
                <a:ext cx="83520" cy="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731720C-BB7A-8F4A-ABF9-77EC8036ACF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49023" y="6398676"/>
                  <a:ext cx="101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251DEBC-4AE1-F74B-A16A-0E91FCE0CB9C}"/>
                    </a:ext>
                  </a:extLst>
                </p14:cNvPr>
                <p14:cNvContentPartPr/>
                <p14:nvPr/>
              </p14:nvContentPartPr>
              <p14:xfrm>
                <a:off x="9361143" y="6235956"/>
                <a:ext cx="231840" cy="153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251DEBC-4AE1-F74B-A16A-0E91FCE0CB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352143" y="6226956"/>
                  <a:ext cx="24948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AC5088E-994B-D744-A1E0-BDDE0895D5D4}"/>
              </a:ext>
            </a:extLst>
          </p:cNvPr>
          <p:cNvGrpSpPr/>
          <p:nvPr/>
        </p:nvGrpSpPr>
        <p:grpSpPr>
          <a:xfrm>
            <a:off x="9533943" y="6142356"/>
            <a:ext cx="402120" cy="194760"/>
            <a:chOff x="9533943" y="6142356"/>
            <a:chExt cx="40212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9208384-AE2C-6640-A811-50792C0C520A}"/>
                    </a:ext>
                  </a:extLst>
                </p14:cNvPr>
                <p14:cNvContentPartPr/>
                <p14:nvPr/>
              </p14:nvContentPartPr>
              <p14:xfrm>
                <a:off x="9533943" y="6142356"/>
                <a:ext cx="116640" cy="91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9208384-AE2C-6640-A811-50792C0C520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24943" y="6133716"/>
                  <a:ext cx="134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DABB9FA-17D6-0248-BB30-531896A0562F}"/>
                    </a:ext>
                  </a:extLst>
                </p14:cNvPr>
                <p14:cNvContentPartPr/>
                <p14:nvPr/>
              </p14:nvContentPartPr>
              <p14:xfrm>
                <a:off x="9761823" y="6282036"/>
                <a:ext cx="17424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DABB9FA-17D6-0248-BB30-531896A0562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53183" y="6273396"/>
                  <a:ext cx="191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1705681-D71E-3B40-A859-D007D21486F7}"/>
                    </a:ext>
                  </a:extLst>
                </p14:cNvPr>
                <p14:cNvContentPartPr/>
                <p14:nvPr/>
              </p14:nvContentPartPr>
              <p14:xfrm>
                <a:off x="9864063" y="6217956"/>
                <a:ext cx="360" cy="119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1705681-D71E-3B40-A859-D007D21486F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55423" y="6208956"/>
                  <a:ext cx="180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CBE214F-5901-6144-9D6E-D82FD30C4093}"/>
              </a:ext>
            </a:extLst>
          </p:cNvPr>
          <p:cNvGrpSpPr/>
          <p:nvPr/>
        </p:nvGrpSpPr>
        <p:grpSpPr>
          <a:xfrm>
            <a:off x="9870543" y="5344956"/>
            <a:ext cx="287280" cy="244800"/>
            <a:chOff x="9870543" y="5344956"/>
            <a:chExt cx="28728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EDE21C1-3A86-A945-9532-A3805837912C}"/>
                    </a:ext>
                  </a:extLst>
                </p14:cNvPr>
                <p14:cNvContentPartPr/>
                <p14:nvPr/>
              </p14:nvContentPartPr>
              <p14:xfrm>
                <a:off x="9896103" y="5344956"/>
                <a:ext cx="190080" cy="56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EDE21C1-3A86-A945-9532-A3805837912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87103" y="5335956"/>
                  <a:ext cx="207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7CEF69C-97EF-174E-BD23-6EE1F57701DF}"/>
                    </a:ext>
                  </a:extLst>
                </p14:cNvPr>
                <p14:cNvContentPartPr/>
                <p14:nvPr/>
              </p14:nvContentPartPr>
              <p14:xfrm>
                <a:off x="9870543" y="5446836"/>
                <a:ext cx="112680" cy="118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7CEF69C-97EF-174E-BD23-6EE1F57701D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61543" y="5437836"/>
                  <a:ext cx="130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DEEA91F-E346-014B-B571-CDB401714594}"/>
                    </a:ext>
                  </a:extLst>
                </p14:cNvPr>
                <p14:cNvContentPartPr/>
                <p14:nvPr/>
              </p14:nvContentPartPr>
              <p14:xfrm>
                <a:off x="10026063" y="5431716"/>
                <a:ext cx="131760" cy="26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DEEA91F-E346-014B-B571-CDB40171459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017423" y="5423076"/>
                  <a:ext cx="149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7A6FA39-5AF5-424C-9B6C-DEDCEAA67924}"/>
                    </a:ext>
                  </a:extLst>
                </p14:cNvPr>
                <p14:cNvContentPartPr/>
                <p14:nvPr/>
              </p14:nvContentPartPr>
              <p14:xfrm>
                <a:off x="10023903" y="5462676"/>
                <a:ext cx="103320" cy="127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7A6FA39-5AF5-424C-9B6C-DEDCEAA6792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15263" y="5454036"/>
                  <a:ext cx="12096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F7B9AF44-AF5F-1243-8D2A-57B41BAD15B7}"/>
                  </a:ext>
                </a:extLst>
              </p14:cNvPr>
              <p14:cNvContentPartPr/>
              <p14:nvPr/>
            </p14:nvContentPartPr>
            <p14:xfrm>
              <a:off x="8690463" y="6528120"/>
              <a:ext cx="360" cy="1774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F7B9AF44-AF5F-1243-8D2A-57B41BAD15B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681823" y="6519120"/>
                <a:ext cx="1800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B6BFDFEB-4E6C-7942-AF5D-1723129B5781}"/>
              </a:ext>
            </a:extLst>
          </p:cNvPr>
          <p:cNvGrpSpPr/>
          <p:nvPr/>
        </p:nvGrpSpPr>
        <p:grpSpPr>
          <a:xfrm>
            <a:off x="8762103" y="6493200"/>
            <a:ext cx="1129680" cy="281880"/>
            <a:chOff x="8762103" y="6582636"/>
            <a:chExt cx="112968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F492B97-BD46-F143-8A94-0629AF9D09C5}"/>
                    </a:ext>
                  </a:extLst>
                </p14:cNvPr>
                <p14:cNvContentPartPr/>
                <p14:nvPr/>
              </p14:nvContentPartPr>
              <p14:xfrm>
                <a:off x="8762103" y="6602076"/>
                <a:ext cx="125640" cy="199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F492B97-BD46-F143-8A94-0629AF9D09C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53103" y="6593436"/>
                  <a:ext cx="143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0D78DE8-125A-E342-910A-1650AD331104}"/>
                    </a:ext>
                  </a:extLst>
                </p14:cNvPr>
                <p14:cNvContentPartPr/>
                <p14:nvPr/>
              </p14:nvContentPartPr>
              <p14:xfrm>
                <a:off x="9052983" y="6696756"/>
                <a:ext cx="127440" cy="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0D78DE8-125A-E342-910A-1650AD33110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43983" y="6688116"/>
                  <a:ext cx="145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E306CF0-B986-6A4E-8E07-4B97DA8C9674}"/>
                    </a:ext>
                  </a:extLst>
                </p14:cNvPr>
                <p14:cNvContentPartPr/>
                <p14:nvPr/>
              </p14:nvContentPartPr>
              <p14:xfrm>
                <a:off x="9086463" y="6755796"/>
                <a:ext cx="118080" cy="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E306CF0-B986-6A4E-8E07-4B97DA8C967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077823" y="6746796"/>
                  <a:ext cx="135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BCB9E5E-3EAA-0046-9B4E-C789372BF4F8}"/>
                    </a:ext>
                  </a:extLst>
                </p14:cNvPr>
                <p14:cNvContentPartPr/>
                <p14:nvPr/>
              </p14:nvContentPartPr>
              <p14:xfrm>
                <a:off x="9357903" y="6599556"/>
                <a:ext cx="158760" cy="232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BCB9E5E-3EAA-0046-9B4E-C789372BF4F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348903" y="6590916"/>
                  <a:ext cx="176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6FEA1C4-BD67-8143-9C03-846B58CE5C64}"/>
                    </a:ext>
                  </a:extLst>
                </p14:cNvPr>
                <p14:cNvContentPartPr/>
                <p14:nvPr/>
              </p14:nvContentPartPr>
              <p14:xfrm>
                <a:off x="9593703" y="6692436"/>
                <a:ext cx="214200" cy="172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6FEA1C4-BD67-8143-9C03-846B58CE5C6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85063" y="6683796"/>
                  <a:ext cx="231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1FA7DA1-D7B8-BC43-ACD4-339346DA165C}"/>
                    </a:ext>
                  </a:extLst>
                </p14:cNvPr>
                <p14:cNvContentPartPr/>
                <p14:nvPr/>
              </p14:nvContentPartPr>
              <p14:xfrm>
                <a:off x="9781263" y="6582636"/>
                <a:ext cx="110520" cy="91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1FA7DA1-D7B8-BC43-ACD4-339346DA165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772263" y="6573636"/>
                  <a:ext cx="12816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E811ADD-7FDB-944D-9EDE-988851A13759}"/>
              </a:ext>
            </a:extLst>
          </p:cNvPr>
          <p:cNvGrpSpPr/>
          <p:nvPr/>
        </p:nvGrpSpPr>
        <p:grpSpPr>
          <a:xfrm>
            <a:off x="10161423" y="5987556"/>
            <a:ext cx="1137240" cy="574200"/>
            <a:chOff x="10161423" y="5987556"/>
            <a:chExt cx="113724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8B010FB-3805-A749-8635-6AAAA1C8711F}"/>
                    </a:ext>
                  </a:extLst>
                </p14:cNvPr>
                <p14:cNvContentPartPr/>
                <p14:nvPr/>
              </p14:nvContentPartPr>
              <p14:xfrm>
                <a:off x="10161423" y="6229836"/>
                <a:ext cx="212400" cy="331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8B010FB-3805-A749-8635-6AAAA1C8711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52783" y="6221196"/>
                  <a:ext cx="2300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64C3DAB-C4F9-A24F-A2A8-29BE34BFCC37}"/>
                    </a:ext>
                  </a:extLst>
                </p14:cNvPr>
                <p14:cNvContentPartPr/>
                <p14:nvPr/>
              </p14:nvContentPartPr>
              <p14:xfrm>
                <a:off x="10380663" y="6086916"/>
                <a:ext cx="131760" cy="95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64C3DAB-C4F9-A24F-A2A8-29BE34BFCC3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71663" y="6078276"/>
                  <a:ext cx="149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17DF6F3-863F-2146-ADAC-A03AE9C6F576}"/>
                    </a:ext>
                  </a:extLst>
                </p14:cNvPr>
                <p14:cNvContentPartPr/>
                <p14:nvPr/>
              </p14:nvContentPartPr>
              <p14:xfrm>
                <a:off x="10567143" y="6316956"/>
                <a:ext cx="110880" cy="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17DF6F3-863F-2146-ADAC-A03AE9C6F57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58143" y="6308316"/>
                  <a:ext cx="128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029B54C-EBB4-EA46-8D45-8A33013BBA51}"/>
                    </a:ext>
                  </a:extLst>
                </p14:cNvPr>
                <p14:cNvContentPartPr/>
                <p14:nvPr/>
              </p14:nvContentPartPr>
              <p14:xfrm>
                <a:off x="10553463" y="6390396"/>
                <a:ext cx="111960" cy="2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029B54C-EBB4-EA46-8D45-8A33013BBA5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544463" y="6381396"/>
                  <a:ext cx="129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2222DFD-1437-704C-BA55-968B535F12E8}"/>
                    </a:ext>
                  </a:extLst>
                </p14:cNvPr>
                <p14:cNvContentPartPr/>
                <p14:nvPr/>
              </p14:nvContentPartPr>
              <p14:xfrm>
                <a:off x="10761183" y="6194556"/>
                <a:ext cx="224640" cy="194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2222DFD-1437-704C-BA55-968B535F12E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52543" y="6185556"/>
                  <a:ext cx="242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CF15061-281A-E141-B102-3F0B5E4AD6AB}"/>
                    </a:ext>
                  </a:extLst>
                </p14:cNvPr>
                <p14:cNvContentPartPr/>
                <p14:nvPr/>
              </p14:nvContentPartPr>
              <p14:xfrm>
                <a:off x="10929303" y="5987556"/>
                <a:ext cx="64800" cy="105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CF15061-281A-E141-B102-3F0B5E4AD6A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920303" y="5978916"/>
                  <a:ext cx="82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E28D26B-045B-CE4F-A6BD-596AF99B1156}"/>
                    </a:ext>
                  </a:extLst>
                </p14:cNvPr>
                <p14:cNvContentPartPr/>
                <p14:nvPr/>
              </p14:nvContentPartPr>
              <p14:xfrm>
                <a:off x="11084103" y="6253956"/>
                <a:ext cx="214560" cy="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E28D26B-045B-CE4F-A6BD-596AF99B115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075103" y="6244956"/>
                  <a:ext cx="232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781BD5B-C3E1-4247-A856-48702C0E8E2D}"/>
                    </a:ext>
                  </a:extLst>
                </p14:cNvPr>
                <p14:cNvContentPartPr/>
                <p14:nvPr/>
              </p14:nvContentPartPr>
              <p14:xfrm>
                <a:off x="11198583" y="6179796"/>
                <a:ext cx="360" cy="168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781BD5B-C3E1-4247-A856-48702C0E8E2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89943" y="6170796"/>
                  <a:ext cx="1800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70832C5B-0B2F-AB41-87C3-751D552125B0}"/>
              </a:ext>
            </a:extLst>
          </p:cNvPr>
          <p:cNvGrpSpPr/>
          <p:nvPr/>
        </p:nvGrpSpPr>
        <p:grpSpPr>
          <a:xfrm>
            <a:off x="11397663" y="6070716"/>
            <a:ext cx="266040" cy="312840"/>
            <a:chOff x="11397663" y="6070716"/>
            <a:chExt cx="26604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C63B409-5A4E-AA48-B69F-CB025C1D19B1}"/>
                    </a:ext>
                  </a:extLst>
                </p14:cNvPr>
                <p14:cNvContentPartPr/>
                <p14:nvPr/>
              </p14:nvContentPartPr>
              <p14:xfrm>
                <a:off x="11397663" y="6192396"/>
                <a:ext cx="206640" cy="191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C63B409-5A4E-AA48-B69F-CB025C1D19B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388663" y="6183756"/>
                  <a:ext cx="224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1366166-3ECB-854A-BA58-4617796C4E08}"/>
                    </a:ext>
                  </a:extLst>
                </p14:cNvPr>
                <p14:cNvContentPartPr/>
                <p14:nvPr/>
              </p14:nvContentPartPr>
              <p14:xfrm>
                <a:off x="11578383" y="6070716"/>
                <a:ext cx="85320" cy="99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1366166-3ECB-854A-BA58-4617796C4E0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569743" y="6061716"/>
                  <a:ext cx="10296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49AC4C6C-1CA5-6342-9CC2-102A2FFA53FF}"/>
              </a:ext>
            </a:extLst>
          </p:cNvPr>
          <p:cNvGrpSpPr/>
          <p:nvPr/>
        </p:nvGrpSpPr>
        <p:grpSpPr>
          <a:xfrm>
            <a:off x="8041023" y="6566640"/>
            <a:ext cx="454680" cy="260280"/>
            <a:chOff x="8041023" y="6656076"/>
            <a:chExt cx="45468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A36A0AD-997F-8B4D-8549-0AA2A573A4F6}"/>
                    </a:ext>
                  </a:extLst>
                </p14:cNvPr>
                <p14:cNvContentPartPr/>
                <p14:nvPr/>
              </p14:nvContentPartPr>
              <p14:xfrm>
                <a:off x="8041023" y="6726636"/>
                <a:ext cx="25848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A36A0AD-997F-8B4D-8549-0AA2A573A4F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032023" y="6717636"/>
                  <a:ext cx="276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B4E7C2E-351E-6E46-BE85-4FA71FBD4552}"/>
                    </a:ext>
                  </a:extLst>
                </p14:cNvPr>
                <p14:cNvContentPartPr/>
                <p14:nvPr/>
              </p14:nvContentPartPr>
              <p14:xfrm>
                <a:off x="8051823" y="6793596"/>
                <a:ext cx="295920" cy="2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B4E7C2E-351E-6E46-BE85-4FA71FBD455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043183" y="6784956"/>
                  <a:ext cx="313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82CB3E5-4707-0846-A126-45984C0282CF}"/>
                    </a:ext>
                  </a:extLst>
                </p14:cNvPr>
                <p14:cNvContentPartPr/>
                <p14:nvPr/>
              </p14:nvContentPartPr>
              <p14:xfrm>
                <a:off x="8269983" y="6656076"/>
                <a:ext cx="225720" cy="260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82CB3E5-4707-0846-A126-45984C0282C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260983" y="6647436"/>
                  <a:ext cx="24336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326FAC28-F38E-124B-A3EC-46BF18220C6C}"/>
              </a:ext>
            </a:extLst>
          </p:cNvPr>
          <p:cNvGrpSpPr/>
          <p:nvPr/>
        </p:nvGrpSpPr>
        <p:grpSpPr>
          <a:xfrm>
            <a:off x="10023543" y="6579960"/>
            <a:ext cx="411480" cy="291960"/>
            <a:chOff x="10023543" y="6669396"/>
            <a:chExt cx="41148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E46A83B-9BA7-4740-8A09-AD2A1FAB2C89}"/>
                    </a:ext>
                  </a:extLst>
                </p14:cNvPr>
                <p14:cNvContentPartPr/>
                <p14:nvPr/>
              </p14:nvContentPartPr>
              <p14:xfrm>
                <a:off x="10023543" y="6737436"/>
                <a:ext cx="269640" cy="7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E46A83B-9BA7-4740-8A09-AD2A1FAB2C8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14543" y="6728436"/>
                  <a:ext cx="287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6F7D13E-D2C9-C245-AF58-A2E74F480BDB}"/>
                    </a:ext>
                  </a:extLst>
                </p14:cNvPr>
                <p14:cNvContentPartPr/>
                <p14:nvPr/>
              </p14:nvContentPartPr>
              <p14:xfrm>
                <a:off x="10051263" y="6812316"/>
                <a:ext cx="239400" cy="2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6F7D13E-D2C9-C245-AF58-A2E74F480BD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042623" y="6803676"/>
                  <a:ext cx="257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6182759-E10B-A843-A696-94BD2E859220}"/>
                    </a:ext>
                  </a:extLst>
                </p14:cNvPr>
                <p14:cNvContentPartPr/>
                <p14:nvPr/>
              </p14:nvContentPartPr>
              <p14:xfrm>
                <a:off x="10163223" y="6669396"/>
                <a:ext cx="271800" cy="2919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6182759-E10B-A843-A696-94BD2E85922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54583" y="6660756"/>
                  <a:ext cx="28944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E615702-C11C-C848-B89D-67846EE66309}"/>
              </a:ext>
            </a:extLst>
          </p:cNvPr>
          <p:cNvGrpSpPr/>
          <p:nvPr/>
        </p:nvGrpSpPr>
        <p:grpSpPr>
          <a:xfrm>
            <a:off x="10644183" y="6477000"/>
            <a:ext cx="916920" cy="248040"/>
            <a:chOff x="10644183" y="6566436"/>
            <a:chExt cx="91692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9A9F804-55A0-CE42-B785-5C43D1DCABAB}"/>
                    </a:ext>
                  </a:extLst>
                </p14:cNvPr>
                <p14:cNvContentPartPr/>
                <p14:nvPr/>
              </p14:nvContentPartPr>
              <p14:xfrm>
                <a:off x="10644183" y="6591276"/>
                <a:ext cx="214560" cy="180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9A9F804-55A0-CE42-B785-5C43D1DCABA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635543" y="6582276"/>
                  <a:ext cx="232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7102470-8EB6-E846-9CD5-5B12FEC48BB6}"/>
                    </a:ext>
                  </a:extLst>
                </p14:cNvPr>
                <p14:cNvContentPartPr/>
                <p14:nvPr/>
              </p14:nvContentPartPr>
              <p14:xfrm>
                <a:off x="11052423" y="6726636"/>
                <a:ext cx="125640" cy="2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7102470-8EB6-E846-9CD5-5B12FEC48BB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43423" y="6717996"/>
                  <a:ext cx="143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778073D-A68E-D04A-A1C0-1ADC0405D95C}"/>
                    </a:ext>
                  </a:extLst>
                </p14:cNvPr>
                <p14:cNvContentPartPr/>
                <p14:nvPr/>
              </p14:nvContentPartPr>
              <p14:xfrm>
                <a:off x="11061423" y="6808356"/>
                <a:ext cx="128520" cy="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778073D-A68E-D04A-A1C0-1ADC0405D95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052783" y="6799356"/>
                  <a:ext cx="146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3CA6EDB-BF46-034F-AA9B-C9AD3C3D9E06}"/>
                    </a:ext>
                  </a:extLst>
                </p14:cNvPr>
                <p14:cNvContentPartPr/>
                <p14:nvPr/>
              </p14:nvContentPartPr>
              <p14:xfrm>
                <a:off x="11337183" y="6566436"/>
                <a:ext cx="223920" cy="248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3CA6EDB-BF46-034F-AA9B-C9AD3C3D9E0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328183" y="6557436"/>
                  <a:ext cx="24156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B6262C8-5606-854B-BC6B-41F264E8FF90}"/>
              </a:ext>
            </a:extLst>
          </p:cNvPr>
          <p:cNvGrpSpPr/>
          <p:nvPr/>
        </p:nvGrpSpPr>
        <p:grpSpPr>
          <a:xfrm>
            <a:off x="10241703" y="3945996"/>
            <a:ext cx="1841760" cy="449640"/>
            <a:chOff x="10241703" y="3945996"/>
            <a:chExt cx="184176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7082945-2F73-C443-9548-53F3A43BA075}"/>
                    </a:ext>
                  </a:extLst>
                </p14:cNvPr>
                <p14:cNvContentPartPr/>
                <p14:nvPr/>
              </p14:nvContentPartPr>
              <p14:xfrm>
                <a:off x="10241703" y="4089636"/>
                <a:ext cx="264600" cy="2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7082945-2F73-C443-9548-53F3A43BA07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32703" y="4080636"/>
                  <a:ext cx="282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A91CDC3-48D3-5D4E-B290-43ACE2FC5BE9}"/>
                    </a:ext>
                  </a:extLst>
                </p14:cNvPr>
                <p14:cNvContentPartPr/>
                <p14:nvPr/>
              </p14:nvContentPartPr>
              <p14:xfrm>
                <a:off x="10249263" y="4185036"/>
                <a:ext cx="276840" cy="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A91CDC3-48D3-5D4E-B290-43ACE2FC5BE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240263" y="4176396"/>
                  <a:ext cx="294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3DD31B1-38FD-E84C-8C13-D68F3A3CE37D}"/>
                    </a:ext>
                  </a:extLst>
                </p14:cNvPr>
                <p14:cNvContentPartPr/>
                <p14:nvPr/>
              </p14:nvContentPartPr>
              <p14:xfrm>
                <a:off x="10399383" y="3997836"/>
                <a:ext cx="284040" cy="345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3DD31B1-38FD-E84C-8C13-D68F3A3CE37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390383" y="3988836"/>
                  <a:ext cx="3016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1F85774-51A0-B245-AE08-F0743561654F}"/>
                    </a:ext>
                  </a:extLst>
                </p14:cNvPr>
                <p14:cNvContentPartPr/>
                <p14:nvPr/>
              </p14:nvContentPartPr>
              <p14:xfrm>
                <a:off x="10736343" y="4082436"/>
                <a:ext cx="2880" cy="220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1F85774-51A0-B245-AE08-F0743561654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727703" y="4073796"/>
                  <a:ext cx="205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C9CA0B3-9E51-EA4F-A9BC-6D2A10F1E232}"/>
                    </a:ext>
                  </a:extLst>
                </p14:cNvPr>
                <p14:cNvContentPartPr/>
                <p14:nvPr/>
              </p14:nvContentPartPr>
              <p14:xfrm>
                <a:off x="10730223" y="4077396"/>
                <a:ext cx="126000" cy="106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C9CA0B3-9E51-EA4F-A9BC-6D2A10F1E23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721223" y="4068396"/>
                  <a:ext cx="143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6CF07CD-352D-BE4D-94C4-D712D5A629D1}"/>
                    </a:ext>
                  </a:extLst>
                </p14:cNvPr>
                <p14:cNvContentPartPr/>
                <p14:nvPr/>
              </p14:nvContentPartPr>
              <p14:xfrm>
                <a:off x="10940103" y="4155156"/>
                <a:ext cx="54720" cy="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6CF07CD-352D-BE4D-94C4-D712D5A629D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931463" y="4146156"/>
                  <a:ext cx="72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91E4F99-84AD-4F43-9229-D1F4A74E0B88}"/>
                    </a:ext>
                  </a:extLst>
                </p14:cNvPr>
                <p14:cNvContentPartPr/>
                <p14:nvPr/>
              </p14:nvContentPartPr>
              <p14:xfrm>
                <a:off x="10915623" y="4227516"/>
                <a:ext cx="62280" cy="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91E4F99-84AD-4F43-9229-D1F4A74E0B8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906623" y="4218876"/>
                  <a:ext cx="79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FAD9FBF-3D3A-3F44-95F4-7B037BFCFFA7}"/>
                    </a:ext>
                  </a:extLst>
                </p14:cNvPr>
                <p14:cNvContentPartPr/>
                <p14:nvPr/>
              </p14:nvContentPartPr>
              <p14:xfrm>
                <a:off x="11115423" y="3987396"/>
                <a:ext cx="64080" cy="326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FAD9FBF-3D3A-3F44-95F4-7B037BFCFFA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106423" y="3978396"/>
                  <a:ext cx="817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40D2460-FDC7-BC4D-A311-C6BB8DAD2CD6}"/>
                    </a:ext>
                  </a:extLst>
                </p14:cNvPr>
                <p14:cNvContentPartPr/>
                <p14:nvPr/>
              </p14:nvContentPartPr>
              <p14:xfrm>
                <a:off x="11168703" y="4056876"/>
                <a:ext cx="134280" cy="191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40D2460-FDC7-BC4D-A311-C6BB8DAD2CD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160063" y="4048236"/>
                  <a:ext cx="151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79DAB23-9F15-024A-B68D-43CC8AEB250D}"/>
                    </a:ext>
                  </a:extLst>
                </p14:cNvPr>
                <p14:cNvContentPartPr/>
                <p14:nvPr/>
              </p14:nvContentPartPr>
              <p14:xfrm>
                <a:off x="11355903" y="4244076"/>
                <a:ext cx="34560" cy="48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79DAB23-9F15-024A-B68D-43CC8AEB250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347263" y="4235076"/>
                  <a:ext cx="52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CC77637-8279-F945-A136-F481A68DE16F}"/>
                    </a:ext>
                  </a:extLst>
                </p14:cNvPr>
                <p14:cNvContentPartPr/>
                <p14:nvPr/>
              </p14:nvContentPartPr>
              <p14:xfrm>
                <a:off x="11430783" y="4102236"/>
                <a:ext cx="165960" cy="199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CC77637-8279-F945-A136-F481A68DE16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421783" y="4093236"/>
                  <a:ext cx="183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32121A5-E6CF-0B4F-B841-781F179E9884}"/>
                    </a:ext>
                  </a:extLst>
                </p14:cNvPr>
                <p14:cNvContentPartPr/>
                <p14:nvPr/>
              </p14:nvContentPartPr>
              <p14:xfrm>
                <a:off x="11652183" y="4277556"/>
                <a:ext cx="21960" cy="15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32121A5-E6CF-0B4F-B841-781F179E988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643543" y="4268556"/>
                  <a:ext cx="39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5F35333-B36D-364B-BE42-10769F641F76}"/>
                    </a:ext>
                  </a:extLst>
                </p14:cNvPr>
                <p14:cNvContentPartPr/>
                <p14:nvPr/>
              </p14:nvContentPartPr>
              <p14:xfrm>
                <a:off x="11636343" y="4293036"/>
                <a:ext cx="43560" cy="102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5F35333-B36D-364B-BE42-10769F641F7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627343" y="4284396"/>
                  <a:ext cx="61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267C139-DDE1-8642-B42C-C937C4280C14}"/>
                    </a:ext>
                  </a:extLst>
                </p14:cNvPr>
                <p14:cNvContentPartPr/>
                <p14:nvPr/>
              </p14:nvContentPartPr>
              <p14:xfrm>
                <a:off x="11768463" y="4064796"/>
                <a:ext cx="208800" cy="120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267C139-DDE1-8642-B42C-C937C4280C1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759463" y="4055796"/>
                  <a:ext cx="226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F913C76-26C9-CA4D-B03B-A2CFB0306076}"/>
                    </a:ext>
                  </a:extLst>
                </p14:cNvPr>
                <p14:cNvContentPartPr/>
                <p14:nvPr/>
              </p14:nvContentPartPr>
              <p14:xfrm>
                <a:off x="11902383" y="4057956"/>
                <a:ext cx="9360" cy="270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F913C76-26C9-CA4D-B03B-A2CFB030607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893383" y="4048956"/>
                  <a:ext cx="27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95F5A9A-919A-F443-800E-93777895C753}"/>
                    </a:ext>
                  </a:extLst>
                </p14:cNvPr>
                <p14:cNvContentPartPr/>
                <p14:nvPr/>
              </p14:nvContentPartPr>
              <p14:xfrm>
                <a:off x="11306583" y="4266756"/>
                <a:ext cx="82080" cy="107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95F5A9A-919A-F443-800E-93777895C75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297943" y="4258116"/>
                  <a:ext cx="99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E8C61D8-E38B-B243-A588-8EE33E0F6E24}"/>
                    </a:ext>
                  </a:extLst>
                </p14:cNvPr>
                <p14:cNvContentPartPr/>
                <p14:nvPr/>
              </p14:nvContentPartPr>
              <p14:xfrm>
                <a:off x="11905983" y="3945996"/>
                <a:ext cx="177480" cy="431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E8C61D8-E38B-B243-A588-8EE33E0F6E2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896983" y="3936996"/>
                  <a:ext cx="195120" cy="44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60811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18358</TotalTime>
  <Words>737</Words>
  <Application>Microsoft Macintosh PowerPoint</Application>
  <PresentationFormat>Widescreen</PresentationFormat>
  <Paragraphs>123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Cambria Math</vt:lpstr>
      <vt:lpstr>Century Gothic</vt:lpstr>
      <vt:lpstr>Helvetica Neue Light</vt:lpstr>
      <vt:lpstr>Raleway Light</vt:lpstr>
      <vt:lpstr>Trebuchet MS</vt:lpstr>
      <vt:lpstr>Wingdings</vt:lpstr>
      <vt:lpstr>Default Design</vt:lpstr>
      <vt:lpstr>PowerPoint Presentation</vt:lpstr>
      <vt:lpstr>Lecture 01 Quiz</vt:lpstr>
      <vt:lpstr>Lecture 01 Quiz</vt:lpstr>
      <vt:lpstr>Lecture 01 Quiz</vt:lpstr>
      <vt:lpstr>Lecture 01 Quiz</vt:lpstr>
      <vt:lpstr>Lecture 01 Quiz</vt:lpstr>
      <vt:lpstr>Lecture 01 Quiz</vt:lpstr>
      <vt:lpstr>Lecture 01 Quiz</vt:lpstr>
      <vt:lpstr>Lecture 01 Quiz</vt:lpstr>
      <vt:lpstr>Lecture 01 Quiz</vt:lpstr>
      <vt:lpstr>Lecture 01 Quiz</vt:lpstr>
      <vt:lpstr>Lecture 01 Quiz</vt:lpstr>
      <vt:lpstr>Sketch this chair on HALF of your paper</vt:lpstr>
      <vt:lpstr>Sketch this chair on the other HALF of your paper, now using Bounding 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we going to do in the Labs? </vt:lpstr>
      <vt:lpstr>PowerPoint Presentation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Year Cohort programs at SFU Surrey</dc:title>
  <dc:creator>techone</dc:creator>
  <cp:lastModifiedBy>Naghmi Shireen</cp:lastModifiedBy>
  <cp:revision>427</cp:revision>
  <dcterms:created xsi:type="dcterms:W3CDTF">2010-09-13T19:40:10Z</dcterms:created>
  <dcterms:modified xsi:type="dcterms:W3CDTF">2021-01-20T02:07:35Z</dcterms:modified>
</cp:coreProperties>
</file>