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89" r:id="rId2"/>
    <p:sldId id="527" r:id="rId3"/>
    <p:sldId id="529" r:id="rId4"/>
    <p:sldId id="531" r:id="rId5"/>
    <p:sldId id="530" r:id="rId6"/>
  </p:sldIdLst>
  <p:sldSz cx="12192000" cy="6858000"/>
  <p:notesSz cx="6954838" cy="92408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44" userDrawn="1">
          <p15:clr>
            <a:srgbClr val="A4A3A4"/>
          </p15:clr>
        </p15:guide>
        <p15:guide id="2" orient="horz" pos="816" userDrawn="1">
          <p15:clr>
            <a:srgbClr val="A4A3A4"/>
          </p15:clr>
        </p15:guide>
        <p15:guide id="3" pos="704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00FF99"/>
    <a:srgbClr val="0A00FF"/>
    <a:srgbClr val="2020D2"/>
    <a:srgbClr val="6666FF"/>
    <a:srgbClr val="FF0066"/>
    <a:srgbClr val="66FF33"/>
    <a:srgbClr val="00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07"/>
    <p:restoredTop sz="87437"/>
  </p:normalViewPr>
  <p:slideViewPr>
    <p:cSldViewPr showGuides="1">
      <p:cViewPr varScale="1">
        <p:scale>
          <a:sx n="118" d="100"/>
          <a:sy n="118" d="100"/>
        </p:scale>
        <p:origin x="232" y="240"/>
      </p:cViewPr>
      <p:guideLst>
        <p:guide orient="horz" pos="3744"/>
        <p:guide orient="horz" pos="816"/>
        <p:guide pos="7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15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F37CD46E-2E63-4646-8619-FB27D4E3B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84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24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599AA2-4758-EA49-8AEE-E45F5A0FB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4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599AA2-4758-EA49-8AEE-E45F5A0FB2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9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599AA2-4758-EA49-8AEE-E45F5A0FB2D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94784" y="444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endParaRPr lang="en-US" sz="3200">
              <a:solidFill>
                <a:srgbClr val="DDDDDD"/>
              </a:solidFill>
              <a:latin typeface="Trebuchet MS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24418" y="260351"/>
            <a:ext cx="1094316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Picture 13" descr="SFU_cmyk_wht_ex_SURREY_low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5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Spaces and Places 0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-11113"/>
            <a:ext cx="1888067" cy="10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uildingcr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18" y="0"/>
            <a:ext cx="211243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SFUoutsid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-11113"/>
            <a:ext cx="1981200" cy="10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016000" y="2133600"/>
            <a:ext cx="1036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r>
              <a:rPr lang="en-US" sz="3200">
                <a:solidFill>
                  <a:srgbClr val="002060"/>
                </a:solidFill>
                <a:latin typeface="Trebuchet MS" charset="0"/>
              </a:rPr>
              <a:t>IAT 106</a:t>
            </a:r>
            <a:br>
              <a:rPr lang="en-US" sz="3200">
                <a:solidFill>
                  <a:srgbClr val="002060"/>
                </a:solidFill>
                <a:latin typeface="Trebuchet MS" charset="0"/>
              </a:rPr>
            </a:br>
            <a:r>
              <a:rPr lang="en-US" sz="3200">
                <a:solidFill>
                  <a:srgbClr val="002060"/>
                </a:solidFill>
                <a:latin typeface="Trebuchet MS" charset="0"/>
              </a:rPr>
              <a:t>Spatial Thinking and Communicating</a:t>
            </a:r>
            <a:br>
              <a:rPr lang="en-US" sz="3200">
                <a:solidFill>
                  <a:srgbClr val="002060"/>
                </a:solidFill>
                <a:latin typeface="Trebuchet MS" charset="0"/>
              </a:rPr>
            </a:br>
            <a:r>
              <a:rPr lang="en-US" sz="3200">
                <a:solidFill>
                  <a:srgbClr val="002060"/>
                </a:solidFill>
                <a:latin typeface="Trebuchet MS" charset="0"/>
              </a:rPr>
              <a:t>Fall 2012</a:t>
            </a:r>
          </a:p>
        </p:txBody>
      </p:sp>
    </p:spTree>
    <p:extLst>
      <p:ext uri="{BB962C8B-B14F-4D97-AF65-F5344CB8AC3E}">
        <p14:creationId xmlns:p14="http://schemas.microsoft.com/office/powerpoint/2010/main" val="136880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5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28600"/>
            <a:ext cx="2946400" cy="6248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28600"/>
            <a:ext cx="8636000" cy="6248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10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203200" y="228601"/>
            <a:ext cx="117856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idx="1"/>
          </p:nvPr>
        </p:nvSpPr>
        <p:spPr>
          <a:xfrm>
            <a:off x="203200" y="1295400"/>
            <a:ext cx="11785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1"/>
            <a:ext cx="28448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8146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8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01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95400"/>
            <a:ext cx="5791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791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0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9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57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40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28601"/>
            <a:ext cx="11785600" cy="85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&lt;Module-Name&gt;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295400"/>
            <a:ext cx="11785600" cy="518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Lecture Outline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Text Box 22"/>
          <p:cNvSpPr txBox="1">
            <a:spLocks noChangeArrowheads="1"/>
          </p:cNvSpPr>
          <p:nvPr/>
        </p:nvSpPr>
        <p:spPr bwMode="auto">
          <a:xfrm>
            <a:off x="10922001" y="6577013"/>
            <a:ext cx="93556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002060"/>
                </a:solidFill>
                <a:latin typeface="Trebuchet MS" charset="0"/>
              </a:rPr>
              <a:t>M1.</a:t>
            </a:r>
            <a:fld id="{0CA03C28-DA5B-EF45-B60A-4215968688BD}" type="slidenum">
              <a:rPr lang="en-US" sz="1000" smtClean="0">
                <a:solidFill>
                  <a:srgbClr val="002060"/>
                </a:solidFill>
                <a:latin typeface="Trebuchet MS" charset="0"/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2060"/>
              </a:solidFill>
              <a:latin typeface="Trebuchet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2060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2060"/>
          </a:solidFill>
          <a:latin typeface="Arial" pitchFamily="-110" charset="0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Arial" pitchFamily="-110" charset="0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Arial" pitchFamily="-110" charset="0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SFU_cmyk_wht_ex_SURREY_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4"/>
            <a:ext cx="4648200" cy="10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8839200" cy="21336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IAT 106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Spatial Thinking and Communicating</a:t>
            </a:r>
          </a:p>
          <a:p>
            <a:pPr algn="ctr" eaLnBrk="1" hangingPunct="1">
              <a:buFontTx/>
              <a:buNone/>
            </a:pPr>
            <a:r>
              <a:rPr lang="en-CA" sz="3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Spring 2021</a:t>
            </a:r>
            <a:endParaRPr lang="en-US" sz="3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123" name="Picture 14" descr="Spaces and Places 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57" y="4724400"/>
            <a:ext cx="2875121" cy="21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building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3245856" cy="215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6" descr="SFUouts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77" y="4724400"/>
            <a:ext cx="3016944" cy="215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"/>
            <a:ext cx="5462588" cy="10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7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1650CE3-312B-994E-BB5B-CFBB73B6C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13650" r="18973" b="26825"/>
          <a:stretch/>
        </p:blipFill>
        <p:spPr>
          <a:xfrm rot="16200000">
            <a:off x="2562613" y="-810013"/>
            <a:ext cx="6858000" cy="847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5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4C3B91-1258-F043-893E-6B30CFC72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9"/>
          <a:stretch/>
        </p:blipFill>
        <p:spPr>
          <a:xfrm rot="16200000">
            <a:off x="503961" y="-1447801"/>
            <a:ext cx="7831282" cy="9753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40340-A2FD-A84F-82ED-D232A25C9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255" b="7143"/>
          <a:stretch/>
        </p:blipFill>
        <p:spPr>
          <a:xfrm rot="16200000">
            <a:off x="7361960" y="1371599"/>
            <a:ext cx="7831282" cy="4114801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1DB2DA1-1A46-5F4D-BF8F-737D09C49F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13650" r="18973" b="26825"/>
          <a:stretch/>
        </p:blipFill>
        <p:spPr>
          <a:xfrm rot="16200000">
            <a:off x="9899720" y="-219568"/>
            <a:ext cx="2050135" cy="25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3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4C3B91-1258-F043-893E-6B30CFC72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9"/>
          <a:stretch/>
        </p:blipFill>
        <p:spPr>
          <a:xfrm rot="16200000">
            <a:off x="503961" y="-1447801"/>
            <a:ext cx="7831282" cy="9753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40340-A2FD-A84F-82ED-D232A25C9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255" b="7143"/>
          <a:stretch/>
        </p:blipFill>
        <p:spPr>
          <a:xfrm rot="16200000">
            <a:off x="7361960" y="1371599"/>
            <a:ext cx="7831282" cy="411480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CA5CAFB-0DA9-5943-A1AB-AB3C9BBCE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9206" r="9749" b="12380"/>
          <a:stretch/>
        </p:blipFill>
        <p:spPr>
          <a:xfrm rot="16200000">
            <a:off x="2433707" y="-791664"/>
            <a:ext cx="6892358" cy="8406968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5AF08E3-323B-1548-A487-978ACDEBC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13650" r="18973" b="26825"/>
          <a:stretch/>
        </p:blipFill>
        <p:spPr>
          <a:xfrm rot="16200000">
            <a:off x="9899720" y="-219568"/>
            <a:ext cx="2050135" cy="25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8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Box 3"/>
          <p:cNvSpPr txBox="1"/>
          <p:nvPr/>
        </p:nvSpPr>
        <p:spPr>
          <a:xfrm>
            <a:off x="1524000" y="2751892"/>
            <a:ext cx="9144000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solidFill>
                  <a:srgbClr val="26267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800" dirty="0"/>
              <a:t>See you </a:t>
            </a:r>
            <a:r>
              <a:rPr lang="en-CA" sz="2800" dirty="0"/>
              <a:t>on Monday! Thank you! </a:t>
            </a:r>
          </a:p>
          <a:p>
            <a:pPr>
              <a:defRPr sz="2800" b="1">
                <a:solidFill>
                  <a:srgbClr val="26267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CA" sz="5400" dirty="0">
                <a:latin typeface="Wingdings"/>
                <a:ea typeface="Wingdings"/>
                <a:cs typeface="Wingdings"/>
                <a:sym typeface="Wingdings" pitchFamily="2" charset="2"/>
              </a:rPr>
              <a:t></a:t>
            </a:r>
            <a:r>
              <a:rPr lang="en-CA" sz="2800" dirty="0">
                <a:latin typeface="Wingdings"/>
                <a:ea typeface="Wingdings"/>
                <a:cs typeface="Wingdings"/>
                <a:sym typeface="Wingdings" pitchFamily="2" charset="2"/>
              </a:rPr>
              <a:t> </a:t>
            </a:r>
            <a:endParaRPr sz="2800" dirty="0"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831882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19156</TotalTime>
  <Words>19</Words>
  <Application>Microsoft Macintosh PowerPoint</Application>
  <PresentationFormat>Widescreen</PresentationFormat>
  <Paragraphs>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Trebuchet MS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Year Cohort programs at SFU Surrey</dc:title>
  <dc:creator>techone</dc:creator>
  <cp:lastModifiedBy>Naghmi Shireen</cp:lastModifiedBy>
  <cp:revision>436</cp:revision>
  <dcterms:created xsi:type="dcterms:W3CDTF">2010-09-13T19:40:10Z</dcterms:created>
  <dcterms:modified xsi:type="dcterms:W3CDTF">2021-02-03T20:25:24Z</dcterms:modified>
</cp:coreProperties>
</file>