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handoutMasterIdLst>
    <p:handoutMasterId r:id="rId12"/>
  </p:handoutMasterIdLst>
  <p:sldIdLst>
    <p:sldId id="489" r:id="rId2"/>
    <p:sldId id="493" r:id="rId3"/>
    <p:sldId id="556" r:id="rId4"/>
    <p:sldId id="529" r:id="rId5"/>
    <p:sldId id="531" r:id="rId6"/>
    <p:sldId id="536" r:id="rId7"/>
    <p:sldId id="539" r:id="rId8"/>
    <p:sldId id="538" r:id="rId9"/>
    <p:sldId id="530" r:id="rId10"/>
  </p:sldIdLst>
  <p:sldSz cx="12192000" cy="6858000"/>
  <p:notesSz cx="6954838" cy="9240838"/>
  <p:defaultTextStyle>
    <a:defPPr>
      <a:defRPr lang="en-US"/>
    </a:defPPr>
    <a:lvl1pPr algn="ctr"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ctr"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ctr"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ctr"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ctr"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3744" userDrawn="1">
          <p15:clr>
            <a:srgbClr val="A4A3A4"/>
          </p15:clr>
        </p15:guide>
        <p15:guide id="2" orient="horz" pos="816" userDrawn="1">
          <p15:clr>
            <a:srgbClr val="A4A3A4"/>
          </p15:clr>
        </p15:guide>
        <p15:guide id="3" pos="704" userDrawn="1">
          <p15:clr>
            <a:srgbClr val="A4A3A4"/>
          </p15:clr>
        </p15:guide>
        <p15:guide id="4"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99FF"/>
    <a:srgbClr val="00FF00"/>
    <a:srgbClr val="00FF99"/>
    <a:srgbClr val="0A00FF"/>
    <a:srgbClr val="2020D2"/>
    <a:srgbClr val="6666FF"/>
    <a:srgbClr val="FF0066"/>
    <a:srgbClr val="66FF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0"/>
    <p:restoredTop sz="87415"/>
  </p:normalViewPr>
  <p:slideViewPr>
    <p:cSldViewPr showGuides="1">
      <p:cViewPr varScale="1">
        <p:scale>
          <a:sx n="111" d="100"/>
          <a:sy n="111" d="100"/>
        </p:scale>
        <p:origin x="1208" y="200"/>
      </p:cViewPr>
      <p:guideLst>
        <p:guide orient="horz" pos="3744"/>
        <p:guide orient="horz" pos="816"/>
        <p:guide pos="70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6" d="100"/>
        <a:sy n="206" d="100"/>
      </p:scale>
      <p:origin x="0" y="153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13075" cy="461963"/>
          </a:xfrm>
          <a:prstGeom prst="rect">
            <a:avLst/>
          </a:prstGeom>
          <a:noFill/>
          <a:ln w="9525">
            <a:noFill/>
            <a:miter lim="800000"/>
            <a:headEnd/>
            <a:tailEnd/>
          </a:ln>
          <a:effectLst/>
        </p:spPr>
        <p:txBody>
          <a:bodyPr vert="horz" wrap="square" lIns="92546" tIns="46273" rIns="92546" bIns="46273" numCol="1" anchor="t" anchorCtr="0" compatLnSpc="1">
            <a:prstTxWarp prst="textNoShape">
              <a:avLst/>
            </a:prstTxWarp>
          </a:bodyPr>
          <a:lstStyle>
            <a:lvl1pPr algn="l" defTabSz="925513">
              <a:defRPr sz="1200">
                <a:latin typeface="Arial" pitchFamily="-110" charset="0"/>
                <a:ea typeface="+mn-ea"/>
                <a:cs typeface="+mn-cs"/>
              </a:defRPr>
            </a:lvl1pPr>
          </a:lstStyle>
          <a:p>
            <a:pPr>
              <a:defRPr/>
            </a:pPr>
            <a:endParaRPr lang="en-US"/>
          </a:p>
        </p:txBody>
      </p:sp>
      <p:sp>
        <p:nvSpPr>
          <p:cNvPr id="92163" name="Rectangle 3"/>
          <p:cNvSpPr>
            <a:spLocks noGrp="1" noChangeArrowheads="1"/>
          </p:cNvSpPr>
          <p:nvPr>
            <p:ph type="dt" sz="quarter" idx="1"/>
          </p:nvPr>
        </p:nvSpPr>
        <p:spPr bwMode="auto">
          <a:xfrm>
            <a:off x="3940175" y="0"/>
            <a:ext cx="3013075" cy="461963"/>
          </a:xfrm>
          <a:prstGeom prst="rect">
            <a:avLst/>
          </a:prstGeom>
          <a:noFill/>
          <a:ln w="9525">
            <a:noFill/>
            <a:miter lim="800000"/>
            <a:headEnd/>
            <a:tailEnd/>
          </a:ln>
          <a:effectLst/>
        </p:spPr>
        <p:txBody>
          <a:bodyPr vert="horz" wrap="square" lIns="92546" tIns="46273" rIns="92546" bIns="46273" numCol="1" anchor="t" anchorCtr="0" compatLnSpc="1">
            <a:prstTxWarp prst="textNoShape">
              <a:avLst/>
            </a:prstTxWarp>
          </a:bodyPr>
          <a:lstStyle>
            <a:lvl1pPr algn="r" defTabSz="925513">
              <a:defRPr sz="1200">
                <a:latin typeface="Arial" pitchFamily="-110" charset="0"/>
                <a:ea typeface="+mn-ea"/>
                <a:cs typeface="+mn-cs"/>
              </a:defRPr>
            </a:lvl1pPr>
          </a:lstStyle>
          <a:p>
            <a:pPr>
              <a:defRPr/>
            </a:pPr>
            <a:endParaRPr lang="en-US"/>
          </a:p>
        </p:txBody>
      </p:sp>
      <p:sp>
        <p:nvSpPr>
          <p:cNvPr id="92164" name="Rectangle 4"/>
          <p:cNvSpPr>
            <a:spLocks noGrp="1" noChangeArrowheads="1"/>
          </p:cNvSpPr>
          <p:nvPr>
            <p:ph type="ftr" sz="quarter" idx="2"/>
          </p:nvPr>
        </p:nvSpPr>
        <p:spPr bwMode="auto">
          <a:xfrm>
            <a:off x="0" y="8777288"/>
            <a:ext cx="3013075" cy="461962"/>
          </a:xfrm>
          <a:prstGeom prst="rect">
            <a:avLst/>
          </a:prstGeom>
          <a:noFill/>
          <a:ln w="9525">
            <a:noFill/>
            <a:miter lim="800000"/>
            <a:headEnd/>
            <a:tailEnd/>
          </a:ln>
          <a:effectLst/>
        </p:spPr>
        <p:txBody>
          <a:bodyPr vert="horz" wrap="square" lIns="92546" tIns="46273" rIns="92546" bIns="46273" numCol="1" anchor="b" anchorCtr="0" compatLnSpc="1">
            <a:prstTxWarp prst="textNoShape">
              <a:avLst/>
            </a:prstTxWarp>
          </a:bodyPr>
          <a:lstStyle>
            <a:lvl1pPr algn="l" defTabSz="925513">
              <a:defRPr sz="1200">
                <a:latin typeface="Arial" pitchFamily="-110" charset="0"/>
                <a:ea typeface="+mn-ea"/>
                <a:cs typeface="+mn-cs"/>
              </a:defRPr>
            </a:lvl1pPr>
          </a:lstStyle>
          <a:p>
            <a:pPr>
              <a:defRPr/>
            </a:pPr>
            <a:endParaRPr lang="en-US"/>
          </a:p>
        </p:txBody>
      </p:sp>
      <p:sp>
        <p:nvSpPr>
          <p:cNvPr id="92165" name="Rectangle 5"/>
          <p:cNvSpPr>
            <a:spLocks noGrp="1" noChangeArrowheads="1"/>
          </p:cNvSpPr>
          <p:nvPr>
            <p:ph type="sldNum" sz="quarter" idx="3"/>
          </p:nvPr>
        </p:nvSpPr>
        <p:spPr bwMode="auto">
          <a:xfrm>
            <a:off x="3940175" y="8777288"/>
            <a:ext cx="3013075" cy="461962"/>
          </a:xfrm>
          <a:prstGeom prst="rect">
            <a:avLst/>
          </a:prstGeom>
          <a:noFill/>
          <a:ln w="9525">
            <a:noFill/>
            <a:miter lim="800000"/>
            <a:headEnd/>
            <a:tailEnd/>
          </a:ln>
          <a:effectLst/>
        </p:spPr>
        <p:txBody>
          <a:bodyPr vert="horz" wrap="square" lIns="92546" tIns="46273" rIns="92546" bIns="46273" numCol="1" anchor="b" anchorCtr="0" compatLnSpc="1">
            <a:prstTxWarp prst="textNoShape">
              <a:avLst/>
            </a:prstTxWarp>
          </a:bodyPr>
          <a:lstStyle>
            <a:lvl1pPr algn="r" defTabSz="925513">
              <a:defRPr sz="1200"/>
            </a:lvl1pPr>
          </a:lstStyle>
          <a:p>
            <a:pPr>
              <a:defRPr/>
            </a:pPr>
            <a:fld id="{F37CD46E-2E63-4646-8619-FB27D4E3B7C4}" type="slidenum">
              <a:rPr lang="en-US"/>
              <a:pPr>
                <a:defRPr/>
              </a:pPr>
              <a:t>‹#›</a:t>
            </a:fld>
            <a:endParaRPr lang="en-US"/>
          </a:p>
        </p:txBody>
      </p:sp>
    </p:spTree>
    <p:extLst>
      <p:ext uri="{BB962C8B-B14F-4D97-AF65-F5344CB8AC3E}">
        <p14:creationId xmlns:p14="http://schemas.microsoft.com/office/powerpoint/2010/main" val="2257884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304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a:defRPr sz="1200">
                <a:latin typeface="Arial" pitchFamily="-110" charset="0"/>
                <a:ea typeface="+mn-ea"/>
                <a:cs typeface="+mn-cs"/>
              </a:defRPr>
            </a:lvl1pPr>
          </a:lstStyle>
          <a:p>
            <a:pPr>
              <a:defRPr/>
            </a:pPr>
            <a:endParaRPr lang="en-US"/>
          </a:p>
        </p:txBody>
      </p:sp>
      <p:sp>
        <p:nvSpPr>
          <p:cNvPr id="100355" name="Rectangle 3"/>
          <p:cNvSpPr>
            <a:spLocks noGrp="1" noChangeArrowheads="1"/>
          </p:cNvSpPr>
          <p:nvPr>
            <p:ph type="dt" idx="1"/>
          </p:nvPr>
        </p:nvSpPr>
        <p:spPr bwMode="auto">
          <a:xfrm>
            <a:off x="3962400" y="0"/>
            <a:ext cx="29718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a:defRPr sz="1200">
                <a:latin typeface="Arial" pitchFamily="-110" charset="0"/>
                <a:ea typeface="+mn-ea"/>
                <a:cs typeface="+mn-cs"/>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352425" y="685800"/>
            <a:ext cx="6229350" cy="3505200"/>
          </a:xfrm>
          <a:prstGeom prst="rect">
            <a:avLst/>
          </a:prstGeom>
          <a:noFill/>
          <a:ln w="9525">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Lst>
        </p:spPr>
      </p:sp>
      <p:sp>
        <p:nvSpPr>
          <p:cNvPr id="100357" name="Rectangle 5"/>
          <p:cNvSpPr>
            <a:spLocks noGrp="1" noChangeArrowheads="1"/>
          </p:cNvSpPr>
          <p:nvPr>
            <p:ph type="body" sz="quarter" idx="3"/>
          </p:nvPr>
        </p:nvSpPr>
        <p:spPr bwMode="auto">
          <a:xfrm>
            <a:off x="914400" y="4419600"/>
            <a:ext cx="5105400" cy="41148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0358" name="Rectangle 6"/>
          <p:cNvSpPr>
            <a:spLocks noGrp="1" noChangeArrowheads="1"/>
          </p:cNvSpPr>
          <p:nvPr>
            <p:ph type="ftr" sz="quarter" idx="4"/>
          </p:nvPr>
        </p:nvSpPr>
        <p:spPr bwMode="auto">
          <a:xfrm>
            <a:off x="0" y="8763000"/>
            <a:ext cx="30480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a:defRPr sz="1200">
                <a:latin typeface="Arial" pitchFamily="-110" charset="0"/>
                <a:ea typeface="+mn-ea"/>
                <a:cs typeface="+mn-cs"/>
              </a:defRPr>
            </a:lvl1pPr>
          </a:lstStyle>
          <a:p>
            <a:pPr>
              <a:defRPr/>
            </a:pPr>
            <a:endParaRPr lang="en-US"/>
          </a:p>
        </p:txBody>
      </p:sp>
      <p:sp>
        <p:nvSpPr>
          <p:cNvPr id="100359" name="Rectangle 7"/>
          <p:cNvSpPr>
            <a:spLocks noGrp="1" noChangeArrowheads="1"/>
          </p:cNvSpPr>
          <p:nvPr>
            <p:ph type="sldNum" sz="quarter" idx="5"/>
          </p:nvPr>
        </p:nvSpPr>
        <p:spPr bwMode="auto">
          <a:xfrm>
            <a:off x="3962400" y="87630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pPr>
              <a:defRPr/>
            </a:pPr>
            <a:fld id="{A4599AA2-4758-EA49-8AEE-E45F5A0FB2DF}" type="slidenum">
              <a:rPr lang="en-US"/>
              <a:pPr>
                <a:defRPr/>
              </a:pPr>
              <a:t>‹#›</a:t>
            </a:fld>
            <a:endParaRPr lang="en-US"/>
          </a:p>
        </p:txBody>
      </p:sp>
    </p:spTree>
    <p:extLst>
      <p:ext uri="{BB962C8B-B14F-4D97-AF65-F5344CB8AC3E}">
        <p14:creationId xmlns:p14="http://schemas.microsoft.com/office/powerpoint/2010/main" val="18934044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4813" y="696913"/>
            <a:ext cx="6188075" cy="3481387"/>
          </a:xfrm>
        </p:spPr>
      </p:sp>
      <p:sp>
        <p:nvSpPr>
          <p:cNvPr id="3" name="Notes Placeholder 2"/>
          <p:cNvSpPr>
            <a:spLocks noGrp="1"/>
          </p:cNvSpPr>
          <p:nvPr>
            <p:ph type="body" idx="1"/>
          </p:nvPr>
        </p:nvSpPr>
        <p:spPr/>
        <p:txBody>
          <a:bodyPr/>
          <a:lstStyle/>
          <a:p>
            <a:pPr marL="596900">
              <a:spcBef>
                <a:spcPts val="1800"/>
              </a:spcBef>
              <a:buClr>
                <a:srgbClr val="737373"/>
              </a:buClr>
              <a:buSzPct val="125000"/>
              <a:buFont typeface="Arial" pitchFamily="34" charset="0"/>
              <a:buChar char="•"/>
              <a:tabLst>
                <a:tab pos="742950" algn="l"/>
                <a:tab pos="1098550" algn="l"/>
                <a:tab pos="1454150" algn="l"/>
                <a:tab pos="1809750" algn="l"/>
                <a:tab pos="2165350" algn="l"/>
                <a:tab pos="2520950" algn="l"/>
                <a:tab pos="2876550" algn="l"/>
                <a:tab pos="3232150" algn="l"/>
                <a:tab pos="3587750" algn="l"/>
                <a:tab pos="3943350" algn="l"/>
                <a:tab pos="4298950" algn="l"/>
                <a:tab pos="4654550" algn="l"/>
                <a:tab pos="742950" algn="l"/>
                <a:tab pos="1098550" algn="l"/>
                <a:tab pos="1454150" algn="l"/>
                <a:tab pos="1809750" algn="l"/>
                <a:tab pos="2165350" algn="l"/>
                <a:tab pos="2520950" algn="l"/>
                <a:tab pos="2876550" algn="l"/>
                <a:tab pos="3232150" algn="l"/>
                <a:tab pos="3587750" algn="l"/>
                <a:tab pos="3943350" algn="l"/>
                <a:tab pos="4298950" algn="l"/>
                <a:tab pos="4654550" algn="l"/>
                <a:tab pos="742950" algn="l"/>
                <a:tab pos="1098550" algn="l"/>
                <a:tab pos="1454150" algn="l"/>
                <a:tab pos="1809750" algn="l"/>
                <a:tab pos="2165350" algn="l"/>
                <a:tab pos="2520950" algn="l"/>
                <a:tab pos="2876550" algn="l"/>
                <a:tab pos="3232150" algn="l"/>
              </a:tabLst>
            </a:pPr>
            <a:endParaRPr lang="en-US" sz="800" i="1" dirty="0"/>
          </a:p>
        </p:txBody>
      </p:sp>
      <p:sp>
        <p:nvSpPr>
          <p:cNvPr id="4" name="Slide Number Placeholder 3"/>
          <p:cNvSpPr>
            <a:spLocks noGrp="1"/>
          </p:cNvSpPr>
          <p:nvPr>
            <p:ph type="sldNum" sz="quarter" idx="10"/>
          </p:nvPr>
        </p:nvSpPr>
        <p:spPr/>
        <p:txBody>
          <a:bodyPr/>
          <a:lstStyle/>
          <a:p>
            <a:fld id="{63839461-C307-47F2-BE2F-48BB342B3F3E}" type="slidenum">
              <a:rPr lang="en-US" smtClean="0"/>
              <a:pPr/>
              <a:t>2</a:t>
            </a:fld>
            <a:endParaRPr lang="en-US"/>
          </a:p>
        </p:txBody>
      </p:sp>
    </p:spTree>
    <p:extLst>
      <p:ext uri="{BB962C8B-B14F-4D97-AF65-F5344CB8AC3E}">
        <p14:creationId xmlns:p14="http://schemas.microsoft.com/office/powerpoint/2010/main" val="2762317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4813" y="696913"/>
            <a:ext cx="6188075" cy="3481387"/>
          </a:xfrm>
        </p:spPr>
      </p:sp>
      <p:sp>
        <p:nvSpPr>
          <p:cNvPr id="3" name="Notes Placeholder 2"/>
          <p:cNvSpPr>
            <a:spLocks noGrp="1"/>
          </p:cNvSpPr>
          <p:nvPr>
            <p:ph type="body" idx="1"/>
          </p:nvPr>
        </p:nvSpPr>
        <p:spPr/>
        <p:txBody>
          <a:bodyPr/>
          <a:lstStyle/>
          <a:p>
            <a:pPr marL="596900">
              <a:spcBef>
                <a:spcPts val="1800"/>
              </a:spcBef>
              <a:buClr>
                <a:srgbClr val="737373"/>
              </a:buClr>
              <a:buSzPct val="125000"/>
              <a:buFont typeface="Arial" pitchFamily="34" charset="0"/>
              <a:buChar char="•"/>
              <a:tabLst>
                <a:tab pos="742950" algn="l"/>
                <a:tab pos="1098550" algn="l"/>
                <a:tab pos="1454150" algn="l"/>
                <a:tab pos="1809750" algn="l"/>
                <a:tab pos="2165350" algn="l"/>
                <a:tab pos="2520950" algn="l"/>
                <a:tab pos="2876550" algn="l"/>
                <a:tab pos="3232150" algn="l"/>
                <a:tab pos="3587750" algn="l"/>
                <a:tab pos="3943350" algn="l"/>
                <a:tab pos="4298950" algn="l"/>
                <a:tab pos="4654550" algn="l"/>
                <a:tab pos="742950" algn="l"/>
                <a:tab pos="1098550" algn="l"/>
                <a:tab pos="1454150" algn="l"/>
                <a:tab pos="1809750" algn="l"/>
                <a:tab pos="2165350" algn="l"/>
                <a:tab pos="2520950" algn="l"/>
                <a:tab pos="2876550" algn="l"/>
                <a:tab pos="3232150" algn="l"/>
                <a:tab pos="3587750" algn="l"/>
                <a:tab pos="3943350" algn="l"/>
                <a:tab pos="4298950" algn="l"/>
                <a:tab pos="4654550" algn="l"/>
                <a:tab pos="742950" algn="l"/>
                <a:tab pos="1098550" algn="l"/>
                <a:tab pos="1454150" algn="l"/>
                <a:tab pos="1809750" algn="l"/>
                <a:tab pos="2165350" algn="l"/>
                <a:tab pos="2520950" algn="l"/>
                <a:tab pos="2876550" algn="l"/>
                <a:tab pos="3232150" algn="l"/>
              </a:tabLst>
            </a:pPr>
            <a:endParaRPr lang="en-US" sz="800" i="1" dirty="0"/>
          </a:p>
        </p:txBody>
      </p:sp>
      <p:sp>
        <p:nvSpPr>
          <p:cNvPr id="4" name="Slide Number Placeholder 3"/>
          <p:cNvSpPr>
            <a:spLocks noGrp="1"/>
          </p:cNvSpPr>
          <p:nvPr>
            <p:ph type="sldNum" sz="quarter" idx="10"/>
          </p:nvPr>
        </p:nvSpPr>
        <p:spPr/>
        <p:txBody>
          <a:bodyPr/>
          <a:lstStyle/>
          <a:p>
            <a:fld id="{63839461-C307-47F2-BE2F-48BB342B3F3E}" type="slidenum">
              <a:rPr lang="en-US" smtClean="0"/>
              <a:pPr/>
              <a:t>3</a:t>
            </a:fld>
            <a:endParaRPr lang="en-US"/>
          </a:p>
        </p:txBody>
      </p:sp>
    </p:spTree>
    <p:extLst>
      <p:ext uri="{BB962C8B-B14F-4D97-AF65-F5344CB8AC3E}">
        <p14:creationId xmlns:p14="http://schemas.microsoft.com/office/powerpoint/2010/main" val="3116712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4599AA2-4758-EA49-8AEE-E45F5A0FB2DF}" type="slidenum">
              <a:rPr lang="en-US" smtClean="0"/>
              <a:pPr>
                <a:defRPr/>
              </a:pPr>
              <a:t>4</a:t>
            </a:fld>
            <a:endParaRPr lang="en-US"/>
          </a:p>
        </p:txBody>
      </p:sp>
    </p:spTree>
    <p:extLst>
      <p:ext uri="{BB962C8B-B14F-4D97-AF65-F5344CB8AC3E}">
        <p14:creationId xmlns:p14="http://schemas.microsoft.com/office/powerpoint/2010/main" val="4180195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4599AA2-4758-EA49-8AEE-E45F5A0FB2DF}" type="slidenum">
              <a:rPr lang="en-US" smtClean="0"/>
              <a:pPr>
                <a:defRPr/>
              </a:pPr>
              <a:t>5</a:t>
            </a:fld>
            <a:endParaRPr lang="en-US"/>
          </a:p>
        </p:txBody>
      </p:sp>
    </p:spTree>
    <p:extLst>
      <p:ext uri="{BB962C8B-B14F-4D97-AF65-F5344CB8AC3E}">
        <p14:creationId xmlns:p14="http://schemas.microsoft.com/office/powerpoint/2010/main" val="2276071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4599AA2-4758-EA49-8AEE-E45F5A0FB2DF}" type="slidenum">
              <a:rPr lang="en-US" smtClean="0"/>
              <a:pPr>
                <a:defRPr/>
              </a:pPr>
              <a:t>6</a:t>
            </a:fld>
            <a:endParaRPr lang="en-US"/>
          </a:p>
        </p:txBody>
      </p:sp>
    </p:spTree>
    <p:extLst>
      <p:ext uri="{BB962C8B-B14F-4D97-AF65-F5344CB8AC3E}">
        <p14:creationId xmlns:p14="http://schemas.microsoft.com/office/powerpoint/2010/main" val="241665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4599AA2-4758-EA49-8AEE-E45F5A0FB2DF}" type="slidenum">
              <a:rPr lang="en-US" smtClean="0"/>
              <a:pPr>
                <a:defRPr/>
              </a:pPr>
              <a:t>7</a:t>
            </a:fld>
            <a:endParaRPr lang="en-US"/>
          </a:p>
        </p:txBody>
      </p:sp>
    </p:spTree>
    <p:extLst>
      <p:ext uri="{BB962C8B-B14F-4D97-AF65-F5344CB8AC3E}">
        <p14:creationId xmlns:p14="http://schemas.microsoft.com/office/powerpoint/2010/main" val="3228489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4599AA2-4758-EA49-8AEE-E45F5A0FB2DF}" type="slidenum">
              <a:rPr lang="en-US" smtClean="0"/>
              <a:pPr>
                <a:defRPr/>
              </a:pPr>
              <a:t>8</a:t>
            </a:fld>
            <a:endParaRPr lang="en-US"/>
          </a:p>
        </p:txBody>
      </p:sp>
    </p:spTree>
    <p:extLst>
      <p:ext uri="{BB962C8B-B14F-4D97-AF65-F5344CB8AC3E}">
        <p14:creationId xmlns:p14="http://schemas.microsoft.com/office/powerpoint/2010/main" val="10122228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4"/>
          <p:cNvSpPr>
            <a:spLocks noChangeArrowheads="1"/>
          </p:cNvSpPr>
          <p:nvPr/>
        </p:nvSpPr>
        <p:spPr bwMode="auto">
          <a:xfrm>
            <a:off x="594784" y="44450"/>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5" tIns="45718" rIns="91435" bIns="45718" anchor="ctr"/>
          <a:lstStyle/>
          <a:p>
            <a:endParaRPr lang="en-US" sz="3200">
              <a:solidFill>
                <a:srgbClr val="DDDDDD"/>
              </a:solidFill>
              <a:latin typeface="Trebuchet MS" charset="0"/>
            </a:endParaRPr>
          </a:p>
        </p:txBody>
      </p:sp>
      <p:sp>
        <p:nvSpPr>
          <p:cNvPr id="3" name="Rectangle 6"/>
          <p:cNvSpPr>
            <a:spLocks noChangeArrowheads="1"/>
          </p:cNvSpPr>
          <p:nvPr/>
        </p:nvSpPr>
        <p:spPr bwMode="auto">
          <a:xfrm>
            <a:off x="624418" y="260351"/>
            <a:ext cx="10943167" cy="1152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cap="rnd">
                <a:solidFill>
                  <a:srgbClr val="000000"/>
                </a:solidFill>
                <a:prstDash val="sysDot"/>
                <a:miter lim="800000"/>
                <a:headEnd/>
                <a:tailEnd/>
              </a14:hiddenLine>
            </a:ext>
          </a:extLst>
        </p:spPr>
        <p:txBody>
          <a:bodyPr wrap="none" lIns="91435" tIns="45718" rIns="91435" bIns="45718" anchor="ctr"/>
          <a:lstStyle/>
          <a:p>
            <a:endParaRPr lang="en-US">
              <a:solidFill>
                <a:schemeClr val="tx2"/>
              </a:solidFill>
            </a:endParaRPr>
          </a:p>
        </p:txBody>
      </p:sp>
      <p:pic>
        <p:nvPicPr>
          <p:cNvPr id="4" name="Picture 13" descr="SFU_cmyk_wht_ex_SURREY_low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6045200" cy="104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14" descr="Spaces and Places 01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01051" y="-11113"/>
            <a:ext cx="1888067" cy="10636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15" descr="buildingcrop"/>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288618" y="0"/>
            <a:ext cx="2112433" cy="1054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16" descr="SFUoutside"/>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223500" y="-11113"/>
            <a:ext cx="1981200" cy="10636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Rectangle 22"/>
          <p:cNvSpPr>
            <a:spLocks noChangeArrowheads="1"/>
          </p:cNvSpPr>
          <p:nvPr/>
        </p:nvSpPr>
        <p:spPr bwMode="auto">
          <a:xfrm>
            <a:off x="1016000" y="2133600"/>
            <a:ext cx="10363200" cy="167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5" tIns="45718" rIns="91435" bIns="45718" anchor="ctr"/>
          <a:lstStyle/>
          <a:p>
            <a:r>
              <a:rPr lang="en-US" sz="3200">
                <a:solidFill>
                  <a:srgbClr val="002060"/>
                </a:solidFill>
                <a:latin typeface="Trebuchet MS" charset="0"/>
              </a:rPr>
              <a:t>IAT 106</a:t>
            </a:r>
            <a:br>
              <a:rPr lang="en-US" sz="3200">
                <a:solidFill>
                  <a:srgbClr val="002060"/>
                </a:solidFill>
                <a:latin typeface="Trebuchet MS" charset="0"/>
              </a:rPr>
            </a:br>
            <a:r>
              <a:rPr lang="en-US" sz="3200">
                <a:solidFill>
                  <a:srgbClr val="002060"/>
                </a:solidFill>
                <a:latin typeface="Trebuchet MS" charset="0"/>
              </a:rPr>
              <a:t>Spatial Thinking and Communicating</a:t>
            </a:r>
            <a:br>
              <a:rPr lang="en-US" sz="3200">
                <a:solidFill>
                  <a:srgbClr val="002060"/>
                </a:solidFill>
                <a:latin typeface="Trebuchet MS" charset="0"/>
              </a:rPr>
            </a:br>
            <a:r>
              <a:rPr lang="en-US" sz="3200">
                <a:solidFill>
                  <a:srgbClr val="002060"/>
                </a:solidFill>
                <a:latin typeface="Trebuchet MS" charset="0"/>
              </a:rPr>
              <a:t>Fall 2012</a:t>
            </a:r>
          </a:p>
        </p:txBody>
      </p:sp>
    </p:spTree>
    <p:extLst>
      <p:ext uri="{BB962C8B-B14F-4D97-AF65-F5344CB8AC3E}">
        <p14:creationId xmlns:p14="http://schemas.microsoft.com/office/powerpoint/2010/main" val="1368805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1932256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228600"/>
            <a:ext cx="2946400" cy="6248400"/>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203200" y="228600"/>
            <a:ext cx="8636000" cy="6248400"/>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3388010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0">
    <p:spTree>
      <p:nvGrpSpPr>
        <p:cNvPr id="1" name=""/>
        <p:cNvGrpSpPr/>
        <p:nvPr/>
      </p:nvGrpSpPr>
      <p:grpSpPr>
        <a:xfrm>
          <a:off x="0" y="0"/>
          <a:ext cx="0" cy="0"/>
          <a:chOff x="0" y="0"/>
          <a:chExt cx="0" cy="0"/>
        </a:xfrm>
      </p:grpSpPr>
      <p:sp>
        <p:nvSpPr>
          <p:cNvPr id="45" name="Title Text"/>
          <p:cNvSpPr txBox="1">
            <a:spLocks noGrp="1"/>
          </p:cNvSpPr>
          <p:nvPr>
            <p:ph type="title"/>
          </p:nvPr>
        </p:nvSpPr>
        <p:spPr>
          <a:xfrm>
            <a:off x="203200" y="228601"/>
            <a:ext cx="11785600" cy="854075"/>
          </a:xfrm>
          <a:prstGeom prst="rect">
            <a:avLst/>
          </a:prstGeom>
        </p:spPr>
        <p:txBody>
          <a:bodyPr>
            <a:normAutofit/>
          </a:bodyPr>
          <a:lstStyle/>
          <a:p>
            <a:r>
              <a:t>Title Text</a:t>
            </a:r>
          </a:p>
        </p:txBody>
      </p:sp>
      <p:sp>
        <p:nvSpPr>
          <p:cNvPr id="46" name="Body Level One…"/>
          <p:cNvSpPr txBox="1">
            <a:spLocks noGrp="1"/>
          </p:cNvSpPr>
          <p:nvPr>
            <p:ph type="body" idx="1"/>
          </p:nvPr>
        </p:nvSpPr>
        <p:spPr>
          <a:xfrm>
            <a:off x="203200" y="1295400"/>
            <a:ext cx="11785600" cy="51816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47" name="Slide Number"/>
          <p:cNvSpPr txBox="1">
            <a:spLocks noGrp="1"/>
          </p:cNvSpPr>
          <p:nvPr>
            <p:ph type="sldNum" sz="quarter" idx="2"/>
          </p:nvPr>
        </p:nvSpPr>
        <p:spPr>
          <a:xfrm>
            <a:off x="5892800" y="6172201"/>
            <a:ext cx="2844800" cy="368301"/>
          </a:xfrm>
          <a:prstGeom prst="rect">
            <a:avLst/>
          </a:prstGeom>
        </p:spPr>
        <p:txBody>
          <a:bodyPr lIns="45719" tIns="45719" rIns="45719" bIns="45719" anchor="ctr"/>
          <a:lstStyle>
            <a:lvl1pPr marL="0" indent="0" algn="r">
              <a:defRPr sz="1200"/>
            </a:lvl1pPr>
          </a:lstStyle>
          <a:p>
            <a:fld id="{86CB4B4D-7CA3-9044-876B-883B54F8677D}" type="slidenum">
              <a:t>‹#›</a:t>
            </a:fld>
            <a:endParaRPr/>
          </a:p>
        </p:txBody>
      </p:sp>
    </p:spTree>
    <p:extLst>
      <p:ext uri="{BB962C8B-B14F-4D97-AF65-F5344CB8AC3E}">
        <p14:creationId xmlns:p14="http://schemas.microsoft.com/office/powerpoint/2010/main" val="194181465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4417" y="431801"/>
            <a:ext cx="10972800" cy="854075"/>
          </a:xfrm>
        </p:spPr>
        <p:txBody>
          <a:bodyPr/>
          <a:lstStyle/>
          <a:p>
            <a:r>
              <a:rPr lang="en-US"/>
              <a:t>Click to edit Master title style</a:t>
            </a:r>
          </a:p>
        </p:txBody>
      </p:sp>
      <p:sp>
        <p:nvSpPr>
          <p:cNvPr id="3" name="Text Placeholder 2"/>
          <p:cNvSpPr>
            <a:spLocks noGrp="1"/>
          </p:cNvSpPr>
          <p:nvPr>
            <p:ph type="body" sz="half" idx="1"/>
          </p:nvPr>
        </p:nvSpPr>
        <p:spPr>
          <a:xfrm>
            <a:off x="624418" y="1447800"/>
            <a:ext cx="5369983" cy="502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447800"/>
            <a:ext cx="5369984" cy="2438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38600"/>
            <a:ext cx="5369984" cy="2438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826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193068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a:t>Click to edit Master text styles</a:t>
            </a:r>
          </a:p>
        </p:txBody>
      </p:sp>
    </p:spTree>
    <p:extLst>
      <p:ext uri="{BB962C8B-B14F-4D97-AF65-F5344CB8AC3E}">
        <p14:creationId xmlns:p14="http://schemas.microsoft.com/office/powerpoint/2010/main" val="3785018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203200" y="1295400"/>
            <a:ext cx="5791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6197600" y="1295400"/>
            <a:ext cx="5791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422500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420225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Tree>
    <p:extLst>
      <p:ext uri="{BB962C8B-B14F-4D97-AF65-F5344CB8AC3E}">
        <p14:creationId xmlns:p14="http://schemas.microsoft.com/office/powerpoint/2010/main" val="3944300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79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330757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2682408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3200" y="228601"/>
            <a:ext cx="11785600" cy="854075"/>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35" tIns="45718" rIns="91435" bIns="45718" numCol="1" anchor="ctr" anchorCtr="0" compatLnSpc="1">
            <a:prstTxWarp prst="textNoShape">
              <a:avLst/>
            </a:prstTxWarp>
          </a:bodyPr>
          <a:lstStyle/>
          <a:p>
            <a:pPr lvl="0"/>
            <a:r>
              <a:rPr lang="en-US"/>
              <a:t>&lt;Module-Name&gt;</a:t>
            </a:r>
          </a:p>
        </p:txBody>
      </p:sp>
      <p:sp>
        <p:nvSpPr>
          <p:cNvPr id="1027" name="Rectangle 3"/>
          <p:cNvSpPr>
            <a:spLocks noGrp="1" noChangeArrowheads="1"/>
          </p:cNvSpPr>
          <p:nvPr>
            <p:ph type="body" idx="1"/>
          </p:nvPr>
        </p:nvSpPr>
        <p:spPr bwMode="auto">
          <a:xfrm>
            <a:off x="203200" y="1295400"/>
            <a:ext cx="11785600" cy="518160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35" tIns="45718" rIns="91435" bIns="45718" numCol="1" anchor="t" anchorCtr="0" compatLnSpc="1">
            <a:prstTxWarp prst="textNoShape">
              <a:avLst/>
            </a:prstTxWarp>
          </a:bodyPr>
          <a:lstStyle/>
          <a:p>
            <a:pPr lvl="0"/>
            <a:r>
              <a:rPr lang="en-US"/>
              <a:t>Lecture Outline</a:t>
            </a:r>
          </a:p>
          <a:p>
            <a:pPr lvl="1"/>
            <a:r>
              <a:rPr lang="en-US"/>
              <a:t>Second level</a:t>
            </a:r>
          </a:p>
          <a:p>
            <a:pPr lvl="2"/>
            <a:r>
              <a:rPr lang="en-US"/>
              <a:t>Third level</a:t>
            </a:r>
          </a:p>
          <a:p>
            <a:pPr lvl="3"/>
            <a:r>
              <a:rPr lang="en-US"/>
              <a:t>Fourth level</a:t>
            </a:r>
          </a:p>
          <a:p>
            <a:pPr lvl="4"/>
            <a:r>
              <a:rPr lang="en-US"/>
              <a:t>Fifth level</a:t>
            </a:r>
          </a:p>
        </p:txBody>
      </p:sp>
      <p:sp>
        <p:nvSpPr>
          <p:cNvPr id="2053" name="Text Box 22"/>
          <p:cNvSpPr txBox="1">
            <a:spLocks noChangeArrowheads="1"/>
          </p:cNvSpPr>
          <p:nvPr/>
        </p:nvSpPr>
        <p:spPr bwMode="auto">
          <a:xfrm>
            <a:off x="10922001" y="6577013"/>
            <a:ext cx="935567"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5" tIns="45718" rIns="91435" bIns="45718"/>
          <a:lstStyle>
            <a:lvl1pPr marL="342900" indent="-342900"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algn="ctr" eaLnBrk="0" fontAlgn="base" hangingPunct="0">
              <a:spcBef>
                <a:spcPct val="0"/>
              </a:spcBef>
              <a:spcAft>
                <a:spcPct val="0"/>
              </a:spcAft>
              <a:defRPr>
                <a:solidFill>
                  <a:schemeClr val="tx1"/>
                </a:solidFill>
                <a:latin typeface="Arial" charset="0"/>
                <a:ea typeface="ＭＳ Ｐゴシック" charset="0"/>
              </a:defRPr>
            </a:lvl6pPr>
            <a:lvl7pPr marL="2971800" indent="-228600" algn="ctr" eaLnBrk="0" fontAlgn="base" hangingPunct="0">
              <a:spcBef>
                <a:spcPct val="0"/>
              </a:spcBef>
              <a:spcAft>
                <a:spcPct val="0"/>
              </a:spcAft>
              <a:defRPr>
                <a:solidFill>
                  <a:schemeClr val="tx1"/>
                </a:solidFill>
                <a:latin typeface="Arial" charset="0"/>
                <a:ea typeface="ＭＳ Ｐゴシック" charset="0"/>
              </a:defRPr>
            </a:lvl7pPr>
            <a:lvl8pPr marL="3429000" indent="-228600" algn="ctr" eaLnBrk="0" fontAlgn="base" hangingPunct="0">
              <a:spcBef>
                <a:spcPct val="0"/>
              </a:spcBef>
              <a:spcAft>
                <a:spcPct val="0"/>
              </a:spcAft>
              <a:defRPr>
                <a:solidFill>
                  <a:schemeClr val="tx1"/>
                </a:solidFill>
                <a:latin typeface="Arial" charset="0"/>
                <a:ea typeface="ＭＳ Ｐゴシック" charset="0"/>
              </a:defRPr>
            </a:lvl8pPr>
            <a:lvl9pPr marL="3886200" indent="-228600" algn="ctr" eaLnBrk="0" fontAlgn="base" hangingPunct="0">
              <a:spcBef>
                <a:spcPct val="0"/>
              </a:spcBef>
              <a:spcAft>
                <a:spcPct val="0"/>
              </a:spcAft>
              <a:defRPr>
                <a:solidFill>
                  <a:schemeClr val="tx1"/>
                </a:solidFill>
                <a:latin typeface="Arial" charset="0"/>
                <a:ea typeface="ＭＳ Ｐゴシック" charset="0"/>
              </a:defRPr>
            </a:lvl9pPr>
          </a:lstStyle>
          <a:p>
            <a:pPr algn="l" eaLnBrk="1" hangingPunct="1">
              <a:spcBef>
                <a:spcPct val="50000"/>
              </a:spcBef>
              <a:defRPr/>
            </a:pPr>
            <a:r>
              <a:rPr lang="en-US" sz="1000" dirty="0">
                <a:solidFill>
                  <a:srgbClr val="002060"/>
                </a:solidFill>
                <a:latin typeface="Trebuchet MS" charset="0"/>
              </a:rPr>
              <a:t>M1.</a:t>
            </a:r>
            <a:fld id="{0CA03C28-DA5B-EF45-B60A-4215968688BD}" type="slidenum">
              <a:rPr lang="en-US" sz="1000" smtClean="0">
                <a:solidFill>
                  <a:srgbClr val="002060"/>
                </a:solidFill>
                <a:latin typeface="Trebuchet MS" charset="0"/>
              </a:rPr>
              <a:pPr algn="l" eaLnBrk="1" hangingPunct="1">
                <a:spcBef>
                  <a:spcPct val="50000"/>
                </a:spcBef>
                <a:defRPr/>
              </a:pPr>
              <a:t>‹#›</a:t>
            </a:fld>
            <a:endParaRPr lang="en-US" sz="1000" dirty="0">
              <a:solidFill>
                <a:srgbClr val="002060"/>
              </a:solidFill>
              <a:latin typeface="Trebuchet MS" charset="0"/>
            </a:endParaRPr>
          </a:p>
        </p:txBody>
      </p:sp>
    </p:spTree>
  </p:cSld>
  <p:clrMap bg1="lt1" tx1="dk1" bg2="lt2" tx2="dk2" accent1="accent1" accent2="accent2" accent3="accent3" accent4="accent4" accent5="accent5" accent6="accent6" hlink="hlink" folHlink="folHlink"/>
  <p:sldLayoutIdLst>
    <p:sldLayoutId id="2147484118"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 id="2147484119" r:id="rId12"/>
    <p:sldLayoutId id="2147484120" r:id="rId13"/>
  </p:sldLayoutIdLst>
  <p:txStyles>
    <p:titleStyle>
      <a:lvl1pPr algn="ctr" rtl="0" eaLnBrk="0" fontAlgn="base" hangingPunct="0">
        <a:spcBef>
          <a:spcPct val="0"/>
        </a:spcBef>
        <a:spcAft>
          <a:spcPct val="0"/>
        </a:spcAft>
        <a:defRPr sz="2800">
          <a:solidFill>
            <a:srgbClr val="002060"/>
          </a:solidFill>
          <a:latin typeface="+mj-lt"/>
          <a:ea typeface="ＭＳ Ｐゴシック" pitchFamily="-110" charset="-128"/>
          <a:cs typeface="ＭＳ Ｐゴシック" pitchFamily="-110" charset="-128"/>
        </a:defRPr>
      </a:lvl1pPr>
      <a:lvl2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2pPr>
      <a:lvl3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3pPr>
      <a:lvl4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4pPr>
      <a:lvl5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5pPr>
      <a:lvl6pPr marL="457200" algn="ctr" rtl="0" fontAlgn="base">
        <a:spcBef>
          <a:spcPct val="0"/>
        </a:spcBef>
        <a:spcAft>
          <a:spcPct val="0"/>
        </a:spcAft>
        <a:defRPr sz="2800">
          <a:solidFill>
            <a:srgbClr val="DDDDDD"/>
          </a:solidFill>
          <a:latin typeface="Trebuchet MS" pitchFamily="-110" charset="0"/>
        </a:defRPr>
      </a:lvl6pPr>
      <a:lvl7pPr marL="914400" algn="ctr" rtl="0" fontAlgn="base">
        <a:spcBef>
          <a:spcPct val="0"/>
        </a:spcBef>
        <a:spcAft>
          <a:spcPct val="0"/>
        </a:spcAft>
        <a:defRPr sz="2800">
          <a:solidFill>
            <a:srgbClr val="DDDDDD"/>
          </a:solidFill>
          <a:latin typeface="Trebuchet MS" pitchFamily="-110" charset="0"/>
        </a:defRPr>
      </a:lvl7pPr>
      <a:lvl8pPr marL="1371600" algn="ctr" rtl="0" fontAlgn="base">
        <a:spcBef>
          <a:spcPct val="0"/>
        </a:spcBef>
        <a:spcAft>
          <a:spcPct val="0"/>
        </a:spcAft>
        <a:defRPr sz="2800">
          <a:solidFill>
            <a:srgbClr val="DDDDDD"/>
          </a:solidFill>
          <a:latin typeface="Trebuchet MS" pitchFamily="-110" charset="0"/>
        </a:defRPr>
      </a:lvl8pPr>
      <a:lvl9pPr marL="1828800" algn="ctr" rtl="0" fontAlgn="base">
        <a:spcBef>
          <a:spcPct val="0"/>
        </a:spcBef>
        <a:spcAft>
          <a:spcPct val="0"/>
        </a:spcAft>
        <a:defRPr sz="2800">
          <a:solidFill>
            <a:srgbClr val="DDDDDD"/>
          </a:solidFill>
          <a:latin typeface="Trebuchet MS" pitchFamily="-110" charset="0"/>
        </a:defRPr>
      </a:lvl9pPr>
    </p:titleStyle>
    <p:bodyStyle>
      <a:lvl1pPr marL="342900" indent="-342900" algn="l" rtl="0" eaLnBrk="0" fontAlgn="base" hangingPunct="0">
        <a:spcBef>
          <a:spcPct val="50000"/>
        </a:spcBef>
        <a:spcAft>
          <a:spcPct val="0"/>
        </a:spcAft>
        <a:buChar char="•"/>
        <a:defRPr sz="2400">
          <a:solidFill>
            <a:srgbClr val="002060"/>
          </a:solidFill>
          <a:latin typeface="+mn-lt"/>
          <a:ea typeface="ＭＳ Ｐゴシック" pitchFamily="-110" charset="-128"/>
          <a:cs typeface="ＭＳ Ｐゴシック" pitchFamily="-110" charset="-128"/>
        </a:defRPr>
      </a:lvl1pPr>
      <a:lvl2pPr marL="742950" indent="-285750" algn="l" rtl="0" eaLnBrk="0" fontAlgn="base" hangingPunct="0">
        <a:spcBef>
          <a:spcPct val="20000"/>
        </a:spcBef>
        <a:spcAft>
          <a:spcPct val="0"/>
        </a:spcAft>
        <a:buChar char="–"/>
        <a:defRPr sz="2200">
          <a:solidFill>
            <a:srgbClr val="002060"/>
          </a:solidFill>
          <a:latin typeface="+mn-lt"/>
          <a:ea typeface="ＭＳ Ｐゴシック" pitchFamily="-110" charset="-128"/>
        </a:defRPr>
      </a:lvl2pPr>
      <a:lvl3pPr marL="11430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3pPr>
      <a:lvl4pPr marL="16002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4pPr>
      <a:lvl5pPr marL="20574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5pPr>
      <a:lvl6pPr marL="25146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6pPr>
      <a:lvl7pPr marL="29718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7pPr>
      <a:lvl8pPr marL="34290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8pPr>
      <a:lvl9pPr marL="38862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13" descr="SFU_cmyk_wht_ex_SURREY_low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934"/>
            <a:ext cx="4648200" cy="10676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1" name="Content Placeholder 2"/>
          <p:cNvSpPr>
            <a:spLocks noGrp="1"/>
          </p:cNvSpPr>
          <p:nvPr>
            <p:ph idx="1"/>
          </p:nvPr>
        </p:nvSpPr>
        <p:spPr>
          <a:xfrm>
            <a:off x="1676400" y="1981200"/>
            <a:ext cx="8839200" cy="2133600"/>
          </a:xfrm>
        </p:spPr>
        <p:txBody>
          <a:bodyPr/>
          <a:lstStyle/>
          <a:p>
            <a:pPr algn="ctr" eaLnBrk="1" hangingPunct="1">
              <a:spcBef>
                <a:spcPts val="0"/>
              </a:spcBef>
              <a:buNone/>
            </a:pPr>
            <a:r>
              <a:rPr lang="en-US" sz="4000" b="1" dirty="0">
                <a:solidFill>
                  <a:schemeClr val="tx1"/>
                </a:solidFill>
                <a:latin typeface="Century Gothic" charset="0"/>
                <a:ea typeface="Century Gothic" charset="0"/>
                <a:cs typeface="Century Gothic" charset="0"/>
              </a:rPr>
              <a:t>IAT 106 </a:t>
            </a:r>
          </a:p>
          <a:p>
            <a:pPr algn="ctr" eaLnBrk="1" hangingPunct="1">
              <a:spcBef>
                <a:spcPts val="0"/>
              </a:spcBef>
              <a:buNone/>
            </a:pPr>
            <a:r>
              <a:rPr lang="en-US" sz="3800" dirty="0">
                <a:solidFill>
                  <a:schemeClr val="tx1"/>
                </a:solidFill>
                <a:latin typeface="Century Gothic" charset="0"/>
                <a:ea typeface="Century Gothic" charset="0"/>
                <a:cs typeface="Century Gothic" charset="0"/>
              </a:rPr>
              <a:t>Spatial Thinking and Communicating</a:t>
            </a:r>
          </a:p>
          <a:p>
            <a:pPr algn="ctr" eaLnBrk="1" hangingPunct="1">
              <a:buFontTx/>
              <a:buNone/>
            </a:pPr>
            <a:r>
              <a:rPr lang="en-CA" sz="3200" b="1" dirty="0">
                <a:solidFill>
                  <a:schemeClr val="tx1"/>
                </a:solidFill>
                <a:latin typeface="Century Gothic" charset="0"/>
                <a:ea typeface="Century Gothic" charset="0"/>
                <a:cs typeface="Century Gothic" charset="0"/>
              </a:rPr>
              <a:t>Fall 2020</a:t>
            </a:r>
            <a:endParaRPr lang="en-US" sz="3200" b="1" dirty="0">
              <a:solidFill>
                <a:schemeClr val="tx1"/>
              </a:solidFill>
              <a:latin typeface="Century Gothic" charset="0"/>
              <a:ea typeface="Century Gothic" charset="0"/>
              <a:cs typeface="Century Gothic" charset="0"/>
            </a:endParaRPr>
          </a:p>
        </p:txBody>
      </p:sp>
      <p:pic>
        <p:nvPicPr>
          <p:cNvPr id="5123" name="Picture 14" descr="Spaces and Places 0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9857" y="4724400"/>
            <a:ext cx="2875121" cy="21595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124" name="Picture 15" descr="buildingcro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724400"/>
            <a:ext cx="3245856" cy="21595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125" name="Picture 16" descr="SFUoutsid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4977" y="4724400"/>
            <a:ext cx="3016944" cy="21595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6400" y="1"/>
            <a:ext cx="5462588" cy="1051719"/>
          </a:xfrm>
          <a:prstGeom prst="rect">
            <a:avLst/>
          </a:prstGeom>
        </p:spPr>
      </p:pic>
    </p:spTree>
    <p:extLst>
      <p:ext uri="{BB962C8B-B14F-4D97-AF65-F5344CB8AC3E}">
        <p14:creationId xmlns:p14="http://schemas.microsoft.com/office/powerpoint/2010/main" val="443976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716314" y="148021"/>
            <a:ext cx="8763000" cy="854075"/>
          </a:xfrm>
        </p:spPr>
        <p:txBody>
          <a:bodyPr>
            <a:noAutofit/>
          </a:bodyPr>
          <a:lstStyle/>
          <a:p>
            <a:pPr eaLnBrk="1" hangingPunct="1"/>
            <a:r>
              <a:rPr lang="en-US" b="1" dirty="0">
                <a:latin typeface="Century Gothic" charset="0"/>
                <a:ea typeface="Century Gothic" charset="0"/>
                <a:cs typeface="Century Gothic" charset="0"/>
              </a:rPr>
              <a:t>Class Exercise: Drawing Boxes in  </a:t>
            </a:r>
            <a:br>
              <a:rPr lang="en-US" b="1" dirty="0">
                <a:latin typeface="Century Gothic" charset="0"/>
                <a:ea typeface="Century Gothic" charset="0"/>
                <a:cs typeface="Century Gothic" charset="0"/>
              </a:rPr>
            </a:br>
            <a:r>
              <a:rPr lang="en-US" b="1" dirty="0">
                <a:latin typeface="Century Gothic" charset="0"/>
                <a:ea typeface="Century Gothic" charset="0"/>
                <a:cs typeface="Century Gothic" charset="0"/>
              </a:rPr>
              <a:t>One Point Perspective </a:t>
            </a:r>
          </a:p>
        </p:txBody>
      </p:sp>
      <p:sp>
        <p:nvSpPr>
          <p:cNvPr id="8" name="Rectangle 4"/>
          <p:cNvSpPr>
            <a:spLocks/>
          </p:cNvSpPr>
          <p:nvPr/>
        </p:nvSpPr>
        <p:spPr bwMode="auto">
          <a:xfrm>
            <a:off x="6512038" y="5678844"/>
            <a:ext cx="3967277" cy="2164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rgbClr val="000000"/>
                </a:solidFill>
                <a:miter lim="800000"/>
                <a:headEnd type="none" w="med" len="med"/>
                <a:tailEnd type="none" w="med" len="med"/>
              </a14:hiddenLine>
            </a:ext>
          </a:extLst>
        </p:spPr>
        <p:txBody>
          <a:bodyPr lIns="0" tIns="0" rIns="0" bIns="0" anchor="ctr"/>
          <a:lstStyle/>
          <a:p>
            <a:pPr algn="l"/>
            <a:endParaRPr lang="en-US" sz="1500" u="sng" dirty="0">
              <a:latin typeface="Lucida Grande" charset="0"/>
              <a:ea typeface="Lucida Grande" charset="0"/>
              <a:cs typeface="Lucida Grande" charset="0"/>
              <a:sym typeface="Lucida Grande" charset="0"/>
            </a:endParaRPr>
          </a:p>
        </p:txBody>
      </p:sp>
      <p:sp>
        <p:nvSpPr>
          <p:cNvPr id="7" name="Rectangle 1"/>
          <p:cNvSpPr>
            <a:spLocks noGrp="1" noChangeArrowheads="1"/>
          </p:cNvSpPr>
          <p:nvPr>
            <p:ph type="body" idx="1"/>
          </p:nvPr>
        </p:nvSpPr>
        <p:spPr>
          <a:xfrm>
            <a:off x="1958864" y="1818561"/>
            <a:ext cx="4429236" cy="3731340"/>
          </a:xfrm>
          <a:ln/>
        </p:spPr>
        <p:txBody>
          <a:bodyPr/>
          <a:lstStyle/>
          <a:p>
            <a:pPr marL="409575" indent="-155575">
              <a:buClr>
                <a:srgbClr val="737373"/>
              </a:buClr>
              <a:buSzPct val="125000"/>
              <a:buFont typeface="Lucida Grande" charset="0"/>
              <a:buChar char="‣"/>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2000" b="1" dirty="0">
                <a:latin typeface="Century Gothic" charset="0"/>
                <a:ea typeface="Century Gothic" charset="0"/>
                <a:cs typeface="Century Gothic" charset="0"/>
              </a:rPr>
              <a:t>Time: 5 minutes</a:t>
            </a:r>
            <a:endParaRPr lang="en-US" sz="2000" dirty="0">
              <a:latin typeface="Century Gothic" charset="0"/>
              <a:ea typeface="Century Gothic" charset="0"/>
              <a:cs typeface="Century Gothic" charset="0"/>
            </a:endParaRPr>
          </a:p>
          <a:p>
            <a:pPr marL="409575" indent="-155575">
              <a:buClr>
                <a:srgbClr val="737373"/>
              </a:buClr>
              <a:buSzPct val="125000"/>
              <a:buFont typeface="Lucida Grande" charset="0"/>
              <a:buChar char="‣"/>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2000" dirty="0">
                <a:latin typeface="Century Gothic" charset="0"/>
                <a:ea typeface="Century Gothic" charset="0"/>
                <a:cs typeface="Century Gothic" charset="0"/>
              </a:rPr>
              <a:t>Reproduce the following circle:  including HL (horizon line)</a:t>
            </a:r>
          </a:p>
          <a:p>
            <a:pPr marL="409575" indent="-155575">
              <a:buClr>
                <a:srgbClr val="737373"/>
              </a:buClr>
              <a:buSzPct val="125000"/>
              <a:buFont typeface="Lucida Grande" charset="0"/>
              <a:buChar char="‣"/>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2000" dirty="0">
                <a:latin typeface="Century Gothic" charset="0"/>
                <a:ea typeface="Century Gothic" charset="0"/>
                <a:cs typeface="Century Gothic" charset="0"/>
              </a:rPr>
              <a:t>Draw as many boxes as you can within the circle using the same  VP.</a:t>
            </a:r>
          </a:p>
          <a:p>
            <a:pPr marL="409575" indent="-155575">
              <a:buClr>
                <a:srgbClr val="737373"/>
              </a:buClr>
              <a:buSzPct val="125000"/>
              <a:buFont typeface="Lucida Grande" charset="0"/>
              <a:buChar char="‣"/>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2000" dirty="0">
                <a:latin typeface="Century Gothic" charset="0"/>
                <a:ea typeface="Century Gothic" charset="0"/>
                <a:cs typeface="Century Gothic" charset="0"/>
              </a:rPr>
              <a:t>Try drawing them with different sizes and from different views e.g. worm’s eye.</a:t>
            </a:r>
          </a:p>
          <a:p>
            <a:pPr marL="409575" indent="-155575">
              <a:buClr>
                <a:srgbClr val="737373"/>
              </a:buClr>
              <a:buSzPct val="125000"/>
              <a:buFont typeface="Lucida Grande" charset="0"/>
              <a:buChar char="‣"/>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2000" dirty="0">
                <a:latin typeface="Century Gothic" charset="0"/>
                <a:ea typeface="Century Gothic" charset="0"/>
                <a:cs typeface="Century Gothic" charset="0"/>
              </a:rPr>
              <a:t>Use your eraser to remove any perspective lines (prevents confusion!)</a:t>
            </a:r>
          </a:p>
        </p:txBody>
      </p:sp>
      <p:pic>
        <p:nvPicPr>
          <p:cNvPr id="10"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419" t="4582" r="5875" b="2943"/>
          <a:stretch/>
        </p:blipFill>
        <p:spPr bwMode="auto">
          <a:xfrm>
            <a:off x="6388100" y="1627543"/>
            <a:ext cx="4091214" cy="4051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rgbClr val="000000"/>
                </a:solidFill>
                <a:miter lim="800000"/>
                <a:headEnd/>
                <a:tailEnd/>
              </a14:hiddenLine>
            </a:ext>
          </a:extLst>
        </p:spPr>
      </p:pic>
    </p:spTree>
    <p:extLst>
      <p:ext uri="{BB962C8B-B14F-4D97-AF65-F5344CB8AC3E}">
        <p14:creationId xmlns:p14="http://schemas.microsoft.com/office/powerpoint/2010/main" val="1874310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524001" y="138082"/>
            <a:ext cx="9143999" cy="854075"/>
          </a:xfrm>
        </p:spPr>
        <p:txBody>
          <a:bodyPr>
            <a:noAutofit/>
          </a:bodyPr>
          <a:lstStyle/>
          <a:p>
            <a:pPr eaLnBrk="1" hangingPunct="1"/>
            <a:r>
              <a:rPr lang="en-US" b="1" dirty="0">
                <a:latin typeface="Century Gothic" charset="0"/>
                <a:ea typeface="Century Gothic" charset="0"/>
                <a:cs typeface="Century Gothic" charset="0"/>
              </a:rPr>
              <a:t>Class Exercise: Drawing Boxes in  </a:t>
            </a:r>
            <a:br>
              <a:rPr lang="en-US" b="1" dirty="0">
                <a:latin typeface="Century Gothic" charset="0"/>
                <a:ea typeface="Century Gothic" charset="0"/>
                <a:cs typeface="Century Gothic" charset="0"/>
              </a:rPr>
            </a:br>
            <a:r>
              <a:rPr lang="en-US" b="1" dirty="0">
                <a:latin typeface="Century Gothic" charset="0"/>
                <a:ea typeface="Century Gothic" charset="0"/>
                <a:cs typeface="Century Gothic" charset="0"/>
              </a:rPr>
              <a:t>One Point Perspective </a:t>
            </a:r>
          </a:p>
        </p:txBody>
      </p:sp>
      <p:sp>
        <p:nvSpPr>
          <p:cNvPr id="7" name="Rectangle 1"/>
          <p:cNvSpPr>
            <a:spLocks noGrp="1" noChangeArrowheads="1"/>
          </p:cNvSpPr>
          <p:nvPr>
            <p:ph type="body" idx="1"/>
          </p:nvPr>
        </p:nvSpPr>
        <p:spPr>
          <a:xfrm>
            <a:off x="1690620" y="1540862"/>
            <a:ext cx="1892299" cy="1804884"/>
          </a:xfrm>
          <a:ln/>
        </p:spPr>
        <p:txBody>
          <a:bodyPr/>
          <a:lstStyle/>
          <a:p>
            <a:pPr marL="0" indent="0">
              <a:spcBef>
                <a:spcPts val="0"/>
              </a:spcBef>
              <a:buClr>
                <a:srgbClr val="737373"/>
              </a:buClr>
              <a:buSzPct val="125000"/>
              <a:buNone/>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1200" dirty="0">
                <a:ea typeface="Gill Sans" charset="0"/>
                <a:cs typeface="Gill Sans" charset="0"/>
              </a:rPr>
              <a:t>Sketch circle:  &amp; horizon line</a:t>
            </a:r>
          </a:p>
          <a:p>
            <a:pPr marL="0" indent="0">
              <a:spcBef>
                <a:spcPts val="0"/>
              </a:spcBef>
              <a:buClr>
                <a:srgbClr val="737373"/>
              </a:buClr>
              <a:buSzPct val="125000"/>
              <a:buNone/>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endParaRPr lang="en-US" sz="1200" dirty="0"/>
          </a:p>
          <a:p>
            <a:pPr marL="0" indent="0">
              <a:spcBef>
                <a:spcPts val="0"/>
              </a:spcBef>
              <a:buClr>
                <a:srgbClr val="737373"/>
              </a:buClr>
              <a:buSzPct val="125000"/>
              <a:buNone/>
              <a:tabLst>
                <a:tab pos="765175" algn="l"/>
                <a:tab pos="1120775" algn="l"/>
                <a:tab pos="1476375" algn="l"/>
                <a:tab pos="1831975" algn="l"/>
                <a:tab pos="2187575" algn="l"/>
                <a:tab pos="2543175" algn="l"/>
                <a:tab pos="2898775" algn="l"/>
                <a:tab pos="3254375" algn="l"/>
                <a:tab pos="3609975" algn="l"/>
                <a:tab pos="3965575" algn="l"/>
                <a:tab pos="4321175" algn="l"/>
                <a:tab pos="4676775" algn="l"/>
                <a:tab pos="787400" algn="l"/>
                <a:tab pos="1143000" algn="l"/>
                <a:tab pos="1498600" algn="l"/>
                <a:tab pos="1854200" algn="l"/>
                <a:tab pos="2209800" algn="l"/>
                <a:tab pos="2565400" algn="l"/>
                <a:tab pos="2921000" algn="l"/>
                <a:tab pos="3276600" algn="l"/>
                <a:tab pos="3632200" algn="l"/>
                <a:tab pos="3987800" algn="l"/>
                <a:tab pos="4343400" algn="l"/>
                <a:tab pos="4699000" algn="l"/>
                <a:tab pos="787400" algn="l"/>
                <a:tab pos="1143000" algn="l"/>
                <a:tab pos="1498600" algn="l"/>
                <a:tab pos="1854200" algn="l"/>
                <a:tab pos="2209800" algn="l"/>
                <a:tab pos="2565400" algn="l"/>
                <a:tab pos="2921000" algn="l"/>
                <a:tab pos="3276600" algn="l"/>
              </a:tabLst>
            </a:pPr>
            <a:r>
              <a:rPr lang="en-US" sz="1200" dirty="0">
                <a:ea typeface="Gill Sans" charset="0"/>
                <a:cs typeface="Gill Sans" charset="0"/>
              </a:rPr>
              <a:t>Sketch several boxes using the same  VP.(center of circle)</a:t>
            </a:r>
            <a:endParaRPr lang="en-US" sz="1200" dirty="0"/>
          </a:p>
        </p:txBody>
      </p:sp>
      <p:pic>
        <p:nvPicPr>
          <p:cNvPr id="10"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419" t="4582" r="5875" b="2943"/>
          <a:stretch/>
        </p:blipFill>
        <p:spPr bwMode="auto">
          <a:xfrm>
            <a:off x="8703087" y="1540564"/>
            <a:ext cx="1731256" cy="17143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rgbClr val="000000"/>
                </a:solidFill>
                <a:miter lim="800000"/>
                <a:headEnd/>
                <a:tailEnd/>
              </a14:hiddenLine>
            </a:ext>
          </a:extLst>
        </p:spPr>
      </p:pic>
      <p:cxnSp>
        <p:nvCxnSpPr>
          <p:cNvPr id="13" name="Straight Connector 12"/>
          <p:cNvCxnSpPr/>
          <p:nvPr/>
        </p:nvCxnSpPr>
        <p:spPr>
          <a:xfrm flipH="1" flipV="1">
            <a:off x="6388101" y="5377071"/>
            <a:ext cx="264491" cy="758973"/>
          </a:xfrm>
          <a:prstGeom prst="line">
            <a:avLst/>
          </a:prstGeom>
        </p:spPr>
        <p:style>
          <a:lnRef idx="1">
            <a:schemeClr val="accent1"/>
          </a:lnRef>
          <a:fillRef idx="0">
            <a:schemeClr val="accent1"/>
          </a:fillRef>
          <a:effectRef idx="0">
            <a:schemeClr val="accent1"/>
          </a:effectRef>
          <a:fontRef idx="minor">
            <a:schemeClr val="tx1"/>
          </a:fontRef>
        </p:style>
      </p:cxnSp>
      <p:grpSp>
        <p:nvGrpSpPr>
          <p:cNvPr id="50182" name="Group 50181"/>
          <p:cNvGrpSpPr/>
          <p:nvPr/>
        </p:nvGrpSpPr>
        <p:grpSpPr>
          <a:xfrm>
            <a:off x="3869634" y="1540564"/>
            <a:ext cx="4452730" cy="4452730"/>
            <a:chOff x="411370" y="1334321"/>
            <a:chExt cx="4452730" cy="4452730"/>
          </a:xfrm>
        </p:grpSpPr>
        <p:sp>
          <p:nvSpPr>
            <p:cNvPr id="2" name="Oval 1"/>
            <p:cNvSpPr/>
            <p:nvPr/>
          </p:nvSpPr>
          <p:spPr>
            <a:xfrm>
              <a:off x="411370" y="1334321"/>
              <a:ext cx="4452730" cy="445273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411370" y="1334321"/>
              <a:ext cx="4452730" cy="445273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411370" y="1334321"/>
              <a:ext cx="4452730" cy="445273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636104" y="1498601"/>
              <a:ext cx="4035287" cy="4180242"/>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11370" y="1334321"/>
              <a:ext cx="4452730" cy="44527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flipH="1">
              <a:off x="411370" y="1334321"/>
              <a:ext cx="4452730" cy="44527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311965" y="2560093"/>
              <a:ext cx="745435" cy="729759"/>
            </a:xfrm>
            <a:prstGeom prst="rect">
              <a:avLst/>
            </a:prstGeom>
            <a:no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017104" y="2342875"/>
              <a:ext cx="854766" cy="8547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1017104" y="2342875"/>
              <a:ext cx="1620631" cy="12458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017104" y="3197641"/>
              <a:ext cx="1620631" cy="3910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885397" y="2342875"/>
              <a:ext cx="752338" cy="12458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890366" y="3197641"/>
              <a:ext cx="747369" cy="3910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2392017" y="3191015"/>
              <a:ext cx="1573696" cy="15736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p:nvPr/>
          </p:nvCxnSpPr>
          <p:spPr>
            <a:xfrm>
              <a:off x="2392017" y="3197641"/>
              <a:ext cx="261730" cy="3910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2392017" y="3588722"/>
              <a:ext cx="245718" cy="11759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flipV="1">
              <a:off x="2637735" y="3588722"/>
              <a:ext cx="1332947" cy="11759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637735" y="3197641"/>
              <a:ext cx="1337917" cy="3630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2514876" y="3359285"/>
              <a:ext cx="952501" cy="952501"/>
            </a:xfrm>
            <a:prstGeom prst="rect">
              <a:avLst/>
            </a:prstGeom>
            <a:no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0192" name="Straight Connector 50191"/>
          <p:cNvCxnSpPr/>
          <p:nvPr/>
        </p:nvCxnSpPr>
        <p:spPr>
          <a:xfrm>
            <a:off x="2776336" y="3766929"/>
            <a:ext cx="5536095"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462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66F7C92-F4E7-0443-A8C7-C82437392B5A}"/>
              </a:ext>
            </a:extLst>
          </p:cNvPr>
          <p:cNvSpPr/>
          <p:nvPr/>
        </p:nvSpPr>
        <p:spPr>
          <a:xfrm>
            <a:off x="4956908" y="3136612"/>
            <a:ext cx="2278189" cy="584775"/>
          </a:xfrm>
          <a:prstGeom prst="rect">
            <a:avLst/>
          </a:prstGeom>
        </p:spPr>
        <p:txBody>
          <a:bodyPr wrap="none">
            <a:spAutoFit/>
          </a:bodyPr>
          <a:lstStyle/>
          <a:p>
            <a:r>
              <a:rPr lang="en-CA" sz="3200" b="1" dirty="0">
                <a:latin typeface="Century Gothic" charset="0"/>
                <a:ea typeface="Century Gothic" charset="0"/>
                <a:cs typeface="Century Gothic" charset="0"/>
              </a:rPr>
              <a:t>Pre-Lab 05</a:t>
            </a:r>
            <a:endParaRPr lang="en-US" sz="3200" b="1" dirty="0">
              <a:latin typeface="Century Gothic" charset="0"/>
              <a:ea typeface="Century Gothic" charset="0"/>
              <a:cs typeface="Century Gothic" charset="0"/>
            </a:endParaRPr>
          </a:p>
        </p:txBody>
      </p:sp>
    </p:spTree>
    <p:extLst>
      <p:ext uri="{BB962C8B-B14F-4D97-AF65-F5344CB8AC3E}">
        <p14:creationId xmlns:p14="http://schemas.microsoft.com/office/powerpoint/2010/main" val="2206430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B92E57-E2F4-3447-A3DE-5E09604E6FE1}"/>
              </a:ext>
            </a:extLst>
          </p:cNvPr>
          <p:cNvSpPr/>
          <p:nvPr/>
        </p:nvSpPr>
        <p:spPr>
          <a:xfrm>
            <a:off x="457200" y="437925"/>
            <a:ext cx="10134600" cy="5982150"/>
          </a:xfrm>
          <a:prstGeom prst="rect">
            <a:avLst/>
          </a:prstGeom>
        </p:spPr>
        <p:txBody>
          <a:bodyPr wrap="square">
            <a:spAutoFit/>
          </a:bodyPr>
          <a:lstStyle/>
          <a:p>
            <a:pPr algn="l">
              <a:spcBef>
                <a:spcPts val="600"/>
              </a:spcBef>
            </a:pPr>
            <a:r>
              <a:rPr lang="en-US" b="1" dirty="0">
                <a:latin typeface="Arial" panose="020B0604020202020204" pitchFamily="34" charset="0"/>
                <a:ea typeface="Times New Roman" panose="02020603050405020304" pitchFamily="18" charset="0"/>
              </a:rPr>
              <a:t>Design Scenario:</a:t>
            </a:r>
            <a:endParaRPr lang="en-CA" dirty="0">
              <a:latin typeface="Times New Roman" panose="02020603050405020304" pitchFamily="18" charset="0"/>
              <a:ea typeface="Times New Roman" panose="02020603050405020304" pitchFamily="18" charset="0"/>
            </a:endParaRPr>
          </a:p>
          <a:p>
            <a:pPr algn="l"/>
            <a:r>
              <a:rPr lang="en-US" i="1" dirty="0">
                <a:latin typeface="Arial" panose="020B0604020202020204" pitchFamily="34" charset="0"/>
                <a:ea typeface="Times New Roman" panose="02020603050405020304" pitchFamily="18" charset="0"/>
              </a:rPr>
              <a:t>As a group, brainstorm (develop preliminary sketches of) a three-dimensional cube that can hold the much famous; first golf ball that was hit on the moon by Alan Shepard (first man in space) four decades ago. The ball has miraculously landed on Earth quite recently and you as a team are asked to design a fabulous casing for it.</a:t>
            </a:r>
            <a:endParaRPr lang="en-CA" dirty="0">
              <a:latin typeface="Times New Roman" panose="02020603050405020304" pitchFamily="18" charset="0"/>
              <a:ea typeface="Times New Roman" panose="02020603050405020304" pitchFamily="18" charset="0"/>
            </a:endParaRPr>
          </a:p>
          <a:p>
            <a:pPr algn="l">
              <a:spcBef>
                <a:spcPts val="600"/>
              </a:spcBef>
            </a:pPr>
            <a:r>
              <a:rPr lang="en-US" b="1" dirty="0">
                <a:latin typeface="Arial" panose="020B0604020202020204" pitchFamily="34" charset="0"/>
                <a:ea typeface="Times New Roman" panose="02020603050405020304" pitchFamily="18" charset="0"/>
              </a:rPr>
              <a:t>Design Requirement:</a:t>
            </a:r>
            <a:endParaRPr lang="en-CA" dirty="0">
              <a:latin typeface="Times New Roman" panose="02020603050405020304" pitchFamily="18" charset="0"/>
              <a:ea typeface="Times New Roman" panose="02020603050405020304" pitchFamily="18" charset="0"/>
            </a:endParaRPr>
          </a:p>
          <a:p>
            <a:pPr marL="342900" lvl="0" indent="-342900" algn="l">
              <a:lnSpc>
                <a:spcPct val="107000"/>
              </a:lnSpc>
              <a:buFont typeface="+mj-lt"/>
              <a:buAutoNum type="arabicPeriod"/>
            </a:pPr>
            <a:r>
              <a:rPr lang="en-US" dirty="0">
                <a:latin typeface="Arial" panose="020B0604020202020204" pitchFamily="34" charset="0"/>
                <a:ea typeface="Times New Roman" panose="02020603050405020304" pitchFamily="18" charset="0"/>
                <a:cs typeface="Times New Roman" panose="02020603050405020304" pitchFamily="18" charset="0"/>
              </a:rPr>
              <a:t>The final design</a:t>
            </a:r>
            <a:r>
              <a:rPr lang="en-US" sz="1600" dirty="0">
                <a:latin typeface="Arial" panose="020B0604020202020204" pitchFamily="34" charset="0"/>
                <a:ea typeface="Calibri" panose="020F0502020204030204" pitchFamily="34" charset="0"/>
                <a:cs typeface="Times New Roman" panose="02020603050405020304" pitchFamily="18" charset="0"/>
              </a:rPr>
              <a:t> </a:t>
            </a:r>
            <a:r>
              <a:rPr lang="en-CA" i="1" dirty="0">
                <a:latin typeface="Arial" panose="020B0604020202020204" pitchFamily="34" charset="0"/>
                <a:ea typeface="Calibri" panose="020F0502020204030204" pitchFamily="34" charset="0"/>
                <a:cs typeface="Times New Roman" panose="02020603050405020304" pitchFamily="18" charset="0"/>
              </a:rPr>
              <a:t>must be</a:t>
            </a:r>
            <a:r>
              <a:rPr lang="en-CA" dirty="0">
                <a:latin typeface="Arial" panose="020B0604020202020204" pitchFamily="34" charset="0"/>
                <a:ea typeface="Calibri" panose="020F0502020204030204" pitchFamily="34" charset="0"/>
                <a:cs typeface="Times New Roman" panose="02020603050405020304" pitchFamily="18" charset="0"/>
              </a:rPr>
              <a:t> a cube of a size 120mm x 120mm x 120mm.</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Bef>
                <a:spcPts val="1200"/>
              </a:spcBef>
              <a:buFont typeface="+mj-lt"/>
              <a:buAutoNum type="arabicPeriod"/>
            </a:pPr>
            <a:r>
              <a:rPr lang="en-CA" dirty="0">
                <a:latin typeface="Arial" panose="020B0604020202020204" pitchFamily="34" charset="0"/>
                <a:ea typeface="Calibri" panose="020F0502020204030204" pitchFamily="34" charset="0"/>
                <a:cs typeface="Times New Roman" panose="02020603050405020304" pitchFamily="18" charset="0"/>
              </a:rPr>
              <a:t>Should be taken apart into two halves. The two halves can be of different sizes. </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Bef>
                <a:spcPts val="1200"/>
              </a:spcBef>
              <a:buFont typeface="+mj-lt"/>
              <a:buAutoNum type="arabicPeriod"/>
            </a:pPr>
            <a:r>
              <a:rPr lang="en-CA" dirty="0">
                <a:latin typeface="Arial" panose="020B0604020202020204" pitchFamily="34" charset="0"/>
                <a:ea typeface="Calibri" panose="020F0502020204030204" pitchFamily="34" charset="0"/>
                <a:cs typeface="Times New Roman" panose="02020603050405020304" pitchFamily="18" charset="0"/>
              </a:rPr>
              <a:t>The golf ball is 42.7mm diameter, you can round it off to 43mm including the tolerance. The placement of the ball does not have to be central.</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Bef>
                <a:spcPts val="1200"/>
              </a:spcBef>
              <a:buFont typeface="+mj-lt"/>
              <a:buAutoNum type="arabicPeriod"/>
            </a:pPr>
            <a:r>
              <a:rPr lang="en-CA" dirty="0">
                <a:latin typeface="Arial" panose="020B0604020202020204" pitchFamily="34" charset="0"/>
                <a:ea typeface="Calibri" panose="020F0502020204030204" pitchFamily="34" charset="0"/>
                <a:cs typeface="Times New Roman" panose="02020603050405020304" pitchFamily="18" charset="0"/>
              </a:rPr>
              <a:t>The two halves </a:t>
            </a:r>
            <a:r>
              <a:rPr lang="en-CA" i="1" dirty="0">
                <a:latin typeface="Arial" panose="020B0604020202020204" pitchFamily="34" charset="0"/>
                <a:ea typeface="Calibri" panose="020F0502020204030204" pitchFamily="34" charset="0"/>
                <a:cs typeface="Times New Roman" panose="02020603050405020304" pitchFamily="18" charset="0"/>
              </a:rPr>
              <a:t>should</a:t>
            </a:r>
            <a:r>
              <a:rPr lang="en-CA" dirty="0">
                <a:latin typeface="Arial" panose="020B0604020202020204" pitchFamily="34" charset="0"/>
                <a:ea typeface="Calibri" panose="020F0502020204030204" pitchFamily="34" charset="0"/>
                <a:cs typeface="Times New Roman" panose="02020603050405020304" pitchFamily="18" charset="0"/>
              </a:rPr>
              <a:t> lock with each other, such that when the cube is held in hands and rotated around 360 degrees, it should not let the ball drop. </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Bef>
                <a:spcPts val="1200"/>
              </a:spcBef>
              <a:buFont typeface="+mj-lt"/>
              <a:buAutoNum type="arabicPeriod"/>
            </a:pPr>
            <a:r>
              <a:rPr lang="en-CA" dirty="0">
                <a:latin typeface="Arial" panose="020B0604020202020204" pitchFamily="34" charset="0"/>
                <a:ea typeface="Calibri" panose="020F0502020204030204" pitchFamily="34" charset="0"/>
                <a:cs typeface="Times New Roman" panose="02020603050405020304" pitchFamily="18" charset="0"/>
              </a:rPr>
              <a:t>The final cube </a:t>
            </a:r>
            <a:r>
              <a:rPr lang="en-CA" i="1" dirty="0">
                <a:latin typeface="Arial" panose="020B0604020202020204" pitchFamily="34" charset="0"/>
                <a:ea typeface="Calibri" panose="020F0502020204030204" pitchFamily="34" charset="0"/>
                <a:cs typeface="Times New Roman" panose="02020603050405020304" pitchFamily="18" charset="0"/>
              </a:rPr>
              <a:t>must</a:t>
            </a:r>
            <a:r>
              <a:rPr lang="en-CA" dirty="0">
                <a:latin typeface="Arial" panose="020B0604020202020204" pitchFamily="34" charset="0"/>
                <a:ea typeface="Calibri" panose="020F0502020204030204" pitchFamily="34" charset="0"/>
                <a:cs typeface="Times New Roman" panose="02020603050405020304" pitchFamily="18" charset="0"/>
              </a:rPr>
              <a:t> have at least one of its internal surfaces an inclined surface. </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7000"/>
              </a:lnSpc>
              <a:spcBef>
                <a:spcPts val="1200"/>
              </a:spcBef>
              <a:spcAft>
                <a:spcPts val="800"/>
              </a:spcAft>
              <a:buFont typeface="+mj-lt"/>
              <a:buAutoNum type="arabicPeriod"/>
            </a:pPr>
            <a:r>
              <a:rPr lang="en-CA" dirty="0">
                <a:latin typeface="Arial" panose="020B0604020202020204" pitchFamily="34" charset="0"/>
                <a:ea typeface="Calibri" panose="020F0502020204030204" pitchFamily="34" charset="0"/>
                <a:cs typeface="Times New Roman" panose="02020603050405020304" pitchFamily="18" charset="0"/>
              </a:rPr>
              <a:t>The material given to develop this design will be single corrugated cardboard sheet.</a:t>
            </a:r>
            <a:endParaRPr lang="en-CA" sz="1600" dirty="0">
              <a:latin typeface="Calibri" panose="020F0502020204030204" pitchFamily="34" charset="0"/>
              <a:ea typeface="Calibri" panose="020F0502020204030204" pitchFamily="34" charset="0"/>
              <a:cs typeface="Times New Roman" panose="02020603050405020304" pitchFamily="18" charset="0"/>
            </a:endParaRPr>
          </a:p>
          <a:p>
            <a:pPr algn="l">
              <a:spcBef>
                <a:spcPts val="600"/>
              </a:spcBef>
            </a:pPr>
            <a:r>
              <a:rPr lang="en-US" b="1" dirty="0">
                <a:latin typeface="Arial" panose="020B0604020202020204" pitchFamily="34" charset="0"/>
                <a:ea typeface="Times New Roman" panose="02020603050405020304" pitchFamily="18" charset="0"/>
              </a:rPr>
              <a:t>Marking Criteria:</a:t>
            </a:r>
            <a:endParaRPr lang="en-CA" dirty="0">
              <a:latin typeface="Times New Roman" panose="02020603050405020304" pitchFamily="18" charset="0"/>
              <a:ea typeface="Times New Roman" panose="02020603050405020304" pitchFamily="18" charset="0"/>
            </a:endParaRPr>
          </a:p>
          <a:p>
            <a:pPr algn="l"/>
            <a:r>
              <a:rPr lang="en-US" dirty="0">
                <a:latin typeface="Arial" panose="020B0604020202020204" pitchFamily="34" charset="0"/>
                <a:ea typeface="Times New Roman" panose="02020603050405020304" pitchFamily="18" charset="0"/>
              </a:rPr>
              <a:t>The final casing will be marked based on the creative design, workmanship and the proportional accuracy. The final case can be anything EXCEPT a box with a lid. </a:t>
            </a:r>
            <a:endParaRPr lang="en-US" dirty="0"/>
          </a:p>
        </p:txBody>
      </p:sp>
    </p:spTree>
    <p:extLst>
      <p:ext uri="{BB962C8B-B14F-4D97-AF65-F5344CB8AC3E}">
        <p14:creationId xmlns:p14="http://schemas.microsoft.com/office/powerpoint/2010/main" val="354608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B92E57-E2F4-3447-A3DE-5E09604E6FE1}"/>
              </a:ext>
            </a:extLst>
          </p:cNvPr>
          <p:cNvSpPr/>
          <p:nvPr/>
        </p:nvSpPr>
        <p:spPr>
          <a:xfrm>
            <a:off x="914400" y="3244334"/>
            <a:ext cx="990600" cy="369332"/>
          </a:xfrm>
          <a:prstGeom prst="rect">
            <a:avLst/>
          </a:prstGeom>
          <a:ln>
            <a:solidFill>
              <a:schemeClr val="tx1"/>
            </a:solidFill>
          </a:ln>
        </p:spPr>
        <p:txBody>
          <a:bodyPr wrap="square">
            <a:spAutoFit/>
          </a:bodyPr>
          <a:lstStyle/>
          <a:p>
            <a:pPr algn="l">
              <a:spcBef>
                <a:spcPts val="600"/>
              </a:spcBef>
            </a:pPr>
            <a:r>
              <a:rPr lang="en-CA" b="1" dirty="0">
                <a:latin typeface="Arial" panose="020B0604020202020204" pitchFamily="34" charset="0"/>
                <a:ea typeface="Times New Roman" panose="02020603050405020304" pitchFamily="18" charset="0"/>
              </a:rPr>
              <a:t>Ideate</a:t>
            </a:r>
            <a:endParaRPr lang="en-US" dirty="0"/>
          </a:p>
        </p:txBody>
      </p:sp>
      <p:sp>
        <p:nvSpPr>
          <p:cNvPr id="3" name="Rectangle 2">
            <a:extLst>
              <a:ext uri="{FF2B5EF4-FFF2-40B4-BE49-F238E27FC236}">
                <a16:creationId xmlns:a16="http://schemas.microsoft.com/office/drawing/2014/main" id="{77FCC5AC-8624-F643-89B3-6A7E10808D7C}"/>
              </a:ext>
            </a:extLst>
          </p:cNvPr>
          <p:cNvSpPr/>
          <p:nvPr/>
        </p:nvSpPr>
        <p:spPr>
          <a:xfrm>
            <a:off x="2438400" y="2133600"/>
            <a:ext cx="1143000"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A</a:t>
            </a:r>
            <a:endParaRPr lang="en-US" dirty="0"/>
          </a:p>
        </p:txBody>
      </p:sp>
      <p:sp>
        <p:nvSpPr>
          <p:cNvPr id="4" name="Rectangle 3">
            <a:extLst>
              <a:ext uri="{FF2B5EF4-FFF2-40B4-BE49-F238E27FC236}">
                <a16:creationId xmlns:a16="http://schemas.microsoft.com/office/drawing/2014/main" id="{8862BBBB-CBAE-5D49-B973-D3DB2743F6C1}"/>
              </a:ext>
            </a:extLst>
          </p:cNvPr>
          <p:cNvSpPr/>
          <p:nvPr/>
        </p:nvSpPr>
        <p:spPr>
          <a:xfrm>
            <a:off x="4038600" y="2133600"/>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A</a:t>
            </a:r>
            <a:endParaRPr lang="en-US" dirty="0"/>
          </a:p>
        </p:txBody>
      </p:sp>
      <p:sp>
        <p:nvSpPr>
          <p:cNvPr id="5" name="Rectangle 4">
            <a:extLst>
              <a:ext uri="{FF2B5EF4-FFF2-40B4-BE49-F238E27FC236}">
                <a16:creationId xmlns:a16="http://schemas.microsoft.com/office/drawing/2014/main" id="{E1EAAC0B-180C-E74A-B1D6-AEDA934174A4}"/>
              </a:ext>
            </a:extLst>
          </p:cNvPr>
          <p:cNvSpPr/>
          <p:nvPr/>
        </p:nvSpPr>
        <p:spPr>
          <a:xfrm>
            <a:off x="2438401"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B</a:t>
            </a:r>
            <a:endParaRPr lang="en-US" dirty="0"/>
          </a:p>
        </p:txBody>
      </p:sp>
      <p:sp>
        <p:nvSpPr>
          <p:cNvPr id="6" name="Rectangle 5">
            <a:extLst>
              <a:ext uri="{FF2B5EF4-FFF2-40B4-BE49-F238E27FC236}">
                <a16:creationId xmlns:a16="http://schemas.microsoft.com/office/drawing/2014/main" id="{B5A020D5-B3FB-E945-9526-F28C2277E8A2}"/>
              </a:ext>
            </a:extLst>
          </p:cNvPr>
          <p:cNvSpPr/>
          <p:nvPr/>
        </p:nvSpPr>
        <p:spPr>
          <a:xfrm>
            <a:off x="4038600"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B</a:t>
            </a:r>
            <a:endParaRPr lang="en-US" dirty="0"/>
          </a:p>
        </p:txBody>
      </p:sp>
      <p:sp>
        <p:nvSpPr>
          <p:cNvPr id="7" name="Rectangle 6">
            <a:extLst>
              <a:ext uri="{FF2B5EF4-FFF2-40B4-BE49-F238E27FC236}">
                <a16:creationId xmlns:a16="http://schemas.microsoft.com/office/drawing/2014/main" id="{EC297F55-574D-2346-A9AD-06A707F85A26}"/>
              </a:ext>
            </a:extLst>
          </p:cNvPr>
          <p:cNvSpPr/>
          <p:nvPr/>
        </p:nvSpPr>
        <p:spPr>
          <a:xfrm>
            <a:off x="5715000" y="2082055"/>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A</a:t>
            </a:r>
            <a:endParaRPr lang="en-US" dirty="0"/>
          </a:p>
        </p:txBody>
      </p:sp>
      <p:sp>
        <p:nvSpPr>
          <p:cNvPr id="8" name="Rectangle 7">
            <a:extLst>
              <a:ext uri="{FF2B5EF4-FFF2-40B4-BE49-F238E27FC236}">
                <a16:creationId xmlns:a16="http://schemas.microsoft.com/office/drawing/2014/main" id="{7FC2D7F3-EB6D-2D45-AD3C-006FE9F19977}"/>
              </a:ext>
            </a:extLst>
          </p:cNvPr>
          <p:cNvSpPr/>
          <p:nvPr/>
        </p:nvSpPr>
        <p:spPr>
          <a:xfrm>
            <a:off x="5715000" y="3696422"/>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B</a:t>
            </a:r>
            <a:endParaRPr lang="en-US" dirty="0"/>
          </a:p>
        </p:txBody>
      </p:sp>
      <p:sp>
        <p:nvSpPr>
          <p:cNvPr id="9" name="Rectangle 8">
            <a:extLst>
              <a:ext uri="{FF2B5EF4-FFF2-40B4-BE49-F238E27FC236}">
                <a16:creationId xmlns:a16="http://schemas.microsoft.com/office/drawing/2014/main" id="{06CA01D9-7C5D-9E41-ADAD-650091801F1C}"/>
              </a:ext>
            </a:extLst>
          </p:cNvPr>
          <p:cNvSpPr/>
          <p:nvPr/>
        </p:nvSpPr>
        <p:spPr>
          <a:xfrm>
            <a:off x="7581901" y="2424424"/>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sp>
        <p:nvSpPr>
          <p:cNvPr id="10" name="Rectangle 9">
            <a:extLst>
              <a:ext uri="{FF2B5EF4-FFF2-40B4-BE49-F238E27FC236}">
                <a16:creationId xmlns:a16="http://schemas.microsoft.com/office/drawing/2014/main" id="{CA03ED8C-4F89-0041-A2AB-004CC7BB2836}"/>
              </a:ext>
            </a:extLst>
          </p:cNvPr>
          <p:cNvSpPr/>
          <p:nvPr/>
        </p:nvSpPr>
        <p:spPr>
          <a:xfrm>
            <a:off x="7581901" y="4041097"/>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cxnSp>
        <p:nvCxnSpPr>
          <p:cNvPr id="12" name="Straight Arrow Connector 11">
            <a:extLst>
              <a:ext uri="{FF2B5EF4-FFF2-40B4-BE49-F238E27FC236}">
                <a16:creationId xmlns:a16="http://schemas.microsoft.com/office/drawing/2014/main" id="{3ABEBE34-6BFA-EF42-AB90-468BB7E4EF46}"/>
              </a:ext>
            </a:extLst>
          </p:cNvPr>
          <p:cNvCxnSpPr>
            <a:stCxn id="2" idx="3"/>
            <a:endCxn id="3" idx="1"/>
          </p:cNvCxnSpPr>
          <p:nvPr/>
        </p:nvCxnSpPr>
        <p:spPr bwMode="auto">
          <a:xfrm flipV="1">
            <a:off x="1905000" y="2633737"/>
            <a:ext cx="533400" cy="795263"/>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3" name="Straight Arrow Connector 12">
            <a:extLst>
              <a:ext uri="{FF2B5EF4-FFF2-40B4-BE49-F238E27FC236}">
                <a16:creationId xmlns:a16="http://schemas.microsoft.com/office/drawing/2014/main" id="{296C1068-6292-3C4B-815E-ABE87FF26753}"/>
              </a:ext>
            </a:extLst>
          </p:cNvPr>
          <p:cNvCxnSpPr>
            <a:cxnSpLocks/>
            <a:stCxn id="2" idx="3"/>
            <a:endCxn id="5" idx="1"/>
          </p:cNvCxnSpPr>
          <p:nvPr/>
        </p:nvCxnSpPr>
        <p:spPr bwMode="auto">
          <a:xfrm>
            <a:off x="1905000" y="3429000"/>
            <a:ext cx="533401" cy="806031"/>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3F3E6E57-4606-6B47-9D8F-2C50F969045E}"/>
              </a:ext>
            </a:extLst>
          </p:cNvPr>
          <p:cNvCxnSpPr>
            <a:cxnSpLocks/>
            <a:stCxn id="3" idx="3"/>
            <a:endCxn id="4" idx="1"/>
          </p:cNvCxnSpPr>
          <p:nvPr/>
        </p:nvCxnSpPr>
        <p:spPr bwMode="auto">
          <a:xfrm>
            <a:off x="3581400" y="2633737"/>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9" name="Straight Arrow Connector 18">
            <a:extLst>
              <a:ext uri="{FF2B5EF4-FFF2-40B4-BE49-F238E27FC236}">
                <a16:creationId xmlns:a16="http://schemas.microsoft.com/office/drawing/2014/main" id="{8F2B7583-A539-634F-8687-115DD94355EC}"/>
              </a:ext>
            </a:extLst>
          </p:cNvPr>
          <p:cNvCxnSpPr>
            <a:cxnSpLocks/>
          </p:cNvCxnSpPr>
          <p:nvPr/>
        </p:nvCxnSpPr>
        <p:spPr bwMode="auto">
          <a:xfrm>
            <a:off x="3581400" y="4235031"/>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BD474AA5-7C7C-B549-99EC-3B7CAA02C309}"/>
              </a:ext>
            </a:extLst>
          </p:cNvPr>
          <p:cNvCxnSpPr>
            <a:cxnSpLocks/>
            <a:endCxn id="7" idx="1"/>
          </p:cNvCxnSpPr>
          <p:nvPr/>
        </p:nvCxnSpPr>
        <p:spPr bwMode="auto">
          <a:xfrm>
            <a:off x="5181599" y="2609090"/>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3" name="Straight Arrow Connector 22">
            <a:extLst>
              <a:ext uri="{FF2B5EF4-FFF2-40B4-BE49-F238E27FC236}">
                <a16:creationId xmlns:a16="http://schemas.microsoft.com/office/drawing/2014/main" id="{9CDF36BF-6CA4-E642-80E9-38DA47C442AE}"/>
              </a:ext>
            </a:extLst>
          </p:cNvPr>
          <p:cNvCxnSpPr>
            <a:cxnSpLocks/>
            <a:stCxn id="6" idx="3"/>
            <a:endCxn id="8" idx="1"/>
          </p:cNvCxnSpPr>
          <p:nvPr/>
        </p:nvCxnSpPr>
        <p:spPr bwMode="auto">
          <a:xfrm>
            <a:off x="5181599" y="4235031"/>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D01DEAAE-C0D4-1149-997C-771A4EED8299}"/>
              </a:ext>
            </a:extLst>
          </p:cNvPr>
          <p:cNvCxnSpPr>
            <a:cxnSpLocks/>
          </p:cNvCxnSpPr>
          <p:nvPr/>
        </p:nvCxnSpPr>
        <p:spPr bwMode="auto">
          <a:xfrm>
            <a:off x="7048500" y="2597516"/>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B182A125-97D2-694D-9FD1-52FD045869E0}"/>
              </a:ext>
            </a:extLst>
          </p:cNvPr>
          <p:cNvCxnSpPr>
            <a:cxnSpLocks/>
          </p:cNvCxnSpPr>
          <p:nvPr/>
        </p:nvCxnSpPr>
        <p:spPr bwMode="auto">
          <a:xfrm>
            <a:off x="7048500" y="4223457"/>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298328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2E6C6D88-A1EB-FA4E-969F-3DC0E562C7F0}"/>
              </a:ext>
            </a:extLst>
          </p:cNvPr>
          <p:cNvSpPr/>
          <p:nvPr/>
        </p:nvSpPr>
        <p:spPr bwMode="auto">
          <a:xfrm>
            <a:off x="793750" y="1994680"/>
            <a:ext cx="6489700" cy="2868640"/>
          </a:xfrm>
          <a:prstGeom prst="rect">
            <a:avLst/>
          </a:prstGeom>
          <a:solidFill>
            <a:srgbClr val="0099FF"/>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110" charset="0"/>
            </a:endParaRPr>
          </a:p>
        </p:txBody>
      </p:sp>
      <p:sp>
        <p:nvSpPr>
          <p:cNvPr id="2" name="Rectangle 1">
            <a:extLst>
              <a:ext uri="{FF2B5EF4-FFF2-40B4-BE49-F238E27FC236}">
                <a16:creationId xmlns:a16="http://schemas.microsoft.com/office/drawing/2014/main" id="{D2B92E57-E2F4-3447-A3DE-5E09604E6FE1}"/>
              </a:ext>
            </a:extLst>
          </p:cNvPr>
          <p:cNvSpPr/>
          <p:nvPr/>
        </p:nvSpPr>
        <p:spPr>
          <a:xfrm>
            <a:off x="914400" y="3244334"/>
            <a:ext cx="990600" cy="369332"/>
          </a:xfrm>
          <a:prstGeom prst="rect">
            <a:avLst/>
          </a:prstGeom>
          <a:ln>
            <a:solidFill>
              <a:schemeClr val="tx1"/>
            </a:solidFill>
          </a:ln>
        </p:spPr>
        <p:txBody>
          <a:bodyPr wrap="square">
            <a:spAutoFit/>
          </a:bodyPr>
          <a:lstStyle/>
          <a:p>
            <a:pPr algn="l">
              <a:spcBef>
                <a:spcPts val="600"/>
              </a:spcBef>
            </a:pPr>
            <a:r>
              <a:rPr lang="en-CA" b="1" dirty="0">
                <a:latin typeface="Arial" panose="020B0604020202020204" pitchFamily="34" charset="0"/>
                <a:ea typeface="Times New Roman" panose="02020603050405020304" pitchFamily="18" charset="0"/>
              </a:rPr>
              <a:t>Ideate</a:t>
            </a:r>
            <a:endParaRPr lang="en-US" dirty="0"/>
          </a:p>
        </p:txBody>
      </p:sp>
      <p:sp>
        <p:nvSpPr>
          <p:cNvPr id="3" name="Rectangle 2">
            <a:extLst>
              <a:ext uri="{FF2B5EF4-FFF2-40B4-BE49-F238E27FC236}">
                <a16:creationId xmlns:a16="http://schemas.microsoft.com/office/drawing/2014/main" id="{77FCC5AC-8624-F643-89B3-6A7E10808D7C}"/>
              </a:ext>
            </a:extLst>
          </p:cNvPr>
          <p:cNvSpPr/>
          <p:nvPr/>
        </p:nvSpPr>
        <p:spPr>
          <a:xfrm>
            <a:off x="2438400" y="2133600"/>
            <a:ext cx="1143000"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A</a:t>
            </a:r>
            <a:endParaRPr lang="en-US" dirty="0"/>
          </a:p>
        </p:txBody>
      </p:sp>
      <p:sp>
        <p:nvSpPr>
          <p:cNvPr id="4" name="Rectangle 3">
            <a:extLst>
              <a:ext uri="{FF2B5EF4-FFF2-40B4-BE49-F238E27FC236}">
                <a16:creationId xmlns:a16="http://schemas.microsoft.com/office/drawing/2014/main" id="{8862BBBB-CBAE-5D49-B973-D3DB2743F6C1}"/>
              </a:ext>
            </a:extLst>
          </p:cNvPr>
          <p:cNvSpPr/>
          <p:nvPr/>
        </p:nvSpPr>
        <p:spPr>
          <a:xfrm>
            <a:off x="4038600" y="2133600"/>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A</a:t>
            </a:r>
            <a:endParaRPr lang="en-US" dirty="0"/>
          </a:p>
        </p:txBody>
      </p:sp>
      <p:sp>
        <p:nvSpPr>
          <p:cNvPr id="5" name="Rectangle 4">
            <a:extLst>
              <a:ext uri="{FF2B5EF4-FFF2-40B4-BE49-F238E27FC236}">
                <a16:creationId xmlns:a16="http://schemas.microsoft.com/office/drawing/2014/main" id="{E1EAAC0B-180C-E74A-B1D6-AEDA934174A4}"/>
              </a:ext>
            </a:extLst>
          </p:cNvPr>
          <p:cNvSpPr/>
          <p:nvPr/>
        </p:nvSpPr>
        <p:spPr>
          <a:xfrm>
            <a:off x="2438401"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B</a:t>
            </a:r>
            <a:endParaRPr lang="en-US" dirty="0"/>
          </a:p>
        </p:txBody>
      </p:sp>
      <p:sp>
        <p:nvSpPr>
          <p:cNvPr id="6" name="Rectangle 5">
            <a:extLst>
              <a:ext uri="{FF2B5EF4-FFF2-40B4-BE49-F238E27FC236}">
                <a16:creationId xmlns:a16="http://schemas.microsoft.com/office/drawing/2014/main" id="{B5A020D5-B3FB-E945-9526-F28C2277E8A2}"/>
              </a:ext>
            </a:extLst>
          </p:cNvPr>
          <p:cNvSpPr/>
          <p:nvPr/>
        </p:nvSpPr>
        <p:spPr>
          <a:xfrm>
            <a:off x="4038600"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B</a:t>
            </a:r>
            <a:endParaRPr lang="en-US" dirty="0"/>
          </a:p>
        </p:txBody>
      </p:sp>
      <p:sp>
        <p:nvSpPr>
          <p:cNvPr id="7" name="Rectangle 6">
            <a:extLst>
              <a:ext uri="{FF2B5EF4-FFF2-40B4-BE49-F238E27FC236}">
                <a16:creationId xmlns:a16="http://schemas.microsoft.com/office/drawing/2014/main" id="{EC297F55-574D-2346-A9AD-06A707F85A26}"/>
              </a:ext>
            </a:extLst>
          </p:cNvPr>
          <p:cNvSpPr/>
          <p:nvPr/>
        </p:nvSpPr>
        <p:spPr>
          <a:xfrm>
            <a:off x="5715000" y="2082055"/>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A</a:t>
            </a:r>
            <a:endParaRPr lang="en-US" dirty="0"/>
          </a:p>
        </p:txBody>
      </p:sp>
      <p:sp>
        <p:nvSpPr>
          <p:cNvPr id="8" name="Rectangle 7">
            <a:extLst>
              <a:ext uri="{FF2B5EF4-FFF2-40B4-BE49-F238E27FC236}">
                <a16:creationId xmlns:a16="http://schemas.microsoft.com/office/drawing/2014/main" id="{7FC2D7F3-EB6D-2D45-AD3C-006FE9F19977}"/>
              </a:ext>
            </a:extLst>
          </p:cNvPr>
          <p:cNvSpPr/>
          <p:nvPr/>
        </p:nvSpPr>
        <p:spPr>
          <a:xfrm>
            <a:off x="5715000" y="3696422"/>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B</a:t>
            </a:r>
            <a:endParaRPr lang="en-US" dirty="0"/>
          </a:p>
        </p:txBody>
      </p:sp>
      <p:sp>
        <p:nvSpPr>
          <p:cNvPr id="9" name="Rectangle 8">
            <a:extLst>
              <a:ext uri="{FF2B5EF4-FFF2-40B4-BE49-F238E27FC236}">
                <a16:creationId xmlns:a16="http://schemas.microsoft.com/office/drawing/2014/main" id="{06CA01D9-7C5D-9E41-ADAD-650091801F1C}"/>
              </a:ext>
            </a:extLst>
          </p:cNvPr>
          <p:cNvSpPr/>
          <p:nvPr/>
        </p:nvSpPr>
        <p:spPr>
          <a:xfrm>
            <a:off x="7581901" y="2424424"/>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sp>
        <p:nvSpPr>
          <p:cNvPr id="10" name="Rectangle 9">
            <a:extLst>
              <a:ext uri="{FF2B5EF4-FFF2-40B4-BE49-F238E27FC236}">
                <a16:creationId xmlns:a16="http://schemas.microsoft.com/office/drawing/2014/main" id="{CA03ED8C-4F89-0041-A2AB-004CC7BB2836}"/>
              </a:ext>
            </a:extLst>
          </p:cNvPr>
          <p:cNvSpPr/>
          <p:nvPr/>
        </p:nvSpPr>
        <p:spPr>
          <a:xfrm>
            <a:off x="7581901" y="4041097"/>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cxnSp>
        <p:nvCxnSpPr>
          <p:cNvPr id="12" name="Straight Arrow Connector 11">
            <a:extLst>
              <a:ext uri="{FF2B5EF4-FFF2-40B4-BE49-F238E27FC236}">
                <a16:creationId xmlns:a16="http://schemas.microsoft.com/office/drawing/2014/main" id="{3ABEBE34-6BFA-EF42-AB90-468BB7E4EF46}"/>
              </a:ext>
            </a:extLst>
          </p:cNvPr>
          <p:cNvCxnSpPr>
            <a:stCxn id="2" idx="3"/>
            <a:endCxn id="3" idx="1"/>
          </p:cNvCxnSpPr>
          <p:nvPr/>
        </p:nvCxnSpPr>
        <p:spPr bwMode="auto">
          <a:xfrm flipV="1">
            <a:off x="1905000" y="2633737"/>
            <a:ext cx="533400" cy="795263"/>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3" name="Straight Arrow Connector 12">
            <a:extLst>
              <a:ext uri="{FF2B5EF4-FFF2-40B4-BE49-F238E27FC236}">
                <a16:creationId xmlns:a16="http://schemas.microsoft.com/office/drawing/2014/main" id="{296C1068-6292-3C4B-815E-ABE87FF26753}"/>
              </a:ext>
            </a:extLst>
          </p:cNvPr>
          <p:cNvCxnSpPr>
            <a:cxnSpLocks/>
            <a:stCxn id="2" idx="3"/>
            <a:endCxn id="5" idx="1"/>
          </p:cNvCxnSpPr>
          <p:nvPr/>
        </p:nvCxnSpPr>
        <p:spPr bwMode="auto">
          <a:xfrm>
            <a:off x="1905000" y="3429000"/>
            <a:ext cx="533401" cy="806031"/>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3F3E6E57-4606-6B47-9D8F-2C50F969045E}"/>
              </a:ext>
            </a:extLst>
          </p:cNvPr>
          <p:cNvCxnSpPr>
            <a:cxnSpLocks/>
            <a:stCxn id="3" idx="3"/>
            <a:endCxn id="4" idx="1"/>
          </p:cNvCxnSpPr>
          <p:nvPr/>
        </p:nvCxnSpPr>
        <p:spPr bwMode="auto">
          <a:xfrm>
            <a:off x="3581400" y="2633737"/>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9" name="Straight Arrow Connector 18">
            <a:extLst>
              <a:ext uri="{FF2B5EF4-FFF2-40B4-BE49-F238E27FC236}">
                <a16:creationId xmlns:a16="http://schemas.microsoft.com/office/drawing/2014/main" id="{8F2B7583-A539-634F-8687-115DD94355EC}"/>
              </a:ext>
            </a:extLst>
          </p:cNvPr>
          <p:cNvCxnSpPr>
            <a:cxnSpLocks/>
          </p:cNvCxnSpPr>
          <p:nvPr/>
        </p:nvCxnSpPr>
        <p:spPr bwMode="auto">
          <a:xfrm>
            <a:off x="3581400" y="4235031"/>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BD474AA5-7C7C-B549-99EC-3B7CAA02C309}"/>
              </a:ext>
            </a:extLst>
          </p:cNvPr>
          <p:cNvCxnSpPr>
            <a:cxnSpLocks/>
            <a:endCxn id="7" idx="1"/>
          </p:cNvCxnSpPr>
          <p:nvPr/>
        </p:nvCxnSpPr>
        <p:spPr bwMode="auto">
          <a:xfrm>
            <a:off x="5181599" y="2609090"/>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3" name="Straight Arrow Connector 22">
            <a:extLst>
              <a:ext uri="{FF2B5EF4-FFF2-40B4-BE49-F238E27FC236}">
                <a16:creationId xmlns:a16="http://schemas.microsoft.com/office/drawing/2014/main" id="{9CDF36BF-6CA4-E642-80E9-38DA47C442AE}"/>
              </a:ext>
            </a:extLst>
          </p:cNvPr>
          <p:cNvCxnSpPr>
            <a:cxnSpLocks/>
            <a:stCxn id="6" idx="3"/>
            <a:endCxn id="8" idx="1"/>
          </p:cNvCxnSpPr>
          <p:nvPr/>
        </p:nvCxnSpPr>
        <p:spPr bwMode="auto">
          <a:xfrm>
            <a:off x="5181599" y="4235031"/>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D01DEAAE-C0D4-1149-997C-771A4EED8299}"/>
              </a:ext>
            </a:extLst>
          </p:cNvPr>
          <p:cNvCxnSpPr>
            <a:cxnSpLocks/>
          </p:cNvCxnSpPr>
          <p:nvPr/>
        </p:nvCxnSpPr>
        <p:spPr bwMode="auto">
          <a:xfrm>
            <a:off x="7048500" y="2597516"/>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B182A125-97D2-694D-9FD1-52FD045869E0}"/>
              </a:ext>
            </a:extLst>
          </p:cNvPr>
          <p:cNvCxnSpPr>
            <a:cxnSpLocks/>
          </p:cNvCxnSpPr>
          <p:nvPr/>
        </p:nvCxnSpPr>
        <p:spPr bwMode="auto">
          <a:xfrm>
            <a:off x="7048500" y="4223457"/>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2453111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2E6C6D88-A1EB-FA4E-969F-3DC0E562C7F0}"/>
              </a:ext>
            </a:extLst>
          </p:cNvPr>
          <p:cNvSpPr/>
          <p:nvPr/>
        </p:nvSpPr>
        <p:spPr bwMode="auto">
          <a:xfrm>
            <a:off x="793750" y="1994680"/>
            <a:ext cx="6489700" cy="2868640"/>
          </a:xfrm>
          <a:prstGeom prst="rect">
            <a:avLst/>
          </a:prstGeom>
          <a:solidFill>
            <a:srgbClr val="0099FF"/>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110" charset="0"/>
            </a:endParaRPr>
          </a:p>
        </p:txBody>
      </p:sp>
      <p:sp>
        <p:nvSpPr>
          <p:cNvPr id="2" name="Rectangle 1">
            <a:extLst>
              <a:ext uri="{FF2B5EF4-FFF2-40B4-BE49-F238E27FC236}">
                <a16:creationId xmlns:a16="http://schemas.microsoft.com/office/drawing/2014/main" id="{D2B92E57-E2F4-3447-A3DE-5E09604E6FE1}"/>
              </a:ext>
            </a:extLst>
          </p:cNvPr>
          <p:cNvSpPr/>
          <p:nvPr/>
        </p:nvSpPr>
        <p:spPr>
          <a:xfrm>
            <a:off x="914400" y="3244334"/>
            <a:ext cx="990600" cy="369332"/>
          </a:xfrm>
          <a:prstGeom prst="rect">
            <a:avLst/>
          </a:prstGeom>
          <a:ln>
            <a:solidFill>
              <a:schemeClr val="tx1"/>
            </a:solidFill>
          </a:ln>
        </p:spPr>
        <p:txBody>
          <a:bodyPr wrap="square">
            <a:spAutoFit/>
          </a:bodyPr>
          <a:lstStyle/>
          <a:p>
            <a:pPr algn="l">
              <a:spcBef>
                <a:spcPts val="600"/>
              </a:spcBef>
            </a:pPr>
            <a:r>
              <a:rPr lang="en-CA" b="1" dirty="0">
                <a:latin typeface="Arial" panose="020B0604020202020204" pitchFamily="34" charset="0"/>
                <a:ea typeface="Times New Roman" panose="02020603050405020304" pitchFamily="18" charset="0"/>
              </a:rPr>
              <a:t>Ideate</a:t>
            </a:r>
            <a:endParaRPr lang="en-US" dirty="0"/>
          </a:p>
        </p:txBody>
      </p:sp>
      <p:sp>
        <p:nvSpPr>
          <p:cNvPr id="3" name="Rectangle 2">
            <a:extLst>
              <a:ext uri="{FF2B5EF4-FFF2-40B4-BE49-F238E27FC236}">
                <a16:creationId xmlns:a16="http://schemas.microsoft.com/office/drawing/2014/main" id="{77FCC5AC-8624-F643-89B3-6A7E10808D7C}"/>
              </a:ext>
            </a:extLst>
          </p:cNvPr>
          <p:cNvSpPr/>
          <p:nvPr/>
        </p:nvSpPr>
        <p:spPr>
          <a:xfrm>
            <a:off x="2438400" y="2133600"/>
            <a:ext cx="1143000"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A</a:t>
            </a:r>
            <a:endParaRPr lang="en-US" dirty="0"/>
          </a:p>
        </p:txBody>
      </p:sp>
      <p:sp>
        <p:nvSpPr>
          <p:cNvPr id="4" name="Rectangle 3">
            <a:extLst>
              <a:ext uri="{FF2B5EF4-FFF2-40B4-BE49-F238E27FC236}">
                <a16:creationId xmlns:a16="http://schemas.microsoft.com/office/drawing/2014/main" id="{8862BBBB-CBAE-5D49-B973-D3DB2743F6C1}"/>
              </a:ext>
            </a:extLst>
          </p:cNvPr>
          <p:cNvSpPr/>
          <p:nvPr/>
        </p:nvSpPr>
        <p:spPr>
          <a:xfrm>
            <a:off x="4038600" y="2133600"/>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A</a:t>
            </a:r>
            <a:endParaRPr lang="en-US" dirty="0"/>
          </a:p>
        </p:txBody>
      </p:sp>
      <p:sp>
        <p:nvSpPr>
          <p:cNvPr id="5" name="Rectangle 4">
            <a:extLst>
              <a:ext uri="{FF2B5EF4-FFF2-40B4-BE49-F238E27FC236}">
                <a16:creationId xmlns:a16="http://schemas.microsoft.com/office/drawing/2014/main" id="{E1EAAC0B-180C-E74A-B1D6-AEDA934174A4}"/>
              </a:ext>
            </a:extLst>
          </p:cNvPr>
          <p:cNvSpPr/>
          <p:nvPr/>
        </p:nvSpPr>
        <p:spPr>
          <a:xfrm>
            <a:off x="2438401"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Digital Model</a:t>
            </a:r>
          </a:p>
          <a:p>
            <a:pPr>
              <a:spcBef>
                <a:spcPts val="600"/>
              </a:spcBef>
            </a:pPr>
            <a:r>
              <a:rPr lang="en-CA" b="1" dirty="0">
                <a:latin typeface="Arial" panose="020B0604020202020204" pitchFamily="34" charset="0"/>
              </a:rPr>
              <a:t>PART B</a:t>
            </a:r>
            <a:endParaRPr lang="en-US" dirty="0"/>
          </a:p>
        </p:txBody>
      </p:sp>
      <p:sp>
        <p:nvSpPr>
          <p:cNvPr id="6" name="Rectangle 5">
            <a:extLst>
              <a:ext uri="{FF2B5EF4-FFF2-40B4-BE49-F238E27FC236}">
                <a16:creationId xmlns:a16="http://schemas.microsoft.com/office/drawing/2014/main" id="{B5A020D5-B3FB-E945-9526-F28C2277E8A2}"/>
              </a:ext>
            </a:extLst>
          </p:cNvPr>
          <p:cNvSpPr/>
          <p:nvPr/>
        </p:nvSpPr>
        <p:spPr>
          <a:xfrm>
            <a:off x="4038600" y="3734894"/>
            <a:ext cx="1142999" cy="1000274"/>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Technical Sketch</a:t>
            </a:r>
          </a:p>
          <a:p>
            <a:pPr>
              <a:spcBef>
                <a:spcPts val="600"/>
              </a:spcBef>
            </a:pPr>
            <a:r>
              <a:rPr lang="en-CA" b="1" dirty="0">
                <a:latin typeface="Arial" panose="020B0604020202020204" pitchFamily="34" charset="0"/>
              </a:rPr>
              <a:t>PART B</a:t>
            </a:r>
            <a:endParaRPr lang="en-US" dirty="0"/>
          </a:p>
        </p:txBody>
      </p:sp>
      <p:sp>
        <p:nvSpPr>
          <p:cNvPr id="7" name="Rectangle 6">
            <a:extLst>
              <a:ext uri="{FF2B5EF4-FFF2-40B4-BE49-F238E27FC236}">
                <a16:creationId xmlns:a16="http://schemas.microsoft.com/office/drawing/2014/main" id="{EC297F55-574D-2346-A9AD-06A707F85A26}"/>
              </a:ext>
            </a:extLst>
          </p:cNvPr>
          <p:cNvSpPr/>
          <p:nvPr/>
        </p:nvSpPr>
        <p:spPr>
          <a:xfrm>
            <a:off x="5715000" y="2082055"/>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A</a:t>
            </a:r>
            <a:endParaRPr lang="en-US" dirty="0"/>
          </a:p>
        </p:txBody>
      </p:sp>
      <p:sp>
        <p:nvSpPr>
          <p:cNvPr id="8" name="Rectangle 7">
            <a:extLst>
              <a:ext uri="{FF2B5EF4-FFF2-40B4-BE49-F238E27FC236}">
                <a16:creationId xmlns:a16="http://schemas.microsoft.com/office/drawing/2014/main" id="{7FC2D7F3-EB6D-2D45-AD3C-006FE9F19977}"/>
              </a:ext>
            </a:extLst>
          </p:cNvPr>
          <p:cNvSpPr/>
          <p:nvPr/>
        </p:nvSpPr>
        <p:spPr>
          <a:xfrm>
            <a:off x="5715000" y="3696422"/>
            <a:ext cx="1333500" cy="1077218"/>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Physical</a:t>
            </a:r>
          </a:p>
          <a:p>
            <a:pPr>
              <a:spcBef>
                <a:spcPts val="600"/>
              </a:spcBef>
            </a:pPr>
            <a:r>
              <a:rPr lang="en-CA" dirty="0">
                <a:latin typeface="Arial" panose="020B0604020202020204" pitchFamily="34" charset="0"/>
                <a:ea typeface="Times New Roman" panose="02020603050405020304" pitchFamily="18" charset="0"/>
              </a:rPr>
              <a:t>Prototype</a:t>
            </a:r>
          </a:p>
          <a:p>
            <a:pPr>
              <a:spcBef>
                <a:spcPts val="600"/>
              </a:spcBef>
            </a:pPr>
            <a:r>
              <a:rPr lang="en-CA" b="1" dirty="0">
                <a:latin typeface="Arial" panose="020B0604020202020204" pitchFamily="34" charset="0"/>
              </a:rPr>
              <a:t>PART B</a:t>
            </a:r>
            <a:endParaRPr lang="en-US" dirty="0"/>
          </a:p>
        </p:txBody>
      </p:sp>
      <p:sp>
        <p:nvSpPr>
          <p:cNvPr id="9" name="Rectangle 8">
            <a:extLst>
              <a:ext uri="{FF2B5EF4-FFF2-40B4-BE49-F238E27FC236}">
                <a16:creationId xmlns:a16="http://schemas.microsoft.com/office/drawing/2014/main" id="{06CA01D9-7C5D-9E41-ADAD-650091801F1C}"/>
              </a:ext>
            </a:extLst>
          </p:cNvPr>
          <p:cNvSpPr/>
          <p:nvPr/>
        </p:nvSpPr>
        <p:spPr>
          <a:xfrm>
            <a:off x="7581901" y="2424424"/>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sp>
        <p:nvSpPr>
          <p:cNvPr id="10" name="Rectangle 9">
            <a:extLst>
              <a:ext uri="{FF2B5EF4-FFF2-40B4-BE49-F238E27FC236}">
                <a16:creationId xmlns:a16="http://schemas.microsoft.com/office/drawing/2014/main" id="{CA03ED8C-4F89-0041-A2AB-004CC7BB2836}"/>
              </a:ext>
            </a:extLst>
          </p:cNvPr>
          <p:cNvSpPr/>
          <p:nvPr/>
        </p:nvSpPr>
        <p:spPr>
          <a:xfrm>
            <a:off x="7581901" y="4041097"/>
            <a:ext cx="1333500" cy="369332"/>
          </a:xfrm>
          <a:prstGeom prst="rect">
            <a:avLst/>
          </a:prstGeom>
          <a:ln>
            <a:solidFill>
              <a:schemeClr val="tx1"/>
            </a:solidFill>
          </a:ln>
        </p:spPr>
        <p:txBody>
          <a:bodyPr wrap="square">
            <a:spAutoFit/>
          </a:bodyPr>
          <a:lstStyle/>
          <a:p>
            <a:pPr>
              <a:spcBef>
                <a:spcPts val="600"/>
              </a:spcBef>
            </a:pPr>
            <a:r>
              <a:rPr lang="en-CA" dirty="0">
                <a:latin typeface="Arial" panose="020B0604020202020204" pitchFamily="34" charset="0"/>
                <a:ea typeface="Times New Roman" panose="02020603050405020304" pitchFamily="18" charset="0"/>
              </a:rPr>
              <a:t>Report</a:t>
            </a:r>
            <a:endParaRPr lang="en-US" dirty="0"/>
          </a:p>
        </p:txBody>
      </p:sp>
      <p:cxnSp>
        <p:nvCxnSpPr>
          <p:cNvPr id="12" name="Straight Arrow Connector 11">
            <a:extLst>
              <a:ext uri="{FF2B5EF4-FFF2-40B4-BE49-F238E27FC236}">
                <a16:creationId xmlns:a16="http://schemas.microsoft.com/office/drawing/2014/main" id="{3ABEBE34-6BFA-EF42-AB90-468BB7E4EF46}"/>
              </a:ext>
            </a:extLst>
          </p:cNvPr>
          <p:cNvCxnSpPr>
            <a:stCxn id="2" idx="3"/>
            <a:endCxn id="3" idx="1"/>
          </p:cNvCxnSpPr>
          <p:nvPr/>
        </p:nvCxnSpPr>
        <p:spPr bwMode="auto">
          <a:xfrm flipV="1">
            <a:off x="1905000" y="2633737"/>
            <a:ext cx="533400" cy="795263"/>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3" name="Straight Arrow Connector 12">
            <a:extLst>
              <a:ext uri="{FF2B5EF4-FFF2-40B4-BE49-F238E27FC236}">
                <a16:creationId xmlns:a16="http://schemas.microsoft.com/office/drawing/2014/main" id="{296C1068-6292-3C4B-815E-ABE87FF26753}"/>
              </a:ext>
            </a:extLst>
          </p:cNvPr>
          <p:cNvCxnSpPr>
            <a:cxnSpLocks/>
            <a:stCxn id="2" idx="3"/>
            <a:endCxn id="5" idx="1"/>
          </p:cNvCxnSpPr>
          <p:nvPr/>
        </p:nvCxnSpPr>
        <p:spPr bwMode="auto">
          <a:xfrm>
            <a:off x="1905000" y="3429000"/>
            <a:ext cx="533401" cy="806031"/>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3F3E6E57-4606-6B47-9D8F-2C50F969045E}"/>
              </a:ext>
            </a:extLst>
          </p:cNvPr>
          <p:cNvCxnSpPr>
            <a:cxnSpLocks/>
            <a:stCxn id="3" idx="3"/>
            <a:endCxn id="4" idx="1"/>
          </p:cNvCxnSpPr>
          <p:nvPr/>
        </p:nvCxnSpPr>
        <p:spPr bwMode="auto">
          <a:xfrm>
            <a:off x="3581400" y="2633737"/>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19" name="Straight Arrow Connector 18">
            <a:extLst>
              <a:ext uri="{FF2B5EF4-FFF2-40B4-BE49-F238E27FC236}">
                <a16:creationId xmlns:a16="http://schemas.microsoft.com/office/drawing/2014/main" id="{8F2B7583-A539-634F-8687-115DD94355EC}"/>
              </a:ext>
            </a:extLst>
          </p:cNvPr>
          <p:cNvCxnSpPr>
            <a:cxnSpLocks/>
          </p:cNvCxnSpPr>
          <p:nvPr/>
        </p:nvCxnSpPr>
        <p:spPr bwMode="auto">
          <a:xfrm>
            <a:off x="3581400" y="4235031"/>
            <a:ext cx="457200"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0" name="Straight Arrow Connector 19">
            <a:extLst>
              <a:ext uri="{FF2B5EF4-FFF2-40B4-BE49-F238E27FC236}">
                <a16:creationId xmlns:a16="http://schemas.microsoft.com/office/drawing/2014/main" id="{BD474AA5-7C7C-B549-99EC-3B7CAA02C309}"/>
              </a:ext>
            </a:extLst>
          </p:cNvPr>
          <p:cNvCxnSpPr>
            <a:cxnSpLocks/>
            <a:endCxn id="7" idx="1"/>
          </p:cNvCxnSpPr>
          <p:nvPr/>
        </p:nvCxnSpPr>
        <p:spPr bwMode="auto">
          <a:xfrm>
            <a:off x="5181599" y="2609090"/>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3" name="Straight Arrow Connector 22">
            <a:extLst>
              <a:ext uri="{FF2B5EF4-FFF2-40B4-BE49-F238E27FC236}">
                <a16:creationId xmlns:a16="http://schemas.microsoft.com/office/drawing/2014/main" id="{9CDF36BF-6CA4-E642-80E9-38DA47C442AE}"/>
              </a:ext>
            </a:extLst>
          </p:cNvPr>
          <p:cNvCxnSpPr>
            <a:cxnSpLocks/>
            <a:stCxn id="6" idx="3"/>
            <a:endCxn id="8" idx="1"/>
          </p:cNvCxnSpPr>
          <p:nvPr/>
        </p:nvCxnSpPr>
        <p:spPr bwMode="auto">
          <a:xfrm>
            <a:off x="5181599" y="4235031"/>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D01DEAAE-C0D4-1149-997C-771A4EED8299}"/>
              </a:ext>
            </a:extLst>
          </p:cNvPr>
          <p:cNvCxnSpPr>
            <a:cxnSpLocks/>
          </p:cNvCxnSpPr>
          <p:nvPr/>
        </p:nvCxnSpPr>
        <p:spPr bwMode="auto">
          <a:xfrm>
            <a:off x="7048500" y="2597516"/>
            <a:ext cx="533401" cy="11574"/>
          </a:xfrm>
          <a:prstGeom prst="straightConnector1">
            <a:avLst/>
          </a:prstGeom>
          <a:solidFill>
            <a:schemeClr val="bg1"/>
          </a:solidFill>
          <a:ln w="57150" cap="flat" cmpd="sng" algn="ctr">
            <a:solidFill>
              <a:schemeClr val="tx2"/>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B182A125-97D2-694D-9FD1-52FD045869E0}"/>
              </a:ext>
            </a:extLst>
          </p:cNvPr>
          <p:cNvCxnSpPr>
            <a:cxnSpLocks/>
          </p:cNvCxnSpPr>
          <p:nvPr/>
        </p:nvCxnSpPr>
        <p:spPr bwMode="auto">
          <a:xfrm>
            <a:off x="7048500" y="4223457"/>
            <a:ext cx="533401" cy="0"/>
          </a:xfrm>
          <a:prstGeom prst="straightConnector1">
            <a:avLst/>
          </a:prstGeom>
          <a:solidFill>
            <a:schemeClr val="bg1"/>
          </a:solidFill>
          <a:ln w="57150" cap="flat" cmpd="sng" algn="ctr">
            <a:solidFill>
              <a:schemeClr val="tx2"/>
            </a:solidFill>
            <a:prstDash val="solid"/>
            <a:round/>
            <a:headEnd type="none" w="med" len="med"/>
            <a:tailEnd type="triangle"/>
          </a:ln>
          <a:effectLst/>
        </p:spPr>
      </p:cxnSp>
      <p:sp>
        <p:nvSpPr>
          <p:cNvPr id="21" name="Rectangle 20">
            <a:extLst>
              <a:ext uri="{FF2B5EF4-FFF2-40B4-BE49-F238E27FC236}">
                <a16:creationId xmlns:a16="http://schemas.microsoft.com/office/drawing/2014/main" id="{8C2A1876-5DC1-E44A-88E5-E9EA6514E3C1}"/>
              </a:ext>
            </a:extLst>
          </p:cNvPr>
          <p:cNvSpPr/>
          <p:nvPr/>
        </p:nvSpPr>
        <p:spPr>
          <a:xfrm>
            <a:off x="914400" y="5104585"/>
            <a:ext cx="990600" cy="369332"/>
          </a:xfrm>
          <a:prstGeom prst="rect">
            <a:avLst/>
          </a:prstGeom>
          <a:ln>
            <a:solidFill>
              <a:schemeClr val="tx1"/>
            </a:solidFill>
          </a:ln>
        </p:spPr>
        <p:txBody>
          <a:bodyPr wrap="square">
            <a:spAutoFit/>
          </a:bodyPr>
          <a:lstStyle/>
          <a:p>
            <a:pPr>
              <a:spcBef>
                <a:spcPts val="600"/>
              </a:spcBef>
            </a:pPr>
            <a:r>
              <a:rPr lang="en-CA" b="1" dirty="0">
                <a:latin typeface="Arial" panose="020B0604020202020204" pitchFamily="34" charset="0"/>
              </a:rPr>
              <a:t>Feb. 22</a:t>
            </a:r>
            <a:endParaRPr lang="en-US" dirty="0"/>
          </a:p>
        </p:txBody>
      </p:sp>
      <p:sp>
        <p:nvSpPr>
          <p:cNvPr id="22" name="Rectangle 21">
            <a:extLst>
              <a:ext uri="{FF2B5EF4-FFF2-40B4-BE49-F238E27FC236}">
                <a16:creationId xmlns:a16="http://schemas.microsoft.com/office/drawing/2014/main" id="{A6A2E5B6-0B99-484A-93BA-36A30CBA4494}"/>
              </a:ext>
            </a:extLst>
          </p:cNvPr>
          <p:cNvSpPr/>
          <p:nvPr/>
        </p:nvSpPr>
        <p:spPr>
          <a:xfrm>
            <a:off x="2438400" y="5105262"/>
            <a:ext cx="1143000" cy="369332"/>
          </a:xfrm>
          <a:prstGeom prst="rect">
            <a:avLst/>
          </a:prstGeom>
          <a:ln>
            <a:solidFill>
              <a:schemeClr val="tx1"/>
            </a:solidFill>
          </a:ln>
        </p:spPr>
        <p:txBody>
          <a:bodyPr wrap="square">
            <a:spAutoFit/>
          </a:bodyPr>
          <a:lstStyle/>
          <a:p>
            <a:pPr>
              <a:spcBef>
                <a:spcPts val="600"/>
              </a:spcBef>
            </a:pPr>
            <a:r>
              <a:rPr lang="en-CA" b="1" dirty="0">
                <a:latin typeface="Arial" panose="020B0604020202020204" pitchFamily="34" charset="0"/>
              </a:rPr>
              <a:t>Feb. 24</a:t>
            </a:r>
            <a:endParaRPr lang="en-US" dirty="0"/>
          </a:p>
        </p:txBody>
      </p:sp>
      <p:sp>
        <p:nvSpPr>
          <p:cNvPr id="24" name="Rectangle 23">
            <a:extLst>
              <a:ext uri="{FF2B5EF4-FFF2-40B4-BE49-F238E27FC236}">
                <a16:creationId xmlns:a16="http://schemas.microsoft.com/office/drawing/2014/main" id="{C643B5A2-7F47-714C-92B9-6501F24C21FE}"/>
              </a:ext>
            </a:extLst>
          </p:cNvPr>
          <p:cNvSpPr/>
          <p:nvPr/>
        </p:nvSpPr>
        <p:spPr>
          <a:xfrm>
            <a:off x="4038599" y="5108509"/>
            <a:ext cx="1143000" cy="369332"/>
          </a:xfrm>
          <a:prstGeom prst="rect">
            <a:avLst/>
          </a:prstGeom>
          <a:ln>
            <a:solidFill>
              <a:schemeClr val="tx1"/>
            </a:solidFill>
          </a:ln>
        </p:spPr>
        <p:txBody>
          <a:bodyPr wrap="square">
            <a:spAutoFit/>
          </a:bodyPr>
          <a:lstStyle/>
          <a:p>
            <a:pPr>
              <a:spcBef>
                <a:spcPts val="600"/>
              </a:spcBef>
            </a:pPr>
            <a:r>
              <a:rPr lang="en-CA" b="1" dirty="0">
                <a:latin typeface="Arial" panose="020B0604020202020204" pitchFamily="34" charset="0"/>
              </a:rPr>
              <a:t>Feb. 24</a:t>
            </a:r>
            <a:endParaRPr lang="en-US" dirty="0"/>
          </a:p>
        </p:txBody>
      </p:sp>
      <p:sp>
        <p:nvSpPr>
          <p:cNvPr id="25" name="Rectangle 24">
            <a:extLst>
              <a:ext uri="{FF2B5EF4-FFF2-40B4-BE49-F238E27FC236}">
                <a16:creationId xmlns:a16="http://schemas.microsoft.com/office/drawing/2014/main" id="{EE626D50-9905-9A47-8FB7-1CCDCA52BF97}"/>
              </a:ext>
            </a:extLst>
          </p:cNvPr>
          <p:cNvSpPr/>
          <p:nvPr/>
        </p:nvSpPr>
        <p:spPr>
          <a:xfrm>
            <a:off x="5714998" y="5104585"/>
            <a:ext cx="1333501" cy="369332"/>
          </a:xfrm>
          <a:prstGeom prst="rect">
            <a:avLst/>
          </a:prstGeom>
          <a:ln>
            <a:solidFill>
              <a:schemeClr val="tx1"/>
            </a:solidFill>
          </a:ln>
        </p:spPr>
        <p:txBody>
          <a:bodyPr wrap="square">
            <a:spAutoFit/>
          </a:bodyPr>
          <a:lstStyle/>
          <a:p>
            <a:pPr>
              <a:spcBef>
                <a:spcPts val="600"/>
              </a:spcBef>
            </a:pPr>
            <a:r>
              <a:rPr lang="en-CA" b="1" dirty="0">
                <a:latin typeface="Arial" panose="020B0604020202020204" pitchFamily="34" charset="0"/>
              </a:rPr>
              <a:t>March. 01</a:t>
            </a:r>
            <a:endParaRPr lang="en-US" dirty="0"/>
          </a:p>
        </p:txBody>
      </p:sp>
      <p:sp>
        <p:nvSpPr>
          <p:cNvPr id="26" name="Rectangle 25">
            <a:extLst>
              <a:ext uri="{FF2B5EF4-FFF2-40B4-BE49-F238E27FC236}">
                <a16:creationId xmlns:a16="http://schemas.microsoft.com/office/drawing/2014/main" id="{5FC668F4-77B1-F846-8D24-68CFC24FC0F5}"/>
              </a:ext>
            </a:extLst>
          </p:cNvPr>
          <p:cNvSpPr/>
          <p:nvPr/>
        </p:nvSpPr>
        <p:spPr>
          <a:xfrm>
            <a:off x="7581898" y="5102976"/>
            <a:ext cx="1333501" cy="369332"/>
          </a:xfrm>
          <a:prstGeom prst="rect">
            <a:avLst/>
          </a:prstGeom>
          <a:ln>
            <a:solidFill>
              <a:schemeClr val="tx1"/>
            </a:solidFill>
          </a:ln>
        </p:spPr>
        <p:txBody>
          <a:bodyPr wrap="square">
            <a:spAutoFit/>
          </a:bodyPr>
          <a:lstStyle/>
          <a:p>
            <a:pPr>
              <a:spcBef>
                <a:spcPts val="600"/>
              </a:spcBef>
            </a:pPr>
            <a:r>
              <a:rPr lang="en-CA" b="1" dirty="0">
                <a:latin typeface="Arial" panose="020B0604020202020204" pitchFamily="34" charset="0"/>
              </a:rPr>
              <a:t>March. 01</a:t>
            </a:r>
            <a:endParaRPr lang="en-US" dirty="0"/>
          </a:p>
        </p:txBody>
      </p:sp>
    </p:spTree>
    <p:extLst>
      <p:ext uri="{BB962C8B-B14F-4D97-AF65-F5344CB8AC3E}">
        <p14:creationId xmlns:p14="http://schemas.microsoft.com/office/powerpoint/2010/main" val="1801509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2751892"/>
            <a:ext cx="9144000" cy="135421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sz="2800" dirty="0"/>
              <a:t>See you </a:t>
            </a:r>
            <a:r>
              <a:rPr lang="en-CA" sz="2800" dirty="0"/>
              <a:t>on Monday, Feb 22</a:t>
            </a:r>
            <a:r>
              <a:rPr lang="en-CA" sz="2800" baseline="30000" dirty="0"/>
              <a:t>nd</a:t>
            </a:r>
            <a:r>
              <a:rPr lang="en-CA" sz="2800" dirty="0"/>
              <a:t> ! Thank you! </a:t>
            </a:r>
          </a:p>
          <a:p>
            <a:pPr>
              <a:defRPr sz="2800" b="1">
                <a:solidFill>
                  <a:srgbClr val="262673"/>
                </a:solidFill>
                <a:latin typeface="Century Gothic"/>
                <a:ea typeface="Century Gothic"/>
                <a:cs typeface="Century Gothic"/>
                <a:sym typeface="Century Gothic"/>
              </a:defRPr>
            </a:pPr>
            <a:r>
              <a:rPr lang="en-CA" sz="5400" dirty="0">
                <a:latin typeface="Wingdings"/>
                <a:ea typeface="Wingdings"/>
                <a:cs typeface="Wingdings"/>
                <a:sym typeface="Wingdings" pitchFamily="2" charset="2"/>
              </a:rPr>
              <a:t></a:t>
            </a:r>
            <a:r>
              <a:rPr lang="en-CA" sz="2800" dirty="0">
                <a:latin typeface="Wingdings"/>
                <a:ea typeface="Wingdings"/>
                <a:cs typeface="Wingdings"/>
                <a:sym typeface="Wingdings" pitchFamily="2" charset="2"/>
              </a:rPr>
              <a:t> </a:t>
            </a:r>
            <a:endParaRPr sz="2800" dirty="0">
              <a:latin typeface="Wingdings"/>
              <a:ea typeface="Wingdings"/>
              <a:cs typeface="Wingdings"/>
              <a:sym typeface="Wingdings"/>
            </a:endParaRPr>
          </a:p>
        </p:txBody>
      </p:sp>
    </p:spTree>
    <p:extLst>
      <p:ext uri="{BB962C8B-B14F-4D97-AF65-F5344CB8AC3E}">
        <p14:creationId xmlns:p14="http://schemas.microsoft.com/office/powerpoint/2010/main" val="483188244"/>
      </p:ext>
    </p:extLst>
  </p:cSld>
  <p:clrMapOvr>
    <a:masterClrMapping/>
  </p:clrMapOvr>
  <p:transition spd="med"/>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0"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0"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19989</TotalTime>
  <Words>454</Words>
  <Application>Microsoft Macintosh PowerPoint</Application>
  <PresentationFormat>Widescreen</PresentationFormat>
  <Paragraphs>90</Paragraphs>
  <Slides>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Century Gothic</vt:lpstr>
      <vt:lpstr>Lucida Grande</vt:lpstr>
      <vt:lpstr>Times New Roman</vt:lpstr>
      <vt:lpstr>Trebuchet MS</vt:lpstr>
      <vt:lpstr>Wingdings</vt:lpstr>
      <vt:lpstr>Default Design</vt:lpstr>
      <vt:lpstr>PowerPoint Presentation</vt:lpstr>
      <vt:lpstr>Class Exercise: Drawing Boxes in   One Point Perspective </vt:lpstr>
      <vt:lpstr>Class Exercise: Drawing Boxes in   One Point Perspective </vt:lpstr>
      <vt:lpstr>PowerPoint Presentation</vt:lpstr>
      <vt:lpstr>PowerPoint Presentation</vt:lpstr>
      <vt:lpstr>PowerPoint Presentation</vt:lpstr>
      <vt:lpstr>PowerPoint Presentation</vt:lpstr>
      <vt:lpstr>PowerPoint Presentation</vt:lpstr>
      <vt:lpstr>PowerPoint Presentation</vt:lpstr>
    </vt:vector>
  </TitlesOfParts>
  <Company>Simon Fraser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Year Cohort programs at SFU Surrey</dc:title>
  <dc:creator>techone</dc:creator>
  <cp:lastModifiedBy>Naghmi Shireen</cp:lastModifiedBy>
  <cp:revision>452</cp:revision>
  <dcterms:created xsi:type="dcterms:W3CDTF">2010-09-13T19:40:10Z</dcterms:created>
  <dcterms:modified xsi:type="dcterms:W3CDTF">2021-02-12T20:45:47Z</dcterms:modified>
</cp:coreProperties>
</file>