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3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C9A5-C6D9-A745-AF7D-55958EE579E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5EA1-56F6-D84F-AD8F-47AB3530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True Shape View of Oblique Face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point labels</a:t>
            </a:r>
          </a:p>
        </p:txBody>
      </p:sp>
      <p:pic>
        <p:nvPicPr>
          <p:cNvPr id="4" name="Content Placeholder 3" descr="08PrimaryPointLab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357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auxiliary view</a:t>
            </a:r>
          </a:p>
        </p:txBody>
      </p:sp>
      <p:pic>
        <p:nvPicPr>
          <p:cNvPr id="4" name="Content Placeholder 3" descr="09PrimaryAux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671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ABC appears on edge</a:t>
            </a:r>
          </a:p>
        </p:txBody>
      </p:sp>
      <p:pic>
        <p:nvPicPr>
          <p:cNvPr id="4" name="Content Placeholder 3" descr="10FaceOnEd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036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projection lines</a:t>
            </a:r>
          </a:p>
        </p:txBody>
      </p:sp>
      <p:pic>
        <p:nvPicPr>
          <p:cNvPr id="4" name="Content Placeholder 3" descr="11SecondaryProjectionLin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033407" y="1706336"/>
            <a:ext cx="2481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FF0000"/>
                </a:solidFill>
              </a:rPr>
              <a:t>Why projection lines in that direction?</a:t>
            </a:r>
          </a:p>
          <a:p>
            <a:r>
              <a:rPr lang="en-CA" sz="1400" dirty="0">
                <a:solidFill>
                  <a:srgbClr val="FF0000"/>
                </a:solidFill>
              </a:rPr>
              <a:t>b/c to see the True Shape, we have to look perpendicular to the face, thus perpendicular to the edge view of that silly face.</a:t>
            </a:r>
          </a:p>
        </p:txBody>
      </p:sp>
    </p:spTree>
    <p:extLst>
      <p:ext uri="{BB962C8B-B14F-4D97-AF65-F5344CB8AC3E}">
        <p14:creationId xmlns:p14="http://schemas.microsoft.com/office/powerpoint/2010/main" val="37276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fold line</a:t>
            </a:r>
          </a:p>
        </p:txBody>
      </p:sp>
      <p:pic>
        <p:nvPicPr>
          <p:cNvPr id="4" name="Content Placeholder 3" descr="12SecondaryFold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57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distances</a:t>
            </a:r>
          </a:p>
        </p:txBody>
      </p:sp>
      <p:pic>
        <p:nvPicPr>
          <p:cNvPr id="4" name="Content Placeholder 3" descr="13SecondaryDistan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86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point labels</a:t>
            </a:r>
          </a:p>
        </p:txBody>
      </p:sp>
      <p:pic>
        <p:nvPicPr>
          <p:cNvPr id="4" name="Content Placeholder 3" descr="14SecondaryPointLab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72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auxiliary view</a:t>
            </a:r>
          </a:p>
        </p:txBody>
      </p:sp>
      <p:pic>
        <p:nvPicPr>
          <p:cNvPr id="4" name="Content Placeholder 3" descr="15SecondaryAux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63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is in </a:t>
            </a:r>
            <a:r>
              <a:rPr lang="en-US" b="1" dirty="0"/>
              <a:t>true shape</a:t>
            </a:r>
            <a:endParaRPr lang="en-US" dirty="0"/>
          </a:p>
        </p:txBody>
      </p:sp>
      <p:pic>
        <p:nvPicPr>
          <p:cNvPr id="4" name="Content Placeholder 3" descr="16TrueSha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47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with oblique face</a:t>
            </a:r>
          </a:p>
        </p:txBody>
      </p:sp>
      <p:pic>
        <p:nvPicPr>
          <p:cNvPr id="4" name="Content Placeholder 3" descr="Obj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590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with oblique face</a:t>
            </a:r>
          </a:p>
        </p:txBody>
      </p:sp>
      <p:pic>
        <p:nvPicPr>
          <p:cNvPr id="4" name="Content Placeholder 3" descr="Obj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923314" y="2310493"/>
            <a:ext cx="176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Would be better if face were scalene triangle</a:t>
            </a:r>
          </a:p>
        </p:txBody>
      </p:sp>
    </p:spTree>
    <p:extLst>
      <p:ext uri="{BB962C8B-B14F-4D97-AF65-F5344CB8AC3E}">
        <p14:creationId xmlns:p14="http://schemas.microsoft.com/office/powerpoint/2010/main" val="418600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Normal</a:t>
            </a:r>
            <a:r>
              <a:rPr lang="en-US" dirty="0"/>
              <a:t> </a:t>
            </a:r>
            <a:r>
              <a:rPr lang="en-US" dirty="0" err="1"/>
              <a:t>Multiview</a:t>
            </a:r>
            <a:endParaRPr lang="en-US" dirty="0"/>
          </a:p>
        </p:txBody>
      </p:sp>
      <p:pic>
        <p:nvPicPr>
          <p:cNvPr id="6" name="Content Placeholder 5" descr="01Multi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63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Multiview</a:t>
            </a:r>
            <a:r>
              <a:rPr lang="en-US" dirty="0"/>
              <a:t> fold lines</a:t>
            </a:r>
          </a:p>
        </p:txBody>
      </p:sp>
      <p:pic>
        <p:nvPicPr>
          <p:cNvPr id="4" name="Content Placeholder 3" descr="02MultiViewFoldLin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3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541"/>
          </a:xfrm>
        </p:spPr>
        <p:txBody>
          <a:bodyPr/>
          <a:lstStyle/>
          <a:p>
            <a:r>
              <a:rPr lang="en-US" dirty="0"/>
              <a:t>Edge appears in </a:t>
            </a:r>
            <a:r>
              <a:rPr lang="en-US" b="1" dirty="0"/>
              <a:t>true length</a:t>
            </a:r>
          </a:p>
        </p:txBody>
      </p:sp>
      <p:pic>
        <p:nvPicPr>
          <p:cNvPr id="4" name="Content Placeholder 3" descr="03TrueLeng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3915" y="1102179"/>
            <a:ext cx="8923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Find a view in which an edge appears in True Length. </a:t>
            </a:r>
          </a:p>
          <a:p>
            <a:r>
              <a:rPr lang="en-CA" dirty="0">
                <a:solidFill>
                  <a:srgbClr val="FF0000"/>
                </a:solidFill>
              </a:rPr>
              <a:t>Why?</a:t>
            </a:r>
          </a:p>
          <a:p>
            <a:r>
              <a:rPr lang="en-CA" dirty="0">
                <a:solidFill>
                  <a:srgbClr val="FF0000"/>
                </a:solidFill>
              </a:rPr>
              <a:t>Because a projection from that view will show Face as Edge.</a:t>
            </a:r>
          </a:p>
          <a:p>
            <a:r>
              <a:rPr lang="en-CA" dirty="0">
                <a:solidFill>
                  <a:srgbClr val="FF0000"/>
                </a:solidFill>
              </a:rPr>
              <a:t>Why is that?</a:t>
            </a:r>
          </a:p>
          <a:p>
            <a:r>
              <a:rPr lang="en-CA" dirty="0">
                <a:solidFill>
                  <a:srgbClr val="FF0000"/>
                </a:solidFill>
              </a:rPr>
              <a:t>Need some theory of ortho projections for full answer but short answer is “TRY IT WITH A SMALL FACE!”</a:t>
            </a:r>
          </a:p>
          <a:p>
            <a:r>
              <a:rPr lang="en-CA" dirty="0">
                <a:solidFill>
                  <a:srgbClr val="FF0000"/>
                </a:solidFill>
              </a:rPr>
              <a:t>Why do I need to see Face on Edge?</a:t>
            </a:r>
          </a:p>
          <a:p>
            <a:r>
              <a:rPr lang="en-CA" dirty="0">
                <a:solidFill>
                  <a:srgbClr val="FF0000"/>
                </a:solidFill>
              </a:rPr>
              <a:t>Because, </a:t>
            </a:r>
            <a:r>
              <a:rPr lang="en-CA" i="1" dirty="0">
                <a:solidFill>
                  <a:srgbClr val="FF0000"/>
                </a:solidFill>
              </a:rPr>
              <a:t>little one</a:t>
            </a:r>
            <a:r>
              <a:rPr lang="en-CA" dirty="0">
                <a:solidFill>
                  <a:srgbClr val="FF0000"/>
                </a:solidFill>
              </a:rPr>
              <a:t>, you can then do just one more projection and then see it in glorious True SHAPE</a:t>
            </a:r>
          </a:p>
        </p:txBody>
      </p:sp>
    </p:spTree>
    <p:extLst>
      <p:ext uri="{BB962C8B-B14F-4D97-AF65-F5344CB8AC3E}">
        <p14:creationId xmlns:p14="http://schemas.microsoft.com/office/powerpoint/2010/main" val="376081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Multiview</a:t>
            </a:r>
            <a:r>
              <a:rPr lang="en-US" dirty="0"/>
              <a:t> point labels</a:t>
            </a:r>
          </a:p>
        </p:txBody>
      </p:sp>
      <p:pic>
        <p:nvPicPr>
          <p:cNvPr id="4" name="Content Placeholder 3" descr="04MultiViewPointLab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718957" y="1526721"/>
            <a:ext cx="410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How do you know that Line is in True Length?</a:t>
            </a:r>
          </a:p>
          <a:p>
            <a:r>
              <a:rPr lang="en-CA" dirty="0">
                <a:solidFill>
                  <a:srgbClr val="FF0000"/>
                </a:solidFill>
              </a:rPr>
              <a:t>It lies in a plane parallel to one of the orthographic projection planes!</a:t>
            </a:r>
          </a:p>
        </p:txBody>
      </p:sp>
    </p:spTree>
    <p:extLst>
      <p:ext uri="{BB962C8B-B14F-4D97-AF65-F5344CB8AC3E}">
        <p14:creationId xmlns:p14="http://schemas.microsoft.com/office/powerpoint/2010/main" val="4807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projection lines</a:t>
            </a:r>
          </a:p>
        </p:txBody>
      </p:sp>
      <p:pic>
        <p:nvPicPr>
          <p:cNvPr id="4" name="Content Placeholder 3" descr="05PrimaryProjectionLin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278338" y="2188028"/>
            <a:ext cx="2645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Why are lines in that direction? They could be in any direction, right?</a:t>
            </a:r>
          </a:p>
          <a:p>
            <a:r>
              <a:rPr lang="en-CA" sz="1200" dirty="0">
                <a:solidFill>
                  <a:srgbClr val="FF0000"/>
                </a:solidFill>
              </a:rPr>
              <a:t>Uh, no!</a:t>
            </a:r>
          </a:p>
          <a:p>
            <a:r>
              <a:rPr lang="en-CA" sz="1200" dirty="0">
                <a:solidFill>
                  <a:srgbClr val="FF0000"/>
                </a:solidFill>
              </a:rPr>
              <a:t>Projection has to be such that you see that True Length line as a POINT.</a:t>
            </a:r>
          </a:p>
          <a:p>
            <a:r>
              <a:rPr lang="en-CA" sz="1200" dirty="0">
                <a:solidFill>
                  <a:srgbClr val="FF0000"/>
                </a:solidFill>
              </a:rPr>
              <a:t>To do that, the projection direction must be parallel to the line.</a:t>
            </a:r>
          </a:p>
        </p:txBody>
      </p:sp>
    </p:spTree>
    <p:extLst>
      <p:ext uri="{BB962C8B-B14F-4D97-AF65-F5344CB8AC3E}">
        <p14:creationId xmlns:p14="http://schemas.microsoft.com/office/powerpoint/2010/main" val="162316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fold line</a:t>
            </a:r>
          </a:p>
        </p:txBody>
      </p:sp>
      <p:pic>
        <p:nvPicPr>
          <p:cNvPr id="4" name="Content Placeholder 3" descr="06PrimaryFold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694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distances</a:t>
            </a:r>
          </a:p>
        </p:txBody>
      </p:sp>
      <p:pic>
        <p:nvPicPr>
          <p:cNvPr id="4" name="Content Placeholder 3" descr="07PrimaryDistan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57" r="-70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36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266</Words>
  <Application>Microsoft Macintosh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True Shape View of Oblique Face</vt:lpstr>
      <vt:lpstr>Object with oblique face</vt:lpstr>
      <vt:lpstr>Normal Multiview</vt:lpstr>
      <vt:lpstr>Multiview fold lines</vt:lpstr>
      <vt:lpstr>Edge appears in true length</vt:lpstr>
      <vt:lpstr>Multiview point labels</vt:lpstr>
      <vt:lpstr>Primary projection lines</vt:lpstr>
      <vt:lpstr>Primary fold line</vt:lpstr>
      <vt:lpstr>Primary distances</vt:lpstr>
      <vt:lpstr>Primary point labels</vt:lpstr>
      <vt:lpstr>Primary auxiliary view</vt:lpstr>
      <vt:lpstr>Face ABC appears on edge</vt:lpstr>
      <vt:lpstr>Secondary projection lines</vt:lpstr>
      <vt:lpstr>Secondary fold line</vt:lpstr>
      <vt:lpstr>Secondary distances</vt:lpstr>
      <vt:lpstr>Secondary point labels</vt:lpstr>
      <vt:lpstr>Secondary auxiliary view</vt:lpstr>
      <vt:lpstr>Face is in true shape</vt:lpstr>
      <vt:lpstr>Object with oblique face</vt:lpstr>
    </vt:vector>
  </TitlesOfParts>
  <Company>School of Interactive Arts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Shape View of Oblique Face</dc:title>
  <dc:creator>Rob Woodbury</dc:creator>
  <cp:lastModifiedBy>Naghmi Shireen</cp:lastModifiedBy>
  <cp:revision>5</cp:revision>
  <dcterms:created xsi:type="dcterms:W3CDTF">2013-10-12T02:49:24Z</dcterms:created>
  <dcterms:modified xsi:type="dcterms:W3CDTF">2018-10-11T04:40:42Z</dcterms:modified>
</cp:coreProperties>
</file>