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7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14.xml" ContentType="application/vnd.openxmlformats-officedocument.drawingml.chart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8.xml" ContentType="application/vnd.openxmlformats-officedocument.drawingml.chart+xml"/>
  <Override PartName="/ppt/notesSlides/notesSlide33.xml" ContentType="application/vnd.openxmlformats-officedocument.presentationml.notesSlide+xml"/>
  <Override PartName="/ppt/charts/chart12.xml" ContentType="application/vnd.openxmlformats-officedocument.drawingml.chart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6.xml" ContentType="application/vnd.openxmlformats-officedocument.drawingml.chart+xml"/>
  <Override PartName="/ppt/notesSlides/notesSlide31.xml" ContentType="application/vnd.openxmlformats-officedocument.presentationml.notesSlide+xml"/>
  <Override PartName="/ppt/charts/chart10.xml" ContentType="application/vnd.openxmlformats-officedocument.drawingml.chart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5"/>
  </p:notesMasterIdLst>
  <p:sldIdLst>
    <p:sldId id="256" r:id="rId2"/>
    <p:sldId id="477" r:id="rId3"/>
    <p:sldId id="478" r:id="rId4"/>
    <p:sldId id="468" r:id="rId5"/>
    <p:sldId id="474" r:id="rId6"/>
    <p:sldId id="469" r:id="rId7"/>
    <p:sldId id="483" r:id="rId8"/>
    <p:sldId id="470" r:id="rId9"/>
    <p:sldId id="496" r:id="rId10"/>
    <p:sldId id="497" r:id="rId11"/>
    <p:sldId id="498" r:id="rId12"/>
    <p:sldId id="502" r:id="rId13"/>
    <p:sldId id="503" r:id="rId14"/>
    <p:sldId id="499" r:id="rId15"/>
    <p:sldId id="501" r:id="rId16"/>
    <p:sldId id="504" r:id="rId17"/>
    <p:sldId id="505" r:id="rId18"/>
    <p:sldId id="507" r:id="rId19"/>
    <p:sldId id="506" r:id="rId20"/>
    <p:sldId id="512" r:id="rId21"/>
    <p:sldId id="511" r:id="rId22"/>
    <p:sldId id="513" r:id="rId23"/>
    <p:sldId id="508" r:id="rId24"/>
    <p:sldId id="514" r:id="rId25"/>
    <p:sldId id="515" r:id="rId26"/>
    <p:sldId id="516" r:id="rId27"/>
    <p:sldId id="517" r:id="rId28"/>
    <p:sldId id="471" r:id="rId29"/>
    <p:sldId id="475" r:id="rId30"/>
    <p:sldId id="476" r:id="rId31"/>
    <p:sldId id="520" r:id="rId32"/>
    <p:sldId id="521" r:id="rId33"/>
    <p:sldId id="485" r:id="rId34"/>
    <p:sldId id="523" r:id="rId35"/>
    <p:sldId id="524" r:id="rId36"/>
    <p:sldId id="525" r:id="rId37"/>
    <p:sldId id="526" r:id="rId38"/>
    <p:sldId id="527" r:id="rId39"/>
    <p:sldId id="528" r:id="rId40"/>
    <p:sldId id="529" r:id="rId41"/>
    <p:sldId id="530" r:id="rId42"/>
    <p:sldId id="531" r:id="rId43"/>
    <p:sldId id="532" r:id="rId44"/>
    <p:sldId id="535" r:id="rId45"/>
    <p:sldId id="533" r:id="rId46"/>
    <p:sldId id="534" r:id="rId47"/>
    <p:sldId id="536" r:id="rId48"/>
    <p:sldId id="538" r:id="rId49"/>
    <p:sldId id="537" r:id="rId50"/>
    <p:sldId id="522" r:id="rId51"/>
    <p:sldId id="481" r:id="rId52"/>
    <p:sldId id="482" r:id="rId53"/>
    <p:sldId id="486" r:id="rId5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6pPr>
    <a:lvl7pPr marL="27432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7pPr>
    <a:lvl8pPr marL="32004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8pPr>
    <a:lvl9pPr marL="36576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99FF"/>
    <a:srgbClr val="66FFFF"/>
    <a:srgbClr val="669900"/>
    <a:srgbClr val="00FF00"/>
    <a:srgbClr val="9933FF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7" autoAdjust="0"/>
    <p:restoredTop sz="95389" autoAdjust="0"/>
  </p:normalViewPr>
  <p:slideViewPr>
    <p:cSldViewPr>
      <p:cViewPr varScale="1">
        <p:scale>
          <a:sx n="88" d="100"/>
          <a:sy n="88" d="100"/>
        </p:scale>
        <p:origin x="-43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ssays%20from%20SAGTTU\Intel%20Historical%20Stock%20Prices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ssays%20from%20SAGTTU\Intel%20Historical%20Stock%20Prices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ssays%20from%20SAGTTU\Intel%20Historical%20Stock%20Prices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ssays%20from%20SAGTTU\Intel%20Historical%20Stock%20Prices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ssays%20from%20SAGTTU\Intel%20Historical%20Stock%20Prices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sz="1400"/>
              <a:t>Average Monthly Precipitation in Vancouver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v>Rain (mm)</c:v>
          </c:tx>
          <c:cat>
            <c:strRef>
              <c:f>Sheet2!$B$2:$M$2</c:f>
              <c:strCache>
                <c:ptCount val="12"/>
                <c:pt idx="0">
                  <c:v>J</c:v>
                </c:pt>
                <c:pt idx="1">
                  <c:v>F</c:v>
                </c:pt>
                <c:pt idx="2">
                  <c:v>M</c:v>
                </c:pt>
                <c:pt idx="3">
                  <c:v>A</c:v>
                </c:pt>
                <c:pt idx="4">
                  <c:v>M</c:v>
                </c:pt>
                <c:pt idx="5">
                  <c:v>J</c:v>
                </c:pt>
                <c:pt idx="6">
                  <c:v>J</c:v>
                </c:pt>
                <c:pt idx="7">
                  <c:v>A</c:v>
                </c:pt>
                <c:pt idx="8">
                  <c:v>S</c:v>
                </c:pt>
                <c:pt idx="9">
                  <c:v>O</c:v>
                </c:pt>
                <c:pt idx="10">
                  <c:v>N</c:v>
                </c:pt>
                <c:pt idx="11">
                  <c:v>D</c:v>
                </c:pt>
              </c:strCache>
            </c:strRef>
          </c:cat>
          <c:val>
            <c:numRef>
              <c:f>Sheet2!$B$3:$M$3</c:f>
              <c:numCache>
                <c:formatCode>General</c:formatCode>
                <c:ptCount val="12"/>
                <c:pt idx="0">
                  <c:v>132</c:v>
                </c:pt>
                <c:pt idx="1">
                  <c:v>116</c:v>
                </c:pt>
                <c:pt idx="2">
                  <c:v>105</c:v>
                </c:pt>
                <c:pt idx="3">
                  <c:v>75</c:v>
                </c:pt>
                <c:pt idx="4">
                  <c:v>62</c:v>
                </c:pt>
                <c:pt idx="5">
                  <c:v>46</c:v>
                </c:pt>
                <c:pt idx="6">
                  <c:v>36</c:v>
                </c:pt>
                <c:pt idx="7">
                  <c:v>38</c:v>
                </c:pt>
                <c:pt idx="8">
                  <c:v>64</c:v>
                </c:pt>
                <c:pt idx="9">
                  <c:v>115</c:v>
                </c:pt>
                <c:pt idx="10">
                  <c:v>167</c:v>
                </c:pt>
                <c:pt idx="11">
                  <c:v>161</c:v>
                </c:pt>
              </c:numCache>
            </c:numRef>
          </c:val>
        </c:ser>
        <c:ser>
          <c:idx val="1"/>
          <c:order val="1"/>
          <c:tx>
            <c:v>Snow (cm)</c:v>
          </c:tx>
          <c:cat>
            <c:strRef>
              <c:f>Sheet2!$B$2:$M$2</c:f>
              <c:strCache>
                <c:ptCount val="12"/>
                <c:pt idx="0">
                  <c:v>J</c:v>
                </c:pt>
                <c:pt idx="1">
                  <c:v>F</c:v>
                </c:pt>
                <c:pt idx="2">
                  <c:v>M</c:v>
                </c:pt>
                <c:pt idx="3">
                  <c:v>A</c:v>
                </c:pt>
                <c:pt idx="4">
                  <c:v>M</c:v>
                </c:pt>
                <c:pt idx="5">
                  <c:v>J</c:v>
                </c:pt>
                <c:pt idx="6">
                  <c:v>J</c:v>
                </c:pt>
                <c:pt idx="7">
                  <c:v>A</c:v>
                </c:pt>
                <c:pt idx="8">
                  <c:v>S</c:v>
                </c:pt>
                <c:pt idx="9">
                  <c:v>O</c:v>
                </c:pt>
                <c:pt idx="10">
                  <c:v>N</c:v>
                </c:pt>
                <c:pt idx="11">
                  <c:v>D</c:v>
                </c:pt>
              </c:strCache>
            </c:strRef>
          </c:cat>
          <c:val>
            <c:numRef>
              <c:f>Sheet2!$B$4:$M$4</c:f>
              <c:numCache>
                <c:formatCode>General</c:formatCode>
                <c:ptCount val="12"/>
                <c:pt idx="0">
                  <c:v>21</c:v>
                </c:pt>
                <c:pt idx="1">
                  <c:v>9</c:v>
                </c:pt>
                <c:pt idx="2">
                  <c:v>4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3</c:v>
                </c:pt>
                <c:pt idx="11">
                  <c:v>19</c:v>
                </c:pt>
              </c:numCache>
            </c:numRef>
          </c:val>
        </c:ser>
        <c:marker val="1"/>
        <c:axId val="51070848"/>
        <c:axId val="51072384"/>
      </c:lineChart>
      <c:catAx>
        <c:axId val="51070848"/>
        <c:scaling>
          <c:orientation val="minMax"/>
        </c:scaling>
        <c:axPos val="b"/>
        <c:tickLblPos val="nextTo"/>
        <c:crossAx val="51072384"/>
        <c:crosses val="autoZero"/>
        <c:auto val="1"/>
        <c:lblAlgn val="ctr"/>
        <c:lblOffset val="100"/>
      </c:catAx>
      <c:valAx>
        <c:axId val="51072384"/>
        <c:scaling>
          <c:orientation val="minMax"/>
        </c:scaling>
        <c:axPos val="l"/>
        <c:majorGridlines/>
        <c:numFmt formatCode="General" sourceLinked="1"/>
        <c:tickLblPos val="nextTo"/>
        <c:crossAx val="5107084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Company</a:t>
            </a:r>
            <a:r>
              <a:rPr lang="en-US" baseline="0" dirty="0" smtClean="0"/>
              <a:t> 1</a:t>
            </a:r>
            <a:r>
              <a:rPr lang="en-US" dirty="0" smtClean="0"/>
              <a:t> </a:t>
            </a:r>
            <a:r>
              <a:rPr lang="en-US" dirty="0"/>
              <a:t>Stock </a:t>
            </a:r>
            <a:r>
              <a:rPr lang="en-US" dirty="0" smtClean="0"/>
              <a:t>Prices</a:t>
            </a:r>
            <a:endParaRPr lang="en-US" dirty="0"/>
          </a:p>
        </c:rich>
      </c:tx>
      <c:layout/>
    </c:title>
    <c:plotArea>
      <c:layout/>
      <c:lineChart>
        <c:grouping val="standard"/>
        <c:ser>
          <c:idx val="5"/>
          <c:order val="0"/>
          <c:tx>
            <c:strRef>
              <c:f>table!$G$1</c:f>
              <c:strCache>
                <c:ptCount val="1"/>
                <c:pt idx="0">
                  <c:v>Adj Close</c:v>
                </c:pt>
              </c:strCache>
            </c:strRef>
          </c:tx>
          <c:marker>
            <c:symbol val="none"/>
          </c:marker>
          <c:cat>
            <c:numRef>
              <c:f>table!$A$2:$A$2295</c:f>
              <c:numCache>
                <c:formatCode>m/d/yyyy</c:formatCode>
                <c:ptCount val="2294"/>
                <c:pt idx="0">
                  <c:v>40101</c:v>
                </c:pt>
                <c:pt idx="1">
                  <c:v>40100</c:v>
                </c:pt>
                <c:pt idx="2">
                  <c:v>40099</c:v>
                </c:pt>
                <c:pt idx="3">
                  <c:v>40098</c:v>
                </c:pt>
                <c:pt idx="4">
                  <c:v>40095</c:v>
                </c:pt>
                <c:pt idx="5">
                  <c:v>40094</c:v>
                </c:pt>
                <c:pt idx="6">
                  <c:v>40093</c:v>
                </c:pt>
                <c:pt idx="7">
                  <c:v>40092</c:v>
                </c:pt>
                <c:pt idx="8">
                  <c:v>40091</c:v>
                </c:pt>
                <c:pt idx="9">
                  <c:v>40088</c:v>
                </c:pt>
                <c:pt idx="10">
                  <c:v>40087</c:v>
                </c:pt>
                <c:pt idx="11">
                  <c:v>40086</c:v>
                </c:pt>
                <c:pt idx="12">
                  <c:v>40085</c:v>
                </c:pt>
                <c:pt idx="13">
                  <c:v>40084</c:v>
                </c:pt>
                <c:pt idx="14">
                  <c:v>40081</c:v>
                </c:pt>
                <c:pt idx="15">
                  <c:v>40080</c:v>
                </c:pt>
                <c:pt idx="16">
                  <c:v>40079</c:v>
                </c:pt>
                <c:pt idx="17">
                  <c:v>40078</c:v>
                </c:pt>
                <c:pt idx="18">
                  <c:v>40077</c:v>
                </c:pt>
                <c:pt idx="19">
                  <c:v>40074</c:v>
                </c:pt>
                <c:pt idx="20">
                  <c:v>40073</c:v>
                </c:pt>
                <c:pt idx="21">
                  <c:v>40072</c:v>
                </c:pt>
                <c:pt idx="22">
                  <c:v>40071</c:v>
                </c:pt>
                <c:pt idx="23">
                  <c:v>40070</c:v>
                </c:pt>
                <c:pt idx="24">
                  <c:v>40067</c:v>
                </c:pt>
                <c:pt idx="25">
                  <c:v>40066</c:v>
                </c:pt>
                <c:pt idx="26">
                  <c:v>40065</c:v>
                </c:pt>
                <c:pt idx="27">
                  <c:v>40064</c:v>
                </c:pt>
                <c:pt idx="28">
                  <c:v>40060</c:v>
                </c:pt>
                <c:pt idx="29">
                  <c:v>40059</c:v>
                </c:pt>
                <c:pt idx="30">
                  <c:v>40058</c:v>
                </c:pt>
                <c:pt idx="31">
                  <c:v>40057</c:v>
                </c:pt>
                <c:pt idx="32">
                  <c:v>40056</c:v>
                </c:pt>
                <c:pt idx="33">
                  <c:v>40053</c:v>
                </c:pt>
                <c:pt idx="34">
                  <c:v>40052</c:v>
                </c:pt>
                <c:pt idx="35">
                  <c:v>40051</c:v>
                </c:pt>
                <c:pt idx="36">
                  <c:v>40050</c:v>
                </c:pt>
                <c:pt idx="37">
                  <c:v>40049</c:v>
                </c:pt>
                <c:pt idx="38">
                  <c:v>40046</c:v>
                </c:pt>
                <c:pt idx="39">
                  <c:v>40045</c:v>
                </c:pt>
                <c:pt idx="40">
                  <c:v>40044</c:v>
                </c:pt>
                <c:pt idx="41">
                  <c:v>40043</c:v>
                </c:pt>
                <c:pt idx="42">
                  <c:v>40042</c:v>
                </c:pt>
                <c:pt idx="43">
                  <c:v>40039</c:v>
                </c:pt>
                <c:pt idx="44">
                  <c:v>40038</c:v>
                </c:pt>
                <c:pt idx="45">
                  <c:v>40037</c:v>
                </c:pt>
                <c:pt idx="46">
                  <c:v>40036</c:v>
                </c:pt>
                <c:pt idx="47">
                  <c:v>40035</c:v>
                </c:pt>
                <c:pt idx="48">
                  <c:v>40032</c:v>
                </c:pt>
                <c:pt idx="49">
                  <c:v>40031</c:v>
                </c:pt>
                <c:pt idx="50">
                  <c:v>40030</c:v>
                </c:pt>
                <c:pt idx="51">
                  <c:v>40029</c:v>
                </c:pt>
                <c:pt idx="52">
                  <c:v>40028</c:v>
                </c:pt>
                <c:pt idx="53">
                  <c:v>40025</c:v>
                </c:pt>
                <c:pt idx="54">
                  <c:v>40024</c:v>
                </c:pt>
                <c:pt idx="55">
                  <c:v>40023</c:v>
                </c:pt>
                <c:pt idx="56">
                  <c:v>40022</c:v>
                </c:pt>
                <c:pt idx="57">
                  <c:v>40021</c:v>
                </c:pt>
                <c:pt idx="58">
                  <c:v>40018</c:v>
                </c:pt>
                <c:pt idx="59">
                  <c:v>40017</c:v>
                </c:pt>
                <c:pt idx="60">
                  <c:v>40016</c:v>
                </c:pt>
                <c:pt idx="61">
                  <c:v>40015</c:v>
                </c:pt>
                <c:pt idx="62">
                  <c:v>40014</c:v>
                </c:pt>
                <c:pt idx="63">
                  <c:v>40011</c:v>
                </c:pt>
                <c:pt idx="64">
                  <c:v>40010</c:v>
                </c:pt>
                <c:pt idx="65">
                  <c:v>40009</c:v>
                </c:pt>
                <c:pt idx="66">
                  <c:v>40008</c:v>
                </c:pt>
                <c:pt idx="67">
                  <c:v>40007</c:v>
                </c:pt>
                <c:pt idx="68">
                  <c:v>40004</c:v>
                </c:pt>
                <c:pt idx="69">
                  <c:v>40003</c:v>
                </c:pt>
                <c:pt idx="70">
                  <c:v>40002</c:v>
                </c:pt>
                <c:pt idx="71">
                  <c:v>40001</c:v>
                </c:pt>
                <c:pt idx="72">
                  <c:v>40000</c:v>
                </c:pt>
                <c:pt idx="73">
                  <c:v>39996</c:v>
                </c:pt>
                <c:pt idx="74">
                  <c:v>39995</c:v>
                </c:pt>
                <c:pt idx="75">
                  <c:v>39994</c:v>
                </c:pt>
                <c:pt idx="76">
                  <c:v>39993</c:v>
                </c:pt>
                <c:pt idx="77">
                  <c:v>39990</c:v>
                </c:pt>
                <c:pt idx="78">
                  <c:v>39989</c:v>
                </c:pt>
                <c:pt idx="79">
                  <c:v>39988</c:v>
                </c:pt>
                <c:pt idx="80">
                  <c:v>39987</c:v>
                </c:pt>
                <c:pt idx="81">
                  <c:v>39986</c:v>
                </c:pt>
                <c:pt idx="82">
                  <c:v>39983</c:v>
                </c:pt>
                <c:pt idx="83">
                  <c:v>39982</c:v>
                </c:pt>
                <c:pt idx="84">
                  <c:v>39981</c:v>
                </c:pt>
                <c:pt idx="85">
                  <c:v>39980</c:v>
                </c:pt>
                <c:pt idx="86">
                  <c:v>39979</c:v>
                </c:pt>
                <c:pt idx="87">
                  <c:v>39976</c:v>
                </c:pt>
                <c:pt idx="88">
                  <c:v>39975</c:v>
                </c:pt>
                <c:pt idx="89">
                  <c:v>39974</c:v>
                </c:pt>
                <c:pt idx="90">
                  <c:v>39973</c:v>
                </c:pt>
                <c:pt idx="91">
                  <c:v>39972</c:v>
                </c:pt>
                <c:pt idx="92">
                  <c:v>39969</c:v>
                </c:pt>
                <c:pt idx="93">
                  <c:v>39968</c:v>
                </c:pt>
                <c:pt idx="94">
                  <c:v>39967</c:v>
                </c:pt>
                <c:pt idx="95">
                  <c:v>39966</c:v>
                </c:pt>
                <c:pt idx="96">
                  <c:v>39965</c:v>
                </c:pt>
                <c:pt idx="97">
                  <c:v>39962</c:v>
                </c:pt>
                <c:pt idx="98">
                  <c:v>39961</c:v>
                </c:pt>
                <c:pt idx="99">
                  <c:v>39960</c:v>
                </c:pt>
                <c:pt idx="100">
                  <c:v>39959</c:v>
                </c:pt>
                <c:pt idx="101">
                  <c:v>39955</c:v>
                </c:pt>
                <c:pt idx="102">
                  <c:v>39954</c:v>
                </c:pt>
                <c:pt idx="103">
                  <c:v>39953</c:v>
                </c:pt>
                <c:pt idx="104">
                  <c:v>39952</c:v>
                </c:pt>
                <c:pt idx="105">
                  <c:v>39951</c:v>
                </c:pt>
                <c:pt idx="106">
                  <c:v>39948</c:v>
                </c:pt>
                <c:pt idx="107">
                  <c:v>39947</c:v>
                </c:pt>
                <c:pt idx="108">
                  <c:v>39946</c:v>
                </c:pt>
                <c:pt idx="109">
                  <c:v>39945</c:v>
                </c:pt>
                <c:pt idx="110">
                  <c:v>39944</c:v>
                </c:pt>
                <c:pt idx="111">
                  <c:v>39941</c:v>
                </c:pt>
                <c:pt idx="112">
                  <c:v>39940</c:v>
                </c:pt>
                <c:pt idx="113">
                  <c:v>39939</c:v>
                </c:pt>
                <c:pt idx="114">
                  <c:v>39938</c:v>
                </c:pt>
                <c:pt idx="115">
                  <c:v>39937</c:v>
                </c:pt>
                <c:pt idx="116">
                  <c:v>39934</c:v>
                </c:pt>
                <c:pt idx="117">
                  <c:v>39933</c:v>
                </c:pt>
                <c:pt idx="118">
                  <c:v>39932</c:v>
                </c:pt>
                <c:pt idx="119">
                  <c:v>39931</c:v>
                </c:pt>
                <c:pt idx="120">
                  <c:v>39930</c:v>
                </c:pt>
                <c:pt idx="121">
                  <c:v>39927</c:v>
                </c:pt>
                <c:pt idx="122">
                  <c:v>39926</c:v>
                </c:pt>
                <c:pt idx="123">
                  <c:v>39925</c:v>
                </c:pt>
                <c:pt idx="124">
                  <c:v>39924</c:v>
                </c:pt>
                <c:pt idx="125">
                  <c:v>39923</c:v>
                </c:pt>
                <c:pt idx="126">
                  <c:v>39920</c:v>
                </c:pt>
                <c:pt idx="127">
                  <c:v>39919</c:v>
                </c:pt>
                <c:pt idx="128">
                  <c:v>39918</c:v>
                </c:pt>
                <c:pt idx="129">
                  <c:v>39917</c:v>
                </c:pt>
                <c:pt idx="130">
                  <c:v>39916</c:v>
                </c:pt>
                <c:pt idx="131">
                  <c:v>39912</c:v>
                </c:pt>
                <c:pt idx="132">
                  <c:v>39911</c:v>
                </c:pt>
                <c:pt idx="133">
                  <c:v>39910</c:v>
                </c:pt>
                <c:pt idx="134">
                  <c:v>39909</c:v>
                </c:pt>
                <c:pt idx="135">
                  <c:v>39906</c:v>
                </c:pt>
                <c:pt idx="136">
                  <c:v>39905</c:v>
                </c:pt>
                <c:pt idx="137">
                  <c:v>39904</c:v>
                </c:pt>
                <c:pt idx="138">
                  <c:v>39903</c:v>
                </c:pt>
                <c:pt idx="139">
                  <c:v>39902</c:v>
                </c:pt>
                <c:pt idx="140">
                  <c:v>39899</c:v>
                </c:pt>
                <c:pt idx="141">
                  <c:v>39898</c:v>
                </c:pt>
                <c:pt idx="142">
                  <c:v>39897</c:v>
                </c:pt>
                <c:pt idx="143">
                  <c:v>39896</c:v>
                </c:pt>
                <c:pt idx="144">
                  <c:v>39895</c:v>
                </c:pt>
                <c:pt idx="145">
                  <c:v>39892</c:v>
                </c:pt>
                <c:pt idx="146">
                  <c:v>39891</c:v>
                </c:pt>
                <c:pt idx="147">
                  <c:v>39890</c:v>
                </c:pt>
                <c:pt idx="148">
                  <c:v>39889</c:v>
                </c:pt>
                <c:pt idx="149">
                  <c:v>39888</c:v>
                </c:pt>
                <c:pt idx="150">
                  <c:v>39885</c:v>
                </c:pt>
                <c:pt idx="151">
                  <c:v>39884</c:v>
                </c:pt>
                <c:pt idx="152">
                  <c:v>39883</c:v>
                </c:pt>
                <c:pt idx="153">
                  <c:v>39882</c:v>
                </c:pt>
                <c:pt idx="154">
                  <c:v>39881</c:v>
                </c:pt>
                <c:pt idx="155">
                  <c:v>39878</c:v>
                </c:pt>
                <c:pt idx="156">
                  <c:v>39877</c:v>
                </c:pt>
                <c:pt idx="157">
                  <c:v>39876</c:v>
                </c:pt>
                <c:pt idx="158">
                  <c:v>39875</c:v>
                </c:pt>
                <c:pt idx="159">
                  <c:v>39874</c:v>
                </c:pt>
                <c:pt idx="160">
                  <c:v>39871</c:v>
                </c:pt>
                <c:pt idx="161">
                  <c:v>39870</c:v>
                </c:pt>
                <c:pt idx="162">
                  <c:v>39869</c:v>
                </c:pt>
                <c:pt idx="163">
                  <c:v>39868</c:v>
                </c:pt>
                <c:pt idx="164">
                  <c:v>39867</c:v>
                </c:pt>
                <c:pt idx="165">
                  <c:v>39864</c:v>
                </c:pt>
                <c:pt idx="166">
                  <c:v>39863</c:v>
                </c:pt>
                <c:pt idx="167">
                  <c:v>39862</c:v>
                </c:pt>
                <c:pt idx="168">
                  <c:v>39861</c:v>
                </c:pt>
                <c:pt idx="169">
                  <c:v>39857</c:v>
                </c:pt>
                <c:pt idx="170">
                  <c:v>39856</c:v>
                </c:pt>
                <c:pt idx="171">
                  <c:v>39855</c:v>
                </c:pt>
                <c:pt idx="172">
                  <c:v>39854</c:v>
                </c:pt>
                <c:pt idx="173">
                  <c:v>39853</c:v>
                </c:pt>
                <c:pt idx="174">
                  <c:v>39850</c:v>
                </c:pt>
                <c:pt idx="175">
                  <c:v>39849</c:v>
                </c:pt>
                <c:pt idx="176">
                  <c:v>39848</c:v>
                </c:pt>
                <c:pt idx="177">
                  <c:v>39847</c:v>
                </c:pt>
                <c:pt idx="178">
                  <c:v>39846</c:v>
                </c:pt>
                <c:pt idx="179">
                  <c:v>39843</c:v>
                </c:pt>
                <c:pt idx="180">
                  <c:v>39842</c:v>
                </c:pt>
                <c:pt idx="181">
                  <c:v>39841</c:v>
                </c:pt>
                <c:pt idx="182">
                  <c:v>39840</c:v>
                </c:pt>
                <c:pt idx="183">
                  <c:v>39839</c:v>
                </c:pt>
                <c:pt idx="184">
                  <c:v>39836</c:v>
                </c:pt>
                <c:pt idx="185">
                  <c:v>39835</c:v>
                </c:pt>
                <c:pt idx="186">
                  <c:v>39834</c:v>
                </c:pt>
                <c:pt idx="187">
                  <c:v>39833</c:v>
                </c:pt>
                <c:pt idx="188">
                  <c:v>39829</c:v>
                </c:pt>
                <c:pt idx="189">
                  <c:v>39828</c:v>
                </c:pt>
                <c:pt idx="190">
                  <c:v>39827</c:v>
                </c:pt>
                <c:pt idx="191">
                  <c:v>39826</c:v>
                </c:pt>
                <c:pt idx="192">
                  <c:v>39825</c:v>
                </c:pt>
                <c:pt idx="193">
                  <c:v>39822</c:v>
                </c:pt>
                <c:pt idx="194">
                  <c:v>39821</c:v>
                </c:pt>
                <c:pt idx="195">
                  <c:v>39820</c:v>
                </c:pt>
                <c:pt idx="196">
                  <c:v>39819</c:v>
                </c:pt>
                <c:pt idx="197">
                  <c:v>39818</c:v>
                </c:pt>
                <c:pt idx="198">
                  <c:v>39815</c:v>
                </c:pt>
                <c:pt idx="199">
                  <c:v>39813</c:v>
                </c:pt>
                <c:pt idx="200">
                  <c:v>39812</c:v>
                </c:pt>
                <c:pt idx="201">
                  <c:v>39811</c:v>
                </c:pt>
                <c:pt idx="202">
                  <c:v>39808</c:v>
                </c:pt>
                <c:pt idx="203">
                  <c:v>39806</c:v>
                </c:pt>
                <c:pt idx="204">
                  <c:v>39805</c:v>
                </c:pt>
                <c:pt idx="205">
                  <c:v>39804</c:v>
                </c:pt>
                <c:pt idx="206">
                  <c:v>39801</c:v>
                </c:pt>
                <c:pt idx="207">
                  <c:v>39800</c:v>
                </c:pt>
                <c:pt idx="208">
                  <c:v>39799</c:v>
                </c:pt>
                <c:pt idx="209">
                  <c:v>39798</c:v>
                </c:pt>
                <c:pt idx="210">
                  <c:v>39797</c:v>
                </c:pt>
                <c:pt idx="211">
                  <c:v>39794</c:v>
                </c:pt>
                <c:pt idx="212">
                  <c:v>39793</c:v>
                </c:pt>
                <c:pt idx="213">
                  <c:v>39792</c:v>
                </c:pt>
                <c:pt idx="214">
                  <c:v>39791</c:v>
                </c:pt>
                <c:pt idx="215">
                  <c:v>39790</c:v>
                </c:pt>
                <c:pt idx="216">
                  <c:v>39787</c:v>
                </c:pt>
                <c:pt idx="217">
                  <c:v>39786</c:v>
                </c:pt>
                <c:pt idx="218">
                  <c:v>39785</c:v>
                </c:pt>
                <c:pt idx="219">
                  <c:v>39784</c:v>
                </c:pt>
                <c:pt idx="220">
                  <c:v>39783</c:v>
                </c:pt>
                <c:pt idx="221">
                  <c:v>39780</c:v>
                </c:pt>
                <c:pt idx="222">
                  <c:v>39778</c:v>
                </c:pt>
                <c:pt idx="223">
                  <c:v>39777</c:v>
                </c:pt>
                <c:pt idx="224">
                  <c:v>39776</c:v>
                </c:pt>
                <c:pt idx="225">
                  <c:v>39773</c:v>
                </c:pt>
                <c:pt idx="226">
                  <c:v>39772</c:v>
                </c:pt>
                <c:pt idx="227">
                  <c:v>39771</c:v>
                </c:pt>
                <c:pt idx="228">
                  <c:v>39770</c:v>
                </c:pt>
                <c:pt idx="229">
                  <c:v>39769</c:v>
                </c:pt>
                <c:pt idx="230">
                  <c:v>39766</c:v>
                </c:pt>
                <c:pt idx="231">
                  <c:v>39765</c:v>
                </c:pt>
                <c:pt idx="232">
                  <c:v>39764</c:v>
                </c:pt>
                <c:pt idx="233">
                  <c:v>39763</c:v>
                </c:pt>
                <c:pt idx="234">
                  <c:v>39762</c:v>
                </c:pt>
                <c:pt idx="235">
                  <c:v>39759</c:v>
                </c:pt>
                <c:pt idx="236">
                  <c:v>39758</c:v>
                </c:pt>
                <c:pt idx="237">
                  <c:v>39757</c:v>
                </c:pt>
                <c:pt idx="238">
                  <c:v>39756</c:v>
                </c:pt>
                <c:pt idx="239">
                  <c:v>39755</c:v>
                </c:pt>
                <c:pt idx="240">
                  <c:v>39752</c:v>
                </c:pt>
                <c:pt idx="241">
                  <c:v>39751</c:v>
                </c:pt>
                <c:pt idx="242">
                  <c:v>39750</c:v>
                </c:pt>
                <c:pt idx="243">
                  <c:v>39749</c:v>
                </c:pt>
                <c:pt idx="244">
                  <c:v>39748</c:v>
                </c:pt>
                <c:pt idx="245">
                  <c:v>39745</c:v>
                </c:pt>
                <c:pt idx="246">
                  <c:v>39744</c:v>
                </c:pt>
                <c:pt idx="247">
                  <c:v>39743</c:v>
                </c:pt>
                <c:pt idx="248">
                  <c:v>39742</c:v>
                </c:pt>
                <c:pt idx="249">
                  <c:v>39741</c:v>
                </c:pt>
                <c:pt idx="250">
                  <c:v>39738</c:v>
                </c:pt>
                <c:pt idx="251">
                  <c:v>39737</c:v>
                </c:pt>
                <c:pt idx="252">
                  <c:v>39736</c:v>
                </c:pt>
                <c:pt idx="253">
                  <c:v>39735</c:v>
                </c:pt>
                <c:pt idx="254">
                  <c:v>39734</c:v>
                </c:pt>
                <c:pt idx="255">
                  <c:v>39731</c:v>
                </c:pt>
                <c:pt idx="256">
                  <c:v>39730</c:v>
                </c:pt>
                <c:pt idx="257">
                  <c:v>39729</c:v>
                </c:pt>
                <c:pt idx="258">
                  <c:v>39728</c:v>
                </c:pt>
                <c:pt idx="259">
                  <c:v>39727</c:v>
                </c:pt>
                <c:pt idx="260">
                  <c:v>39724</c:v>
                </c:pt>
                <c:pt idx="261">
                  <c:v>39723</c:v>
                </c:pt>
                <c:pt idx="262">
                  <c:v>39722</c:v>
                </c:pt>
                <c:pt idx="263">
                  <c:v>39721</c:v>
                </c:pt>
                <c:pt idx="264">
                  <c:v>39720</c:v>
                </c:pt>
                <c:pt idx="265">
                  <c:v>39717</c:v>
                </c:pt>
                <c:pt idx="266">
                  <c:v>39716</c:v>
                </c:pt>
                <c:pt idx="267">
                  <c:v>39715</c:v>
                </c:pt>
                <c:pt idx="268">
                  <c:v>39714</c:v>
                </c:pt>
                <c:pt idx="269">
                  <c:v>39713</c:v>
                </c:pt>
                <c:pt idx="270">
                  <c:v>39710</c:v>
                </c:pt>
                <c:pt idx="271">
                  <c:v>39709</c:v>
                </c:pt>
                <c:pt idx="272">
                  <c:v>39708</c:v>
                </c:pt>
                <c:pt idx="273">
                  <c:v>39707</c:v>
                </c:pt>
                <c:pt idx="274">
                  <c:v>39706</c:v>
                </c:pt>
                <c:pt idx="275">
                  <c:v>39703</c:v>
                </c:pt>
                <c:pt idx="276">
                  <c:v>39702</c:v>
                </c:pt>
                <c:pt idx="277">
                  <c:v>39701</c:v>
                </c:pt>
                <c:pt idx="278">
                  <c:v>39700</c:v>
                </c:pt>
                <c:pt idx="279">
                  <c:v>39699</c:v>
                </c:pt>
                <c:pt idx="280">
                  <c:v>39696</c:v>
                </c:pt>
                <c:pt idx="281">
                  <c:v>39695</c:v>
                </c:pt>
                <c:pt idx="282">
                  <c:v>39694</c:v>
                </c:pt>
                <c:pt idx="283">
                  <c:v>39693</c:v>
                </c:pt>
                <c:pt idx="284">
                  <c:v>39689</c:v>
                </c:pt>
                <c:pt idx="285">
                  <c:v>39688</c:v>
                </c:pt>
                <c:pt idx="286">
                  <c:v>39687</c:v>
                </c:pt>
                <c:pt idx="287">
                  <c:v>39686</c:v>
                </c:pt>
                <c:pt idx="288">
                  <c:v>39685</c:v>
                </c:pt>
                <c:pt idx="289">
                  <c:v>39682</c:v>
                </c:pt>
                <c:pt idx="290">
                  <c:v>39681</c:v>
                </c:pt>
                <c:pt idx="291">
                  <c:v>39680</c:v>
                </c:pt>
                <c:pt idx="292">
                  <c:v>39679</c:v>
                </c:pt>
                <c:pt idx="293">
                  <c:v>39678</c:v>
                </c:pt>
                <c:pt idx="294">
                  <c:v>39675</c:v>
                </c:pt>
                <c:pt idx="295">
                  <c:v>39674</c:v>
                </c:pt>
                <c:pt idx="296">
                  <c:v>39673</c:v>
                </c:pt>
                <c:pt idx="297">
                  <c:v>39672</c:v>
                </c:pt>
                <c:pt idx="298">
                  <c:v>39671</c:v>
                </c:pt>
                <c:pt idx="299">
                  <c:v>39668</c:v>
                </c:pt>
                <c:pt idx="300">
                  <c:v>39667</c:v>
                </c:pt>
                <c:pt idx="301">
                  <c:v>39666</c:v>
                </c:pt>
                <c:pt idx="302">
                  <c:v>39665</c:v>
                </c:pt>
                <c:pt idx="303">
                  <c:v>39664</c:v>
                </c:pt>
                <c:pt idx="304">
                  <c:v>39661</c:v>
                </c:pt>
                <c:pt idx="305">
                  <c:v>39660</c:v>
                </c:pt>
                <c:pt idx="306">
                  <c:v>39659</c:v>
                </c:pt>
                <c:pt idx="307">
                  <c:v>39658</c:v>
                </c:pt>
                <c:pt idx="308">
                  <c:v>39657</c:v>
                </c:pt>
                <c:pt idx="309">
                  <c:v>39654</c:v>
                </c:pt>
                <c:pt idx="310">
                  <c:v>39653</c:v>
                </c:pt>
                <c:pt idx="311">
                  <c:v>39652</c:v>
                </c:pt>
                <c:pt idx="312">
                  <c:v>39651</c:v>
                </c:pt>
                <c:pt idx="313">
                  <c:v>39650</c:v>
                </c:pt>
                <c:pt idx="314">
                  <c:v>39647</c:v>
                </c:pt>
                <c:pt idx="315">
                  <c:v>39646</c:v>
                </c:pt>
                <c:pt idx="316">
                  <c:v>39645</c:v>
                </c:pt>
                <c:pt idx="317">
                  <c:v>39644</c:v>
                </c:pt>
                <c:pt idx="318">
                  <c:v>39643</c:v>
                </c:pt>
                <c:pt idx="319">
                  <c:v>39640</c:v>
                </c:pt>
                <c:pt idx="320">
                  <c:v>39639</c:v>
                </c:pt>
                <c:pt idx="321">
                  <c:v>39638</c:v>
                </c:pt>
                <c:pt idx="322">
                  <c:v>39637</c:v>
                </c:pt>
                <c:pt idx="323">
                  <c:v>39636</c:v>
                </c:pt>
                <c:pt idx="324">
                  <c:v>39632</c:v>
                </c:pt>
                <c:pt idx="325">
                  <c:v>39631</c:v>
                </c:pt>
                <c:pt idx="326">
                  <c:v>39630</c:v>
                </c:pt>
                <c:pt idx="327">
                  <c:v>39629</c:v>
                </c:pt>
                <c:pt idx="328">
                  <c:v>39626</c:v>
                </c:pt>
                <c:pt idx="329">
                  <c:v>39625</c:v>
                </c:pt>
                <c:pt idx="330">
                  <c:v>39624</c:v>
                </c:pt>
                <c:pt idx="331">
                  <c:v>39623</c:v>
                </c:pt>
                <c:pt idx="332">
                  <c:v>39622</c:v>
                </c:pt>
                <c:pt idx="333">
                  <c:v>39619</c:v>
                </c:pt>
                <c:pt idx="334">
                  <c:v>39618</c:v>
                </c:pt>
                <c:pt idx="335">
                  <c:v>39617</c:v>
                </c:pt>
                <c:pt idx="336">
                  <c:v>39616</c:v>
                </c:pt>
                <c:pt idx="337">
                  <c:v>39615</c:v>
                </c:pt>
                <c:pt idx="338">
                  <c:v>39612</c:v>
                </c:pt>
                <c:pt idx="339">
                  <c:v>39611</c:v>
                </c:pt>
                <c:pt idx="340">
                  <c:v>39610</c:v>
                </c:pt>
                <c:pt idx="341">
                  <c:v>39609</c:v>
                </c:pt>
                <c:pt idx="342">
                  <c:v>39608</c:v>
                </c:pt>
                <c:pt idx="343">
                  <c:v>39605</c:v>
                </c:pt>
                <c:pt idx="344">
                  <c:v>39604</c:v>
                </c:pt>
                <c:pt idx="345">
                  <c:v>39603</c:v>
                </c:pt>
                <c:pt idx="346">
                  <c:v>39602</c:v>
                </c:pt>
                <c:pt idx="347">
                  <c:v>39601</c:v>
                </c:pt>
                <c:pt idx="348">
                  <c:v>39598</c:v>
                </c:pt>
                <c:pt idx="349">
                  <c:v>39597</c:v>
                </c:pt>
                <c:pt idx="350">
                  <c:v>39596</c:v>
                </c:pt>
                <c:pt idx="351">
                  <c:v>39595</c:v>
                </c:pt>
                <c:pt idx="352">
                  <c:v>39591</c:v>
                </c:pt>
                <c:pt idx="353">
                  <c:v>39590</c:v>
                </c:pt>
                <c:pt idx="354">
                  <c:v>39589</c:v>
                </c:pt>
                <c:pt idx="355">
                  <c:v>39588</c:v>
                </c:pt>
                <c:pt idx="356">
                  <c:v>39587</c:v>
                </c:pt>
                <c:pt idx="357">
                  <c:v>39584</c:v>
                </c:pt>
                <c:pt idx="358">
                  <c:v>39583</c:v>
                </c:pt>
                <c:pt idx="359">
                  <c:v>39582</c:v>
                </c:pt>
                <c:pt idx="360">
                  <c:v>39581</c:v>
                </c:pt>
                <c:pt idx="361">
                  <c:v>39580</c:v>
                </c:pt>
                <c:pt idx="362">
                  <c:v>39577</c:v>
                </c:pt>
                <c:pt idx="363">
                  <c:v>39576</c:v>
                </c:pt>
                <c:pt idx="364">
                  <c:v>39575</c:v>
                </c:pt>
                <c:pt idx="365">
                  <c:v>39574</c:v>
                </c:pt>
                <c:pt idx="366">
                  <c:v>39573</c:v>
                </c:pt>
                <c:pt idx="367">
                  <c:v>39570</c:v>
                </c:pt>
                <c:pt idx="368">
                  <c:v>39569</c:v>
                </c:pt>
                <c:pt idx="369">
                  <c:v>39568</c:v>
                </c:pt>
                <c:pt idx="370">
                  <c:v>39567</c:v>
                </c:pt>
                <c:pt idx="371">
                  <c:v>39566</c:v>
                </c:pt>
                <c:pt idx="372">
                  <c:v>39563</c:v>
                </c:pt>
                <c:pt idx="373">
                  <c:v>39562</c:v>
                </c:pt>
                <c:pt idx="374">
                  <c:v>39561</c:v>
                </c:pt>
                <c:pt idx="375">
                  <c:v>39560</c:v>
                </c:pt>
                <c:pt idx="376">
                  <c:v>39559</c:v>
                </c:pt>
                <c:pt idx="377">
                  <c:v>39556</c:v>
                </c:pt>
                <c:pt idx="378">
                  <c:v>39555</c:v>
                </c:pt>
                <c:pt idx="379">
                  <c:v>39554</c:v>
                </c:pt>
                <c:pt idx="380">
                  <c:v>39553</c:v>
                </c:pt>
                <c:pt idx="381">
                  <c:v>39552</c:v>
                </c:pt>
                <c:pt idx="382">
                  <c:v>39549</c:v>
                </c:pt>
                <c:pt idx="383">
                  <c:v>39548</c:v>
                </c:pt>
                <c:pt idx="384">
                  <c:v>39547</c:v>
                </c:pt>
                <c:pt idx="385">
                  <c:v>39546</c:v>
                </c:pt>
                <c:pt idx="386">
                  <c:v>39545</c:v>
                </c:pt>
                <c:pt idx="387">
                  <c:v>39542</c:v>
                </c:pt>
                <c:pt idx="388">
                  <c:v>39541</c:v>
                </c:pt>
                <c:pt idx="389">
                  <c:v>39540</c:v>
                </c:pt>
                <c:pt idx="390">
                  <c:v>39539</c:v>
                </c:pt>
                <c:pt idx="391">
                  <c:v>39538</c:v>
                </c:pt>
                <c:pt idx="392">
                  <c:v>39535</c:v>
                </c:pt>
                <c:pt idx="393">
                  <c:v>39534</c:v>
                </c:pt>
                <c:pt idx="394">
                  <c:v>39533</c:v>
                </c:pt>
                <c:pt idx="395">
                  <c:v>39532</c:v>
                </c:pt>
                <c:pt idx="396">
                  <c:v>39531</c:v>
                </c:pt>
                <c:pt idx="397">
                  <c:v>39527</c:v>
                </c:pt>
                <c:pt idx="398">
                  <c:v>39526</c:v>
                </c:pt>
                <c:pt idx="399">
                  <c:v>39525</c:v>
                </c:pt>
                <c:pt idx="400">
                  <c:v>39524</c:v>
                </c:pt>
                <c:pt idx="401">
                  <c:v>39521</c:v>
                </c:pt>
                <c:pt idx="402">
                  <c:v>39520</c:v>
                </c:pt>
                <c:pt idx="403">
                  <c:v>39519</c:v>
                </c:pt>
                <c:pt idx="404">
                  <c:v>39518</c:v>
                </c:pt>
                <c:pt idx="405">
                  <c:v>39517</c:v>
                </c:pt>
                <c:pt idx="406">
                  <c:v>39514</c:v>
                </c:pt>
                <c:pt idx="407">
                  <c:v>39513</c:v>
                </c:pt>
                <c:pt idx="408">
                  <c:v>39512</c:v>
                </c:pt>
                <c:pt idx="409">
                  <c:v>39511</c:v>
                </c:pt>
                <c:pt idx="410">
                  <c:v>39510</c:v>
                </c:pt>
                <c:pt idx="411">
                  <c:v>39507</c:v>
                </c:pt>
                <c:pt idx="412">
                  <c:v>39506</c:v>
                </c:pt>
                <c:pt idx="413">
                  <c:v>39505</c:v>
                </c:pt>
                <c:pt idx="414">
                  <c:v>39504</c:v>
                </c:pt>
                <c:pt idx="415">
                  <c:v>39503</c:v>
                </c:pt>
                <c:pt idx="416">
                  <c:v>39500</c:v>
                </c:pt>
                <c:pt idx="417">
                  <c:v>39499</c:v>
                </c:pt>
                <c:pt idx="418">
                  <c:v>39498</c:v>
                </c:pt>
                <c:pt idx="419">
                  <c:v>39497</c:v>
                </c:pt>
                <c:pt idx="420">
                  <c:v>39493</c:v>
                </c:pt>
                <c:pt idx="421">
                  <c:v>39492</c:v>
                </c:pt>
                <c:pt idx="422">
                  <c:v>39491</c:v>
                </c:pt>
                <c:pt idx="423">
                  <c:v>39490</c:v>
                </c:pt>
                <c:pt idx="424">
                  <c:v>39489</c:v>
                </c:pt>
                <c:pt idx="425">
                  <c:v>39486</c:v>
                </c:pt>
                <c:pt idx="426">
                  <c:v>39485</c:v>
                </c:pt>
                <c:pt idx="427">
                  <c:v>39484</c:v>
                </c:pt>
                <c:pt idx="428">
                  <c:v>39483</c:v>
                </c:pt>
                <c:pt idx="429">
                  <c:v>39482</c:v>
                </c:pt>
                <c:pt idx="430">
                  <c:v>39479</c:v>
                </c:pt>
                <c:pt idx="431">
                  <c:v>39478</c:v>
                </c:pt>
                <c:pt idx="432">
                  <c:v>39477</c:v>
                </c:pt>
                <c:pt idx="433">
                  <c:v>39476</c:v>
                </c:pt>
                <c:pt idx="434">
                  <c:v>39475</c:v>
                </c:pt>
                <c:pt idx="435">
                  <c:v>39472</c:v>
                </c:pt>
                <c:pt idx="436">
                  <c:v>39471</c:v>
                </c:pt>
                <c:pt idx="437">
                  <c:v>39470</c:v>
                </c:pt>
                <c:pt idx="438">
                  <c:v>39469</c:v>
                </c:pt>
                <c:pt idx="439">
                  <c:v>39465</c:v>
                </c:pt>
                <c:pt idx="440">
                  <c:v>39464</c:v>
                </c:pt>
                <c:pt idx="441">
                  <c:v>39463</c:v>
                </c:pt>
                <c:pt idx="442">
                  <c:v>39462</c:v>
                </c:pt>
                <c:pt idx="443">
                  <c:v>39461</c:v>
                </c:pt>
                <c:pt idx="444">
                  <c:v>39458</c:v>
                </c:pt>
                <c:pt idx="445">
                  <c:v>39457</c:v>
                </c:pt>
                <c:pt idx="446">
                  <c:v>39456</c:v>
                </c:pt>
                <c:pt idx="447">
                  <c:v>39455</c:v>
                </c:pt>
                <c:pt idx="448">
                  <c:v>39454</c:v>
                </c:pt>
                <c:pt idx="449">
                  <c:v>39451</c:v>
                </c:pt>
                <c:pt idx="450">
                  <c:v>39450</c:v>
                </c:pt>
                <c:pt idx="451">
                  <c:v>39449</c:v>
                </c:pt>
                <c:pt idx="452">
                  <c:v>39447</c:v>
                </c:pt>
                <c:pt idx="453">
                  <c:v>39444</c:v>
                </c:pt>
                <c:pt idx="454">
                  <c:v>39443</c:v>
                </c:pt>
                <c:pt idx="455">
                  <c:v>39442</c:v>
                </c:pt>
                <c:pt idx="456">
                  <c:v>39440</c:v>
                </c:pt>
                <c:pt idx="457">
                  <c:v>39437</c:v>
                </c:pt>
                <c:pt idx="458">
                  <c:v>39436</c:v>
                </c:pt>
                <c:pt idx="459">
                  <c:v>39435</c:v>
                </c:pt>
                <c:pt idx="460">
                  <c:v>39434</c:v>
                </c:pt>
                <c:pt idx="461">
                  <c:v>39433</c:v>
                </c:pt>
                <c:pt idx="462">
                  <c:v>39430</c:v>
                </c:pt>
                <c:pt idx="463">
                  <c:v>39429</c:v>
                </c:pt>
                <c:pt idx="464">
                  <c:v>39428</c:v>
                </c:pt>
                <c:pt idx="465">
                  <c:v>39427</c:v>
                </c:pt>
                <c:pt idx="466">
                  <c:v>39426</c:v>
                </c:pt>
                <c:pt idx="467">
                  <c:v>39423</c:v>
                </c:pt>
                <c:pt idx="468">
                  <c:v>39422</c:v>
                </c:pt>
                <c:pt idx="469">
                  <c:v>39421</c:v>
                </c:pt>
                <c:pt idx="470">
                  <c:v>39420</c:v>
                </c:pt>
                <c:pt idx="471">
                  <c:v>39419</c:v>
                </c:pt>
                <c:pt idx="472">
                  <c:v>39416</c:v>
                </c:pt>
                <c:pt idx="473">
                  <c:v>39415</c:v>
                </c:pt>
                <c:pt idx="474">
                  <c:v>39414</c:v>
                </c:pt>
                <c:pt idx="475">
                  <c:v>39413</c:v>
                </c:pt>
                <c:pt idx="476">
                  <c:v>39412</c:v>
                </c:pt>
                <c:pt idx="477">
                  <c:v>39409</c:v>
                </c:pt>
                <c:pt idx="478">
                  <c:v>39407</c:v>
                </c:pt>
                <c:pt idx="479">
                  <c:v>39406</c:v>
                </c:pt>
                <c:pt idx="480">
                  <c:v>39405</c:v>
                </c:pt>
                <c:pt idx="481">
                  <c:v>39402</c:v>
                </c:pt>
                <c:pt idx="482">
                  <c:v>39401</c:v>
                </c:pt>
                <c:pt idx="483">
                  <c:v>39400</c:v>
                </c:pt>
                <c:pt idx="484">
                  <c:v>39399</c:v>
                </c:pt>
                <c:pt idx="485">
                  <c:v>39398</c:v>
                </c:pt>
                <c:pt idx="486">
                  <c:v>39395</c:v>
                </c:pt>
                <c:pt idx="487">
                  <c:v>39394</c:v>
                </c:pt>
                <c:pt idx="488">
                  <c:v>39393</c:v>
                </c:pt>
                <c:pt idx="489">
                  <c:v>39392</c:v>
                </c:pt>
                <c:pt idx="490">
                  <c:v>39391</c:v>
                </c:pt>
                <c:pt idx="491">
                  <c:v>39388</c:v>
                </c:pt>
                <c:pt idx="492">
                  <c:v>39387</c:v>
                </c:pt>
                <c:pt idx="493">
                  <c:v>39386</c:v>
                </c:pt>
                <c:pt idx="494">
                  <c:v>39385</c:v>
                </c:pt>
                <c:pt idx="495">
                  <c:v>39384</c:v>
                </c:pt>
                <c:pt idx="496">
                  <c:v>39381</c:v>
                </c:pt>
                <c:pt idx="497">
                  <c:v>39380</c:v>
                </c:pt>
                <c:pt idx="498">
                  <c:v>39379</c:v>
                </c:pt>
                <c:pt idx="499">
                  <c:v>39378</c:v>
                </c:pt>
                <c:pt idx="500">
                  <c:v>39377</c:v>
                </c:pt>
                <c:pt idx="501">
                  <c:v>39374</c:v>
                </c:pt>
                <c:pt idx="502">
                  <c:v>39373</c:v>
                </c:pt>
                <c:pt idx="503">
                  <c:v>39372</c:v>
                </c:pt>
                <c:pt idx="504">
                  <c:v>39371</c:v>
                </c:pt>
                <c:pt idx="505">
                  <c:v>39370</c:v>
                </c:pt>
                <c:pt idx="506">
                  <c:v>39367</c:v>
                </c:pt>
                <c:pt idx="507">
                  <c:v>39366</c:v>
                </c:pt>
                <c:pt idx="508">
                  <c:v>39365</c:v>
                </c:pt>
                <c:pt idx="509">
                  <c:v>39364</c:v>
                </c:pt>
                <c:pt idx="510">
                  <c:v>39363</c:v>
                </c:pt>
                <c:pt idx="511">
                  <c:v>39360</c:v>
                </c:pt>
                <c:pt idx="512">
                  <c:v>39359</c:v>
                </c:pt>
                <c:pt idx="513">
                  <c:v>39358</c:v>
                </c:pt>
                <c:pt idx="514">
                  <c:v>39357</c:v>
                </c:pt>
                <c:pt idx="515">
                  <c:v>39356</c:v>
                </c:pt>
                <c:pt idx="516">
                  <c:v>39353</c:v>
                </c:pt>
                <c:pt idx="517">
                  <c:v>39352</c:v>
                </c:pt>
                <c:pt idx="518">
                  <c:v>39351</c:v>
                </c:pt>
                <c:pt idx="519">
                  <c:v>39350</c:v>
                </c:pt>
                <c:pt idx="520">
                  <c:v>39349</c:v>
                </c:pt>
                <c:pt idx="521">
                  <c:v>39346</c:v>
                </c:pt>
                <c:pt idx="522">
                  <c:v>39345</c:v>
                </c:pt>
                <c:pt idx="523">
                  <c:v>39344</c:v>
                </c:pt>
                <c:pt idx="524">
                  <c:v>39343</c:v>
                </c:pt>
                <c:pt idx="525">
                  <c:v>39342</c:v>
                </c:pt>
                <c:pt idx="526">
                  <c:v>39339</c:v>
                </c:pt>
                <c:pt idx="527">
                  <c:v>39338</c:v>
                </c:pt>
                <c:pt idx="528">
                  <c:v>39337</c:v>
                </c:pt>
                <c:pt idx="529">
                  <c:v>39336</c:v>
                </c:pt>
                <c:pt idx="530">
                  <c:v>39335</c:v>
                </c:pt>
                <c:pt idx="531">
                  <c:v>39332</c:v>
                </c:pt>
                <c:pt idx="532">
                  <c:v>39331</c:v>
                </c:pt>
                <c:pt idx="533">
                  <c:v>39330</c:v>
                </c:pt>
                <c:pt idx="534">
                  <c:v>39329</c:v>
                </c:pt>
                <c:pt idx="535">
                  <c:v>39325</c:v>
                </c:pt>
                <c:pt idx="536">
                  <c:v>39324</c:v>
                </c:pt>
                <c:pt idx="537">
                  <c:v>39323</c:v>
                </c:pt>
                <c:pt idx="538">
                  <c:v>39322</c:v>
                </c:pt>
                <c:pt idx="539">
                  <c:v>39321</c:v>
                </c:pt>
                <c:pt idx="540">
                  <c:v>39318</c:v>
                </c:pt>
                <c:pt idx="541">
                  <c:v>39317</c:v>
                </c:pt>
                <c:pt idx="542">
                  <c:v>39316</c:v>
                </c:pt>
                <c:pt idx="543">
                  <c:v>39315</c:v>
                </c:pt>
                <c:pt idx="544">
                  <c:v>39314</c:v>
                </c:pt>
                <c:pt idx="545">
                  <c:v>39311</c:v>
                </c:pt>
                <c:pt idx="546">
                  <c:v>39310</c:v>
                </c:pt>
                <c:pt idx="547">
                  <c:v>39309</c:v>
                </c:pt>
                <c:pt idx="548">
                  <c:v>39308</c:v>
                </c:pt>
                <c:pt idx="549">
                  <c:v>39307</c:v>
                </c:pt>
                <c:pt idx="550">
                  <c:v>39304</c:v>
                </c:pt>
                <c:pt idx="551">
                  <c:v>39303</c:v>
                </c:pt>
                <c:pt idx="552">
                  <c:v>39302</c:v>
                </c:pt>
                <c:pt idx="553">
                  <c:v>39301</c:v>
                </c:pt>
                <c:pt idx="554">
                  <c:v>39300</c:v>
                </c:pt>
                <c:pt idx="555">
                  <c:v>39297</c:v>
                </c:pt>
                <c:pt idx="556">
                  <c:v>39296</c:v>
                </c:pt>
                <c:pt idx="557">
                  <c:v>39295</c:v>
                </c:pt>
                <c:pt idx="558">
                  <c:v>39294</c:v>
                </c:pt>
                <c:pt idx="559">
                  <c:v>39293</c:v>
                </c:pt>
                <c:pt idx="560">
                  <c:v>39290</c:v>
                </c:pt>
                <c:pt idx="561">
                  <c:v>39289</c:v>
                </c:pt>
                <c:pt idx="562">
                  <c:v>39288</c:v>
                </c:pt>
                <c:pt idx="563">
                  <c:v>39287</c:v>
                </c:pt>
                <c:pt idx="564">
                  <c:v>39286</c:v>
                </c:pt>
                <c:pt idx="565">
                  <c:v>39283</c:v>
                </c:pt>
                <c:pt idx="566">
                  <c:v>39282</c:v>
                </c:pt>
                <c:pt idx="567">
                  <c:v>39281</c:v>
                </c:pt>
                <c:pt idx="568">
                  <c:v>39280</c:v>
                </c:pt>
                <c:pt idx="569">
                  <c:v>39279</c:v>
                </c:pt>
                <c:pt idx="570">
                  <c:v>39276</c:v>
                </c:pt>
                <c:pt idx="571">
                  <c:v>39275</c:v>
                </c:pt>
                <c:pt idx="572">
                  <c:v>39274</c:v>
                </c:pt>
                <c:pt idx="573">
                  <c:v>39273</c:v>
                </c:pt>
                <c:pt idx="574">
                  <c:v>39272</c:v>
                </c:pt>
                <c:pt idx="575">
                  <c:v>39269</c:v>
                </c:pt>
                <c:pt idx="576">
                  <c:v>39268</c:v>
                </c:pt>
                <c:pt idx="577">
                  <c:v>39266</c:v>
                </c:pt>
                <c:pt idx="578">
                  <c:v>39265</c:v>
                </c:pt>
                <c:pt idx="579">
                  <c:v>39262</c:v>
                </c:pt>
                <c:pt idx="580">
                  <c:v>39261</c:v>
                </c:pt>
                <c:pt idx="581">
                  <c:v>39260</c:v>
                </c:pt>
                <c:pt idx="582">
                  <c:v>39259</c:v>
                </c:pt>
                <c:pt idx="583">
                  <c:v>39258</c:v>
                </c:pt>
                <c:pt idx="584">
                  <c:v>39255</c:v>
                </c:pt>
                <c:pt idx="585">
                  <c:v>39254</c:v>
                </c:pt>
                <c:pt idx="586">
                  <c:v>39253</c:v>
                </c:pt>
                <c:pt idx="587">
                  <c:v>39252</c:v>
                </c:pt>
                <c:pt idx="588">
                  <c:v>39251</c:v>
                </c:pt>
                <c:pt idx="589">
                  <c:v>39248</c:v>
                </c:pt>
                <c:pt idx="590">
                  <c:v>39247</c:v>
                </c:pt>
                <c:pt idx="591">
                  <c:v>39246</c:v>
                </c:pt>
                <c:pt idx="592">
                  <c:v>39245</c:v>
                </c:pt>
                <c:pt idx="593">
                  <c:v>39244</c:v>
                </c:pt>
                <c:pt idx="594">
                  <c:v>39241</c:v>
                </c:pt>
                <c:pt idx="595">
                  <c:v>39240</c:v>
                </c:pt>
                <c:pt idx="596">
                  <c:v>39239</c:v>
                </c:pt>
                <c:pt idx="597">
                  <c:v>39238</c:v>
                </c:pt>
                <c:pt idx="598">
                  <c:v>39237</c:v>
                </c:pt>
                <c:pt idx="599">
                  <c:v>39234</c:v>
                </c:pt>
                <c:pt idx="600">
                  <c:v>39233</c:v>
                </c:pt>
                <c:pt idx="601">
                  <c:v>39232</c:v>
                </c:pt>
                <c:pt idx="602">
                  <c:v>39231</c:v>
                </c:pt>
                <c:pt idx="603">
                  <c:v>39227</c:v>
                </c:pt>
                <c:pt idx="604">
                  <c:v>39226</c:v>
                </c:pt>
                <c:pt idx="605">
                  <c:v>39225</c:v>
                </c:pt>
                <c:pt idx="606">
                  <c:v>39224</c:v>
                </c:pt>
                <c:pt idx="607">
                  <c:v>39223</c:v>
                </c:pt>
                <c:pt idx="608">
                  <c:v>39220</c:v>
                </c:pt>
                <c:pt idx="609">
                  <c:v>39219</c:v>
                </c:pt>
                <c:pt idx="610">
                  <c:v>39218</c:v>
                </c:pt>
                <c:pt idx="611">
                  <c:v>39217</c:v>
                </c:pt>
                <c:pt idx="612">
                  <c:v>39216</c:v>
                </c:pt>
                <c:pt idx="613">
                  <c:v>39213</c:v>
                </c:pt>
                <c:pt idx="614">
                  <c:v>39212</c:v>
                </c:pt>
                <c:pt idx="615">
                  <c:v>39211</c:v>
                </c:pt>
                <c:pt idx="616">
                  <c:v>39210</c:v>
                </c:pt>
                <c:pt idx="617">
                  <c:v>39209</c:v>
                </c:pt>
                <c:pt idx="618">
                  <c:v>39206</c:v>
                </c:pt>
                <c:pt idx="619">
                  <c:v>39205</c:v>
                </c:pt>
                <c:pt idx="620">
                  <c:v>39204</c:v>
                </c:pt>
                <c:pt idx="621">
                  <c:v>39203</c:v>
                </c:pt>
                <c:pt idx="622">
                  <c:v>39202</c:v>
                </c:pt>
                <c:pt idx="623">
                  <c:v>39199</c:v>
                </c:pt>
                <c:pt idx="624">
                  <c:v>39198</c:v>
                </c:pt>
                <c:pt idx="625">
                  <c:v>39197</c:v>
                </c:pt>
                <c:pt idx="626">
                  <c:v>39196</c:v>
                </c:pt>
                <c:pt idx="627">
                  <c:v>39195</c:v>
                </c:pt>
                <c:pt idx="628">
                  <c:v>39192</c:v>
                </c:pt>
                <c:pt idx="629">
                  <c:v>39191</c:v>
                </c:pt>
                <c:pt idx="630">
                  <c:v>39190</c:v>
                </c:pt>
                <c:pt idx="631">
                  <c:v>39189</c:v>
                </c:pt>
                <c:pt idx="632">
                  <c:v>39188</c:v>
                </c:pt>
                <c:pt idx="633">
                  <c:v>39185</c:v>
                </c:pt>
                <c:pt idx="634">
                  <c:v>39184</c:v>
                </c:pt>
                <c:pt idx="635">
                  <c:v>39183</c:v>
                </c:pt>
                <c:pt idx="636">
                  <c:v>39182</c:v>
                </c:pt>
                <c:pt idx="637">
                  <c:v>39181</c:v>
                </c:pt>
                <c:pt idx="638">
                  <c:v>39177</c:v>
                </c:pt>
                <c:pt idx="639">
                  <c:v>39176</c:v>
                </c:pt>
                <c:pt idx="640">
                  <c:v>39175</c:v>
                </c:pt>
                <c:pt idx="641">
                  <c:v>39174</c:v>
                </c:pt>
                <c:pt idx="642">
                  <c:v>39171</c:v>
                </c:pt>
                <c:pt idx="643">
                  <c:v>39170</c:v>
                </c:pt>
                <c:pt idx="644">
                  <c:v>39169</c:v>
                </c:pt>
                <c:pt idx="645">
                  <c:v>39168</c:v>
                </c:pt>
                <c:pt idx="646">
                  <c:v>39167</c:v>
                </c:pt>
                <c:pt idx="647">
                  <c:v>39164</c:v>
                </c:pt>
                <c:pt idx="648">
                  <c:v>39163</c:v>
                </c:pt>
                <c:pt idx="649">
                  <c:v>39162</c:v>
                </c:pt>
                <c:pt idx="650">
                  <c:v>39161</c:v>
                </c:pt>
                <c:pt idx="651">
                  <c:v>39160</c:v>
                </c:pt>
                <c:pt idx="652">
                  <c:v>39157</c:v>
                </c:pt>
                <c:pt idx="653">
                  <c:v>39156</c:v>
                </c:pt>
                <c:pt idx="654">
                  <c:v>39155</c:v>
                </c:pt>
                <c:pt idx="655">
                  <c:v>39154</c:v>
                </c:pt>
                <c:pt idx="656">
                  <c:v>39153</c:v>
                </c:pt>
                <c:pt idx="657">
                  <c:v>39150</c:v>
                </c:pt>
                <c:pt idx="658">
                  <c:v>39149</c:v>
                </c:pt>
                <c:pt idx="659">
                  <c:v>39148</c:v>
                </c:pt>
                <c:pt idx="660">
                  <c:v>39147</c:v>
                </c:pt>
                <c:pt idx="661">
                  <c:v>39146</c:v>
                </c:pt>
                <c:pt idx="662">
                  <c:v>39143</c:v>
                </c:pt>
                <c:pt idx="663">
                  <c:v>39142</c:v>
                </c:pt>
                <c:pt idx="664">
                  <c:v>39141</c:v>
                </c:pt>
                <c:pt idx="665">
                  <c:v>39140</c:v>
                </c:pt>
                <c:pt idx="666">
                  <c:v>39139</c:v>
                </c:pt>
                <c:pt idx="667">
                  <c:v>39136</c:v>
                </c:pt>
                <c:pt idx="668">
                  <c:v>39135</c:v>
                </c:pt>
                <c:pt idx="669">
                  <c:v>39134</c:v>
                </c:pt>
                <c:pt idx="670">
                  <c:v>39133</c:v>
                </c:pt>
                <c:pt idx="671">
                  <c:v>39129</c:v>
                </c:pt>
                <c:pt idx="672">
                  <c:v>39128</c:v>
                </c:pt>
                <c:pt idx="673">
                  <c:v>39127</c:v>
                </c:pt>
                <c:pt idx="674">
                  <c:v>39126</c:v>
                </c:pt>
                <c:pt idx="675">
                  <c:v>39125</c:v>
                </c:pt>
                <c:pt idx="676">
                  <c:v>39122</c:v>
                </c:pt>
                <c:pt idx="677">
                  <c:v>39121</c:v>
                </c:pt>
                <c:pt idx="678">
                  <c:v>39120</c:v>
                </c:pt>
                <c:pt idx="679">
                  <c:v>39119</c:v>
                </c:pt>
                <c:pt idx="680">
                  <c:v>39118</c:v>
                </c:pt>
                <c:pt idx="681">
                  <c:v>39115</c:v>
                </c:pt>
                <c:pt idx="682">
                  <c:v>39114</c:v>
                </c:pt>
                <c:pt idx="683">
                  <c:v>39113</c:v>
                </c:pt>
                <c:pt idx="684">
                  <c:v>39112</c:v>
                </c:pt>
                <c:pt idx="685">
                  <c:v>39111</c:v>
                </c:pt>
                <c:pt idx="686">
                  <c:v>39108</c:v>
                </c:pt>
                <c:pt idx="687">
                  <c:v>39107</c:v>
                </c:pt>
                <c:pt idx="688">
                  <c:v>39106</c:v>
                </c:pt>
                <c:pt idx="689">
                  <c:v>39105</c:v>
                </c:pt>
                <c:pt idx="690">
                  <c:v>39104</c:v>
                </c:pt>
                <c:pt idx="691">
                  <c:v>39101</c:v>
                </c:pt>
                <c:pt idx="692">
                  <c:v>39100</c:v>
                </c:pt>
                <c:pt idx="693">
                  <c:v>39099</c:v>
                </c:pt>
                <c:pt idx="694">
                  <c:v>39098</c:v>
                </c:pt>
                <c:pt idx="695">
                  <c:v>39094</c:v>
                </c:pt>
                <c:pt idx="696">
                  <c:v>39093</c:v>
                </c:pt>
                <c:pt idx="697">
                  <c:v>39092</c:v>
                </c:pt>
                <c:pt idx="698">
                  <c:v>39091</c:v>
                </c:pt>
                <c:pt idx="699">
                  <c:v>39090</c:v>
                </c:pt>
                <c:pt idx="700">
                  <c:v>39087</c:v>
                </c:pt>
                <c:pt idx="701">
                  <c:v>39086</c:v>
                </c:pt>
                <c:pt idx="702">
                  <c:v>39085</c:v>
                </c:pt>
                <c:pt idx="703">
                  <c:v>39080</c:v>
                </c:pt>
                <c:pt idx="704">
                  <c:v>39079</c:v>
                </c:pt>
                <c:pt idx="705">
                  <c:v>39078</c:v>
                </c:pt>
                <c:pt idx="706">
                  <c:v>39077</c:v>
                </c:pt>
                <c:pt idx="707">
                  <c:v>39073</c:v>
                </c:pt>
                <c:pt idx="708">
                  <c:v>39072</c:v>
                </c:pt>
                <c:pt idx="709">
                  <c:v>39071</c:v>
                </c:pt>
                <c:pt idx="710">
                  <c:v>39070</c:v>
                </c:pt>
                <c:pt idx="711">
                  <c:v>39069</c:v>
                </c:pt>
                <c:pt idx="712">
                  <c:v>39066</c:v>
                </c:pt>
                <c:pt idx="713">
                  <c:v>39065</c:v>
                </c:pt>
                <c:pt idx="714">
                  <c:v>39064</c:v>
                </c:pt>
                <c:pt idx="715">
                  <c:v>39063</c:v>
                </c:pt>
                <c:pt idx="716">
                  <c:v>39062</c:v>
                </c:pt>
                <c:pt idx="717">
                  <c:v>39059</c:v>
                </c:pt>
                <c:pt idx="718">
                  <c:v>39058</c:v>
                </c:pt>
                <c:pt idx="719">
                  <c:v>39057</c:v>
                </c:pt>
                <c:pt idx="720">
                  <c:v>39056</c:v>
                </c:pt>
                <c:pt idx="721">
                  <c:v>39055</c:v>
                </c:pt>
                <c:pt idx="722">
                  <c:v>39052</c:v>
                </c:pt>
                <c:pt idx="723">
                  <c:v>39051</c:v>
                </c:pt>
                <c:pt idx="724">
                  <c:v>39050</c:v>
                </c:pt>
                <c:pt idx="725">
                  <c:v>39049</c:v>
                </c:pt>
                <c:pt idx="726">
                  <c:v>39048</c:v>
                </c:pt>
                <c:pt idx="727">
                  <c:v>39045</c:v>
                </c:pt>
                <c:pt idx="728">
                  <c:v>39043</c:v>
                </c:pt>
                <c:pt idx="729">
                  <c:v>39042</c:v>
                </c:pt>
                <c:pt idx="730">
                  <c:v>39041</c:v>
                </c:pt>
                <c:pt idx="731">
                  <c:v>39038</c:v>
                </c:pt>
                <c:pt idx="732">
                  <c:v>39037</c:v>
                </c:pt>
                <c:pt idx="733">
                  <c:v>39036</c:v>
                </c:pt>
                <c:pt idx="734">
                  <c:v>39035</c:v>
                </c:pt>
                <c:pt idx="735">
                  <c:v>39034</c:v>
                </c:pt>
                <c:pt idx="736">
                  <c:v>39031</c:v>
                </c:pt>
                <c:pt idx="737">
                  <c:v>39030</c:v>
                </c:pt>
                <c:pt idx="738">
                  <c:v>39029</c:v>
                </c:pt>
                <c:pt idx="739">
                  <c:v>39028</c:v>
                </c:pt>
                <c:pt idx="740">
                  <c:v>39027</c:v>
                </c:pt>
                <c:pt idx="741">
                  <c:v>39024</c:v>
                </c:pt>
                <c:pt idx="742">
                  <c:v>39023</c:v>
                </c:pt>
                <c:pt idx="743">
                  <c:v>39022</c:v>
                </c:pt>
                <c:pt idx="744">
                  <c:v>39021</c:v>
                </c:pt>
                <c:pt idx="745">
                  <c:v>39020</c:v>
                </c:pt>
                <c:pt idx="746">
                  <c:v>39017</c:v>
                </c:pt>
                <c:pt idx="747">
                  <c:v>39016</c:v>
                </c:pt>
                <c:pt idx="748">
                  <c:v>39015</c:v>
                </c:pt>
                <c:pt idx="749">
                  <c:v>39014</c:v>
                </c:pt>
                <c:pt idx="750">
                  <c:v>39013</c:v>
                </c:pt>
                <c:pt idx="751">
                  <c:v>39010</c:v>
                </c:pt>
                <c:pt idx="752">
                  <c:v>39009</c:v>
                </c:pt>
                <c:pt idx="753">
                  <c:v>39008</c:v>
                </c:pt>
                <c:pt idx="754">
                  <c:v>39007</c:v>
                </c:pt>
                <c:pt idx="755">
                  <c:v>39006</c:v>
                </c:pt>
                <c:pt idx="756">
                  <c:v>39003</c:v>
                </c:pt>
                <c:pt idx="757">
                  <c:v>39002</c:v>
                </c:pt>
                <c:pt idx="758">
                  <c:v>39001</c:v>
                </c:pt>
                <c:pt idx="759">
                  <c:v>39000</c:v>
                </c:pt>
                <c:pt idx="760">
                  <c:v>38999</c:v>
                </c:pt>
                <c:pt idx="761">
                  <c:v>38996</c:v>
                </c:pt>
                <c:pt idx="762">
                  <c:v>38995</c:v>
                </c:pt>
                <c:pt idx="763">
                  <c:v>38994</c:v>
                </c:pt>
                <c:pt idx="764">
                  <c:v>38993</c:v>
                </c:pt>
                <c:pt idx="765">
                  <c:v>38992</c:v>
                </c:pt>
                <c:pt idx="766">
                  <c:v>38989</c:v>
                </c:pt>
                <c:pt idx="767">
                  <c:v>38988</c:v>
                </c:pt>
                <c:pt idx="768">
                  <c:v>38987</c:v>
                </c:pt>
                <c:pt idx="769">
                  <c:v>38986</c:v>
                </c:pt>
                <c:pt idx="770">
                  <c:v>38985</c:v>
                </c:pt>
                <c:pt idx="771">
                  <c:v>38982</c:v>
                </c:pt>
                <c:pt idx="772">
                  <c:v>38981</c:v>
                </c:pt>
                <c:pt idx="773">
                  <c:v>38980</c:v>
                </c:pt>
                <c:pt idx="774">
                  <c:v>38979</c:v>
                </c:pt>
                <c:pt idx="775">
                  <c:v>38978</c:v>
                </c:pt>
                <c:pt idx="776">
                  <c:v>38975</c:v>
                </c:pt>
                <c:pt idx="777">
                  <c:v>38974</c:v>
                </c:pt>
                <c:pt idx="778">
                  <c:v>38973</c:v>
                </c:pt>
                <c:pt idx="779">
                  <c:v>38972</c:v>
                </c:pt>
                <c:pt idx="780">
                  <c:v>38971</c:v>
                </c:pt>
                <c:pt idx="781">
                  <c:v>38968</c:v>
                </c:pt>
                <c:pt idx="782">
                  <c:v>38967</c:v>
                </c:pt>
                <c:pt idx="783">
                  <c:v>38966</c:v>
                </c:pt>
                <c:pt idx="784">
                  <c:v>38965</c:v>
                </c:pt>
                <c:pt idx="785">
                  <c:v>38961</c:v>
                </c:pt>
                <c:pt idx="786">
                  <c:v>38960</c:v>
                </c:pt>
                <c:pt idx="787">
                  <c:v>38959</c:v>
                </c:pt>
                <c:pt idx="788">
                  <c:v>38958</c:v>
                </c:pt>
                <c:pt idx="789">
                  <c:v>38957</c:v>
                </c:pt>
                <c:pt idx="790">
                  <c:v>38954</c:v>
                </c:pt>
                <c:pt idx="791">
                  <c:v>38953</c:v>
                </c:pt>
                <c:pt idx="792">
                  <c:v>38952</c:v>
                </c:pt>
                <c:pt idx="793">
                  <c:v>38951</c:v>
                </c:pt>
                <c:pt idx="794">
                  <c:v>38950</c:v>
                </c:pt>
                <c:pt idx="795">
                  <c:v>38947</c:v>
                </c:pt>
                <c:pt idx="796">
                  <c:v>38946</c:v>
                </c:pt>
                <c:pt idx="797">
                  <c:v>38945</c:v>
                </c:pt>
                <c:pt idx="798">
                  <c:v>38944</c:v>
                </c:pt>
                <c:pt idx="799">
                  <c:v>38943</c:v>
                </c:pt>
                <c:pt idx="800">
                  <c:v>38940</c:v>
                </c:pt>
                <c:pt idx="801">
                  <c:v>38939</c:v>
                </c:pt>
                <c:pt idx="802">
                  <c:v>38938</c:v>
                </c:pt>
                <c:pt idx="803">
                  <c:v>38937</c:v>
                </c:pt>
                <c:pt idx="804">
                  <c:v>38936</c:v>
                </c:pt>
                <c:pt idx="805">
                  <c:v>38933</c:v>
                </c:pt>
                <c:pt idx="806">
                  <c:v>38932</c:v>
                </c:pt>
                <c:pt idx="807">
                  <c:v>38931</c:v>
                </c:pt>
                <c:pt idx="808">
                  <c:v>38930</c:v>
                </c:pt>
                <c:pt idx="809">
                  <c:v>38929</c:v>
                </c:pt>
                <c:pt idx="810">
                  <c:v>38926</c:v>
                </c:pt>
                <c:pt idx="811">
                  <c:v>38925</c:v>
                </c:pt>
                <c:pt idx="812">
                  <c:v>38924</c:v>
                </c:pt>
                <c:pt idx="813">
                  <c:v>38923</c:v>
                </c:pt>
                <c:pt idx="814">
                  <c:v>38922</c:v>
                </c:pt>
                <c:pt idx="815">
                  <c:v>38919</c:v>
                </c:pt>
                <c:pt idx="816">
                  <c:v>38918</c:v>
                </c:pt>
                <c:pt idx="817">
                  <c:v>38917</c:v>
                </c:pt>
                <c:pt idx="818">
                  <c:v>38916</c:v>
                </c:pt>
                <c:pt idx="819">
                  <c:v>38915</c:v>
                </c:pt>
                <c:pt idx="820">
                  <c:v>38912</c:v>
                </c:pt>
                <c:pt idx="821">
                  <c:v>38911</c:v>
                </c:pt>
                <c:pt idx="822">
                  <c:v>38910</c:v>
                </c:pt>
                <c:pt idx="823">
                  <c:v>38909</c:v>
                </c:pt>
                <c:pt idx="824">
                  <c:v>38908</c:v>
                </c:pt>
                <c:pt idx="825">
                  <c:v>38905</c:v>
                </c:pt>
                <c:pt idx="826">
                  <c:v>38904</c:v>
                </c:pt>
                <c:pt idx="827">
                  <c:v>38903</c:v>
                </c:pt>
                <c:pt idx="828">
                  <c:v>38901</c:v>
                </c:pt>
                <c:pt idx="829">
                  <c:v>38898</c:v>
                </c:pt>
                <c:pt idx="830">
                  <c:v>38897</c:v>
                </c:pt>
                <c:pt idx="831">
                  <c:v>38896</c:v>
                </c:pt>
                <c:pt idx="832">
                  <c:v>38895</c:v>
                </c:pt>
                <c:pt idx="833">
                  <c:v>38894</c:v>
                </c:pt>
                <c:pt idx="834">
                  <c:v>38891</c:v>
                </c:pt>
                <c:pt idx="835">
                  <c:v>38890</c:v>
                </c:pt>
                <c:pt idx="836">
                  <c:v>38889</c:v>
                </c:pt>
                <c:pt idx="837">
                  <c:v>38888</c:v>
                </c:pt>
                <c:pt idx="838">
                  <c:v>38887</c:v>
                </c:pt>
                <c:pt idx="839">
                  <c:v>38884</c:v>
                </c:pt>
                <c:pt idx="840">
                  <c:v>38883</c:v>
                </c:pt>
                <c:pt idx="841">
                  <c:v>38882</c:v>
                </c:pt>
                <c:pt idx="842">
                  <c:v>38881</c:v>
                </c:pt>
                <c:pt idx="843">
                  <c:v>38880</c:v>
                </c:pt>
                <c:pt idx="844">
                  <c:v>38877</c:v>
                </c:pt>
                <c:pt idx="845">
                  <c:v>38876</c:v>
                </c:pt>
                <c:pt idx="846">
                  <c:v>38875</c:v>
                </c:pt>
                <c:pt idx="847">
                  <c:v>38874</c:v>
                </c:pt>
                <c:pt idx="848">
                  <c:v>38873</c:v>
                </c:pt>
                <c:pt idx="849">
                  <c:v>38870</c:v>
                </c:pt>
                <c:pt idx="850">
                  <c:v>38869</c:v>
                </c:pt>
                <c:pt idx="851">
                  <c:v>38868</c:v>
                </c:pt>
                <c:pt idx="852">
                  <c:v>38867</c:v>
                </c:pt>
                <c:pt idx="853">
                  <c:v>38863</c:v>
                </c:pt>
                <c:pt idx="854">
                  <c:v>38862</c:v>
                </c:pt>
                <c:pt idx="855">
                  <c:v>38861</c:v>
                </c:pt>
                <c:pt idx="856">
                  <c:v>38860</c:v>
                </c:pt>
                <c:pt idx="857">
                  <c:v>38859</c:v>
                </c:pt>
                <c:pt idx="858">
                  <c:v>38856</c:v>
                </c:pt>
                <c:pt idx="859">
                  <c:v>38855</c:v>
                </c:pt>
                <c:pt idx="860">
                  <c:v>38854</c:v>
                </c:pt>
                <c:pt idx="861">
                  <c:v>38853</c:v>
                </c:pt>
                <c:pt idx="862">
                  <c:v>38852</c:v>
                </c:pt>
                <c:pt idx="863">
                  <c:v>38849</c:v>
                </c:pt>
                <c:pt idx="864">
                  <c:v>38848</c:v>
                </c:pt>
                <c:pt idx="865">
                  <c:v>38847</c:v>
                </c:pt>
                <c:pt idx="866">
                  <c:v>38846</c:v>
                </c:pt>
                <c:pt idx="867">
                  <c:v>38845</c:v>
                </c:pt>
                <c:pt idx="868">
                  <c:v>38842</c:v>
                </c:pt>
                <c:pt idx="869">
                  <c:v>38841</c:v>
                </c:pt>
                <c:pt idx="870">
                  <c:v>38840</c:v>
                </c:pt>
                <c:pt idx="871">
                  <c:v>38839</c:v>
                </c:pt>
                <c:pt idx="872">
                  <c:v>38838</c:v>
                </c:pt>
                <c:pt idx="873">
                  <c:v>38835</c:v>
                </c:pt>
                <c:pt idx="874">
                  <c:v>38834</c:v>
                </c:pt>
                <c:pt idx="875">
                  <c:v>38833</c:v>
                </c:pt>
                <c:pt idx="876">
                  <c:v>38832</c:v>
                </c:pt>
                <c:pt idx="877">
                  <c:v>38831</c:v>
                </c:pt>
                <c:pt idx="878">
                  <c:v>38828</c:v>
                </c:pt>
                <c:pt idx="879">
                  <c:v>38827</c:v>
                </c:pt>
                <c:pt idx="880">
                  <c:v>38826</c:v>
                </c:pt>
                <c:pt idx="881">
                  <c:v>38825</c:v>
                </c:pt>
                <c:pt idx="882">
                  <c:v>38824</c:v>
                </c:pt>
                <c:pt idx="883">
                  <c:v>38820</c:v>
                </c:pt>
                <c:pt idx="884">
                  <c:v>38819</c:v>
                </c:pt>
                <c:pt idx="885">
                  <c:v>38818</c:v>
                </c:pt>
                <c:pt idx="886">
                  <c:v>38817</c:v>
                </c:pt>
                <c:pt idx="887">
                  <c:v>38814</c:v>
                </c:pt>
                <c:pt idx="888">
                  <c:v>38813</c:v>
                </c:pt>
                <c:pt idx="889">
                  <c:v>38812</c:v>
                </c:pt>
                <c:pt idx="890">
                  <c:v>38811</c:v>
                </c:pt>
                <c:pt idx="891">
                  <c:v>38810</c:v>
                </c:pt>
                <c:pt idx="892">
                  <c:v>38807</c:v>
                </c:pt>
                <c:pt idx="893">
                  <c:v>38806</c:v>
                </c:pt>
                <c:pt idx="894">
                  <c:v>38805</c:v>
                </c:pt>
                <c:pt idx="895">
                  <c:v>38804</c:v>
                </c:pt>
                <c:pt idx="896">
                  <c:v>38803</c:v>
                </c:pt>
                <c:pt idx="897">
                  <c:v>38800</c:v>
                </c:pt>
                <c:pt idx="898">
                  <c:v>38799</c:v>
                </c:pt>
                <c:pt idx="899">
                  <c:v>38798</c:v>
                </c:pt>
                <c:pt idx="900">
                  <c:v>38797</c:v>
                </c:pt>
                <c:pt idx="901">
                  <c:v>38796</c:v>
                </c:pt>
                <c:pt idx="902">
                  <c:v>38793</c:v>
                </c:pt>
                <c:pt idx="903">
                  <c:v>38792</c:v>
                </c:pt>
                <c:pt idx="904">
                  <c:v>38791</c:v>
                </c:pt>
                <c:pt idx="905">
                  <c:v>38790</c:v>
                </c:pt>
                <c:pt idx="906">
                  <c:v>38789</c:v>
                </c:pt>
                <c:pt idx="907">
                  <c:v>38786</c:v>
                </c:pt>
                <c:pt idx="908">
                  <c:v>38785</c:v>
                </c:pt>
                <c:pt idx="909">
                  <c:v>38784</c:v>
                </c:pt>
                <c:pt idx="910">
                  <c:v>38783</c:v>
                </c:pt>
                <c:pt idx="911">
                  <c:v>38782</c:v>
                </c:pt>
                <c:pt idx="912">
                  <c:v>38779</c:v>
                </c:pt>
                <c:pt idx="913">
                  <c:v>38778</c:v>
                </c:pt>
                <c:pt idx="914">
                  <c:v>38777</c:v>
                </c:pt>
                <c:pt idx="915">
                  <c:v>38776</c:v>
                </c:pt>
                <c:pt idx="916">
                  <c:v>38775</c:v>
                </c:pt>
                <c:pt idx="917">
                  <c:v>38772</c:v>
                </c:pt>
                <c:pt idx="918">
                  <c:v>38771</c:v>
                </c:pt>
                <c:pt idx="919">
                  <c:v>38770</c:v>
                </c:pt>
                <c:pt idx="920">
                  <c:v>38769</c:v>
                </c:pt>
                <c:pt idx="921">
                  <c:v>38765</c:v>
                </c:pt>
                <c:pt idx="922">
                  <c:v>38764</c:v>
                </c:pt>
                <c:pt idx="923">
                  <c:v>38763</c:v>
                </c:pt>
                <c:pt idx="924">
                  <c:v>38762</c:v>
                </c:pt>
                <c:pt idx="925">
                  <c:v>38761</c:v>
                </c:pt>
                <c:pt idx="926">
                  <c:v>38758</c:v>
                </c:pt>
                <c:pt idx="927">
                  <c:v>38757</c:v>
                </c:pt>
                <c:pt idx="928">
                  <c:v>38756</c:v>
                </c:pt>
                <c:pt idx="929">
                  <c:v>38755</c:v>
                </c:pt>
                <c:pt idx="930">
                  <c:v>38754</c:v>
                </c:pt>
                <c:pt idx="931">
                  <c:v>38751</c:v>
                </c:pt>
                <c:pt idx="932">
                  <c:v>38750</c:v>
                </c:pt>
                <c:pt idx="933">
                  <c:v>38749</c:v>
                </c:pt>
                <c:pt idx="934">
                  <c:v>38748</c:v>
                </c:pt>
                <c:pt idx="935">
                  <c:v>38747</c:v>
                </c:pt>
                <c:pt idx="936">
                  <c:v>38744</c:v>
                </c:pt>
                <c:pt idx="937">
                  <c:v>38743</c:v>
                </c:pt>
                <c:pt idx="938">
                  <c:v>38742</c:v>
                </c:pt>
                <c:pt idx="939">
                  <c:v>38741</c:v>
                </c:pt>
                <c:pt idx="940">
                  <c:v>38740</c:v>
                </c:pt>
                <c:pt idx="941">
                  <c:v>38737</c:v>
                </c:pt>
                <c:pt idx="942">
                  <c:v>38736</c:v>
                </c:pt>
                <c:pt idx="943">
                  <c:v>38735</c:v>
                </c:pt>
                <c:pt idx="944">
                  <c:v>38734</c:v>
                </c:pt>
                <c:pt idx="945">
                  <c:v>38730</c:v>
                </c:pt>
                <c:pt idx="946">
                  <c:v>38729</c:v>
                </c:pt>
                <c:pt idx="947">
                  <c:v>38728</c:v>
                </c:pt>
                <c:pt idx="948">
                  <c:v>38727</c:v>
                </c:pt>
                <c:pt idx="949">
                  <c:v>38726</c:v>
                </c:pt>
                <c:pt idx="950">
                  <c:v>38723</c:v>
                </c:pt>
                <c:pt idx="951">
                  <c:v>38722</c:v>
                </c:pt>
                <c:pt idx="952">
                  <c:v>38721</c:v>
                </c:pt>
                <c:pt idx="953">
                  <c:v>38720</c:v>
                </c:pt>
                <c:pt idx="954">
                  <c:v>38716</c:v>
                </c:pt>
                <c:pt idx="955">
                  <c:v>38715</c:v>
                </c:pt>
                <c:pt idx="956">
                  <c:v>38714</c:v>
                </c:pt>
                <c:pt idx="957">
                  <c:v>38713</c:v>
                </c:pt>
                <c:pt idx="958">
                  <c:v>38709</c:v>
                </c:pt>
                <c:pt idx="959">
                  <c:v>38708</c:v>
                </c:pt>
                <c:pt idx="960">
                  <c:v>38707</c:v>
                </c:pt>
                <c:pt idx="961">
                  <c:v>38706</c:v>
                </c:pt>
                <c:pt idx="962">
                  <c:v>38705</c:v>
                </c:pt>
                <c:pt idx="963">
                  <c:v>38702</c:v>
                </c:pt>
                <c:pt idx="964">
                  <c:v>38701</c:v>
                </c:pt>
                <c:pt idx="965">
                  <c:v>38700</c:v>
                </c:pt>
                <c:pt idx="966">
                  <c:v>38699</c:v>
                </c:pt>
                <c:pt idx="967">
                  <c:v>38698</c:v>
                </c:pt>
                <c:pt idx="968">
                  <c:v>38695</c:v>
                </c:pt>
                <c:pt idx="969">
                  <c:v>38694</c:v>
                </c:pt>
                <c:pt idx="970">
                  <c:v>38693</c:v>
                </c:pt>
                <c:pt idx="971">
                  <c:v>38692</c:v>
                </c:pt>
                <c:pt idx="972">
                  <c:v>38691</c:v>
                </c:pt>
                <c:pt idx="973">
                  <c:v>38688</c:v>
                </c:pt>
                <c:pt idx="974">
                  <c:v>38687</c:v>
                </c:pt>
                <c:pt idx="975">
                  <c:v>38686</c:v>
                </c:pt>
                <c:pt idx="976">
                  <c:v>38685</c:v>
                </c:pt>
                <c:pt idx="977">
                  <c:v>38684</c:v>
                </c:pt>
                <c:pt idx="978">
                  <c:v>38681</c:v>
                </c:pt>
                <c:pt idx="979">
                  <c:v>38679</c:v>
                </c:pt>
                <c:pt idx="980">
                  <c:v>38678</c:v>
                </c:pt>
                <c:pt idx="981">
                  <c:v>38677</c:v>
                </c:pt>
                <c:pt idx="982">
                  <c:v>38674</c:v>
                </c:pt>
                <c:pt idx="983">
                  <c:v>38673</c:v>
                </c:pt>
                <c:pt idx="984">
                  <c:v>38672</c:v>
                </c:pt>
                <c:pt idx="985">
                  <c:v>38671</c:v>
                </c:pt>
                <c:pt idx="986">
                  <c:v>38670</c:v>
                </c:pt>
                <c:pt idx="987">
                  <c:v>38667</c:v>
                </c:pt>
                <c:pt idx="988">
                  <c:v>38666</c:v>
                </c:pt>
                <c:pt idx="989">
                  <c:v>38665</c:v>
                </c:pt>
                <c:pt idx="990">
                  <c:v>38664</c:v>
                </c:pt>
                <c:pt idx="991">
                  <c:v>38663</c:v>
                </c:pt>
                <c:pt idx="992">
                  <c:v>38660</c:v>
                </c:pt>
                <c:pt idx="993">
                  <c:v>38659</c:v>
                </c:pt>
                <c:pt idx="994">
                  <c:v>38658</c:v>
                </c:pt>
                <c:pt idx="995">
                  <c:v>38657</c:v>
                </c:pt>
                <c:pt idx="996">
                  <c:v>38656</c:v>
                </c:pt>
                <c:pt idx="997">
                  <c:v>38653</c:v>
                </c:pt>
                <c:pt idx="998">
                  <c:v>38652</c:v>
                </c:pt>
                <c:pt idx="999">
                  <c:v>38651</c:v>
                </c:pt>
                <c:pt idx="1000">
                  <c:v>38650</c:v>
                </c:pt>
                <c:pt idx="1001">
                  <c:v>38649</c:v>
                </c:pt>
                <c:pt idx="1002">
                  <c:v>38646</c:v>
                </c:pt>
                <c:pt idx="1003">
                  <c:v>38645</c:v>
                </c:pt>
                <c:pt idx="1004">
                  <c:v>38644</c:v>
                </c:pt>
                <c:pt idx="1005">
                  <c:v>38643</c:v>
                </c:pt>
                <c:pt idx="1006">
                  <c:v>38642</c:v>
                </c:pt>
                <c:pt idx="1007">
                  <c:v>38639</c:v>
                </c:pt>
                <c:pt idx="1008">
                  <c:v>38638</c:v>
                </c:pt>
                <c:pt idx="1009">
                  <c:v>38637</c:v>
                </c:pt>
                <c:pt idx="1010">
                  <c:v>38636</c:v>
                </c:pt>
                <c:pt idx="1011">
                  <c:v>38635</c:v>
                </c:pt>
                <c:pt idx="1012">
                  <c:v>38632</c:v>
                </c:pt>
                <c:pt idx="1013">
                  <c:v>38631</c:v>
                </c:pt>
                <c:pt idx="1014">
                  <c:v>38630</c:v>
                </c:pt>
                <c:pt idx="1015">
                  <c:v>38629</c:v>
                </c:pt>
                <c:pt idx="1016">
                  <c:v>38628</c:v>
                </c:pt>
                <c:pt idx="1017">
                  <c:v>38625</c:v>
                </c:pt>
                <c:pt idx="1018">
                  <c:v>38624</c:v>
                </c:pt>
                <c:pt idx="1019">
                  <c:v>38623</c:v>
                </c:pt>
                <c:pt idx="1020">
                  <c:v>38622</c:v>
                </c:pt>
                <c:pt idx="1021">
                  <c:v>38621</c:v>
                </c:pt>
                <c:pt idx="1022">
                  <c:v>38618</c:v>
                </c:pt>
                <c:pt idx="1023">
                  <c:v>38617</c:v>
                </c:pt>
                <c:pt idx="1024">
                  <c:v>38616</c:v>
                </c:pt>
                <c:pt idx="1025">
                  <c:v>38615</c:v>
                </c:pt>
                <c:pt idx="1026">
                  <c:v>38614</c:v>
                </c:pt>
                <c:pt idx="1027">
                  <c:v>38611</c:v>
                </c:pt>
                <c:pt idx="1028">
                  <c:v>38610</c:v>
                </c:pt>
                <c:pt idx="1029">
                  <c:v>38609</c:v>
                </c:pt>
                <c:pt idx="1030">
                  <c:v>38608</c:v>
                </c:pt>
                <c:pt idx="1031">
                  <c:v>38607</c:v>
                </c:pt>
                <c:pt idx="1032">
                  <c:v>38604</c:v>
                </c:pt>
                <c:pt idx="1033">
                  <c:v>38603</c:v>
                </c:pt>
                <c:pt idx="1034">
                  <c:v>38602</c:v>
                </c:pt>
                <c:pt idx="1035">
                  <c:v>38601</c:v>
                </c:pt>
                <c:pt idx="1036">
                  <c:v>38597</c:v>
                </c:pt>
                <c:pt idx="1037">
                  <c:v>38596</c:v>
                </c:pt>
                <c:pt idx="1038">
                  <c:v>38595</c:v>
                </c:pt>
                <c:pt idx="1039">
                  <c:v>38594</c:v>
                </c:pt>
                <c:pt idx="1040">
                  <c:v>38593</c:v>
                </c:pt>
                <c:pt idx="1041">
                  <c:v>38590</c:v>
                </c:pt>
                <c:pt idx="1042">
                  <c:v>38589</c:v>
                </c:pt>
                <c:pt idx="1043">
                  <c:v>38588</c:v>
                </c:pt>
                <c:pt idx="1044">
                  <c:v>38587</c:v>
                </c:pt>
                <c:pt idx="1045">
                  <c:v>38586</c:v>
                </c:pt>
                <c:pt idx="1046">
                  <c:v>38583</c:v>
                </c:pt>
                <c:pt idx="1047">
                  <c:v>38582</c:v>
                </c:pt>
                <c:pt idx="1048">
                  <c:v>38581</c:v>
                </c:pt>
                <c:pt idx="1049">
                  <c:v>38580</c:v>
                </c:pt>
                <c:pt idx="1050">
                  <c:v>38579</c:v>
                </c:pt>
                <c:pt idx="1051">
                  <c:v>38576</c:v>
                </c:pt>
                <c:pt idx="1052">
                  <c:v>38575</c:v>
                </c:pt>
                <c:pt idx="1053">
                  <c:v>38574</c:v>
                </c:pt>
                <c:pt idx="1054">
                  <c:v>38573</c:v>
                </c:pt>
                <c:pt idx="1055">
                  <c:v>38572</c:v>
                </c:pt>
                <c:pt idx="1056">
                  <c:v>38569</c:v>
                </c:pt>
                <c:pt idx="1057">
                  <c:v>38568</c:v>
                </c:pt>
                <c:pt idx="1058">
                  <c:v>38567</c:v>
                </c:pt>
                <c:pt idx="1059">
                  <c:v>38566</c:v>
                </c:pt>
                <c:pt idx="1060">
                  <c:v>38565</c:v>
                </c:pt>
                <c:pt idx="1061">
                  <c:v>38562</c:v>
                </c:pt>
                <c:pt idx="1062">
                  <c:v>38561</c:v>
                </c:pt>
                <c:pt idx="1063">
                  <c:v>38560</c:v>
                </c:pt>
                <c:pt idx="1064">
                  <c:v>38559</c:v>
                </c:pt>
                <c:pt idx="1065">
                  <c:v>38558</c:v>
                </c:pt>
                <c:pt idx="1066">
                  <c:v>38555</c:v>
                </c:pt>
                <c:pt idx="1067">
                  <c:v>38554</c:v>
                </c:pt>
                <c:pt idx="1068">
                  <c:v>38553</c:v>
                </c:pt>
                <c:pt idx="1069">
                  <c:v>38552</c:v>
                </c:pt>
                <c:pt idx="1070">
                  <c:v>38551</c:v>
                </c:pt>
                <c:pt idx="1071">
                  <c:v>38548</c:v>
                </c:pt>
                <c:pt idx="1072">
                  <c:v>38547</c:v>
                </c:pt>
                <c:pt idx="1073">
                  <c:v>38546</c:v>
                </c:pt>
                <c:pt idx="1074">
                  <c:v>38545</c:v>
                </c:pt>
                <c:pt idx="1075">
                  <c:v>38544</c:v>
                </c:pt>
                <c:pt idx="1076">
                  <c:v>38541</c:v>
                </c:pt>
                <c:pt idx="1077">
                  <c:v>38540</c:v>
                </c:pt>
                <c:pt idx="1078">
                  <c:v>38539</c:v>
                </c:pt>
                <c:pt idx="1079">
                  <c:v>38538</c:v>
                </c:pt>
                <c:pt idx="1080">
                  <c:v>38534</c:v>
                </c:pt>
                <c:pt idx="1081">
                  <c:v>38533</c:v>
                </c:pt>
                <c:pt idx="1082">
                  <c:v>38532</c:v>
                </c:pt>
                <c:pt idx="1083">
                  <c:v>38531</c:v>
                </c:pt>
                <c:pt idx="1084">
                  <c:v>38530</c:v>
                </c:pt>
                <c:pt idx="1085">
                  <c:v>38527</c:v>
                </c:pt>
                <c:pt idx="1086">
                  <c:v>38526</c:v>
                </c:pt>
                <c:pt idx="1087">
                  <c:v>38525</c:v>
                </c:pt>
                <c:pt idx="1088">
                  <c:v>38524</c:v>
                </c:pt>
                <c:pt idx="1089">
                  <c:v>38523</c:v>
                </c:pt>
                <c:pt idx="1090">
                  <c:v>38520</c:v>
                </c:pt>
                <c:pt idx="1091">
                  <c:v>38519</c:v>
                </c:pt>
                <c:pt idx="1092">
                  <c:v>38518</c:v>
                </c:pt>
                <c:pt idx="1093">
                  <c:v>38517</c:v>
                </c:pt>
                <c:pt idx="1094">
                  <c:v>38516</c:v>
                </c:pt>
                <c:pt idx="1095">
                  <c:v>38513</c:v>
                </c:pt>
                <c:pt idx="1096">
                  <c:v>38512</c:v>
                </c:pt>
                <c:pt idx="1097">
                  <c:v>38511</c:v>
                </c:pt>
                <c:pt idx="1098">
                  <c:v>38510</c:v>
                </c:pt>
                <c:pt idx="1099">
                  <c:v>38509</c:v>
                </c:pt>
                <c:pt idx="1100">
                  <c:v>38506</c:v>
                </c:pt>
                <c:pt idx="1101">
                  <c:v>38505</c:v>
                </c:pt>
                <c:pt idx="1102">
                  <c:v>38504</c:v>
                </c:pt>
                <c:pt idx="1103">
                  <c:v>38503</c:v>
                </c:pt>
                <c:pt idx="1104">
                  <c:v>38499</c:v>
                </c:pt>
                <c:pt idx="1105">
                  <c:v>38498</c:v>
                </c:pt>
                <c:pt idx="1106">
                  <c:v>38497</c:v>
                </c:pt>
                <c:pt idx="1107">
                  <c:v>38496</c:v>
                </c:pt>
                <c:pt idx="1108">
                  <c:v>38495</c:v>
                </c:pt>
                <c:pt idx="1109">
                  <c:v>38492</c:v>
                </c:pt>
                <c:pt idx="1110">
                  <c:v>38491</c:v>
                </c:pt>
                <c:pt idx="1111">
                  <c:v>38490</c:v>
                </c:pt>
                <c:pt idx="1112">
                  <c:v>38489</c:v>
                </c:pt>
                <c:pt idx="1113">
                  <c:v>38488</c:v>
                </c:pt>
                <c:pt idx="1114">
                  <c:v>38485</c:v>
                </c:pt>
                <c:pt idx="1115">
                  <c:v>38484</c:v>
                </c:pt>
                <c:pt idx="1116">
                  <c:v>38483</c:v>
                </c:pt>
                <c:pt idx="1117">
                  <c:v>38482</c:v>
                </c:pt>
                <c:pt idx="1118">
                  <c:v>38481</c:v>
                </c:pt>
                <c:pt idx="1119">
                  <c:v>38478</c:v>
                </c:pt>
                <c:pt idx="1120">
                  <c:v>38477</c:v>
                </c:pt>
                <c:pt idx="1121">
                  <c:v>38476</c:v>
                </c:pt>
                <c:pt idx="1122">
                  <c:v>38475</c:v>
                </c:pt>
                <c:pt idx="1123">
                  <c:v>38474</c:v>
                </c:pt>
                <c:pt idx="1124">
                  <c:v>38471</c:v>
                </c:pt>
                <c:pt idx="1125">
                  <c:v>38470</c:v>
                </c:pt>
                <c:pt idx="1126">
                  <c:v>38469</c:v>
                </c:pt>
                <c:pt idx="1127">
                  <c:v>38468</c:v>
                </c:pt>
                <c:pt idx="1128">
                  <c:v>38467</c:v>
                </c:pt>
                <c:pt idx="1129">
                  <c:v>38464</c:v>
                </c:pt>
                <c:pt idx="1130">
                  <c:v>38463</c:v>
                </c:pt>
                <c:pt idx="1131">
                  <c:v>38462</c:v>
                </c:pt>
                <c:pt idx="1132">
                  <c:v>38461</c:v>
                </c:pt>
                <c:pt idx="1133">
                  <c:v>38460</c:v>
                </c:pt>
                <c:pt idx="1134">
                  <c:v>38457</c:v>
                </c:pt>
                <c:pt idx="1135">
                  <c:v>38456</c:v>
                </c:pt>
                <c:pt idx="1136">
                  <c:v>38455</c:v>
                </c:pt>
                <c:pt idx="1137">
                  <c:v>38454</c:v>
                </c:pt>
                <c:pt idx="1138">
                  <c:v>38453</c:v>
                </c:pt>
                <c:pt idx="1139">
                  <c:v>38450</c:v>
                </c:pt>
                <c:pt idx="1140">
                  <c:v>38449</c:v>
                </c:pt>
                <c:pt idx="1141">
                  <c:v>38448</c:v>
                </c:pt>
                <c:pt idx="1142">
                  <c:v>38447</c:v>
                </c:pt>
                <c:pt idx="1143">
                  <c:v>38446</c:v>
                </c:pt>
                <c:pt idx="1144">
                  <c:v>38443</c:v>
                </c:pt>
                <c:pt idx="1145">
                  <c:v>38442</c:v>
                </c:pt>
                <c:pt idx="1146">
                  <c:v>38441</c:v>
                </c:pt>
                <c:pt idx="1147">
                  <c:v>38440</c:v>
                </c:pt>
                <c:pt idx="1148">
                  <c:v>38439</c:v>
                </c:pt>
                <c:pt idx="1149">
                  <c:v>38435</c:v>
                </c:pt>
                <c:pt idx="1150">
                  <c:v>38434</c:v>
                </c:pt>
                <c:pt idx="1151">
                  <c:v>38433</c:v>
                </c:pt>
                <c:pt idx="1152">
                  <c:v>38432</c:v>
                </c:pt>
                <c:pt idx="1153">
                  <c:v>38429</c:v>
                </c:pt>
                <c:pt idx="1154">
                  <c:v>38428</c:v>
                </c:pt>
                <c:pt idx="1155">
                  <c:v>38427</c:v>
                </c:pt>
                <c:pt idx="1156">
                  <c:v>38426</c:v>
                </c:pt>
                <c:pt idx="1157">
                  <c:v>38425</c:v>
                </c:pt>
                <c:pt idx="1158">
                  <c:v>38422</c:v>
                </c:pt>
                <c:pt idx="1159">
                  <c:v>38421</c:v>
                </c:pt>
                <c:pt idx="1160">
                  <c:v>38420</c:v>
                </c:pt>
                <c:pt idx="1161">
                  <c:v>38419</c:v>
                </c:pt>
                <c:pt idx="1162">
                  <c:v>38418</c:v>
                </c:pt>
                <c:pt idx="1163">
                  <c:v>38415</c:v>
                </c:pt>
                <c:pt idx="1164">
                  <c:v>38414</c:v>
                </c:pt>
                <c:pt idx="1165">
                  <c:v>38413</c:v>
                </c:pt>
                <c:pt idx="1166">
                  <c:v>38412</c:v>
                </c:pt>
                <c:pt idx="1167">
                  <c:v>38411</c:v>
                </c:pt>
                <c:pt idx="1168">
                  <c:v>38408</c:v>
                </c:pt>
                <c:pt idx="1169">
                  <c:v>38407</c:v>
                </c:pt>
                <c:pt idx="1170">
                  <c:v>38406</c:v>
                </c:pt>
                <c:pt idx="1171">
                  <c:v>38405</c:v>
                </c:pt>
                <c:pt idx="1172">
                  <c:v>38401</c:v>
                </c:pt>
                <c:pt idx="1173">
                  <c:v>38400</c:v>
                </c:pt>
                <c:pt idx="1174">
                  <c:v>38399</c:v>
                </c:pt>
                <c:pt idx="1175">
                  <c:v>38398</c:v>
                </c:pt>
                <c:pt idx="1176">
                  <c:v>38397</c:v>
                </c:pt>
                <c:pt idx="1177">
                  <c:v>38394</c:v>
                </c:pt>
                <c:pt idx="1178">
                  <c:v>38393</c:v>
                </c:pt>
                <c:pt idx="1179">
                  <c:v>38392</c:v>
                </c:pt>
                <c:pt idx="1180">
                  <c:v>38391</c:v>
                </c:pt>
                <c:pt idx="1181">
                  <c:v>38390</c:v>
                </c:pt>
                <c:pt idx="1182">
                  <c:v>38387</c:v>
                </c:pt>
                <c:pt idx="1183">
                  <c:v>38386</c:v>
                </c:pt>
                <c:pt idx="1184">
                  <c:v>38385</c:v>
                </c:pt>
                <c:pt idx="1185">
                  <c:v>38384</c:v>
                </c:pt>
                <c:pt idx="1186">
                  <c:v>38383</c:v>
                </c:pt>
                <c:pt idx="1187">
                  <c:v>38380</c:v>
                </c:pt>
                <c:pt idx="1188">
                  <c:v>38379</c:v>
                </c:pt>
                <c:pt idx="1189">
                  <c:v>38378</c:v>
                </c:pt>
                <c:pt idx="1190">
                  <c:v>38377</c:v>
                </c:pt>
                <c:pt idx="1191">
                  <c:v>38376</c:v>
                </c:pt>
                <c:pt idx="1192">
                  <c:v>38373</c:v>
                </c:pt>
                <c:pt idx="1193">
                  <c:v>38372</c:v>
                </c:pt>
                <c:pt idx="1194">
                  <c:v>38371</c:v>
                </c:pt>
                <c:pt idx="1195">
                  <c:v>38370</c:v>
                </c:pt>
                <c:pt idx="1196">
                  <c:v>38366</c:v>
                </c:pt>
                <c:pt idx="1197">
                  <c:v>38365</c:v>
                </c:pt>
                <c:pt idx="1198">
                  <c:v>38364</c:v>
                </c:pt>
                <c:pt idx="1199">
                  <c:v>38363</c:v>
                </c:pt>
                <c:pt idx="1200">
                  <c:v>38362</c:v>
                </c:pt>
                <c:pt idx="1201">
                  <c:v>38359</c:v>
                </c:pt>
                <c:pt idx="1202">
                  <c:v>38358</c:v>
                </c:pt>
                <c:pt idx="1203">
                  <c:v>38357</c:v>
                </c:pt>
                <c:pt idx="1204">
                  <c:v>38356</c:v>
                </c:pt>
                <c:pt idx="1205">
                  <c:v>38355</c:v>
                </c:pt>
                <c:pt idx="1206">
                  <c:v>38352</c:v>
                </c:pt>
                <c:pt idx="1207">
                  <c:v>38351</c:v>
                </c:pt>
                <c:pt idx="1208">
                  <c:v>38350</c:v>
                </c:pt>
                <c:pt idx="1209">
                  <c:v>38349</c:v>
                </c:pt>
                <c:pt idx="1210">
                  <c:v>38348</c:v>
                </c:pt>
                <c:pt idx="1211">
                  <c:v>38344</c:v>
                </c:pt>
                <c:pt idx="1212">
                  <c:v>38343</c:v>
                </c:pt>
                <c:pt idx="1213">
                  <c:v>38342</c:v>
                </c:pt>
                <c:pt idx="1214">
                  <c:v>38341</c:v>
                </c:pt>
                <c:pt idx="1215">
                  <c:v>38338</c:v>
                </c:pt>
                <c:pt idx="1216">
                  <c:v>38337</c:v>
                </c:pt>
                <c:pt idx="1217">
                  <c:v>38336</c:v>
                </c:pt>
                <c:pt idx="1218">
                  <c:v>38335</c:v>
                </c:pt>
                <c:pt idx="1219">
                  <c:v>38334</c:v>
                </c:pt>
                <c:pt idx="1220">
                  <c:v>38331</c:v>
                </c:pt>
                <c:pt idx="1221">
                  <c:v>38330</c:v>
                </c:pt>
                <c:pt idx="1222">
                  <c:v>38329</c:v>
                </c:pt>
                <c:pt idx="1223">
                  <c:v>38328</c:v>
                </c:pt>
                <c:pt idx="1224">
                  <c:v>38327</c:v>
                </c:pt>
                <c:pt idx="1225">
                  <c:v>38324</c:v>
                </c:pt>
                <c:pt idx="1226">
                  <c:v>38323</c:v>
                </c:pt>
                <c:pt idx="1227">
                  <c:v>38322</c:v>
                </c:pt>
                <c:pt idx="1228">
                  <c:v>38321</c:v>
                </c:pt>
                <c:pt idx="1229">
                  <c:v>38320</c:v>
                </c:pt>
                <c:pt idx="1230">
                  <c:v>38317</c:v>
                </c:pt>
                <c:pt idx="1231">
                  <c:v>38315</c:v>
                </c:pt>
                <c:pt idx="1232">
                  <c:v>38314</c:v>
                </c:pt>
                <c:pt idx="1233">
                  <c:v>38313</c:v>
                </c:pt>
                <c:pt idx="1234">
                  <c:v>38310</c:v>
                </c:pt>
                <c:pt idx="1235">
                  <c:v>38309</c:v>
                </c:pt>
                <c:pt idx="1236">
                  <c:v>38308</c:v>
                </c:pt>
                <c:pt idx="1237">
                  <c:v>38307</c:v>
                </c:pt>
                <c:pt idx="1238">
                  <c:v>38306</c:v>
                </c:pt>
                <c:pt idx="1239">
                  <c:v>38303</c:v>
                </c:pt>
                <c:pt idx="1240">
                  <c:v>38302</c:v>
                </c:pt>
                <c:pt idx="1241">
                  <c:v>38301</c:v>
                </c:pt>
                <c:pt idx="1242">
                  <c:v>38300</c:v>
                </c:pt>
                <c:pt idx="1243">
                  <c:v>38299</c:v>
                </c:pt>
                <c:pt idx="1244">
                  <c:v>38296</c:v>
                </c:pt>
                <c:pt idx="1245">
                  <c:v>38295</c:v>
                </c:pt>
                <c:pt idx="1246">
                  <c:v>38294</c:v>
                </c:pt>
                <c:pt idx="1247">
                  <c:v>38293</c:v>
                </c:pt>
                <c:pt idx="1248">
                  <c:v>38292</c:v>
                </c:pt>
                <c:pt idx="1249">
                  <c:v>38289</c:v>
                </c:pt>
                <c:pt idx="1250">
                  <c:v>38288</c:v>
                </c:pt>
                <c:pt idx="1251">
                  <c:v>38287</c:v>
                </c:pt>
                <c:pt idx="1252">
                  <c:v>38286</c:v>
                </c:pt>
                <c:pt idx="1253">
                  <c:v>38285</c:v>
                </c:pt>
                <c:pt idx="1254">
                  <c:v>38282</c:v>
                </c:pt>
                <c:pt idx="1255">
                  <c:v>38281</c:v>
                </c:pt>
                <c:pt idx="1256">
                  <c:v>38280</c:v>
                </c:pt>
                <c:pt idx="1257">
                  <c:v>38279</c:v>
                </c:pt>
                <c:pt idx="1258">
                  <c:v>38278</c:v>
                </c:pt>
                <c:pt idx="1259">
                  <c:v>38275</c:v>
                </c:pt>
                <c:pt idx="1260">
                  <c:v>38274</c:v>
                </c:pt>
                <c:pt idx="1261">
                  <c:v>38273</c:v>
                </c:pt>
                <c:pt idx="1262">
                  <c:v>38272</c:v>
                </c:pt>
                <c:pt idx="1263">
                  <c:v>38271</c:v>
                </c:pt>
                <c:pt idx="1264">
                  <c:v>38268</c:v>
                </c:pt>
                <c:pt idx="1265">
                  <c:v>38267</c:v>
                </c:pt>
                <c:pt idx="1266">
                  <c:v>38266</c:v>
                </c:pt>
                <c:pt idx="1267">
                  <c:v>38265</c:v>
                </c:pt>
                <c:pt idx="1268">
                  <c:v>38264</c:v>
                </c:pt>
                <c:pt idx="1269">
                  <c:v>38261</c:v>
                </c:pt>
                <c:pt idx="1270">
                  <c:v>38260</c:v>
                </c:pt>
                <c:pt idx="1271">
                  <c:v>38259</c:v>
                </c:pt>
                <c:pt idx="1272">
                  <c:v>38258</c:v>
                </c:pt>
                <c:pt idx="1273">
                  <c:v>38257</c:v>
                </c:pt>
                <c:pt idx="1274">
                  <c:v>38254</c:v>
                </c:pt>
                <c:pt idx="1275">
                  <c:v>38253</c:v>
                </c:pt>
                <c:pt idx="1276">
                  <c:v>38252</c:v>
                </c:pt>
                <c:pt idx="1277">
                  <c:v>38251</c:v>
                </c:pt>
                <c:pt idx="1278">
                  <c:v>38250</c:v>
                </c:pt>
                <c:pt idx="1279">
                  <c:v>38247</c:v>
                </c:pt>
                <c:pt idx="1280">
                  <c:v>38246</c:v>
                </c:pt>
                <c:pt idx="1281">
                  <c:v>38245</c:v>
                </c:pt>
                <c:pt idx="1282">
                  <c:v>38244</c:v>
                </c:pt>
                <c:pt idx="1283">
                  <c:v>38243</c:v>
                </c:pt>
                <c:pt idx="1284">
                  <c:v>38240</c:v>
                </c:pt>
                <c:pt idx="1285">
                  <c:v>38239</c:v>
                </c:pt>
                <c:pt idx="1286">
                  <c:v>38238</c:v>
                </c:pt>
                <c:pt idx="1287">
                  <c:v>38237</c:v>
                </c:pt>
                <c:pt idx="1288">
                  <c:v>38233</c:v>
                </c:pt>
                <c:pt idx="1289">
                  <c:v>38232</c:v>
                </c:pt>
                <c:pt idx="1290">
                  <c:v>38231</c:v>
                </c:pt>
                <c:pt idx="1291">
                  <c:v>38230</c:v>
                </c:pt>
                <c:pt idx="1292">
                  <c:v>38229</c:v>
                </c:pt>
                <c:pt idx="1293">
                  <c:v>38226</c:v>
                </c:pt>
                <c:pt idx="1294">
                  <c:v>38225</c:v>
                </c:pt>
                <c:pt idx="1295">
                  <c:v>38224</c:v>
                </c:pt>
                <c:pt idx="1296">
                  <c:v>38223</c:v>
                </c:pt>
                <c:pt idx="1297">
                  <c:v>38222</c:v>
                </c:pt>
                <c:pt idx="1298">
                  <c:v>38219</c:v>
                </c:pt>
                <c:pt idx="1299">
                  <c:v>38218</c:v>
                </c:pt>
                <c:pt idx="1300">
                  <c:v>38217</c:v>
                </c:pt>
                <c:pt idx="1301">
                  <c:v>38216</c:v>
                </c:pt>
                <c:pt idx="1302">
                  <c:v>38215</c:v>
                </c:pt>
                <c:pt idx="1303">
                  <c:v>38212</c:v>
                </c:pt>
                <c:pt idx="1304">
                  <c:v>38211</c:v>
                </c:pt>
                <c:pt idx="1305">
                  <c:v>38210</c:v>
                </c:pt>
                <c:pt idx="1306">
                  <c:v>38209</c:v>
                </c:pt>
                <c:pt idx="1307">
                  <c:v>38208</c:v>
                </c:pt>
                <c:pt idx="1308">
                  <c:v>38205</c:v>
                </c:pt>
                <c:pt idx="1309">
                  <c:v>38204</c:v>
                </c:pt>
                <c:pt idx="1310">
                  <c:v>38203</c:v>
                </c:pt>
                <c:pt idx="1311">
                  <c:v>38202</c:v>
                </c:pt>
                <c:pt idx="1312">
                  <c:v>38201</c:v>
                </c:pt>
                <c:pt idx="1313">
                  <c:v>38198</c:v>
                </c:pt>
                <c:pt idx="1314">
                  <c:v>38197</c:v>
                </c:pt>
                <c:pt idx="1315">
                  <c:v>38196</c:v>
                </c:pt>
                <c:pt idx="1316">
                  <c:v>38195</c:v>
                </c:pt>
                <c:pt idx="1317">
                  <c:v>38194</c:v>
                </c:pt>
                <c:pt idx="1318">
                  <c:v>38191</c:v>
                </c:pt>
                <c:pt idx="1319">
                  <c:v>38190</c:v>
                </c:pt>
                <c:pt idx="1320">
                  <c:v>38189</c:v>
                </c:pt>
                <c:pt idx="1321">
                  <c:v>38188</c:v>
                </c:pt>
                <c:pt idx="1322">
                  <c:v>38187</c:v>
                </c:pt>
                <c:pt idx="1323">
                  <c:v>38184</c:v>
                </c:pt>
                <c:pt idx="1324">
                  <c:v>38183</c:v>
                </c:pt>
                <c:pt idx="1325">
                  <c:v>38182</c:v>
                </c:pt>
                <c:pt idx="1326">
                  <c:v>38181</c:v>
                </c:pt>
                <c:pt idx="1327">
                  <c:v>38180</c:v>
                </c:pt>
                <c:pt idx="1328">
                  <c:v>38177</c:v>
                </c:pt>
                <c:pt idx="1329">
                  <c:v>38176</c:v>
                </c:pt>
                <c:pt idx="1330">
                  <c:v>38175</c:v>
                </c:pt>
                <c:pt idx="1331">
                  <c:v>38174</c:v>
                </c:pt>
                <c:pt idx="1332">
                  <c:v>38170</c:v>
                </c:pt>
                <c:pt idx="1333">
                  <c:v>38169</c:v>
                </c:pt>
                <c:pt idx="1334">
                  <c:v>38168</c:v>
                </c:pt>
                <c:pt idx="1335">
                  <c:v>38167</c:v>
                </c:pt>
                <c:pt idx="1336">
                  <c:v>38166</c:v>
                </c:pt>
                <c:pt idx="1337">
                  <c:v>38163</c:v>
                </c:pt>
                <c:pt idx="1338">
                  <c:v>38162</c:v>
                </c:pt>
                <c:pt idx="1339">
                  <c:v>38161</c:v>
                </c:pt>
                <c:pt idx="1340">
                  <c:v>38160</c:v>
                </c:pt>
                <c:pt idx="1341">
                  <c:v>38159</c:v>
                </c:pt>
                <c:pt idx="1342">
                  <c:v>38156</c:v>
                </c:pt>
                <c:pt idx="1343">
                  <c:v>38155</c:v>
                </c:pt>
                <c:pt idx="1344">
                  <c:v>38154</c:v>
                </c:pt>
                <c:pt idx="1345">
                  <c:v>38153</c:v>
                </c:pt>
                <c:pt idx="1346">
                  <c:v>38152</c:v>
                </c:pt>
                <c:pt idx="1347">
                  <c:v>38148</c:v>
                </c:pt>
                <c:pt idx="1348">
                  <c:v>38147</c:v>
                </c:pt>
                <c:pt idx="1349">
                  <c:v>38146</c:v>
                </c:pt>
                <c:pt idx="1350">
                  <c:v>38145</c:v>
                </c:pt>
                <c:pt idx="1351">
                  <c:v>38142</c:v>
                </c:pt>
                <c:pt idx="1352">
                  <c:v>38141</c:v>
                </c:pt>
                <c:pt idx="1353">
                  <c:v>38140</c:v>
                </c:pt>
                <c:pt idx="1354">
                  <c:v>38139</c:v>
                </c:pt>
                <c:pt idx="1355">
                  <c:v>38135</c:v>
                </c:pt>
                <c:pt idx="1356">
                  <c:v>38134</c:v>
                </c:pt>
                <c:pt idx="1357">
                  <c:v>38133</c:v>
                </c:pt>
                <c:pt idx="1358">
                  <c:v>38132</c:v>
                </c:pt>
                <c:pt idx="1359">
                  <c:v>38131</c:v>
                </c:pt>
                <c:pt idx="1360">
                  <c:v>38128</c:v>
                </c:pt>
                <c:pt idx="1361">
                  <c:v>38127</c:v>
                </c:pt>
                <c:pt idx="1362">
                  <c:v>38126</c:v>
                </c:pt>
                <c:pt idx="1363">
                  <c:v>38125</c:v>
                </c:pt>
                <c:pt idx="1364">
                  <c:v>38124</c:v>
                </c:pt>
                <c:pt idx="1365">
                  <c:v>38121</c:v>
                </c:pt>
                <c:pt idx="1366">
                  <c:v>38120</c:v>
                </c:pt>
                <c:pt idx="1367">
                  <c:v>38119</c:v>
                </c:pt>
                <c:pt idx="1368">
                  <c:v>38118</c:v>
                </c:pt>
                <c:pt idx="1369">
                  <c:v>38117</c:v>
                </c:pt>
                <c:pt idx="1370">
                  <c:v>38114</c:v>
                </c:pt>
                <c:pt idx="1371">
                  <c:v>38113</c:v>
                </c:pt>
                <c:pt idx="1372">
                  <c:v>38112</c:v>
                </c:pt>
                <c:pt idx="1373">
                  <c:v>38111</c:v>
                </c:pt>
                <c:pt idx="1374">
                  <c:v>38110</c:v>
                </c:pt>
                <c:pt idx="1375">
                  <c:v>38107</c:v>
                </c:pt>
                <c:pt idx="1376">
                  <c:v>38106</c:v>
                </c:pt>
                <c:pt idx="1377">
                  <c:v>38105</c:v>
                </c:pt>
                <c:pt idx="1378">
                  <c:v>38104</c:v>
                </c:pt>
                <c:pt idx="1379">
                  <c:v>38103</c:v>
                </c:pt>
                <c:pt idx="1380">
                  <c:v>38100</c:v>
                </c:pt>
                <c:pt idx="1381">
                  <c:v>38099</c:v>
                </c:pt>
                <c:pt idx="1382">
                  <c:v>38098</c:v>
                </c:pt>
                <c:pt idx="1383">
                  <c:v>38097</c:v>
                </c:pt>
                <c:pt idx="1384">
                  <c:v>38096</c:v>
                </c:pt>
                <c:pt idx="1385">
                  <c:v>38093</c:v>
                </c:pt>
                <c:pt idx="1386">
                  <c:v>38092</c:v>
                </c:pt>
                <c:pt idx="1387">
                  <c:v>38091</c:v>
                </c:pt>
                <c:pt idx="1388">
                  <c:v>38090</c:v>
                </c:pt>
                <c:pt idx="1389">
                  <c:v>38089</c:v>
                </c:pt>
                <c:pt idx="1390">
                  <c:v>38085</c:v>
                </c:pt>
                <c:pt idx="1391">
                  <c:v>38084</c:v>
                </c:pt>
                <c:pt idx="1392">
                  <c:v>38083</c:v>
                </c:pt>
                <c:pt idx="1393">
                  <c:v>38082</c:v>
                </c:pt>
                <c:pt idx="1394">
                  <c:v>38079</c:v>
                </c:pt>
                <c:pt idx="1395">
                  <c:v>38078</c:v>
                </c:pt>
                <c:pt idx="1396">
                  <c:v>38077</c:v>
                </c:pt>
                <c:pt idx="1397">
                  <c:v>38076</c:v>
                </c:pt>
                <c:pt idx="1398">
                  <c:v>38075</c:v>
                </c:pt>
                <c:pt idx="1399">
                  <c:v>38072</c:v>
                </c:pt>
                <c:pt idx="1400">
                  <c:v>38071</c:v>
                </c:pt>
                <c:pt idx="1401">
                  <c:v>38070</c:v>
                </c:pt>
                <c:pt idx="1402">
                  <c:v>38069</c:v>
                </c:pt>
                <c:pt idx="1403">
                  <c:v>38068</c:v>
                </c:pt>
                <c:pt idx="1404">
                  <c:v>38065</c:v>
                </c:pt>
                <c:pt idx="1405">
                  <c:v>38064</c:v>
                </c:pt>
                <c:pt idx="1406">
                  <c:v>38063</c:v>
                </c:pt>
                <c:pt idx="1407">
                  <c:v>38062</c:v>
                </c:pt>
                <c:pt idx="1408">
                  <c:v>38061</c:v>
                </c:pt>
                <c:pt idx="1409">
                  <c:v>38058</c:v>
                </c:pt>
                <c:pt idx="1410">
                  <c:v>38057</c:v>
                </c:pt>
                <c:pt idx="1411">
                  <c:v>38056</c:v>
                </c:pt>
                <c:pt idx="1412">
                  <c:v>38055</c:v>
                </c:pt>
                <c:pt idx="1413">
                  <c:v>38054</c:v>
                </c:pt>
                <c:pt idx="1414">
                  <c:v>38051</c:v>
                </c:pt>
                <c:pt idx="1415">
                  <c:v>38050</c:v>
                </c:pt>
                <c:pt idx="1416">
                  <c:v>38049</c:v>
                </c:pt>
                <c:pt idx="1417">
                  <c:v>38048</c:v>
                </c:pt>
                <c:pt idx="1418">
                  <c:v>38047</c:v>
                </c:pt>
                <c:pt idx="1419">
                  <c:v>38044</c:v>
                </c:pt>
                <c:pt idx="1420">
                  <c:v>38043</c:v>
                </c:pt>
                <c:pt idx="1421">
                  <c:v>38042</c:v>
                </c:pt>
                <c:pt idx="1422">
                  <c:v>38041</c:v>
                </c:pt>
                <c:pt idx="1423">
                  <c:v>38040</c:v>
                </c:pt>
                <c:pt idx="1424">
                  <c:v>38037</c:v>
                </c:pt>
                <c:pt idx="1425">
                  <c:v>38036</c:v>
                </c:pt>
                <c:pt idx="1426">
                  <c:v>38035</c:v>
                </c:pt>
                <c:pt idx="1427">
                  <c:v>38034</c:v>
                </c:pt>
                <c:pt idx="1428">
                  <c:v>38030</c:v>
                </c:pt>
                <c:pt idx="1429">
                  <c:v>38029</c:v>
                </c:pt>
                <c:pt idx="1430">
                  <c:v>38028</c:v>
                </c:pt>
                <c:pt idx="1431">
                  <c:v>38027</c:v>
                </c:pt>
                <c:pt idx="1432">
                  <c:v>38026</c:v>
                </c:pt>
                <c:pt idx="1433">
                  <c:v>38023</c:v>
                </c:pt>
                <c:pt idx="1434">
                  <c:v>38022</c:v>
                </c:pt>
                <c:pt idx="1435">
                  <c:v>38021</c:v>
                </c:pt>
                <c:pt idx="1436">
                  <c:v>38020</c:v>
                </c:pt>
                <c:pt idx="1437">
                  <c:v>38019</c:v>
                </c:pt>
                <c:pt idx="1438">
                  <c:v>38016</c:v>
                </c:pt>
                <c:pt idx="1439">
                  <c:v>38015</c:v>
                </c:pt>
                <c:pt idx="1440">
                  <c:v>38014</c:v>
                </c:pt>
                <c:pt idx="1441">
                  <c:v>38013</c:v>
                </c:pt>
                <c:pt idx="1442">
                  <c:v>38012</c:v>
                </c:pt>
                <c:pt idx="1443">
                  <c:v>38009</c:v>
                </c:pt>
                <c:pt idx="1444">
                  <c:v>38008</c:v>
                </c:pt>
                <c:pt idx="1445">
                  <c:v>38007</c:v>
                </c:pt>
                <c:pt idx="1446">
                  <c:v>38006</c:v>
                </c:pt>
                <c:pt idx="1447">
                  <c:v>38002</c:v>
                </c:pt>
                <c:pt idx="1448">
                  <c:v>38001</c:v>
                </c:pt>
                <c:pt idx="1449">
                  <c:v>38000</c:v>
                </c:pt>
                <c:pt idx="1450">
                  <c:v>37999</c:v>
                </c:pt>
                <c:pt idx="1451">
                  <c:v>37998</c:v>
                </c:pt>
                <c:pt idx="1452">
                  <c:v>37995</c:v>
                </c:pt>
                <c:pt idx="1453">
                  <c:v>37994</c:v>
                </c:pt>
                <c:pt idx="1454">
                  <c:v>37993</c:v>
                </c:pt>
                <c:pt idx="1455">
                  <c:v>37992</c:v>
                </c:pt>
                <c:pt idx="1456">
                  <c:v>37991</c:v>
                </c:pt>
                <c:pt idx="1457">
                  <c:v>37988</c:v>
                </c:pt>
                <c:pt idx="1458">
                  <c:v>37986</c:v>
                </c:pt>
                <c:pt idx="1459">
                  <c:v>37985</c:v>
                </c:pt>
                <c:pt idx="1460">
                  <c:v>37984</c:v>
                </c:pt>
                <c:pt idx="1461">
                  <c:v>37981</c:v>
                </c:pt>
                <c:pt idx="1462">
                  <c:v>37979</c:v>
                </c:pt>
                <c:pt idx="1463">
                  <c:v>37978</c:v>
                </c:pt>
                <c:pt idx="1464">
                  <c:v>37977</c:v>
                </c:pt>
                <c:pt idx="1465">
                  <c:v>37974</c:v>
                </c:pt>
                <c:pt idx="1466">
                  <c:v>37973</c:v>
                </c:pt>
                <c:pt idx="1467">
                  <c:v>37972</c:v>
                </c:pt>
                <c:pt idx="1468">
                  <c:v>37971</c:v>
                </c:pt>
                <c:pt idx="1469">
                  <c:v>37970</c:v>
                </c:pt>
                <c:pt idx="1470">
                  <c:v>37967</c:v>
                </c:pt>
                <c:pt idx="1471">
                  <c:v>37966</c:v>
                </c:pt>
                <c:pt idx="1472">
                  <c:v>37965</c:v>
                </c:pt>
                <c:pt idx="1473">
                  <c:v>37964</c:v>
                </c:pt>
                <c:pt idx="1474">
                  <c:v>37963</c:v>
                </c:pt>
                <c:pt idx="1475">
                  <c:v>37960</c:v>
                </c:pt>
                <c:pt idx="1476">
                  <c:v>37959</c:v>
                </c:pt>
                <c:pt idx="1477">
                  <c:v>37958</c:v>
                </c:pt>
                <c:pt idx="1478">
                  <c:v>37957</c:v>
                </c:pt>
                <c:pt idx="1479">
                  <c:v>37956</c:v>
                </c:pt>
                <c:pt idx="1480">
                  <c:v>37953</c:v>
                </c:pt>
                <c:pt idx="1481">
                  <c:v>37951</c:v>
                </c:pt>
                <c:pt idx="1482">
                  <c:v>37950</c:v>
                </c:pt>
                <c:pt idx="1483">
                  <c:v>37949</c:v>
                </c:pt>
                <c:pt idx="1484">
                  <c:v>37946</c:v>
                </c:pt>
                <c:pt idx="1485">
                  <c:v>37945</c:v>
                </c:pt>
                <c:pt idx="1486">
                  <c:v>37944</c:v>
                </c:pt>
                <c:pt idx="1487">
                  <c:v>37943</c:v>
                </c:pt>
                <c:pt idx="1488">
                  <c:v>37942</c:v>
                </c:pt>
                <c:pt idx="1489">
                  <c:v>37939</c:v>
                </c:pt>
                <c:pt idx="1490">
                  <c:v>37938</c:v>
                </c:pt>
                <c:pt idx="1491">
                  <c:v>37937</c:v>
                </c:pt>
                <c:pt idx="1492">
                  <c:v>37936</c:v>
                </c:pt>
                <c:pt idx="1493">
                  <c:v>37935</c:v>
                </c:pt>
                <c:pt idx="1494">
                  <c:v>37932</c:v>
                </c:pt>
                <c:pt idx="1495">
                  <c:v>37931</c:v>
                </c:pt>
                <c:pt idx="1496">
                  <c:v>37930</c:v>
                </c:pt>
                <c:pt idx="1497">
                  <c:v>37929</c:v>
                </c:pt>
                <c:pt idx="1498">
                  <c:v>37928</c:v>
                </c:pt>
                <c:pt idx="1499">
                  <c:v>37925</c:v>
                </c:pt>
                <c:pt idx="1500">
                  <c:v>37924</c:v>
                </c:pt>
                <c:pt idx="1501">
                  <c:v>37923</c:v>
                </c:pt>
                <c:pt idx="1502">
                  <c:v>37922</c:v>
                </c:pt>
                <c:pt idx="1503">
                  <c:v>37921</c:v>
                </c:pt>
                <c:pt idx="1504">
                  <c:v>37918</c:v>
                </c:pt>
                <c:pt idx="1505">
                  <c:v>37917</c:v>
                </c:pt>
                <c:pt idx="1506">
                  <c:v>37916</c:v>
                </c:pt>
                <c:pt idx="1507">
                  <c:v>37915</c:v>
                </c:pt>
                <c:pt idx="1508">
                  <c:v>37914</c:v>
                </c:pt>
                <c:pt idx="1509">
                  <c:v>37911</c:v>
                </c:pt>
                <c:pt idx="1510">
                  <c:v>37910</c:v>
                </c:pt>
                <c:pt idx="1511">
                  <c:v>37909</c:v>
                </c:pt>
                <c:pt idx="1512">
                  <c:v>37908</c:v>
                </c:pt>
                <c:pt idx="1513">
                  <c:v>37907</c:v>
                </c:pt>
                <c:pt idx="1514">
                  <c:v>37904</c:v>
                </c:pt>
                <c:pt idx="1515">
                  <c:v>37903</c:v>
                </c:pt>
                <c:pt idx="1516">
                  <c:v>37902</c:v>
                </c:pt>
                <c:pt idx="1517">
                  <c:v>37901</c:v>
                </c:pt>
                <c:pt idx="1518">
                  <c:v>37900</c:v>
                </c:pt>
                <c:pt idx="1519">
                  <c:v>37897</c:v>
                </c:pt>
                <c:pt idx="1520">
                  <c:v>37896</c:v>
                </c:pt>
                <c:pt idx="1521">
                  <c:v>37895</c:v>
                </c:pt>
                <c:pt idx="1522">
                  <c:v>37894</c:v>
                </c:pt>
                <c:pt idx="1523">
                  <c:v>37893</c:v>
                </c:pt>
                <c:pt idx="1524">
                  <c:v>37890</c:v>
                </c:pt>
                <c:pt idx="1525">
                  <c:v>37889</c:v>
                </c:pt>
                <c:pt idx="1526">
                  <c:v>37888</c:v>
                </c:pt>
                <c:pt idx="1527">
                  <c:v>37887</c:v>
                </c:pt>
                <c:pt idx="1528">
                  <c:v>37886</c:v>
                </c:pt>
                <c:pt idx="1529">
                  <c:v>37883</c:v>
                </c:pt>
                <c:pt idx="1530">
                  <c:v>37882</c:v>
                </c:pt>
                <c:pt idx="1531">
                  <c:v>37881</c:v>
                </c:pt>
                <c:pt idx="1532">
                  <c:v>37880</c:v>
                </c:pt>
                <c:pt idx="1533">
                  <c:v>37879</c:v>
                </c:pt>
                <c:pt idx="1534">
                  <c:v>37876</c:v>
                </c:pt>
                <c:pt idx="1535">
                  <c:v>37875</c:v>
                </c:pt>
                <c:pt idx="1536">
                  <c:v>37874</c:v>
                </c:pt>
                <c:pt idx="1537">
                  <c:v>37873</c:v>
                </c:pt>
                <c:pt idx="1538">
                  <c:v>37872</c:v>
                </c:pt>
                <c:pt idx="1539">
                  <c:v>37869</c:v>
                </c:pt>
                <c:pt idx="1540">
                  <c:v>37868</c:v>
                </c:pt>
                <c:pt idx="1541">
                  <c:v>37867</c:v>
                </c:pt>
                <c:pt idx="1542">
                  <c:v>37866</c:v>
                </c:pt>
                <c:pt idx="1543">
                  <c:v>37862</c:v>
                </c:pt>
                <c:pt idx="1544">
                  <c:v>37861</c:v>
                </c:pt>
                <c:pt idx="1545">
                  <c:v>37860</c:v>
                </c:pt>
                <c:pt idx="1546">
                  <c:v>37859</c:v>
                </c:pt>
                <c:pt idx="1547">
                  <c:v>37858</c:v>
                </c:pt>
                <c:pt idx="1548">
                  <c:v>37855</c:v>
                </c:pt>
                <c:pt idx="1549">
                  <c:v>37854</c:v>
                </c:pt>
                <c:pt idx="1550">
                  <c:v>37853</c:v>
                </c:pt>
                <c:pt idx="1551">
                  <c:v>37852</c:v>
                </c:pt>
                <c:pt idx="1552">
                  <c:v>37851</c:v>
                </c:pt>
                <c:pt idx="1553">
                  <c:v>37848</c:v>
                </c:pt>
                <c:pt idx="1554">
                  <c:v>37847</c:v>
                </c:pt>
                <c:pt idx="1555">
                  <c:v>37846</c:v>
                </c:pt>
                <c:pt idx="1556">
                  <c:v>37845</c:v>
                </c:pt>
                <c:pt idx="1557">
                  <c:v>37844</c:v>
                </c:pt>
                <c:pt idx="1558">
                  <c:v>37841</c:v>
                </c:pt>
                <c:pt idx="1559">
                  <c:v>37840</c:v>
                </c:pt>
                <c:pt idx="1560">
                  <c:v>37839</c:v>
                </c:pt>
                <c:pt idx="1561">
                  <c:v>37838</c:v>
                </c:pt>
                <c:pt idx="1562">
                  <c:v>37837</c:v>
                </c:pt>
                <c:pt idx="1563">
                  <c:v>37834</c:v>
                </c:pt>
                <c:pt idx="1564">
                  <c:v>37833</c:v>
                </c:pt>
                <c:pt idx="1565">
                  <c:v>37832</c:v>
                </c:pt>
                <c:pt idx="1566">
                  <c:v>37831</c:v>
                </c:pt>
                <c:pt idx="1567">
                  <c:v>37830</c:v>
                </c:pt>
                <c:pt idx="1568">
                  <c:v>37827</c:v>
                </c:pt>
                <c:pt idx="1569">
                  <c:v>37826</c:v>
                </c:pt>
                <c:pt idx="1570">
                  <c:v>37825</c:v>
                </c:pt>
                <c:pt idx="1571">
                  <c:v>37824</c:v>
                </c:pt>
                <c:pt idx="1572">
                  <c:v>37823</c:v>
                </c:pt>
                <c:pt idx="1573">
                  <c:v>37820</c:v>
                </c:pt>
                <c:pt idx="1574">
                  <c:v>37819</c:v>
                </c:pt>
                <c:pt idx="1575">
                  <c:v>37818</c:v>
                </c:pt>
                <c:pt idx="1576">
                  <c:v>37817</c:v>
                </c:pt>
                <c:pt idx="1577">
                  <c:v>37816</c:v>
                </c:pt>
                <c:pt idx="1578">
                  <c:v>37813</c:v>
                </c:pt>
                <c:pt idx="1579">
                  <c:v>37812</c:v>
                </c:pt>
                <c:pt idx="1580">
                  <c:v>37811</c:v>
                </c:pt>
                <c:pt idx="1581">
                  <c:v>37810</c:v>
                </c:pt>
                <c:pt idx="1582">
                  <c:v>37809</c:v>
                </c:pt>
                <c:pt idx="1583">
                  <c:v>37805</c:v>
                </c:pt>
                <c:pt idx="1584">
                  <c:v>37804</c:v>
                </c:pt>
                <c:pt idx="1585">
                  <c:v>37803</c:v>
                </c:pt>
                <c:pt idx="1586">
                  <c:v>37802</c:v>
                </c:pt>
                <c:pt idx="1587">
                  <c:v>37799</c:v>
                </c:pt>
                <c:pt idx="1588">
                  <c:v>37798</c:v>
                </c:pt>
                <c:pt idx="1589">
                  <c:v>37797</c:v>
                </c:pt>
                <c:pt idx="1590">
                  <c:v>37796</c:v>
                </c:pt>
                <c:pt idx="1591">
                  <c:v>37795</c:v>
                </c:pt>
                <c:pt idx="1592">
                  <c:v>37792</c:v>
                </c:pt>
                <c:pt idx="1593">
                  <c:v>37791</c:v>
                </c:pt>
                <c:pt idx="1594">
                  <c:v>37790</c:v>
                </c:pt>
                <c:pt idx="1595">
                  <c:v>37789</c:v>
                </c:pt>
                <c:pt idx="1596">
                  <c:v>37788</c:v>
                </c:pt>
                <c:pt idx="1597">
                  <c:v>37785</c:v>
                </c:pt>
                <c:pt idx="1598">
                  <c:v>37784</c:v>
                </c:pt>
                <c:pt idx="1599">
                  <c:v>37783</c:v>
                </c:pt>
                <c:pt idx="1600">
                  <c:v>37782</c:v>
                </c:pt>
                <c:pt idx="1601">
                  <c:v>37781</c:v>
                </c:pt>
                <c:pt idx="1602">
                  <c:v>37778</c:v>
                </c:pt>
                <c:pt idx="1603">
                  <c:v>37777</c:v>
                </c:pt>
                <c:pt idx="1604">
                  <c:v>37776</c:v>
                </c:pt>
                <c:pt idx="1605">
                  <c:v>37775</c:v>
                </c:pt>
                <c:pt idx="1606">
                  <c:v>37774</c:v>
                </c:pt>
                <c:pt idx="1607">
                  <c:v>37771</c:v>
                </c:pt>
                <c:pt idx="1608">
                  <c:v>37770</c:v>
                </c:pt>
                <c:pt idx="1609">
                  <c:v>37769</c:v>
                </c:pt>
                <c:pt idx="1610">
                  <c:v>37768</c:v>
                </c:pt>
                <c:pt idx="1611">
                  <c:v>37764</c:v>
                </c:pt>
                <c:pt idx="1612">
                  <c:v>37763</c:v>
                </c:pt>
                <c:pt idx="1613">
                  <c:v>37762</c:v>
                </c:pt>
                <c:pt idx="1614">
                  <c:v>37761</c:v>
                </c:pt>
                <c:pt idx="1615">
                  <c:v>37760</c:v>
                </c:pt>
                <c:pt idx="1616">
                  <c:v>37757</c:v>
                </c:pt>
                <c:pt idx="1617">
                  <c:v>37756</c:v>
                </c:pt>
                <c:pt idx="1618">
                  <c:v>37755</c:v>
                </c:pt>
                <c:pt idx="1619">
                  <c:v>37754</c:v>
                </c:pt>
                <c:pt idx="1620">
                  <c:v>37753</c:v>
                </c:pt>
                <c:pt idx="1621">
                  <c:v>37750</c:v>
                </c:pt>
                <c:pt idx="1622">
                  <c:v>37749</c:v>
                </c:pt>
                <c:pt idx="1623">
                  <c:v>37748</c:v>
                </c:pt>
                <c:pt idx="1624">
                  <c:v>37747</c:v>
                </c:pt>
                <c:pt idx="1625">
                  <c:v>37746</c:v>
                </c:pt>
                <c:pt idx="1626">
                  <c:v>37743</c:v>
                </c:pt>
                <c:pt idx="1627">
                  <c:v>37742</c:v>
                </c:pt>
                <c:pt idx="1628">
                  <c:v>37741</c:v>
                </c:pt>
                <c:pt idx="1629">
                  <c:v>37740</c:v>
                </c:pt>
                <c:pt idx="1630">
                  <c:v>37739</c:v>
                </c:pt>
                <c:pt idx="1631">
                  <c:v>37736</c:v>
                </c:pt>
                <c:pt idx="1632">
                  <c:v>37735</c:v>
                </c:pt>
                <c:pt idx="1633">
                  <c:v>37734</c:v>
                </c:pt>
                <c:pt idx="1634">
                  <c:v>37733</c:v>
                </c:pt>
                <c:pt idx="1635">
                  <c:v>37732</c:v>
                </c:pt>
                <c:pt idx="1636">
                  <c:v>37728</c:v>
                </c:pt>
                <c:pt idx="1637">
                  <c:v>37727</c:v>
                </c:pt>
                <c:pt idx="1638">
                  <c:v>37726</c:v>
                </c:pt>
                <c:pt idx="1639">
                  <c:v>37725</c:v>
                </c:pt>
                <c:pt idx="1640">
                  <c:v>37722</c:v>
                </c:pt>
                <c:pt idx="1641">
                  <c:v>37721</c:v>
                </c:pt>
                <c:pt idx="1642">
                  <c:v>37720</c:v>
                </c:pt>
                <c:pt idx="1643">
                  <c:v>37719</c:v>
                </c:pt>
                <c:pt idx="1644">
                  <c:v>37718</c:v>
                </c:pt>
                <c:pt idx="1645">
                  <c:v>37715</c:v>
                </c:pt>
                <c:pt idx="1646">
                  <c:v>37714</c:v>
                </c:pt>
                <c:pt idx="1647">
                  <c:v>37713</c:v>
                </c:pt>
                <c:pt idx="1648">
                  <c:v>37712</c:v>
                </c:pt>
                <c:pt idx="1649">
                  <c:v>37711</c:v>
                </c:pt>
                <c:pt idx="1650">
                  <c:v>37708</c:v>
                </c:pt>
                <c:pt idx="1651">
                  <c:v>37707</c:v>
                </c:pt>
                <c:pt idx="1652">
                  <c:v>37706</c:v>
                </c:pt>
                <c:pt idx="1653">
                  <c:v>37705</c:v>
                </c:pt>
                <c:pt idx="1654">
                  <c:v>37704</c:v>
                </c:pt>
                <c:pt idx="1655">
                  <c:v>37701</c:v>
                </c:pt>
                <c:pt idx="1656">
                  <c:v>37700</c:v>
                </c:pt>
                <c:pt idx="1657">
                  <c:v>37699</c:v>
                </c:pt>
                <c:pt idx="1658">
                  <c:v>37698</c:v>
                </c:pt>
                <c:pt idx="1659">
                  <c:v>37697</c:v>
                </c:pt>
                <c:pt idx="1660">
                  <c:v>37694</c:v>
                </c:pt>
                <c:pt idx="1661">
                  <c:v>37693</c:v>
                </c:pt>
                <c:pt idx="1662">
                  <c:v>37692</c:v>
                </c:pt>
                <c:pt idx="1663">
                  <c:v>37691</c:v>
                </c:pt>
                <c:pt idx="1664">
                  <c:v>37690</c:v>
                </c:pt>
                <c:pt idx="1665">
                  <c:v>37687</c:v>
                </c:pt>
                <c:pt idx="1666">
                  <c:v>37686</c:v>
                </c:pt>
                <c:pt idx="1667">
                  <c:v>37685</c:v>
                </c:pt>
                <c:pt idx="1668">
                  <c:v>37684</c:v>
                </c:pt>
                <c:pt idx="1669">
                  <c:v>37683</c:v>
                </c:pt>
                <c:pt idx="1670">
                  <c:v>37680</c:v>
                </c:pt>
                <c:pt idx="1671">
                  <c:v>37679</c:v>
                </c:pt>
                <c:pt idx="1672">
                  <c:v>37678</c:v>
                </c:pt>
                <c:pt idx="1673">
                  <c:v>37677</c:v>
                </c:pt>
                <c:pt idx="1674">
                  <c:v>37676</c:v>
                </c:pt>
                <c:pt idx="1675">
                  <c:v>37673</c:v>
                </c:pt>
                <c:pt idx="1676">
                  <c:v>37672</c:v>
                </c:pt>
                <c:pt idx="1677">
                  <c:v>37671</c:v>
                </c:pt>
                <c:pt idx="1678">
                  <c:v>37670</c:v>
                </c:pt>
                <c:pt idx="1679">
                  <c:v>37666</c:v>
                </c:pt>
                <c:pt idx="1680">
                  <c:v>37665</c:v>
                </c:pt>
                <c:pt idx="1681">
                  <c:v>37664</c:v>
                </c:pt>
                <c:pt idx="1682">
                  <c:v>37663</c:v>
                </c:pt>
                <c:pt idx="1683">
                  <c:v>37662</c:v>
                </c:pt>
                <c:pt idx="1684">
                  <c:v>37659</c:v>
                </c:pt>
                <c:pt idx="1685">
                  <c:v>37658</c:v>
                </c:pt>
                <c:pt idx="1686">
                  <c:v>37657</c:v>
                </c:pt>
                <c:pt idx="1687">
                  <c:v>37656</c:v>
                </c:pt>
                <c:pt idx="1688">
                  <c:v>37655</c:v>
                </c:pt>
                <c:pt idx="1689">
                  <c:v>37652</c:v>
                </c:pt>
                <c:pt idx="1690">
                  <c:v>37651</c:v>
                </c:pt>
                <c:pt idx="1691">
                  <c:v>37650</c:v>
                </c:pt>
                <c:pt idx="1692">
                  <c:v>37649</c:v>
                </c:pt>
                <c:pt idx="1693">
                  <c:v>37648</c:v>
                </c:pt>
                <c:pt idx="1694">
                  <c:v>37645</c:v>
                </c:pt>
                <c:pt idx="1695">
                  <c:v>37644</c:v>
                </c:pt>
                <c:pt idx="1696">
                  <c:v>37643</c:v>
                </c:pt>
                <c:pt idx="1697">
                  <c:v>37642</c:v>
                </c:pt>
                <c:pt idx="1698">
                  <c:v>37638</c:v>
                </c:pt>
                <c:pt idx="1699">
                  <c:v>37637</c:v>
                </c:pt>
                <c:pt idx="1700">
                  <c:v>37636</c:v>
                </c:pt>
                <c:pt idx="1701">
                  <c:v>37635</c:v>
                </c:pt>
                <c:pt idx="1702">
                  <c:v>37634</c:v>
                </c:pt>
                <c:pt idx="1703">
                  <c:v>37631</c:v>
                </c:pt>
                <c:pt idx="1704">
                  <c:v>37630</c:v>
                </c:pt>
                <c:pt idx="1705">
                  <c:v>37629</c:v>
                </c:pt>
                <c:pt idx="1706">
                  <c:v>37628</c:v>
                </c:pt>
                <c:pt idx="1707">
                  <c:v>37627</c:v>
                </c:pt>
                <c:pt idx="1708">
                  <c:v>37624</c:v>
                </c:pt>
                <c:pt idx="1709">
                  <c:v>37623</c:v>
                </c:pt>
                <c:pt idx="1710">
                  <c:v>37621</c:v>
                </c:pt>
                <c:pt idx="1711">
                  <c:v>37620</c:v>
                </c:pt>
                <c:pt idx="1712">
                  <c:v>37617</c:v>
                </c:pt>
                <c:pt idx="1713">
                  <c:v>37616</c:v>
                </c:pt>
                <c:pt idx="1714">
                  <c:v>37614</c:v>
                </c:pt>
                <c:pt idx="1715">
                  <c:v>37613</c:v>
                </c:pt>
                <c:pt idx="1716">
                  <c:v>37610</c:v>
                </c:pt>
                <c:pt idx="1717">
                  <c:v>37609</c:v>
                </c:pt>
                <c:pt idx="1718">
                  <c:v>37608</c:v>
                </c:pt>
                <c:pt idx="1719">
                  <c:v>37607</c:v>
                </c:pt>
                <c:pt idx="1720">
                  <c:v>37606</c:v>
                </c:pt>
                <c:pt idx="1721">
                  <c:v>37603</c:v>
                </c:pt>
                <c:pt idx="1722">
                  <c:v>37602</c:v>
                </c:pt>
                <c:pt idx="1723">
                  <c:v>37601</c:v>
                </c:pt>
                <c:pt idx="1724">
                  <c:v>37600</c:v>
                </c:pt>
                <c:pt idx="1725">
                  <c:v>37599</c:v>
                </c:pt>
                <c:pt idx="1726">
                  <c:v>37596</c:v>
                </c:pt>
                <c:pt idx="1727">
                  <c:v>37595</c:v>
                </c:pt>
                <c:pt idx="1728">
                  <c:v>37594</c:v>
                </c:pt>
                <c:pt idx="1729">
                  <c:v>37593</c:v>
                </c:pt>
                <c:pt idx="1730">
                  <c:v>37592</c:v>
                </c:pt>
                <c:pt idx="1731">
                  <c:v>37589</c:v>
                </c:pt>
                <c:pt idx="1732">
                  <c:v>37587</c:v>
                </c:pt>
                <c:pt idx="1733">
                  <c:v>37586</c:v>
                </c:pt>
                <c:pt idx="1734">
                  <c:v>37585</c:v>
                </c:pt>
                <c:pt idx="1735">
                  <c:v>37582</c:v>
                </c:pt>
                <c:pt idx="1736">
                  <c:v>37581</c:v>
                </c:pt>
                <c:pt idx="1737">
                  <c:v>37580</c:v>
                </c:pt>
                <c:pt idx="1738">
                  <c:v>37579</c:v>
                </c:pt>
                <c:pt idx="1739">
                  <c:v>37578</c:v>
                </c:pt>
                <c:pt idx="1740">
                  <c:v>37575</c:v>
                </c:pt>
                <c:pt idx="1741">
                  <c:v>37574</c:v>
                </c:pt>
                <c:pt idx="1742">
                  <c:v>37573</c:v>
                </c:pt>
                <c:pt idx="1743">
                  <c:v>37572</c:v>
                </c:pt>
                <c:pt idx="1744">
                  <c:v>37571</c:v>
                </c:pt>
                <c:pt idx="1745">
                  <c:v>37568</c:v>
                </c:pt>
                <c:pt idx="1746">
                  <c:v>37567</c:v>
                </c:pt>
                <c:pt idx="1747">
                  <c:v>37566</c:v>
                </c:pt>
                <c:pt idx="1748">
                  <c:v>37565</c:v>
                </c:pt>
                <c:pt idx="1749">
                  <c:v>37564</c:v>
                </c:pt>
                <c:pt idx="1750">
                  <c:v>37561</c:v>
                </c:pt>
                <c:pt idx="1751">
                  <c:v>37560</c:v>
                </c:pt>
                <c:pt idx="1752">
                  <c:v>37559</c:v>
                </c:pt>
                <c:pt idx="1753">
                  <c:v>37558</c:v>
                </c:pt>
                <c:pt idx="1754">
                  <c:v>37557</c:v>
                </c:pt>
                <c:pt idx="1755">
                  <c:v>37554</c:v>
                </c:pt>
                <c:pt idx="1756">
                  <c:v>37553</c:v>
                </c:pt>
                <c:pt idx="1757">
                  <c:v>37552</c:v>
                </c:pt>
                <c:pt idx="1758">
                  <c:v>37551</c:v>
                </c:pt>
                <c:pt idx="1759">
                  <c:v>37550</c:v>
                </c:pt>
                <c:pt idx="1760">
                  <c:v>37547</c:v>
                </c:pt>
                <c:pt idx="1761">
                  <c:v>37546</c:v>
                </c:pt>
                <c:pt idx="1762">
                  <c:v>37545</c:v>
                </c:pt>
                <c:pt idx="1763">
                  <c:v>37544</c:v>
                </c:pt>
                <c:pt idx="1764">
                  <c:v>37543</c:v>
                </c:pt>
                <c:pt idx="1765">
                  <c:v>37540</c:v>
                </c:pt>
                <c:pt idx="1766">
                  <c:v>37539</c:v>
                </c:pt>
                <c:pt idx="1767">
                  <c:v>37538</c:v>
                </c:pt>
                <c:pt idx="1768">
                  <c:v>37537</c:v>
                </c:pt>
                <c:pt idx="1769">
                  <c:v>37536</c:v>
                </c:pt>
                <c:pt idx="1770">
                  <c:v>37533</c:v>
                </c:pt>
                <c:pt idx="1771">
                  <c:v>37532</c:v>
                </c:pt>
                <c:pt idx="1772">
                  <c:v>37531</c:v>
                </c:pt>
                <c:pt idx="1773">
                  <c:v>37530</c:v>
                </c:pt>
                <c:pt idx="1774">
                  <c:v>37529</c:v>
                </c:pt>
                <c:pt idx="1775">
                  <c:v>37526</c:v>
                </c:pt>
                <c:pt idx="1776">
                  <c:v>37525</c:v>
                </c:pt>
                <c:pt idx="1777">
                  <c:v>37524</c:v>
                </c:pt>
                <c:pt idx="1778">
                  <c:v>37523</c:v>
                </c:pt>
                <c:pt idx="1779">
                  <c:v>37522</c:v>
                </c:pt>
                <c:pt idx="1780">
                  <c:v>37519</c:v>
                </c:pt>
                <c:pt idx="1781">
                  <c:v>37518</c:v>
                </c:pt>
                <c:pt idx="1782">
                  <c:v>37517</c:v>
                </c:pt>
                <c:pt idx="1783">
                  <c:v>37516</c:v>
                </c:pt>
                <c:pt idx="1784">
                  <c:v>37515</c:v>
                </c:pt>
                <c:pt idx="1785">
                  <c:v>37512</c:v>
                </c:pt>
                <c:pt idx="1786">
                  <c:v>37511</c:v>
                </c:pt>
                <c:pt idx="1787">
                  <c:v>37510</c:v>
                </c:pt>
                <c:pt idx="1788">
                  <c:v>37509</c:v>
                </c:pt>
                <c:pt idx="1789">
                  <c:v>37508</c:v>
                </c:pt>
                <c:pt idx="1790">
                  <c:v>37505</c:v>
                </c:pt>
                <c:pt idx="1791">
                  <c:v>37504</c:v>
                </c:pt>
                <c:pt idx="1792">
                  <c:v>37503</c:v>
                </c:pt>
                <c:pt idx="1793">
                  <c:v>37502</c:v>
                </c:pt>
                <c:pt idx="1794">
                  <c:v>37498</c:v>
                </c:pt>
                <c:pt idx="1795">
                  <c:v>37497</c:v>
                </c:pt>
                <c:pt idx="1796">
                  <c:v>37496</c:v>
                </c:pt>
                <c:pt idx="1797">
                  <c:v>37495</c:v>
                </c:pt>
                <c:pt idx="1798">
                  <c:v>37494</c:v>
                </c:pt>
                <c:pt idx="1799">
                  <c:v>37491</c:v>
                </c:pt>
                <c:pt idx="1800">
                  <c:v>37490</c:v>
                </c:pt>
                <c:pt idx="1801">
                  <c:v>37489</c:v>
                </c:pt>
                <c:pt idx="1802">
                  <c:v>37488</c:v>
                </c:pt>
                <c:pt idx="1803">
                  <c:v>37487</c:v>
                </c:pt>
                <c:pt idx="1804">
                  <c:v>37484</c:v>
                </c:pt>
                <c:pt idx="1805">
                  <c:v>37483</c:v>
                </c:pt>
                <c:pt idx="1806">
                  <c:v>37482</c:v>
                </c:pt>
                <c:pt idx="1807">
                  <c:v>37481</c:v>
                </c:pt>
                <c:pt idx="1808">
                  <c:v>37480</c:v>
                </c:pt>
                <c:pt idx="1809">
                  <c:v>37477</c:v>
                </c:pt>
                <c:pt idx="1810">
                  <c:v>37476</c:v>
                </c:pt>
                <c:pt idx="1811">
                  <c:v>37475</c:v>
                </c:pt>
                <c:pt idx="1812">
                  <c:v>37474</c:v>
                </c:pt>
                <c:pt idx="1813">
                  <c:v>37473</c:v>
                </c:pt>
                <c:pt idx="1814">
                  <c:v>37470</c:v>
                </c:pt>
                <c:pt idx="1815">
                  <c:v>37469</c:v>
                </c:pt>
                <c:pt idx="1816">
                  <c:v>37468</c:v>
                </c:pt>
                <c:pt idx="1817">
                  <c:v>37467</c:v>
                </c:pt>
                <c:pt idx="1818">
                  <c:v>37466</c:v>
                </c:pt>
                <c:pt idx="1819">
                  <c:v>37463</c:v>
                </c:pt>
                <c:pt idx="1820">
                  <c:v>37462</c:v>
                </c:pt>
                <c:pt idx="1821">
                  <c:v>37461</c:v>
                </c:pt>
                <c:pt idx="1822">
                  <c:v>37460</c:v>
                </c:pt>
                <c:pt idx="1823">
                  <c:v>37459</c:v>
                </c:pt>
                <c:pt idx="1824">
                  <c:v>37456</c:v>
                </c:pt>
                <c:pt idx="1825">
                  <c:v>37455</c:v>
                </c:pt>
                <c:pt idx="1826">
                  <c:v>37454</c:v>
                </c:pt>
                <c:pt idx="1827">
                  <c:v>37453</c:v>
                </c:pt>
                <c:pt idx="1828">
                  <c:v>37452</c:v>
                </c:pt>
                <c:pt idx="1829">
                  <c:v>37449</c:v>
                </c:pt>
                <c:pt idx="1830">
                  <c:v>37448</c:v>
                </c:pt>
                <c:pt idx="1831">
                  <c:v>37447</c:v>
                </c:pt>
                <c:pt idx="1832">
                  <c:v>37446</c:v>
                </c:pt>
                <c:pt idx="1833">
                  <c:v>37445</c:v>
                </c:pt>
                <c:pt idx="1834">
                  <c:v>37442</c:v>
                </c:pt>
                <c:pt idx="1835">
                  <c:v>37440</c:v>
                </c:pt>
                <c:pt idx="1836">
                  <c:v>37439</c:v>
                </c:pt>
                <c:pt idx="1837">
                  <c:v>37438</c:v>
                </c:pt>
                <c:pt idx="1838">
                  <c:v>37435</c:v>
                </c:pt>
                <c:pt idx="1839">
                  <c:v>37434</c:v>
                </c:pt>
                <c:pt idx="1840">
                  <c:v>37433</c:v>
                </c:pt>
                <c:pt idx="1841">
                  <c:v>37432</c:v>
                </c:pt>
                <c:pt idx="1842">
                  <c:v>37431</c:v>
                </c:pt>
                <c:pt idx="1843">
                  <c:v>37428</c:v>
                </c:pt>
                <c:pt idx="1844">
                  <c:v>37427</c:v>
                </c:pt>
                <c:pt idx="1845">
                  <c:v>37426</c:v>
                </c:pt>
                <c:pt idx="1846">
                  <c:v>37425</c:v>
                </c:pt>
                <c:pt idx="1847">
                  <c:v>37424</c:v>
                </c:pt>
                <c:pt idx="1848">
                  <c:v>37421</c:v>
                </c:pt>
                <c:pt idx="1849">
                  <c:v>37420</c:v>
                </c:pt>
                <c:pt idx="1850">
                  <c:v>37419</c:v>
                </c:pt>
                <c:pt idx="1851">
                  <c:v>37418</c:v>
                </c:pt>
                <c:pt idx="1852">
                  <c:v>37417</c:v>
                </c:pt>
                <c:pt idx="1853">
                  <c:v>37414</c:v>
                </c:pt>
                <c:pt idx="1854">
                  <c:v>37413</c:v>
                </c:pt>
                <c:pt idx="1855">
                  <c:v>37412</c:v>
                </c:pt>
                <c:pt idx="1856">
                  <c:v>37411</c:v>
                </c:pt>
                <c:pt idx="1857">
                  <c:v>37410</c:v>
                </c:pt>
                <c:pt idx="1858">
                  <c:v>37407</c:v>
                </c:pt>
                <c:pt idx="1859">
                  <c:v>37406</c:v>
                </c:pt>
                <c:pt idx="1860">
                  <c:v>37405</c:v>
                </c:pt>
                <c:pt idx="1861">
                  <c:v>37404</c:v>
                </c:pt>
                <c:pt idx="1862">
                  <c:v>37400</c:v>
                </c:pt>
                <c:pt idx="1863">
                  <c:v>37399</c:v>
                </c:pt>
                <c:pt idx="1864">
                  <c:v>37398</c:v>
                </c:pt>
                <c:pt idx="1865">
                  <c:v>37397</c:v>
                </c:pt>
                <c:pt idx="1866">
                  <c:v>37396</c:v>
                </c:pt>
                <c:pt idx="1867">
                  <c:v>37393</c:v>
                </c:pt>
                <c:pt idx="1868">
                  <c:v>37392</c:v>
                </c:pt>
                <c:pt idx="1869">
                  <c:v>37391</c:v>
                </c:pt>
                <c:pt idx="1870">
                  <c:v>37390</c:v>
                </c:pt>
                <c:pt idx="1871">
                  <c:v>37389</c:v>
                </c:pt>
                <c:pt idx="1872">
                  <c:v>37386</c:v>
                </c:pt>
                <c:pt idx="1873">
                  <c:v>37385</c:v>
                </c:pt>
                <c:pt idx="1874">
                  <c:v>37384</c:v>
                </c:pt>
                <c:pt idx="1875">
                  <c:v>37383</c:v>
                </c:pt>
                <c:pt idx="1876">
                  <c:v>37382</c:v>
                </c:pt>
                <c:pt idx="1877">
                  <c:v>37379</c:v>
                </c:pt>
                <c:pt idx="1878">
                  <c:v>37378</c:v>
                </c:pt>
                <c:pt idx="1879">
                  <c:v>37377</c:v>
                </c:pt>
                <c:pt idx="1880">
                  <c:v>37376</c:v>
                </c:pt>
                <c:pt idx="1881">
                  <c:v>37375</c:v>
                </c:pt>
                <c:pt idx="1882">
                  <c:v>37372</c:v>
                </c:pt>
                <c:pt idx="1883">
                  <c:v>37371</c:v>
                </c:pt>
                <c:pt idx="1884">
                  <c:v>37370</c:v>
                </c:pt>
                <c:pt idx="1885">
                  <c:v>37369</c:v>
                </c:pt>
                <c:pt idx="1886">
                  <c:v>37368</c:v>
                </c:pt>
                <c:pt idx="1887">
                  <c:v>37365</c:v>
                </c:pt>
                <c:pt idx="1888">
                  <c:v>37364</c:v>
                </c:pt>
                <c:pt idx="1889">
                  <c:v>37363</c:v>
                </c:pt>
                <c:pt idx="1890">
                  <c:v>37362</c:v>
                </c:pt>
                <c:pt idx="1891">
                  <c:v>37361</c:v>
                </c:pt>
                <c:pt idx="1892">
                  <c:v>37358</c:v>
                </c:pt>
                <c:pt idx="1893">
                  <c:v>37357</c:v>
                </c:pt>
                <c:pt idx="1894">
                  <c:v>37356</c:v>
                </c:pt>
                <c:pt idx="1895">
                  <c:v>37355</c:v>
                </c:pt>
                <c:pt idx="1896">
                  <c:v>37354</c:v>
                </c:pt>
                <c:pt idx="1897">
                  <c:v>37351</c:v>
                </c:pt>
                <c:pt idx="1898">
                  <c:v>37350</c:v>
                </c:pt>
                <c:pt idx="1899">
                  <c:v>37349</c:v>
                </c:pt>
                <c:pt idx="1900">
                  <c:v>37348</c:v>
                </c:pt>
                <c:pt idx="1901">
                  <c:v>37347</c:v>
                </c:pt>
                <c:pt idx="1902">
                  <c:v>37343</c:v>
                </c:pt>
                <c:pt idx="1903">
                  <c:v>37342</c:v>
                </c:pt>
                <c:pt idx="1904">
                  <c:v>37341</c:v>
                </c:pt>
                <c:pt idx="1905">
                  <c:v>37340</c:v>
                </c:pt>
                <c:pt idx="1906">
                  <c:v>37337</c:v>
                </c:pt>
                <c:pt idx="1907">
                  <c:v>37336</c:v>
                </c:pt>
                <c:pt idx="1908">
                  <c:v>37335</c:v>
                </c:pt>
                <c:pt idx="1909">
                  <c:v>37334</c:v>
                </c:pt>
                <c:pt idx="1910">
                  <c:v>37333</c:v>
                </c:pt>
                <c:pt idx="1911">
                  <c:v>37330</c:v>
                </c:pt>
                <c:pt idx="1912">
                  <c:v>37329</c:v>
                </c:pt>
                <c:pt idx="1913">
                  <c:v>37328</c:v>
                </c:pt>
                <c:pt idx="1914">
                  <c:v>37327</c:v>
                </c:pt>
                <c:pt idx="1915">
                  <c:v>37326</c:v>
                </c:pt>
                <c:pt idx="1916">
                  <c:v>37323</c:v>
                </c:pt>
                <c:pt idx="1917">
                  <c:v>37322</c:v>
                </c:pt>
                <c:pt idx="1918">
                  <c:v>37321</c:v>
                </c:pt>
                <c:pt idx="1919">
                  <c:v>37320</c:v>
                </c:pt>
                <c:pt idx="1920">
                  <c:v>37319</c:v>
                </c:pt>
                <c:pt idx="1921">
                  <c:v>37316</c:v>
                </c:pt>
                <c:pt idx="1922">
                  <c:v>37315</c:v>
                </c:pt>
                <c:pt idx="1923">
                  <c:v>37314</c:v>
                </c:pt>
                <c:pt idx="1924">
                  <c:v>37313</c:v>
                </c:pt>
                <c:pt idx="1925">
                  <c:v>37312</c:v>
                </c:pt>
                <c:pt idx="1926">
                  <c:v>37309</c:v>
                </c:pt>
                <c:pt idx="1927">
                  <c:v>37308</c:v>
                </c:pt>
                <c:pt idx="1928">
                  <c:v>37307</c:v>
                </c:pt>
                <c:pt idx="1929">
                  <c:v>37306</c:v>
                </c:pt>
                <c:pt idx="1930">
                  <c:v>37302</c:v>
                </c:pt>
                <c:pt idx="1931">
                  <c:v>37301</c:v>
                </c:pt>
                <c:pt idx="1932">
                  <c:v>37300</c:v>
                </c:pt>
                <c:pt idx="1933">
                  <c:v>37299</c:v>
                </c:pt>
                <c:pt idx="1934">
                  <c:v>37298</c:v>
                </c:pt>
                <c:pt idx="1935">
                  <c:v>37295</c:v>
                </c:pt>
                <c:pt idx="1936">
                  <c:v>37294</c:v>
                </c:pt>
                <c:pt idx="1937">
                  <c:v>37293</c:v>
                </c:pt>
                <c:pt idx="1938">
                  <c:v>37292</c:v>
                </c:pt>
                <c:pt idx="1939">
                  <c:v>37291</c:v>
                </c:pt>
                <c:pt idx="1940">
                  <c:v>37288</c:v>
                </c:pt>
                <c:pt idx="1941">
                  <c:v>37287</c:v>
                </c:pt>
                <c:pt idx="1942">
                  <c:v>37286</c:v>
                </c:pt>
                <c:pt idx="1943">
                  <c:v>37285</c:v>
                </c:pt>
                <c:pt idx="1944">
                  <c:v>37284</c:v>
                </c:pt>
                <c:pt idx="1945">
                  <c:v>37281</c:v>
                </c:pt>
                <c:pt idx="1946">
                  <c:v>37280</c:v>
                </c:pt>
                <c:pt idx="1947">
                  <c:v>37279</c:v>
                </c:pt>
                <c:pt idx="1948">
                  <c:v>37278</c:v>
                </c:pt>
                <c:pt idx="1949">
                  <c:v>37274</c:v>
                </c:pt>
                <c:pt idx="1950">
                  <c:v>37273</c:v>
                </c:pt>
                <c:pt idx="1951">
                  <c:v>37272</c:v>
                </c:pt>
                <c:pt idx="1952">
                  <c:v>37271</c:v>
                </c:pt>
                <c:pt idx="1953">
                  <c:v>37270</c:v>
                </c:pt>
                <c:pt idx="1954">
                  <c:v>37267</c:v>
                </c:pt>
                <c:pt idx="1955">
                  <c:v>37266</c:v>
                </c:pt>
                <c:pt idx="1956">
                  <c:v>37265</c:v>
                </c:pt>
                <c:pt idx="1957">
                  <c:v>37264</c:v>
                </c:pt>
                <c:pt idx="1958">
                  <c:v>37263</c:v>
                </c:pt>
                <c:pt idx="1959">
                  <c:v>37260</c:v>
                </c:pt>
                <c:pt idx="1960">
                  <c:v>37259</c:v>
                </c:pt>
                <c:pt idx="1961">
                  <c:v>37258</c:v>
                </c:pt>
                <c:pt idx="1962">
                  <c:v>37256</c:v>
                </c:pt>
                <c:pt idx="1963">
                  <c:v>37253</c:v>
                </c:pt>
                <c:pt idx="1964">
                  <c:v>37252</c:v>
                </c:pt>
                <c:pt idx="1965">
                  <c:v>37251</c:v>
                </c:pt>
                <c:pt idx="1966">
                  <c:v>37249</c:v>
                </c:pt>
                <c:pt idx="1967">
                  <c:v>37246</c:v>
                </c:pt>
                <c:pt idx="1968">
                  <c:v>37245</c:v>
                </c:pt>
                <c:pt idx="1969">
                  <c:v>37244</c:v>
                </c:pt>
                <c:pt idx="1970">
                  <c:v>37243</c:v>
                </c:pt>
                <c:pt idx="1971">
                  <c:v>37242</c:v>
                </c:pt>
                <c:pt idx="1972">
                  <c:v>37239</c:v>
                </c:pt>
                <c:pt idx="1973">
                  <c:v>37238</c:v>
                </c:pt>
                <c:pt idx="1974">
                  <c:v>37237</c:v>
                </c:pt>
                <c:pt idx="1975">
                  <c:v>37236</c:v>
                </c:pt>
                <c:pt idx="1976">
                  <c:v>37235</c:v>
                </c:pt>
                <c:pt idx="1977">
                  <c:v>37232</c:v>
                </c:pt>
                <c:pt idx="1978">
                  <c:v>37231</c:v>
                </c:pt>
                <c:pt idx="1979">
                  <c:v>37230</c:v>
                </c:pt>
                <c:pt idx="1980">
                  <c:v>37229</c:v>
                </c:pt>
                <c:pt idx="1981">
                  <c:v>37228</c:v>
                </c:pt>
                <c:pt idx="1982">
                  <c:v>37225</c:v>
                </c:pt>
                <c:pt idx="1983">
                  <c:v>37224</c:v>
                </c:pt>
                <c:pt idx="1984">
                  <c:v>37223</c:v>
                </c:pt>
                <c:pt idx="1985">
                  <c:v>37222</c:v>
                </c:pt>
                <c:pt idx="1986">
                  <c:v>37221</c:v>
                </c:pt>
                <c:pt idx="1987">
                  <c:v>37218</c:v>
                </c:pt>
                <c:pt idx="1988">
                  <c:v>37216</c:v>
                </c:pt>
                <c:pt idx="1989">
                  <c:v>37215</c:v>
                </c:pt>
                <c:pt idx="1990">
                  <c:v>37214</c:v>
                </c:pt>
                <c:pt idx="1991">
                  <c:v>37211</c:v>
                </c:pt>
                <c:pt idx="1992">
                  <c:v>37210</c:v>
                </c:pt>
                <c:pt idx="1993">
                  <c:v>37209</c:v>
                </c:pt>
                <c:pt idx="1994">
                  <c:v>37208</c:v>
                </c:pt>
                <c:pt idx="1995">
                  <c:v>37207</c:v>
                </c:pt>
                <c:pt idx="1996">
                  <c:v>37204</c:v>
                </c:pt>
                <c:pt idx="1997">
                  <c:v>37203</c:v>
                </c:pt>
                <c:pt idx="1998">
                  <c:v>37202</c:v>
                </c:pt>
                <c:pt idx="1999">
                  <c:v>37201</c:v>
                </c:pt>
                <c:pt idx="2000">
                  <c:v>37200</c:v>
                </c:pt>
                <c:pt idx="2001">
                  <c:v>37197</c:v>
                </c:pt>
                <c:pt idx="2002">
                  <c:v>37196</c:v>
                </c:pt>
                <c:pt idx="2003">
                  <c:v>37195</c:v>
                </c:pt>
                <c:pt idx="2004">
                  <c:v>37194</c:v>
                </c:pt>
                <c:pt idx="2005">
                  <c:v>37193</c:v>
                </c:pt>
                <c:pt idx="2006">
                  <c:v>37190</c:v>
                </c:pt>
                <c:pt idx="2007">
                  <c:v>37189</c:v>
                </c:pt>
                <c:pt idx="2008">
                  <c:v>37188</c:v>
                </c:pt>
                <c:pt idx="2009">
                  <c:v>37187</c:v>
                </c:pt>
                <c:pt idx="2010">
                  <c:v>37186</c:v>
                </c:pt>
                <c:pt idx="2011">
                  <c:v>37183</c:v>
                </c:pt>
                <c:pt idx="2012">
                  <c:v>37182</c:v>
                </c:pt>
                <c:pt idx="2013">
                  <c:v>37181</c:v>
                </c:pt>
                <c:pt idx="2014">
                  <c:v>37180</c:v>
                </c:pt>
                <c:pt idx="2015">
                  <c:v>37179</c:v>
                </c:pt>
                <c:pt idx="2016">
                  <c:v>37176</c:v>
                </c:pt>
                <c:pt idx="2017">
                  <c:v>37175</c:v>
                </c:pt>
                <c:pt idx="2018">
                  <c:v>37174</c:v>
                </c:pt>
                <c:pt idx="2019">
                  <c:v>37173</c:v>
                </c:pt>
                <c:pt idx="2020">
                  <c:v>37172</c:v>
                </c:pt>
                <c:pt idx="2021">
                  <c:v>37169</c:v>
                </c:pt>
                <c:pt idx="2022">
                  <c:v>37168</c:v>
                </c:pt>
                <c:pt idx="2023">
                  <c:v>37167</c:v>
                </c:pt>
                <c:pt idx="2024">
                  <c:v>37166</c:v>
                </c:pt>
                <c:pt idx="2025">
                  <c:v>37165</c:v>
                </c:pt>
                <c:pt idx="2026">
                  <c:v>37162</c:v>
                </c:pt>
                <c:pt idx="2027">
                  <c:v>37161</c:v>
                </c:pt>
                <c:pt idx="2028">
                  <c:v>37160</c:v>
                </c:pt>
                <c:pt idx="2029">
                  <c:v>37159</c:v>
                </c:pt>
                <c:pt idx="2030">
                  <c:v>37158</c:v>
                </c:pt>
                <c:pt idx="2031">
                  <c:v>37155</c:v>
                </c:pt>
                <c:pt idx="2032">
                  <c:v>37154</c:v>
                </c:pt>
                <c:pt idx="2033">
                  <c:v>37153</c:v>
                </c:pt>
                <c:pt idx="2034">
                  <c:v>37152</c:v>
                </c:pt>
                <c:pt idx="2035">
                  <c:v>37151</c:v>
                </c:pt>
                <c:pt idx="2036">
                  <c:v>37144</c:v>
                </c:pt>
                <c:pt idx="2037">
                  <c:v>37141</c:v>
                </c:pt>
                <c:pt idx="2038">
                  <c:v>37140</c:v>
                </c:pt>
                <c:pt idx="2039">
                  <c:v>37139</c:v>
                </c:pt>
                <c:pt idx="2040">
                  <c:v>37138</c:v>
                </c:pt>
                <c:pt idx="2041">
                  <c:v>37134</c:v>
                </c:pt>
                <c:pt idx="2042">
                  <c:v>37133</c:v>
                </c:pt>
                <c:pt idx="2043">
                  <c:v>37132</c:v>
                </c:pt>
                <c:pt idx="2044">
                  <c:v>37131</c:v>
                </c:pt>
                <c:pt idx="2045">
                  <c:v>37130</c:v>
                </c:pt>
                <c:pt idx="2046">
                  <c:v>37127</c:v>
                </c:pt>
                <c:pt idx="2047">
                  <c:v>37126</c:v>
                </c:pt>
                <c:pt idx="2048">
                  <c:v>37125</c:v>
                </c:pt>
                <c:pt idx="2049">
                  <c:v>37124</c:v>
                </c:pt>
                <c:pt idx="2050">
                  <c:v>37123</c:v>
                </c:pt>
                <c:pt idx="2051">
                  <c:v>37120</c:v>
                </c:pt>
                <c:pt idx="2052">
                  <c:v>37119</c:v>
                </c:pt>
                <c:pt idx="2053">
                  <c:v>37118</c:v>
                </c:pt>
                <c:pt idx="2054">
                  <c:v>37117</c:v>
                </c:pt>
                <c:pt idx="2055">
                  <c:v>37116</c:v>
                </c:pt>
                <c:pt idx="2056">
                  <c:v>37113</c:v>
                </c:pt>
                <c:pt idx="2057">
                  <c:v>37112</c:v>
                </c:pt>
                <c:pt idx="2058">
                  <c:v>37111</c:v>
                </c:pt>
                <c:pt idx="2059">
                  <c:v>37110</c:v>
                </c:pt>
                <c:pt idx="2060">
                  <c:v>37109</c:v>
                </c:pt>
                <c:pt idx="2061">
                  <c:v>37106</c:v>
                </c:pt>
                <c:pt idx="2062">
                  <c:v>37105</c:v>
                </c:pt>
                <c:pt idx="2063">
                  <c:v>37104</c:v>
                </c:pt>
                <c:pt idx="2064">
                  <c:v>37103</c:v>
                </c:pt>
                <c:pt idx="2065">
                  <c:v>37102</c:v>
                </c:pt>
                <c:pt idx="2066">
                  <c:v>37099</c:v>
                </c:pt>
                <c:pt idx="2067">
                  <c:v>37098</c:v>
                </c:pt>
                <c:pt idx="2068">
                  <c:v>37097</c:v>
                </c:pt>
                <c:pt idx="2069">
                  <c:v>37096</c:v>
                </c:pt>
                <c:pt idx="2070">
                  <c:v>37095</c:v>
                </c:pt>
                <c:pt idx="2071">
                  <c:v>37092</c:v>
                </c:pt>
                <c:pt idx="2072">
                  <c:v>37091</c:v>
                </c:pt>
                <c:pt idx="2073">
                  <c:v>37090</c:v>
                </c:pt>
                <c:pt idx="2074">
                  <c:v>37089</c:v>
                </c:pt>
                <c:pt idx="2075">
                  <c:v>37088</c:v>
                </c:pt>
                <c:pt idx="2076">
                  <c:v>37085</c:v>
                </c:pt>
                <c:pt idx="2077">
                  <c:v>37084</c:v>
                </c:pt>
                <c:pt idx="2078">
                  <c:v>37083</c:v>
                </c:pt>
                <c:pt idx="2079">
                  <c:v>37082</c:v>
                </c:pt>
                <c:pt idx="2080">
                  <c:v>37081</c:v>
                </c:pt>
                <c:pt idx="2081">
                  <c:v>37078</c:v>
                </c:pt>
                <c:pt idx="2082">
                  <c:v>37077</c:v>
                </c:pt>
                <c:pt idx="2083">
                  <c:v>37075</c:v>
                </c:pt>
                <c:pt idx="2084">
                  <c:v>37074</c:v>
                </c:pt>
                <c:pt idx="2085">
                  <c:v>37071</c:v>
                </c:pt>
                <c:pt idx="2086">
                  <c:v>37070</c:v>
                </c:pt>
                <c:pt idx="2087">
                  <c:v>37069</c:v>
                </c:pt>
                <c:pt idx="2088">
                  <c:v>37068</c:v>
                </c:pt>
                <c:pt idx="2089">
                  <c:v>37067</c:v>
                </c:pt>
                <c:pt idx="2090">
                  <c:v>37064</c:v>
                </c:pt>
                <c:pt idx="2091">
                  <c:v>37063</c:v>
                </c:pt>
                <c:pt idx="2092">
                  <c:v>37062</c:v>
                </c:pt>
                <c:pt idx="2093">
                  <c:v>37061</c:v>
                </c:pt>
                <c:pt idx="2094">
                  <c:v>37060</c:v>
                </c:pt>
                <c:pt idx="2095">
                  <c:v>37057</c:v>
                </c:pt>
                <c:pt idx="2096">
                  <c:v>37056</c:v>
                </c:pt>
                <c:pt idx="2097">
                  <c:v>37055</c:v>
                </c:pt>
                <c:pt idx="2098">
                  <c:v>37054</c:v>
                </c:pt>
                <c:pt idx="2099">
                  <c:v>37053</c:v>
                </c:pt>
                <c:pt idx="2100">
                  <c:v>37050</c:v>
                </c:pt>
                <c:pt idx="2101">
                  <c:v>37049</c:v>
                </c:pt>
                <c:pt idx="2102">
                  <c:v>37048</c:v>
                </c:pt>
                <c:pt idx="2103">
                  <c:v>37047</c:v>
                </c:pt>
                <c:pt idx="2104">
                  <c:v>37046</c:v>
                </c:pt>
                <c:pt idx="2105">
                  <c:v>37043</c:v>
                </c:pt>
                <c:pt idx="2106">
                  <c:v>37042</c:v>
                </c:pt>
                <c:pt idx="2107">
                  <c:v>37041</c:v>
                </c:pt>
                <c:pt idx="2108">
                  <c:v>37040</c:v>
                </c:pt>
                <c:pt idx="2109">
                  <c:v>37036</c:v>
                </c:pt>
                <c:pt idx="2110">
                  <c:v>37035</c:v>
                </c:pt>
                <c:pt idx="2111">
                  <c:v>37034</c:v>
                </c:pt>
                <c:pt idx="2112">
                  <c:v>37033</c:v>
                </c:pt>
                <c:pt idx="2113">
                  <c:v>37032</c:v>
                </c:pt>
                <c:pt idx="2114">
                  <c:v>37029</c:v>
                </c:pt>
                <c:pt idx="2115">
                  <c:v>37028</c:v>
                </c:pt>
                <c:pt idx="2116">
                  <c:v>37027</c:v>
                </c:pt>
                <c:pt idx="2117">
                  <c:v>37026</c:v>
                </c:pt>
                <c:pt idx="2118">
                  <c:v>37025</c:v>
                </c:pt>
                <c:pt idx="2119">
                  <c:v>37022</c:v>
                </c:pt>
                <c:pt idx="2120">
                  <c:v>37021</c:v>
                </c:pt>
                <c:pt idx="2121">
                  <c:v>37020</c:v>
                </c:pt>
                <c:pt idx="2122">
                  <c:v>37019</c:v>
                </c:pt>
                <c:pt idx="2123">
                  <c:v>37018</c:v>
                </c:pt>
                <c:pt idx="2124">
                  <c:v>37015</c:v>
                </c:pt>
                <c:pt idx="2125">
                  <c:v>37014</c:v>
                </c:pt>
                <c:pt idx="2126">
                  <c:v>37013</c:v>
                </c:pt>
                <c:pt idx="2127">
                  <c:v>37012</c:v>
                </c:pt>
                <c:pt idx="2128">
                  <c:v>37011</c:v>
                </c:pt>
                <c:pt idx="2129">
                  <c:v>37008</c:v>
                </c:pt>
                <c:pt idx="2130">
                  <c:v>37007</c:v>
                </c:pt>
                <c:pt idx="2131">
                  <c:v>37006</c:v>
                </c:pt>
                <c:pt idx="2132">
                  <c:v>37005</c:v>
                </c:pt>
                <c:pt idx="2133">
                  <c:v>37004</c:v>
                </c:pt>
                <c:pt idx="2134">
                  <c:v>37001</c:v>
                </c:pt>
                <c:pt idx="2135">
                  <c:v>37000</c:v>
                </c:pt>
                <c:pt idx="2136">
                  <c:v>36999</c:v>
                </c:pt>
                <c:pt idx="2137">
                  <c:v>36998</c:v>
                </c:pt>
                <c:pt idx="2138">
                  <c:v>36997</c:v>
                </c:pt>
                <c:pt idx="2139">
                  <c:v>36993</c:v>
                </c:pt>
                <c:pt idx="2140">
                  <c:v>36992</c:v>
                </c:pt>
                <c:pt idx="2141">
                  <c:v>36991</c:v>
                </c:pt>
                <c:pt idx="2142">
                  <c:v>36990</c:v>
                </c:pt>
                <c:pt idx="2143">
                  <c:v>36987</c:v>
                </c:pt>
                <c:pt idx="2144">
                  <c:v>36986</c:v>
                </c:pt>
                <c:pt idx="2145">
                  <c:v>36985</c:v>
                </c:pt>
                <c:pt idx="2146">
                  <c:v>36984</c:v>
                </c:pt>
                <c:pt idx="2147">
                  <c:v>36983</c:v>
                </c:pt>
                <c:pt idx="2148">
                  <c:v>36980</c:v>
                </c:pt>
                <c:pt idx="2149">
                  <c:v>36979</c:v>
                </c:pt>
                <c:pt idx="2150">
                  <c:v>36978</c:v>
                </c:pt>
                <c:pt idx="2151">
                  <c:v>36977</c:v>
                </c:pt>
                <c:pt idx="2152">
                  <c:v>36976</c:v>
                </c:pt>
                <c:pt idx="2153">
                  <c:v>36973</c:v>
                </c:pt>
                <c:pt idx="2154">
                  <c:v>36972</c:v>
                </c:pt>
                <c:pt idx="2155">
                  <c:v>36971</c:v>
                </c:pt>
                <c:pt idx="2156">
                  <c:v>36970</c:v>
                </c:pt>
                <c:pt idx="2157">
                  <c:v>36969</c:v>
                </c:pt>
                <c:pt idx="2158">
                  <c:v>36966</c:v>
                </c:pt>
                <c:pt idx="2159">
                  <c:v>36965</c:v>
                </c:pt>
                <c:pt idx="2160">
                  <c:v>36964</c:v>
                </c:pt>
                <c:pt idx="2161">
                  <c:v>36963</c:v>
                </c:pt>
                <c:pt idx="2162">
                  <c:v>36962</c:v>
                </c:pt>
                <c:pt idx="2163">
                  <c:v>36959</c:v>
                </c:pt>
                <c:pt idx="2164">
                  <c:v>36958</c:v>
                </c:pt>
                <c:pt idx="2165">
                  <c:v>36957</c:v>
                </c:pt>
                <c:pt idx="2166">
                  <c:v>36956</c:v>
                </c:pt>
                <c:pt idx="2167">
                  <c:v>36955</c:v>
                </c:pt>
                <c:pt idx="2168">
                  <c:v>36952</c:v>
                </c:pt>
                <c:pt idx="2169">
                  <c:v>36951</c:v>
                </c:pt>
                <c:pt idx="2170">
                  <c:v>36950</c:v>
                </c:pt>
                <c:pt idx="2171">
                  <c:v>36949</c:v>
                </c:pt>
                <c:pt idx="2172">
                  <c:v>36948</c:v>
                </c:pt>
                <c:pt idx="2173">
                  <c:v>36945</c:v>
                </c:pt>
                <c:pt idx="2174">
                  <c:v>36944</c:v>
                </c:pt>
                <c:pt idx="2175">
                  <c:v>36943</c:v>
                </c:pt>
                <c:pt idx="2176">
                  <c:v>36942</c:v>
                </c:pt>
                <c:pt idx="2177">
                  <c:v>36938</c:v>
                </c:pt>
                <c:pt idx="2178">
                  <c:v>36937</c:v>
                </c:pt>
                <c:pt idx="2179">
                  <c:v>36936</c:v>
                </c:pt>
                <c:pt idx="2180">
                  <c:v>36935</c:v>
                </c:pt>
                <c:pt idx="2181">
                  <c:v>36934</c:v>
                </c:pt>
                <c:pt idx="2182">
                  <c:v>36931</c:v>
                </c:pt>
                <c:pt idx="2183">
                  <c:v>36930</c:v>
                </c:pt>
                <c:pt idx="2184">
                  <c:v>36929</c:v>
                </c:pt>
                <c:pt idx="2185">
                  <c:v>36928</c:v>
                </c:pt>
                <c:pt idx="2186">
                  <c:v>36927</c:v>
                </c:pt>
                <c:pt idx="2187">
                  <c:v>36924</c:v>
                </c:pt>
                <c:pt idx="2188">
                  <c:v>36923</c:v>
                </c:pt>
                <c:pt idx="2189">
                  <c:v>36922</c:v>
                </c:pt>
                <c:pt idx="2190">
                  <c:v>36921</c:v>
                </c:pt>
                <c:pt idx="2191">
                  <c:v>36920</c:v>
                </c:pt>
                <c:pt idx="2192">
                  <c:v>36917</c:v>
                </c:pt>
                <c:pt idx="2193">
                  <c:v>36916</c:v>
                </c:pt>
                <c:pt idx="2194">
                  <c:v>36915</c:v>
                </c:pt>
                <c:pt idx="2195">
                  <c:v>36914</c:v>
                </c:pt>
                <c:pt idx="2196">
                  <c:v>36913</c:v>
                </c:pt>
                <c:pt idx="2197">
                  <c:v>36910</c:v>
                </c:pt>
                <c:pt idx="2198">
                  <c:v>36909</c:v>
                </c:pt>
                <c:pt idx="2199">
                  <c:v>36908</c:v>
                </c:pt>
                <c:pt idx="2200">
                  <c:v>36907</c:v>
                </c:pt>
                <c:pt idx="2201">
                  <c:v>36903</c:v>
                </c:pt>
                <c:pt idx="2202">
                  <c:v>36902</c:v>
                </c:pt>
                <c:pt idx="2203">
                  <c:v>36901</c:v>
                </c:pt>
                <c:pt idx="2204">
                  <c:v>36900</c:v>
                </c:pt>
                <c:pt idx="2205">
                  <c:v>36899</c:v>
                </c:pt>
                <c:pt idx="2206">
                  <c:v>36896</c:v>
                </c:pt>
                <c:pt idx="2207">
                  <c:v>36895</c:v>
                </c:pt>
                <c:pt idx="2208">
                  <c:v>36894</c:v>
                </c:pt>
                <c:pt idx="2209">
                  <c:v>36893</c:v>
                </c:pt>
                <c:pt idx="2210">
                  <c:v>36889</c:v>
                </c:pt>
                <c:pt idx="2211">
                  <c:v>36888</c:v>
                </c:pt>
                <c:pt idx="2212">
                  <c:v>36887</c:v>
                </c:pt>
                <c:pt idx="2213">
                  <c:v>36886</c:v>
                </c:pt>
                <c:pt idx="2214">
                  <c:v>36882</c:v>
                </c:pt>
                <c:pt idx="2215">
                  <c:v>36881</c:v>
                </c:pt>
                <c:pt idx="2216">
                  <c:v>36880</c:v>
                </c:pt>
                <c:pt idx="2217">
                  <c:v>36879</c:v>
                </c:pt>
                <c:pt idx="2218">
                  <c:v>36878</c:v>
                </c:pt>
                <c:pt idx="2219">
                  <c:v>36875</c:v>
                </c:pt>
                <c:pt idx="2220">
                  <c:v>36874</c:v>
                </c:pt>
                <c:pt idx="2221">
                  <c:v>36873</c:v>
                </c:pt>
                <c:pt idx="2222">
                  <c:v>36872</c:v>
                </c:pt>
                <c:pt idx="2223">
                  <c:v>36871</c:v>
                </c:pt>
                <c:pt idx="2224">
                  <c:v>36868</c:v>
                </c:pt>
                <c:pt idx="2225">
                  <c:v>36867</c:v>
                </c:pt>
                <c:pt idx="2226">
                  <c:v>36866</c:v>
                </c:pt>
                <c:pt idx="2227">
                  <c:v>36865</c:v>
                </c:pt>
                <c:pt idx="2228">
                  <c:v>36864</c:v>
                </c:pt>
                <c:pt idx="2229">
                  <c:v>36861</c:v>
                </c:pt>
                <c:pt idx="2230">
                  <c:v>36860</c:v>
                </c:pt>
                <c:pt idx="2231">
                  <c:v>36859</c:v>
                </c:pt>
                <c:pt idx="2232">
                  <c:v>36858</c:v>
                </c:pt>
                <c:pt idx="2233">
                  <c:v>36857</c:v>
                </c:pt>
                <c:pt idx="2234">
                  <c:v>36854</c:v>
                </c:pt>
                <c:pt idx="2235">
                  <c:v>36852</c:v>
                </c:pt>
                <c:pt idx="2236">
                  <c:v>36851</c:v>
                </c:pt>
                <c:pt idx="2237">
                  <c:v>36850</c:v>
                </c:pt>
                <c:pt idx="2238">
                  <c:v>36847</c:v>
                </c:pt>
                <c:pt idx="2239">
                  <c:v>36846</c:v>
                </c:pt>
                <c:pt idx="2240">
                  <c:v>36845</c:v>
                </c:pt>
                <c:pt idx="2241">
                  <c:v>36844</c:v>
                </c:pt>
                <c:pt idx="2242">
                  <c:v>36843</c:v>
                </c:pt>
                <c:pt idx="2243">
                  <c:v>36840</c:v>
                </c:pt>
                <c:pt idx="2244">
                  <c:v>36839</c:v>
                </c:pt>
                <c:pt idx="2245">
                  <c:v>36838</c:v>
                </c:pt>
                <c:pt idx="2246">
                  <c:v>36837</c:v>
                </c:pt>
                <c:pt idx="2247">
                  <c:v>36836</c:v>
                </c:pt>
                <c:pt idx="2248">
                  <c:v>36833</c:v>
                </c:pt>
                <c:pt idx="2249">
                  <c:v>36832</c:v>
                </c:pt>
                <c:pt idx="2250">
                  <c:v>36831</c:v>
                </c:pt>
                <c:pt idx="2251">
                  <c:v>36830</c:v>
                </c:pt>
                <c:pt idx="2252">
                  <c:v>36829</c:v>
                </c:pt>
                <c:pt idx="2253">
                  <c:v>36826</c:v>
                </c:pt>
                <c:pt idx="2254">
                  <c:v>36825</c:v>
                </c:pt>
                <c:pt idx="2255">
                  <c:v>36824</c:v>
                </c:pt>
                <c:pt idx="2256">
                  <c:v>36823</c:v>
                </c:pt>
                <c:pt idx="2257">
                  <c:v>36822</c:v>
                </c:pt>
                <c:pt idx="2258">
                  <c:v>36819</c:v>
                </c:pt>
                <c:pt idx="2259">
                  <c:v>36818</c:v>
                </c:pt>
                <c:pt idx="2260">
                  <c:v>36817</c:v>
                </c:pt>
                <c:pt idx="2261">
                  <c:v>36816</c:v>
                </c:pt>
                <c:pt idx="2262">
                  <c:v>36815</c:v>
                </c:pt>
                <c:pt idx="2263">
                  <c:v>36812</c:v>
                </c:pt>
                <c:pt idx="2264">
                  <c:v>36811</c:v>
                </c:pt>
                <c:pt idx="2265">
                  <c:v>36810</c:v>
                </c:pt>
                <c:pt idx="2266">
                  <c:v>36809</c:v>
                </c:pt>
                <c:pt idx="2267">
                  <c:v>36808</c:v>
                </c:pt>
                <c:pt idx="2268">
                  <c:v>36805</c:v>
                </c:pt>
                <c:pt idx="2269">
                  <c:v>36804</c:v>
                </c:pt>
                <c:pt idx="2270">
                  <c:v>36803</c:v>
                </c:pt>
                <c:pt idx="2271">
                  <c:v>36802</c:v>
                </c:pt>
                <c:pt idx="2272">
                  <c:v>36801</c:v>
                </c:pt>
                <c:pt idx="2273">
                  <c:v>36798</c:v>
                </c:pt>
                <c:pt idx="2274">
                  <c:v>36797</c:v>
                </c:pt>
                <c:pt idx="2275">
                  <c:v>36796</c:v>
                </c:pt>
                <c:pt idx="2276">
                  <c:v>36795</c:v>
                </c:pt>
                <c:pt idx="2277">
                  <c:v>36794</c:v>
                </c:pt>
                <c:pt idx="2278">
                  <c:v>36791</c:v>
                </c:pt>
                <c:pt idx="2279">
                  <c:v>36790</c:v>
                </c:pt>
                <c:pt idx="2280">
                  <c:v>36789</c:v>
                </c:pt>
                <c:pt idx="2281">
                  <c:v>36788</c:v>
                </c:pt>
                <c:pt idx="2282">
                  <c:v>36787</c:v>
                </c:pt>
                <c:pt idx="2283">
                  <c:v>36784</c:v>
                </c:pt>
                <c:pt idx="2284">
                  <c:v>36783</c:v>
                </c:pt>
                <c:pt idx="2285">
                  <c:v>36782</c:v>
                </c:pt>
                <c:pt idx="2286">
                  <c:v>36781</c:v>
                </c:pt>
                <c:pt idx="2287">
                  <c:v>36780</c:v>
                </c:pt>
                <c:pt idx="2288">
                  <c:v>36777</c:v>
                </c:pt>
                <c:pt idx="2289">
                  <c:v>36776</c:v>
                </c:pt>
                <c:pt idx="2290">
                  <c:v>36775</c:v>
                </c:pt>
                <c:pt idx="2291">
                  <c:v>36774</c:v>
                </c:pt>
                <c:pt idx="2292">
                  <c:v>36770</c:v>
                </c:pt>
                <c:pt idx="2293">
                  <c:v>36769</c:v>
                </c:pt>
              </c:numCache>
            </c:numRef>
          </c:cat>
          <c:val>
            <c:numRef>
              <c:f>table!$G$2:$G$2295</c:f>
              <c:numCache>
                <c:formatCode>General</c:formatCode>
                <c:ptCount val="2294"/>
                <c:pt idx="0">
                  <c:v>20.67</c:v>
                </c:pt>
                <c:pt idx="1">
                  <c:v>20.830000000000005</c:v>
                </c:pt>
                <c:pt idx="2">
                  <c:v>20.49</c:v>
                </c:pt>
                <c:pt idx="3">
                  <c:v>20.399999999999999</c:v>
                </c:pt>
                <c:pt idx="4">
                  <c:v>20.170000000000005</c:v>
                </c:pt>
                <c:pt idx="5">
                  <c:v>19.88</c:v>
                </c:pt>
                <c:pt idx="6">
                  <c:v>19.75</c:v>
                </c:pt>
                <c:pt idx="7">
                  <c:v>19.630000000000013</c:v>
                </c:pt>
                <c:pt idx="8">
                  <c:v>19.100000000000001</c:v>
                </c:pt>
                <c:pt idx="9">
                  <c:v>18.97</c:v>
                </c:pt>
                <c:pt idx="10">
                  <c:v>18.899999999999999</c:v>
                </c:pt>
                <c:pt idx="11">
                  <c:v>19.57</c:v>
                </c:pt>
                <c:pt idx="12">
                  <c:v>19.479999999999986</c:v>
                </c:pt>
                <c:pt idx="13">
                  <c:v>19.739999999999988</c:v>
                </c:pt>
                <c:pt idx="14">
                  <c:v>19.37</c:v>
                </c:pt>
                <c:pt idx="15">
                  <c:v>19.54</c:v>
                </c:pt>
                <c:pt idx="16">
                  <c:v>19.88</c:v>
                </c:pt>
                <c:pt idx="17">
                  <c:v>19.53</c:v>
                </c:pt>
                <c:pt idx="18">
                  <c:v>19.54</c:v>
                </c:pt>
                <c:pt idx="19">
                  <c:v>19.559999999999999</c:v>
                </c:pt>
                <c:pt idx="20">
                  <c:v>19.41</c:v>
                </c:pt>
                <c:pt idx="21">
                  <c:v>19.649999999999999</c:v>
                </c:pt>
                <c:pt idx="22">
                  <c:v>19.55</c:v>
                </c:pt>
                <c:pt idx="23">
                  <c:v>19.36</c:v>
                </c:pt>
                <c:pt idx="24">
                  <c:v>19.510000000000005</c:v>
                </c:pt>
                <c:pt idx="25">
                  <c:v>19.760000000000002</c:v>
                </c:pt>
                <c:pt idx="26">
                  <c:v>19.93</c:v>
                </c:pt>
                <c:pt idx="27">
                  <c:v>19.8</c:v>
                </c:pt>
                <c:pt idx="28">
                  <c:v>19.64</c:v>
                </c:pt>
                <c:pt idx="29">
                  <c:v>19.420000000000002</c:v>
                </c:pt>
                <c:pt idx="30">
                  <c:v>19.47</c:v>
                </c:pt>
                <c:pt idx="31">
                  <c:v>19.72</c:v>
                </c:pt>
                <c:pt idx="32">
                  <c:v>20.32</c:v>
                </c:pt>
                <c:pt idx="33">
                  <c:v>20.25</c:v>
                </c:pt>
                <c:pt idx="34">
                  <c:v>19.47</c:v>
                </c:pt>
                <c:pt idx="35">
                  <c:v>19.43</c:v>
                </c:pt>
                <c:pt idx="36">
                  <c:v>19.100000000000001</c:v>
                </c:pt>
                <c:pt idx="37">
                  <c:v>18.760000000000002</c:v>
                </c:pt>
                <c:pt idx="38">
                  <c:v>18.89</c:v>
                </c:pt>
                <c:pt idx="39">
                  <c:v>18.71</c:v>
                </c:pt>
                <c:pt idx="40">
                  <c:v>18.8</c:v>
                </c:pt>
                <c:pt idx="41">
                  <c:v>18.77</c:v>
                </c:pt>
                <c:pt idx="42">
                  <c:v>18.45</c:v>
                </c:pt>
                <c:pt idx="43">
                  <c:v>18.77</c:v>
                </c:pt>
                <c:pt idx="44">
                  <c:v>19.05</c:v>
                </c:pt>
                <c:pt idx="45">
                  <c:v>18.809999999999999</c:v>
                </c:pt>
                <c:pt idx="46">
                  <c:v>18.64</c:v>
                </c:pt>
                <c:pt idx="47">
                  <c:v>18.760000000000002</c:v>
                </c:pt>
                <c:pt idx="48">
                  <c:v>18.5</c:v>
                </c:pt>
                <c:pt idx="49">
                  <c:v>18.7</c:v>
                </c:pt>
                <c:pt idx="50">
                  <c:v>18.86</c:v>
                </c:pt>
                <c:pt idx="51">
                  <c:v>19.18</c:v>
                </c:pt>
                <c:pt idx="52">
                  <c:v>19.23</c:v>
                </c:pt>
                <c:pt idx="53">
                  <c:v>19.110000000000014</c:v>
                </c:pt>
                <c:pt idx="54">
                  <c:v>19.190000000000001</c:v>
                </c:pt>
                <c:pt idx="55">
                  <c:v>19.260000000000002</c:v>
                </c:pt>
                <c:pt idx="56">
                  <c:v>19.23</c:v>
                </c:pt>
                <c:pt idx="57">
                  <c:v>19.329999999999988</c:v>
                </c:pt>
                <c:pt idx="58">
                  <c:v>19.22</c:v>
                </c:pt>
                <c:pt idx="59">
                  <c:v>19.34</c:v>
                </c:pt>
                <c:pt idx="60">
                  <c:v>19</c:v>
                </c:pt>
                <c:pt idx="61">
                  <c:v>18.760000000000002</c:v>
                </c:pt>
                <c:pt idx="62">
                  <c:v>18.760000000000002</c:v>
                </c:pt>
                <c:pt idx="63">
                  <c:v>18.649999999999999</c:v>
                </c:pt>
                <c:pt idx="64">
                  <c:v>18.37</c:v>
                </c:pt>
                <c:pt idx="65">
                  <c:v>17.920000000000002</c:v>
                </c:pt>
                <c:pt idx="66">
                  <c:v>16.71</c:v>
                </c:pt>
                <c:pt idx="67">
                  <c:v>16.37</c:v>
                </c:pt>
                <c:pt idx="68">
                  <c:v>15.92</c:v>
                </c:pt>
                <c:pt idx="69">
                  <c:v>15.9</c:v>
                </c:pt>
                <c:pt idx="70">
                  <c:v>15.82</c:v>
                </c:pt>
                <c:pt idx="71">
                  <c:v>16.130000000000013</c:v>
                </c:pt>
                <c:pt idx="72">
                  <c:v>16.420000000000002</c:v>
                </c:pt>
                <c:pt idx="73">
                  <c:v>16.600000000000001</c:v>
                </c:pt>
                <c:pt idx="74">
                  <c:v>16.920000000000002</c:v>
                </c:pt>
                <c:pt idx="75">
                  <c:v>16.43</c:v>
                </c:pt>
                <c:pt idx="76">
                  <c:v>16.260000000000002</c:v>
                </c:pt>
                <c:pt idx="77">
                  <c:v>16.170000000000005</c:v>
                </c:pt>
                <c:pt idx="78">
                  <c:v>16.190000000000001</c:v>
                </c:pt>
                <c:pt idx="79">
                  <c:v>15.98</c:v>
                </c:pt>
                <c:pt idx="80">
                  <c:v>15.7</c:v>
                </c:pt>
                <c:pt idx="81">
                  <c:v>15.57</c:v>
                </c:pt>
                <c:pt idx="82">
                  <c:v>15.89</c:v>
                </c:pt>
                <c:pt idx="83">
                  <c:v>15.75</c:v>
                </c:pt>
                <c:pt idx="84">
                  <c:v>16.02</c:v>
                </c:pt>
                <c:pt idx="85">
                  <c:v>15.75</c:v>
                </c:pt>
                <c:pt idx="86">
                  <c:v>15.860000000000007</c:v>
                </c:pt>
                <c:pt idx="87">
                  <c:v>16.190000000000001</c:v>
                </c:pt>
                <c:pt idx="88">
                  <c:v>16.23</c:v>
                </c:pt>
                <c:pt idx="89">
                  <c:v>16.34</c:v>
                </c:pt>
                <c:pt idx="90">
                  <c:v>16.3</c:v>
                </c:pt>
                <c:pt idx="91">
                  <c:v>15.8</c:v>
                </c:pt>
                <c:pt idx="92">
                  <c:v>15.8</c:v>
                </c:pt>
                <c:pt idx="93">
                  <c:v>16.010000000000005</c:v>
                </c:pt>
                <c:pt idx="94">
                  <c:v>15.82</c:v>
                </c:pt>
                <c:pt idx="95">
                  <c:v>16.07</c:v>
                </c:pt>
                <c:pt idx="96">
                  <c:v>16.38</c:v>
                </c:pt>
                <c:pt idx="97">
                  <c:v>15.61</c:v>
                </c:pt>
                <c:pt idx="98">
                  <c:v>15.61</c:v>
                </c:pt>
                <c:pt idx="99">
                  <c:v>15.350000000000007</c:v>
                </c:pt>
                <c:pt idx="100">
                  <c:v>15.370000000000006</c:v>
                </c:pt>
                <c:pt idx="101">
                  <c:v>14.94</c:v>
                </c:pt>
                <c:pt idx="102">
                  <c:v>15.07</c:v>
                </c:pt>
                <c:pt idx="103">
                  <c:v>15.47</c:v>
                </c:pt>
                <c:pt idx="104">
                  <c:v>15.54</c:v>
                </c:pt>
                <c:pt idx="105">
                  <c:v>15.41</c:v>
                </c:pt>
                <c:pt idx="106">
                  <c:v>15.08</c:v>
                </c:pt>
                <c:pt idx="107">
                  <c:v>15.43</c:v>
                </c:pt>
                <c:pt idx="108">
                  <c:v>15.02</c:v>
                </c:pt>
                <c:pt idx="109">
                  <c:v>15.1</c:v>
                </c:pt>
                <c:pt idx="110">
                  <c:v>15.26</c:v>
                </c:pt>
                <c:pt idx="111">
                  <c:v>15.18</c:v>
                </c:pt>
                <c:pt idx="112">
                  <c:v>15.66</c:v>
                </c:pt>
                <c:pt idx="113">
                  <c:v>16</c:v>
                </c:pt>
                <c:pt idx="114">
                  <c:v>16.04</c:v>
                </c:pt>
                <c:pt idx="115">
                  <c:v>16.399999999999999</c:v>
                </c:pt>
                <c:pt idx="116">
                  <c:v>15.56</c:v>
                </c:pt>
                <c:pt idx="117">
                  <c:v>15.53</c:v>
                </c:pt>
                <c:pt idx="118">
                  <c:v>15.11</c:v>
                </c:pt>
                <c:pt idx="119">
                  <c:v>14.82</c:v>
                </c:pt>
                <c:pt idx="120">
                  <c:v>15.04</c:v>
                </c:pt>
                <c:pt idx="121">
                  <c:v>15.38</c:v>
                </c:pt>
                <c:pt idx="122">
                  <c:v>15.29</c:v>
                </c:pt>
                <c:pt idx="123">
                  <c:v>15.43</c:v>
                </c:pt>
                <c:pt idx="124">
                  <c:v>15.12</c:v>
                </c:pt>
                <c:pt idx="125">
                  <c:v>14.77</c:v>
                </c:pt>
                <c:pt idx="126">
                  <c:v>15.360000000000007</c:v>
                </c:pt>
                <c:pt idx="127">
                  <c:v>15.64</c:v>
                </c:pt>
                <c:pt idx="128">
                  <c:v>15.38</c:v>
                </c:pt>
                <c:pt idx="129">
                  <c:v>15.76</c:v>
                </c:pt>
                <c:pt idx="130">
                  <c:v>15.73</c:v>
                </c:pt>
                <c:pt idx="131">
                  <c:v>15.73</c:v>
                </c:pt>
                <c:pt idx="132">
                  <c:v>15.03</c:v>
                </c:pt>
                <c:pt idx="133">
                  <c:v>15.21</c:v>
                </c:pt>
                <c:pt idx="134">
                  <c:v>15.61</c:v>
                </c:pt>
                <c:pt idx="135">
                  <c:v>15.7</c:v>
                </c:pt>
                <c:pt idx="136">
                  <c:v>15.46</c:v>
                </c:pt>
                <c:pt idx="137">
                  <c:v>14.8</c:v>
                </c:pt>
                <c:pt idx="138">
                  <c:v>14.8</c:v>
                </c:pt>
                <c:pt idx="139">
                  <c:v>14.49</c:v>
                </c:pt>
                <c:pt idx="140">
                  <c:v>15.18</c:v>
                </c:pt>
                <c:pt idx="141">
                  <c:v>15.57</c:v>
                </c:pt>
                <c:pt idx="142">
                  <c:v>14.71</c:v>
                </c:pt>
                <c:pt idx="143">
                  <c:v>14.77</c:v>
                </c:pt>
                <c:pt idx="144">
                  <c:v>15.28</c:v>
                </c:pt>
                <c:pt idx="145">
                  <c:v>14.42</c:v>
                </c:pt>
                <c:pt idx="146">
                  <c:v>14.91</c:v>
                </c:pt>
                <c:pt idx="147">
                  <c:v>15</c:v>
                </c:pt>
                <c:pt idx="148">
                  <c:v>14.67</c:v>
                </c:pt>
                <c:pt idx="149">
                  <c:v>14.03</c:v>
                </c:pt>
                <c:pt idx="150">
                  <c:v>14.47</c:v>
                </c:pt>
                <c:pt idx="151">
                  <c:v>14.29</c:v>
                </c:pt>
                <c:pt idx="152">
                  <c:v>13.74</c:v>
                </c:pt>
                <c:pt idx="153">
                  <c:v>13.7</c:v>
                </c:pt>
                <c:pt idx="154">
                  <c:v>12.350000000000007</c:v>
                </c:pt>
                <c:pt idx="155">
                  <c:v>12.22</c:v>
                </c:pt>
                <c:pt idx="156">
                  <c:v>12.12</c:v>
                </c:pt>
                <c:pt idx="157">
                  <c:v>12.56</c:v>
                </c:pt>
                <c:pt idx="158">
                  <c:v>12.09</c:v>
                </c:pt>
                <c:pt idx="159">
                  <c:v>12.12</c:v>
                </c:pt>
                <c:pt idx="160">
                  <c:v>12.54</c:v>
                </c:pt>
                <c:pt idx="161">
                  <c:v>12.51</c:v>
                </c:pt>
                <c:pt idx="162">
                  <c:v>12.83</c:v>
                </c:pt>
                <c:pt idx="163">
                  <c:v>12.53</c:v>
                </c:pt>
                <c:pt idx="164">
                  <c:v>11.89</c:v>
                </c:pt>
                <c:pt idx="165">
                  <c:v>12.58</c:v>
                </c:pt>
                <c:pt idx="166">
                  <c:v>12.48</c:v>
                </c:pt>
                <c:pt idx="167">
                  <c:v>13.15</c:v>
                </c:pt>
                <c:pt idx="168">
                  <c:v>13</c:v>
                </c:pt>
                <c:pt idx="169">
                  <c:v>13.66</c:v>
                </c:pt>
                <c:pt idx="170">
                  <c:v>13.78</c:v>
                </c:pt>
                <c:pt idx="171">
                  <c:v>13.860000000000007</c:v>
                </c:pt>
                <c:pt idx="172">
                  <c:v>13.860000000000007</c:v>
                </c:pt>
                <c:pt idx="173">
                  <c:v>14.68</c:v>
                </c:pt>
                <c:pt idx="174">
                  <c:v>14.5</c:v>
                </c:pt>
                <c:pt idx="175">
                  <c:v>14.03</c:v>
                </c:pt>
                <c:pt idx="176">
                  <c:v>13.66</c:v>
                </c:pt>
                <c:pt idx="177">
                  <c:v>13.38</c:v>
                </c:pt>
                <c:pt idx="178">
                  <c:v>13.28</c:v>
                </c:pt>
                <c:pt idx="179">
                  <c:v>12.57</c:v>
                </c:pt>
                <c:pt idx="180">
                  <c:v>13.03</c:v>
                </c:pt>
                <c:pt idx="181">
                  <c:v>13.65</c:v>
                </c:pt>
                <c:pt idx="182">
                  <c:v>13.46</c:v>
                </c:pt>
                <c:pt idx="183">
                  <c:v>13.04</c:v>
                </c:pt>
                <c:pt idx="184">
                  <c:v>12.78</c:v>
                </c:pt>
                <c:pt idx="185">
                  <c:v>12.49</c:v>
                </c:pt>
                <c:pt idx="186">
                  <c:v>12.92</c:v>
                </c:pt>
                <c:pt idx="187">
                  <c:v>12.53</c:v>
                </c:pt>
                <c:pt idx="188">
                  <c:v>13.39</c:v>
                </c:pt>
                <c:pt idx="189">
                  <c:v>12.950000000000006</c:v>
                </c:pt>
                <c:pt idx="190">
                  <c:v>12.74</c:v>
                </c:pt>
                <c:pt idx="191">
                  <c:v>13.32</c:v>
                </c:pt>
                <c:pt idx="192">
                  <c:v>13.44</c:v>
                </c:pt>
                <c:pt idx="193">
                  <c:v>13.79</c:v>
                </c:pt>
                <c:pt idx="194">
                  <c:v>14.18</c:v>
                </c:pt>
                <c:pt idx="195">
                  <c:v>14.07</c:v>
                </c:pt>
                <c:pt idx="196">
                  <c:v>14.98</c:v>
                </c:pt>
                <c:pt idx="197">
                  <c:v>14.53</c:v>
                </c:pt>
                <c:pt idx="198">
                  <c:v>14.81</c:v>
                </c:pt>
                <c:pt idx="199">
                  <c:v>14.28</c:v>
                </c:pt>
                <c:pt idx="200">
                  <c:v>14.31</c:v>
                </c:pt>
                <c:pt idx="201">
                  <c:v>13.77</c:v>
                </c:pt>
                <c:pt idx="202">
                  <c:v>13.82</c:v>
                </c:pt>
                <c:pt idx="203">
                  <c:v>13.870000000000006</c:v>
                </c:pt>
                <c:pt idx="204">
                  <c:v>13.71</c:v>
                </c:pt>
                <c:pt idx="205">
                  <c:v>13.97</c:v>
                </c:pt>
                <c:pt idx="206">
                  <c:v>14.07</c:v>
                </c:pt>
                <c:pt idx="207">
                  <c:v>13.89</c:v>
                </c:pt>
                <c:pt idx="208">
                  <c:v>14.870000000000006</c:v>
                </c:pt>
                <c:pt idx="209">
                  <c:v>15.24</c:v>
                </c:pt>
                <c:pt idx="210">
                  <c:v>14.22</c:v>
                </c:pt>
                <c:pt idx="211">
                  <c:v>14.370000000000006</c:v>
                </c:pt>
                <c:pt idx="212">
                  <c:v>13.65</c:v>
                </c:pt>
                <c:pt idx="213">
                  <c:v>13.9</c:v>
                </c:pt>
                <c:pt idx="214">
                  <c:v>13.93</c:v>
                </c:pt>
                <c:pt idx="215">
                  <c:v>13.58</c:v>
                </c:pt>
                <c:pt idx="216">
                  <c:v>12.950000000000006</c:v>
                </c:pt>
                <c:pt idx="217">
                  <c:v>12.44</c:v>
                </c:pt>
                <c:pt idx="218">
                  <c:v>13.31</c:v>
                </c:pt>
                <c:pt idx="219">
                  <c:v>12.94</c:v>
                </c:pt>
                <c:pt idx="220">
                  <c:v>12.24</c:v>
                </c:pt>
                <c:pt idx="221">
                  <c:v>13.450000000000006</c:v>
                </c:pt>
                <c:pt idx="222">
                  <c:v>13.61</c:v>
                </c:pt>
                <c:pt idx="223">
                  <c:v>12.79</c:v>
                </c:pt>
                <c:pt idx="224">
                  <c:v>13.21</c:v>
                </c:pt>
                <c:pt idx="225">
                  <c:v>12.77</c:v>
                </c:pt>
                <c:pt idx="226">
                  <c:v>11.92</c:v>
                </c:pt>
                <c:pt idx="227">
                  <c:v>12.17</c:v>
                </c:pt>
                <c:pt idx="228">
                  <c:v>12.77</c:v>
                </c:pt>
                <c:pt idx="229">
                  <c:v>12.67</c:v>
                </c:pt>
                <c:pt idx="230">
                  <c:v>12.98</c:v>
                </c:pt>
                <c:pt idx="231">
                  <c:v>14.06</c:v>
                </c:pt>
                <c:pt idx="232">
                  <c:v>13.52</c:v>
                </c:pt>
                <c:pt idx="233">
                  <c:v>13.93</c:v>
                </c:pt>
                <c:pt idx="234">
                  <c:v>14.350000000000007</c:v>
                </c:pt>
                <c:pt idx="235">
                  <c:v>14.63</c:v>
                </c:pt>
                <c:pt idx="236">
                  <c:v>13.870000000000006</c:v>
                </c:pt>
                <c:pt idx="237">
                  <c:v>15.06</c:v>
                </c:pt>
                <c:pt idx="238">
                  <c:v>16.12</c:v>
                </c:pt>
                <c:pt idx="239">
                  <c:v>15.51</c:v>
                </c:pt>
                <c:pt idx="240">
                  <c:v>15.89</c:v>
                </c:pt>
                <c:pt idx="241">
                  <c:v>16.03</c:v>
                </c:pt>
                <c:pt idx="242">
                  <c:v>14.81</c:v>
                </c:pt>
                <c:pt idx="243">
                  <c:v>15.72</c:v>
                </c:pt>
                <c:pt idx="244">
                  <c:v>14.13</c:v>
                </c:pt>
                <c:pt idx="245">
                  <c:v>14.16</c:v>
                </c:pt>
                <c:pt idx="246">
                  <c:v>14.39</c:v>
                </c:pt>
                <c:pt idx="247">
                  <c:v>14.450000000000006</c:v>
                </c:pt>
                <c:pt idx="248">
                  <c:v>15.12</c:v>
                </c:pt>
                <c:pt idx="249">
                  <c:v>15.9</c:v>
                </c:pt>
                <c:pt idx="250">
                  <c:v>15.370000000000006</c:v>
                </c:pt>
                <c:pt idx="251">
                  <c:v>15.74</c:v>
                </c:pt>
                <c:pt idx="252">
                  <c:v>14.860000000000007</c:v>
                </c:pt>
                <c:pt idx="253">
                  <c:v>15.79</c:v>
                </c:pt>
                <c:pt idx="254">
                  <c:v>16.84</c:v>
                </c:pt>
                <c:pt idx="255">
                  <c:v>15.06</c:v>
                </c:pt>
                <c:pt idx="256">
                  <c:v>15.47</c:v>
                </c:pt>
                <c:pt idx="257">
                  <c:v>16.110000000000014</c:v>
                </c:pt>
                <c:pt idx="258">
                  <c:v>15.88</c:v>
                </c:pt>
                <c:pt idx="259">
                  <c:v>16.779999999999987</c:v>
                </c:pt>
                <c:pt idx="260">
                  <c:v>17.16</c:v>
                </c:pt>
                <c:pt idx="261">
                  <c:v>17.05</c:v>
                </c:pt>
                <c:pt idx="262">
                  <c:v>18.36</c:v>
                </c:pt>
                <c:pt idx="263">
                  <c:v>18.57</c:v>
                </c:pt>
                <c:pt idx="264">
                  <c:v>17.12</c:v>
                </c:pt>
                <c:pt idx="265">
                  <c:v>19.03</c:v>
                </c:pt>
                <c:pt idx="266">
                  <c:v>18.41</c:v>
                </c:pt>
                <c:pt idx="267">
                  <c:v>18.54</c:v>
                </c:pt>
                <c:pt idx="268">
                  <c:v>18.47</c:v>
                </c:pt>
                <c:pt idx="269">
                  <c:v>18.34</c:v>
                </c:pt>
                <c:pt idx="270">
                  <c:v>19.059999999999999</c:v>
                </c:pt>
                <c:pt idx="271">
                  <c:v>19.09</c:v>
                </c:pt>
                <c:pt idx="272">
                  <c:v>18.39</c:v>
                </c:pt>
                <c:pt idx="273">
                  <c:v>19.309999999999999</c:v>
                </c:pt>
                <c:pt idx="274">
                  <c:v>19.190000000000001</c:v>
                </c:pt>
                <c:pt idx="275">
                  <c:v>19.989999999999977</c:v>
                </c:pt>
                <c:pt idx="276">
                  <c:v>20.02</c:v>
                </c:pt>
                <c:pt idx="277">
                  <c:v>19.989999999999977</c:v>
                </c:pt>
                <c:pt idx="278">
                  <c:v>20.149999999999999</c:v>
                </c:pt>
                <c:pt idx="279">
                  <c:v>20.79</c:v>
                </c:pt>
                <c:pt idx="280">
                  <c:v>20.43</c:v>
                </c:pt>
                <c:pt idx="281">
                  <c:v>20.34</c:v>
                </c:pt>
                <c:pt idx="282">
                  <c:v>21.35</c:v>
                </c:pt>
                <c:pt idx="283">
                  <c:v>22.39</c:v>
                </c:pt>
                <c:pt idx="284">
                  <c:v>22.67</c:v>
                </c:pt>
                <c:pt idx="285">
                  <c:v>23.39</c:v>
                </c:pt>
                <c:pt idx="286">
                  <c:v>23.21</c:v>
                </c:pt>
                <c:pt idx="287">
                  <c:v>22.95</c:v>
                </c:pt>
                <c:pt idx="288">
                  <c:v>22.77</c:v>
                </c:pt>
                <c:pt idx="289">
                  <c:v>23.29</c:v>
                </c:pt>
                <c:pt idx="290">
                  <c:v>22.85</c:v>
                </c:pt>
                <c:pt idx="291">
                  <c:v>23.19</c:v>
                </c:pt>
                <c:pt idx="292">
                  <c:v>23.39</c:v>
                </c:pt>
                <c:pt idx="293">
                  <c:v>23.8</c:v>
                </c:pt>
                <c:pt idx="294">
                  <c:v>24.05</c:v>
                </c:pt>
                <c:pt idx="295">
                  <c:v>24.150000000000013</c:v>
                </c:pt>
                <c:pt idx="296">
                  <c:v>23.91</c:v>
                </c:pt>
                <c:pt idx="297">
                  <c:v>24.310000000000013</c:v>
                </c:pt>
                <c:pt idx="298">
                  <c:v>24.17</c:v>
                </c:pt>
                <c:pt idx="299">
                  <c:v>24.02</c:v>
                </c:pt>
                <c:pt idx="300">
                  <c:v>23.47</c:v>
                </c:pt>
                <c:pt idx="301">
                  <c:v>22.6</c:v>
                </c:pt>
                <c:pt idx="302">
                  <c:v>22.82</c:v>
                </c:pt>
                <c:pt idx="303">
                  <c:v>22.19</c:v>
                </c:pt>
                <c:pt idx="304">
                  <c:v>22.02</c:v>
                </c:pt>
                <c:pt idx="305">
                  <c:v>21.86</c:v>
                </c:pt>
                <c:pt idx="306">
                  <c:v>21.9</c:v>
                </c:pt>
                <c:pt idx="307">
                  <c:v>21.9</c:v>
                </c:pt>
                <c:pt idx="308">
                  <c:v>21.35</c:v>
                </c:pt>
                <c:pt idx="309">
                  <c:v>21.68</c:v>
                </c:pt>
                <c:pt idx="310">
                  <c:v>21.35</c:v>
                </c:pt>
                <c:pt idx="311">
                  <c:v>21.97</c:v>
                </c:pt>
                <c:pt idx="312">
                  <c:v>21.759999999999987</c:v>
                </c:pt>
                <c:pt idx="313">
                  <c:v>21.759999999999987</c:v>
                </c:pt>
                <c:pt idx="314">
                  <c:v>21.759999999999987</c:v>
                </c:pt>
                <c:pt idx="315">
                  <c:v>21.67</c:v>
                </c:pt>
                <c:pt idx="316">
                  <c:v>20.6</c:v>
                </c:pt>
                <c:pt idx="317">
                  <c:v>20.399999999999999</c:v>
                </c:pt>
                <c:pt idx="318">
                  <c:v>20.170000000000005</c:v>
                </c:pt>
                <c:pt idx="319">
                  <c:v>20.34</c:v>
                </c:pt>
                <c:pt idx="320">
                  <c:v>20.32</c:v>
                </c:pt>
                <c:pt idx="321">
                  <c:v>19.52</c:v>
                </c:pt>
                <c:pt idx="322">
                  <c:v>20.610000000000014</c:v>
                </c:pt>
                <c:pt idx="323">
                  <c:v>20.399999999999999</c:v>
                </c:pt>
                <c:pt idx="324">
                  <c:v>20.350000000000001</c:v>
                </c:pt>
                <c:pt idx="325">
                  <c:v>20.62</c:v>
                </c:pt>
                <c:pt idx="326">
                  <c:v>21.25</c:v>
                </c:pt>
                <c:pt idx="327">
                  <c:v>21.16</c:v>
                </c:pt>
                <c:pt idx="328">
                  <c:v>21.17</c:v>
                </c:pt>
                <c:pt idx="329">
                  <c:v>21.27</c:v>
                </c:pt>
                <c:pt idx="330">
                  <c:v>22.32</c:v>
                </c:pt>
                <c:pt idx="331">
                  <c:v>22.08</c:v>
                </c:pt>
                <c:pt idx="332">
                  <c:v>22.03</c:v>
                </c:pt>
                <c:pt idx="333">
                  <c:v>22.04</c:v>
                </c:pt>
                <c:pt idx="334">
                  <c:v>22.51</c:v>
                </c:pt>
                <c:pt idx="335">
                  <c:v>21.95</c:v>
                </c:pt>
                <c:pt idx="336">
                  <c:v>22.25</c:v>
                </c:pt>
                <c:pt idx="337">
                  <c:v>22.52</c:v>
                </c:pt>
                <c:pt idx="338">
                  <c:v>22.330000000000005</c:v>
                </c:pt>
                <c:pt idx="339">
                  <c:v>21.72</c:v>
                </c:pt>
                <c:pt idx="340">
                  <c:v>21.49</c:v>
                </c:pt>
                <c:pt idx="341">
                  <c:v>22.34</c:v>
                </c:pt>
                <c:pt idx="342">
                  <c:v>22.419999999999987</c:v>
                </c:pt>
                <c:pt idx="343">
                  <c:v>22.56</c:v>
                </c:pt>
                <c:pt idx="344">
                  <c:v>23.52</c:v>
                </c:pt>
                <c:pt idx="345">
                  <c:v>23.130000000000013</c:v>
                </c:pt>
                <c:pt idx="346">
                  <c:v>22.6</c:v>
                </c:pt>
                <c:pt idx="347">
                  <c:v>22.86</c:v>
                </c:pt>
                <c:pt idx="348">
                  <c:v>22.84</c:v>
                </c:pt>
                <c:pt idx="349">
                  <c:v>22.8</c:v>
                </c:pt>
                <c:pt idx="350">
                  <c:v>23.12</c:v>
                </c:pt>
                <c:pt idx="351">
                  <c:v>23.25</c:v>
                </c:pt>
                <c:pt idx="352">
                  <c:v>23.06</c:v>
                </c:pt>
                <c:pt idx="353">
                  <c:v>23.53</c:v>
                </c:pt>
                <c:pt idx="354">
                  <c:v>23.310000000000013</c:v>
                </c:pt>
                <c:pt idx="355">
                  <c:v>23.73</c:v>
                </c:pt>
                <c:pt idx="356">
                  <c:v>24.51</c:v>
                </c:pt>
                <c:pt idx="357">
                  <c:v>24.630000000000013</c:v>
                </c:pt>
                <c:pt idx="358">
                  <c:v>24.6</c:v>
                </c:pt>
                <c:pt idx="359">
                  <c:v>23.49</c:v>
                </c:pt>
                <c:pt idx="360">
                  <c:v>23.41</c:v>
                </c:pt>
                <c:pt idx="361">
                  <c:v>23.29</c:v>
                </c:pt>
                <c:pt idx="362">
                  <c:v>23.02</c:v>
                </c:pt>
                <c:pt idx="363">
                  <c:v>23.05</c:v>
                </c:pt>
                <c:pt idx="364">
                  <c:v>22.830000000000005</c:v>
                </c:pt>
                <c:pt idx="365">
                  <c:v>23.23</c:v>
                </c:pt>
                <c:pt idx="366">
                  <c:v>22.91</c:v>
                </c:pt>
                <c:pt idx="367">
                  <c:v>23.09</c:v>
                </c:pt>
                <c:pt idx="368">
                  <c:v>22.810000000000013</c:v>
                </c:pt>
                <c:pt idx="369">
                  <c:v>21.8</c:v>
                </c:pt>
                <c:pt idx="370">
                  <c:v>22.150000000000013</c:v>
                </c:pt>
                <c:pt idx="371">
                  <c:v>22.24</c:v>
                </c:pt>
                <c:pt idx="372">
                  <c:v>22.09</c:v>
                </c:pt>
                <c:pt idx="373">
                  <c:v>22.22</c:v>
                </c:pt>
                <c:pt idx="374">
                  <c:v>22.09</c:v>
                </c:pt>
                <c:pt idx="375">
                  <c:v>21.54</c:v>
                </c:pt>
                <c:pt idx="376">
                  <c:v>22</c:v>
                </c:pt>
                <c:pt idx="377">
                  <c:v>22.08</c:v>
                </c:pt>
                <c:pt idx="378">
                  <c:v>21.650000000000013</c:v>
                </c:pt>
                <c:pt idx="379">
                  <c:v>21.67</c:v>
                </c:pt>
                <c:pt idx="380">
                  <c:v>20.479999999999986</c:v>
                </c:pt>
                <c:pt idx="381">
                  <c:v>20.260000000000002</c:v>
                </c:pt>
                <c:pt idx="382">
                  <c:v>20.8</c:v>
                </c:pt>
                <c:pt idx="383">
                  <c:v>21.62</c:v>
                </c:pt>
                <c:pt idx="384">
                  <c:v>20.979999999999986</c:v>
                </c:pt>
                <c:pt idx="385">
                  <c:v>20.650000000000013</c:v>
                </c:pt>
                <c:pt idx="386">
                  <c:v>21.3</c:v>
                </c:pt>
                <c:pt idx="387">
                  <c:v>21.419999999999987</c:v>
                </c:pt>
                <c:pt idx="388">
                  <c:v>21.479999999999986</c:v>
                </c:pt>
                <c:pt idx="389">
                  <c:v>21.4</c:v>
                </c:pt>
                <c:pt idx="390">
                  <c:v>21.52</c:v>
                </c:pt>
                <c:pt idx="391">
                  <c:v>20.74</c:v>
                </c:pt>
                <c:pt idx="392">
                  <c:v>20.36</c:v>
                </c:pt>
                <c:pt idx="393">
                  <c:v>20.66</c:v>
                </c:pt>
                <c:pt idx="394">
                  <c:v>21.41</c:v>
                </c:pt>
                <c:pt idx="395">
                  <c:v>21.810000000000013</c:v>
                </c:pt>
                <c:pt idx="396">
                  <c:v>21.67</c:v>
                </c:pt>
                <c:pt idx="397">
                  <c:v>21.3</c:v>
                </c:pt>
                <c:pt idx="398">
                  <c:v>20.66</c:v>
                </c:pt>
                <c:pt idx="399">
                  <c:v>21.3</c:v>
                </c:pt>
                <c:pt idx="400">
                  <c:v>20.420000000000002</c:v>
                </c:pt>
                <c:pt idx="401">
                  <c:v>20.23</c:v>
                </c:pt>
                <c:pt idx="402">
                  <c:v>20.84</c:v>
                </c:pt>
                <c:pt idx="403">
                  <c:v>20.68</c:v>
                </c:pt>
                <c:pt idx="404">
                  <c:v>20.759999999999987</c:v>
                </c:pt>
                <c:pt idx="405">
                  <c:v>19.71</c:v>
                </c:pt>
                <c:pt idx="406">
                  <c:v>19.66</c:v>
                </c:pt>
                <c:pt idx="407">
                  <c:v>19.459999999999987</c:v>
                </c:pt>
                <c:pt idx="408">
                  <c:v>19.779999999999987</c:v>
                </c:pt>
                <c:pt idx="409">
                  <c:v>19.59</c:v>
                </c:pt>
                <c:pt idx="410">
                  <c:v>19.600000000000001</c:v>
                </c:pt>
                <c:pt idx="411">
                  <c:v>19.559999999999999</c:v>
                </c:pt>
                <c:pt idx="412">
                  <c:v>20.07</c:v>
                </c:pt>
                <c:pt idx="413">
                  <c:v>20.34</c:v>
                </c:pt>
                <c:pt idx="414">
                  <c:v>20.260000000000002</c:v>
                </c:pt>
                <c:pt idx="415">
                  <c:v>19.53</c:v>
                </c:pt>
                <c:pt idx="416">
                  <c:v>19.41</c:v>
                </c:pt>
                <c:pt idx="417">
                  <c:v>19.88</c:v>
                </c:pt>
                <c:pt idx="418">
                  <c:v>19.959999999999987</c:v>
                </c:pt>
                <c:pt idx="419">
                  <c:v>19.739999999999988</c:v>
                </c:pt>
                <c:pt idx="420">
                  <c:v>19.7</c:v>
                </c:pt>
                <c:pt idx="421">
                  <c:v>20.04</c:v>
                </c:pt>
                <c:pt idx="422">
                  <c:v>20.77</c:v>
                </c:pt>
                <c:pt idx="423">
                  <c:v>20.47</c:v>
                </c:pt>
                <c:pt idx="424">
                  <c:v>20.25</c:v>
                </c:pt>
                <c:pt idx="425">
                  <c:v>19.850000000000001</c:v>
                </c:pt>
                <c:pt idx="426">
                  <c:v>19.64</c:v>
                </c:pt>
                <c:pt idx="427">
                  <c:v>19.510000000000005</c:v>
                </c:pt>
                <c:pt idx="428">
                  <c:v>19.71</c:v>
                </c:pt>
                <c:pt idx="429">
                  <c:v>20.64</c:v>
                </c:pt>
                <c:pt idx="430">
                  <c:v>21.19</c:v>
                </c:pt>
                <c:pt idx="431">
                  <c:v>20.54</c:v>
                </c:pt>
                <c:pt idx="432">
                  <c:v>20.14</c:v>
                </c:pt>
                <c:pt idx="433">
                  <c:v>19.959999999999987</c:v>
                </c:pt>
                <c:pt idx="434">
                  <c:v>19.75</c:v>
                </c:pt>
                <c:pt idx="435">
                  <c:v>19.47</c:v>
                </c:pt>
                <c:pt idx="436">
                  <c:v>20.14</c:v>
                </c:pt>
                <c:pt idx="437">
                  <c:v>19.45</c:v>
                </c:pt>
                <c:pt idx="438">
                  <c:v>18.12</c:v>
                </c:pt>
                <c:pt idx="439">
                  <c:v>18.5</c:v>
                </c:pt>
                <c:pt idx="440">
                  <c:v>18.82</c:v>
                </c:pt>
                <c:pt idx="441">
                  <c:v>19.350000000000001</c:v>
                </c:pt>
                <c:pt idx="442">
                  <c:v>22.09</c:v>
                </c:pt>
                <c:pt idx="443">
                  <c:v>22.47</c:v>
                </c:pt>
                <c:pt idx="444">
                  <c:v>21.41</c:v>
                </c:pt>
                <c:pt idx="445">
                  <c:v>21.939999999999987</c:v>
                </c:pt>
                <c:pt idx="446">
                  <c:v>22.150000000000013</c:v>
                </c:pt>
                <c:pt idx="447">
                  <c:v>21.67</c:v>
                </c:pt>
                <c:pt idx="448">
                  <c:v>22.27</c:v>
                </c:pt>
                <c:pt idx="449">
                  <c:v>22.07</c:v>
                </c:pt>
                <c:pt idx="450">
                  <c:v>24.02</c:v>
                </c:pt>
                <c:pt idx="451">
                  <c:v>24.68</c:v>
                </c:pt>
                <c:pt idx="452">
                  <c:v>25.95</c:v>
                </c:pt>
                <c:pt idx="453">
                  <c:v>26.05</c:v>
                </c:pt>
                <c:pt idx="454">
                  <c:v>26.12</c:v>
                </c:pt>
                <c:pt idx="455">
                  <c:v>26.72</c:v>
                </c:pt>
                <c:pt idx="456">
                  <c:v>26.59</c:v>
                </c:pt>
                <c:pt idx="457">
                  <c:v>26.24</c:v>
                </c:pt>
                <c:pt idx="458">
                  <c:v>25.71</c:v>
                </c:pt>
                <c:pt idx="459">
                  <c:v>25.5</c:v>
                </c:pt>
                <c:pt idx="460">
                  <c:v>25.22</c:v>
                </c:pt>
                <c:pt idx="461">
                  <c:v>25.04</c:v>
                </c:pt>
                <c:pt idx="462">
                  <c:v>25.59</c:v>
                </c:pt>
                <c:pt idx="463">
                  <c:v>26.439999999999987</c:v>
                </c:pt>
                <c:pt idx="464">
                  <c:v>26.56</c:v>
                </c:pt>
                <c:pt idx="465">
                  <c:v>26.22</c:v>
                </c:pt>
                <c:pt idx="466">
                  <c:v>27.04</c:v>
                </c:pt>
                <c:pt idx="467">
                  <c:v>26.99</c:v>
                </c:pt>
                <c:pt idx="468">
                  <c:v>27.24</c:v>
                </c:pt>
                <c:pt idx="469">
                  <c:v>26.5</c:v>
                </c:pt>
                <c:pt idx="470">
                  <c:v>25.610000000000014</c:v>
                </c:pt>
                <c:pt idx="471">
                  <c:v>25.55</c:v>
                </c:pt>
                <c:pt idx="472">
                  <c:v>25.39</c:v>
                </c:pt>
                <c:pt idx="473">
                  <c:v>25.64</c:v>
                </c:pt>
                <c:pt idx="474">
                  <c:v>25.5</c:v>
                </c:pt>
                <c:pt idx="475">
                  <c:v>24.439999999999987</c:v>
                </c:pt>
                <c:pt idx="476">
                  <c:v>23.72</c:v>
                </c:pt>
                <c:pt idx="477">
                  <c:v>24.4</c:v>
                </c:pt>
                <c:pt idx="478">
                  <c:v>23.979999999999986</c:v>
                </c:pt>
                <c:pt idx="479">
                  <c:v>24.84</c:v>
                </c:pt>
                <c:pt idx="480">
                  <c:v>24.5</c:v>
                </c:pt>
                <c:pt idx="481">
                  <c:v>24.830000000000005</c:v>
                </c:pt>
                <c:pt idx="482">
                  <c:v>24.85</c:v>
                </c:pt>
                <c:pt idx="483">
                  <c:v>25.16</c:v>
                </c:pt>
                <c:pt idx="484">
                  <c:v>25.45</c:v>
                </c:pt>
                <c:pt idx="485">
                  <c:v>24.7</c:v>
                </c:pt>
                <c:pt idx="486">
                  <c:v>24.479999999999986</c:v>
                </c:pt>
                <c:pt idx="487">
                  <c:v>25.24</c:v>
                </c:pt>
                <c:pt idx="488">
                  <c:v>26.19</c:v>
                </c:pt>
                <c:pt idx="489">
                  <c:v>26.759999999999987</c:v>
                </c:pt>
                <c:pt idx="490">
                  <c:v>26.130000000000013</c:v>
                </c:pt>
                <c:pt idx="491">
                  <c:v>25.979999999999986</c:v>
                </c:pt>
                <c:pt idx="492">
                  <c:v>25.69</c:v>
                </c:pt>
                <c:pt idx="493">
                  <c:v>26.08</c:v>
                </c:pt>
                <c:pt idx="494">
                  <c:v>25.47</c:v>
                </c:pt>
                <c:pt idx="495">
                  <c:v>25.459999999999987</c:v>
                </c:pt>
                <c:pt idx="496">
                  <c:v>25.150000000000013</c:v>
                </c:pt>
                <c:pt idx="497">
                  <c:v>25.1</c:v>
                </c:pt>
                <c:pt idx="498">
                  <c:v>25.21</c:v>
                </c:pt>
                <c:pt idx="499">
                  <c:v>25.979999999999986</c:v>
                </c:pt>
                <c:pt idx="500">
                  <c:v>25.82</c:v>
                </c:pt>
                <c:pt idx="501">
                  <c:v>25.49</c:v>
                </c:pt>
                <c:pt idx="502">
                  <c:v>26.14</c:v>
                </c:pt>
                <c:pt idx="503">
                  <c:v>25.9</c:v>
                </c:pt>
                <c:pt idx="504">
                  <c:v>24.7</c:v>
                </c:pt>
                <c:pt idx="505">
                  <c:v>24.959999999999987</c:v>
                </c:pt>
                <c:pt idx="506">
                  <c:v>24.77</c:v>
                </c:pt>
                <c:pt idx="507">
                  <c:v>24.650000000000013</c:v>
                </c:pt>
                <c:pt idx="508">
                  <c:v>25.09</c:v>
                </c:pt>
                <c:pt idx="509">
                  <c:v>25.05</c:v>
                </c:pt>
                <c:pt idx="510">
                  <c:v>24.87</c:v>
                </c:pt>
                <c:pt idx="511">
                  <c:v>24.759999999999987</c:v>
                </c:pt>
                <c:pt idx="512">
                  <c:v>24.82</c:v>
                </c:pt>
                <c:pt idx="513">
                  <c:v>25.02</c:v>
                </c:pt>
                <c:pt idx="514">
                  <c:v>25.57</c:v>
                </c:pt>
                <c:pt idx="515">
                  <c:v>25.56</c:v>
                </c:pt>
                <c:pt idx="516">
                  <c:v>25.07</c:v>
                </c:pt>
                <c:pt idx="517">
                  <c:v>24.97</c:v>
                </c:pt>
                <c:pt idx="518">
                  <c:v>25.12</c:v>
                </c:pt>
                <c:pt idx="519">
                  <c:v>25.1</c:v>
                </c:pt>
                <c:pt idx="520">
                  <c:v>25.18</c:v>
                </c:pt>
                <c:pt idx="521">
                  <c:v>25.08</c:v>
                </c:pt>
                <c:pt idx="522">
                  <c:v>25.02</c:v>
                </c:pt>
                <c:pt idx="523">
                  <c:v>24.89</c:v>
                </c:pt>
                <c:pt idx="524">
                  <c:v>24.630000000000013</c:v>
                </c:pt>
                <c:pt idx="525">
                  <c:v>24.09</c:v>
                </c:pt>
                <c:pt idx="526">
                  <c:v>24.17</c:v>
                </c:pt>
                <c:pt idx="527">
                  <c:v>24.57</c:v>
                </c:pt>
                <c:pt idx="528">
                  <c:v>24.68</c:v>
                </c:pt>
                <c:pt idx="529">
                  <c:v>24.87</c:v>
                </c:pt>
                <c:pt idx="530">
                  <c:v>24.57</c:v>
                </c:pt>
                <c:pt idx="531">
                  <c:v>24.69</c:v>
                </c:pt>
                <c:pt idx="532">
                  <c:v>25.35</c:v>
                </c:pt>
                <c:pt idx="533">
                  <c:v>25.19</c:v>
                </c:pt>
                <c:pt idx="534">
                  <c:v>25.38</c:v>
                </c:pt>
                <c:pt idx="535">
                  <c:v>24.959999999999987</c:v>
                </c:pt>
                <c:pt idx="536">
                  <c:v>24.51</c:v>
                </c:pt>
                <c:pt idx="537">
                  <c:v>24.32</c:v>
                </c:pt>
                <c:pt idx="538">
                  <c:v>23.23</c:v>
                </c:pt>
                <c:pt idx="539">
                  <c:v>23.7</c:v>
                </c:pt>
                <c:pt idx="540">
                  <c:v>24.03</c:v>
                </c:pt>
                <c:pt idx="541">
                  <c:v>23.49</c:v>
                </c:pt>
                <c:pt idx="542">
                  <c:v>23.41</c:v>
                </c:pt>
                <c:pt idx="543">
                  <c:v>23.16</c:v>
                </c:pt>
                <c:pt idx="544">
                  <c:v>23.37</c:v>
                </c:pt>
                <c:pt idx="545">
                  <c:v>22.97</c:v>
                </c:pt>
                <c:pt idx="546">
                  <c:v>22.39</c:v>
                </c:pt>
                <c:pt idx="547">
                  <c:v>22.51</c:v>
                </c:pt>
                <c:pt idx="548">
                  <c:v>23.07</c:v>
                </c:pt>
                <c:pt idx="549">
                  <c:v>23.279999999999987</c:v>
                </c:pt>
                <c:pt idx="550">
                  <c:v>23.25</c:v>
                </c:pt>
                <c:pt idx="551">
                  <c:v>23.19</c:v>
                </c:pt>
                <c:pt idx="552">
                  <c:v>23.919999999999987</c:v>
                </c:pt>
                <c:pt idx="553">
                  <c:v>23.39</c:v>
                </c:pt>
                <c:pt idx="554">
                  <c:v>23.39</c:v>
                </c:pt>
                <c:pt idx="555">
                  <c:v>23.18</c:v>
                </c:pt>
                <c:pt idx="556">
                  <c:v>23.45</c:v>
                </c:pt>
                <c:pt idx="557">
                  <c:v>22.959999999999987</c:v>
                </c:pt>
                <c:pt idx="558">
                  <c:v>22.79</c:v>
                </c:pt>
                <c:pt idx="559">
                  <c:v>23.01</c:v>
                </c:pt>
                <c:pt idx="560">
                  <c:v>22.71</c:v>
                </c:pt>
                <c:pt idx="561">
                  <c:v>23.16</c:v>
                </c:pt>
                <c:pt idx="562">
                  <c:v>23.64</c:v>
                </c:pt>
                <c:pt idx="563">
                  <c:v>23.67</c:v>
                </c:pt>
                <c:pt idx="564">
                  <c:v>23.85</c:v>
                </c:pt>
                <c:pt idx="565">
                  <c:v>23.69</c:v>
                </c:pt>
                <c:pt idx="566">
                  <c:v>24.37</c:v>
                </c:pt>
                <c:pt idx="567">
                  <c:v>24.18</c:v>
                </c:pt>
                <c:pt idx="568">
                  <c:v>25.4</c:v>
                </c:pt>
                <c:pt idx="569">
                  <c:v>25.04</c:v>
                </c:pt>
                <c:pt idx="570">
                  <c:v>25.06</c:v>
                </c:pt>
                <c:pt idx="571">
                  <c:v>25.09</c:v>
                </c:pt>
                <c:pt idx="572">
                  <c:v>23.71</c:v>
                </c:pt>
                <c:pt idx="573">
                  <c:v>24.09</c:v>
                </c:pt>
                <c:pt idx="574">
                  <c:v>24.08</c:v>
                </c:pt>
                <c:pt idx="575">
                  <c:v>23.810000000000013</c:v>
                </c:pt>
                <c:pt idx="576">
                  <c:v>23.74</c:v>
                </c:pt>
                <c:pt idx="577">
                  <c:v>23.73</c:v>
                </c:pt>
                <c:pt idx="578">
                  <c:v>23.419999999999987</c:v>
                </c:pt>
                <c:pt idx="579">
                  <c:v>22.91</c:v>
                </c:pt>
                <c:pt idx="580">
                  <c:v>23.08</c:v>
                </c:pt>
                <c:pt idx="581">
                  <c:v>22.95</c:v>
                </c:pt>
                <c:pt idx="582">
                  <c:v>22.56</c:v>
                </c:pt>
                <c:pt idx="583">
                  <c:v>22.650000000000013</c:v>
                </c:pt>
                <c:pt idx="584">
                  <c:v>22.87</c:v>
                </c:pt>
                <c:pt idx="585">
                  <c:v>23.439999999999987</c:v>
                </c:pt>
                <c:pt idx="586">
                  <c:v>23.1</c:v>
                </c:pt>
                <c:pt idx="587">
                  <c:v>23.25</c:v>
                </c:pt>
                <c:pt idx="588">
                  <c:v>23.32</c:v>
                </c:pt>
                <c:pt idx="589">
                  <c:v>23.39</c:v>
                </c:pt>
                <c:pt idx="590">
                  <c:v>22.41</c:v>
                </c:pt>
                <c:pt idx="591">
                  <c:v>21.87</c:v>
                </c:pt>
                <c:pt idx="592">
                  <c:v>21.419999999999987</c:v>
                </c:pt>
                <c:pt idx="593">
                  <c:v>21.16</c:v>
                </c:pt>
                <c:pt idx="594">
                  <c:v>21.06</c:v>
                </c:pt>
                <c:pt idx="595">
                  <c:v>20.56</c:v>
                </c:pt>
                <c:pt idx="596">
                  <c:v>20.73</c:v>
                </c:pt>
                <c:pt idx="597">
                  <c:v>21.19</c:v>
                </c:pt>
                <c:pt idx="598">
                  <c:v>21.38</c:v>
                </c:pt>
                <c:pt idx="599">
                  <c:v>21.57</c:v>
                </c:pt>
                <c:pt idx="600">
                  <c:v>21.4</c:v>
                </c:pt>
                <c:pt idx="601">
                  <c:v>21.3</c:v>
                </c:pt>
                <c:pt idx="602">
                  <c:v>21.52</c:v>
                </c:pt>
                <c:pt idx="603">
                  <c:v>21.38</c:v>
                </c:pt>
                <c:pt idx="604">
                  <c:v>21.2</c:v>
                </c:pt>
                <c:pt idx="605">
                  <c:v>21.87</c:v>
                </c:pt>
                <c:pt idx="606">
                  <c:v>22.18</c:v>
                </c:pt>
                <c:pt idx="607">
                  <c:v>21.830000000000005</c:v>
                </c:pt>
                <c:pt idx="608">
                  <c:v>21.9</c:v>
                </c:pt>
                <c:pt idx="609">
                  <c:v>21.45</c:v>
                </c:pt>
                <c:pt idx="610">
                  <c:v>21.4</c:v>
                </c:pt>
                <c:pt idx="611">
                  <c:v>21.24</c:v>
                </c:pt>
                <c:pt idx="612">
                  <c:v>21.34</c:v>
                </c:pt>
                <c:pt idx="613">
                  <c:v>21.5</c:v>
                </c:pt>
                <c:pt idx="614">
                  <c:v>21.43</c:v>
                </c:pt>
                <c:pt idx="615">
                  <c:v>21.68</c:v>
                </c:pt>
                <c:pt idx="616">
                  <c:v>21.37</c:v>
                </c:pt>
                <c:pt idx="617">
                  <c:v>21.19</c:v>
                </c:pt>
                <c:pt idx="618">
                  <c:v>21.130000000000013</c:v>
                </c:pt>
                <c:pt idx="619">
                  <c:v>20.979999999999986</c:v>
                </c:pt>
                <c:pt idx="620">
                  <c:v>21.05</c:v>
                </c:pt>
                <c:pt idx="621">
                  <c:v>20.93</c:v>
                </c:pt>
                <c:pt idx="622">
                  <c:v>20.64</c:v>
                </c:pt>
                <c:pt idx="623">
                  <c:v>20.99</c:v>
                </c:pt>
                <c:pt idx="624">
                  <c:v>21.2</c:v>
                </c:pt>
                <c:pt idx="625">
                  <c:v>21.37</c:v>
                </c:pt>
                <c:pt idx="626">
                  <c:v>21.06</c:v>
                </c:pt>
                <c:pt idx="627">
                  <c:v>21.03</c:v>
                </c:pt>
                <c:pt idx="628">
                  <c:v>21.27</c:v>
                </c:pt>
                <c:pt idx="629">
                  <c:v>20.93</c:v>
                </c:pt>
                <c:pt idx="630">
                  <c:v>20.49</c:v>
                </c:pt>
                <c:pt idx="631">
                  <c:v>20.14</c:v>
                </c:pt>
                <c:pt idx="632">
                  <c:v>19.86</c:v>
                </c:pt>
                <c:pt idx="633">
                  <c:v>19.64</c:v>
                </c:pt>
                <c:pt idx="634">
                  <c:v>19.68</c:v>
                </c:pt>
                <c:pt idx="635">
                  <c:v>19.649999999999999</c:v>
                </c:pt>
                <c:pt idx="636">
                  <c:v>19.850000000000001</c:v>
                </c:pt>
                <c:pt idx="637">
                  <c:v>19.29</c:v>
                </c:pt>
                <c:pt idx="638">
                  <c:v>18.79</c:v>
                </c:pt>
                <c:pt idx="639">
                  <c:v>18.600000000000001</c:v>
                </c:pt>
                <c:pt idx="640">
                  <c:v>18.54</c:v>
                </c:pt>
                <c:pt idx="641">
                  <c:v>18.36</c:v>
                </c:pt>
                <c:pt idx="642">
                  <c:v>18.36</c:v>
                </c:pt>
                <c:pt idx="643">
                  <c:v>18.32</c:v>
                </c:pt>
                <c:pt idx="644">
                  <c:v>18.100000000000001</c:v>
                </c:pt>
                <c:pt idx="645">
                  <c:v>18.3</c:v>
                </c:pt>
                <c:pt idx="646">
                  <c:v>18.52</c:v>
                </c:pt>
                <c:pt idx="647">
                  <c:v>18.5</c:v>
                </c:pt>
                <c:pt idx="648">
                  <c:v>18.39</c:v>
                </c:pt>
                <c:pt idx="649">
                  <c:v>18.559999999999999</c:v>
                </c:pt>
                <c:pt idx="650">
                  <c:v>18.23</c:v>
                </c:pt>
                <c:pt idx="651">
                  <c:v>18.34</c:v>
                </c:pt>
                <c:pt idx="652">
                  <c:v>18.38</c:v>
                </c:pt>
                <c:pt idx="653">
                  <c:v>18.37</c:v>
                </c:pt>
                <c:pt idx="654">
                  <c:v>18.459999999999987</c:v>
                </c:pt>
                <c:pt idx="655">
                  <c:v>18.350000000000001</c:v>
                </c:pt>
                <c:pt idx="656">
                  <c:v>18.7</c:v>
                </c:pt>
                <c:pt idx="657">
                  <c:v>18.329999999999988</c:v>
                </c:pt>
                <c:pt idx="658">
                  <c:v>18.459999999999987</c:v>
                </c:pt>
                <c:pt idx="659">
                  <c:v>18.350000000000001</c:v>
                </c:pt>
                <c:pt idx="660">
                  <c:v>18.62</c:v>
                </c:pt>
                <c:pt idx="661">
                  <c:v>18.34</c:v>
                </c:pt>
                <c:pt idx="662">
                  <c:v>18.45</c:v>
                </c:pt>
                <c:pt idx="663">
                  <c:v>18.8</c:v>
                </c:pt>
                <c:pt idx="664">
                  <c:v>19.059999999999999</c:v>
                </c:pt>
                <c:pt idx="665">
                  <c:v>19.23</c:v>
                </c:pt>
                <c:pt idx="666">
                  <c:v>20.010000000000005</c:v>
                </c:pt>
                <c:pt idx="667">
                  <c:v>19.93</c:v>
                </c:pt>
                <c:pt idx="668">
                  <c:v>20.130000000000013</c:v>
                </c:pt>
                <c:pt idx="669">
                  <c:v>20.04</c:v>
                </c:pt>
                <c:pt idx="670">
                  <c:v>20.329999999999988</c:v>
                </c:pt>
                <c:pt idx="671">
                  <c:v>20.38</c:v>
                </c:pt>
                <c:pt idx="672">
                  <c:v>20.459999999999987</c:v>
                </c:pt>
                <c:pt idx="673">
                  <c:v>20.29</c:v>
                </c:pt>
                <c:pt idx="674">
                  <c:v>20.03</c:v>
                </c:pt>
                <c:pt idx="675">
                  <c:v>19.97</c:v>
                </c:pt>
                <c:pt idx="676">
                  <c:v>20.190000000000001</c:v>
                </c:pt>
                <c:pt idx="677">
                  <c:v>20.5</c:v>
                </c:pt>
                <c:pt idx="678">
                  <c:v>20.650000000000013</c:v>
                </c:pt>
                <c:pt idx="679">
                  <c:v>20.459999999999987</c:v>
                </c:pt>
                <c:pt idx="680">
                  <c:v>20.43</c:v>
                </c:pt>
                <c:pt idx="681">
                  <c:v>20.27</c:v>
                </c:pt>
                <c:pt idx="682">
                  <c:v>20.16</c:v>
                </c:pt>
                <c:pt idx="683">
                  <c:v>20.010000000000005</c:v>
                </c:pt>
                <c:pt idx="684">
                  <c:v>19.979999999999986</c:v>
                </c:pt>
                <c:pt idx="685">
                  <c:v>19.95</c:v>
                </c:pt>
                <c:pt idx="686">
                  <c:v>19.600000000000001</c:v>
                </c:pt>
                <c:pt idx="687">
                  <c:v>19.670000000000005</c:v>
                </c:pt>
                <c:pt idx="688">
                  <c:v>19.899999999999999</c:v>
                </c:pt>
                <c:pt idx="689">
                  <c:v>19.62</c:v>
                </c:pt>
                <c:pt idx="690">
                  <c:v>19.850000000000001</c:v>
                </c:pt>
                <c:pt idx="691">
                  <c:v>19.88</c:v>
                </c:pt>
                <c:pt idx="692">
                  <c:v>19.72</c:v>
                </c:pt>
                <c:pt idx="693">
                  <c:v>20.09</c:v>
                </c:pt>
                <c:pt idx="694">
                  <c:v>21.29</c:v>
                </c:pt>
                <c:pt idx="695">
                  <c:v>21.130000000000013</c:v>
                </c:pt>
                <c:pt idx="696">
                  <c:v>20.93</c:v>
                </c:pt>
                <c:pt idx="697">
                  <c:v>20.55</c:v>
                </c:pt>
                <c:pt idx="698">
                  <c:v>20.079999999999988</c:v>
                </c:pt>
                <c:pt idx="699">
                  <c:v>20.059999999999999</c:v>
                </c:pt>
                <c:pt idx="700">
                  <c:v>20.149999999999999</c:v>
                </c:pt>
                <c:pt idx="701">
                  <c:v>20.21</c:v>
                </c:pt>
                <c:pt idx="702">
                  <c:v>19.43</c:v>
                </c:pt>
                <c:pt idx="703">
                  <c:v>19.329999999999988</c:v>
                </c:pt>
                <c:pt idx="704">
                  <c:v>19.5</c:v>
                </c:pt>
                <c:pt idx="705">
                  <c:v>19.479999999999986</c:v>
                </c:pt>
                <c:pt idx="706">
                  <c:v>19.239999999999988</c:v>
                </c:pt>
                <c:pt idx="707">
                  <c:v>19.170000000000005</c:v>
                </c:pt>
                <c:pt idx="708">
                  <c:v>19.45</c:v>
                </c:pt>
                <c:pt idx="709">
                  <c:v>19.670000000000005</c:v>
                </c:pt>
                <c:pt idx="710">
                  <c:v>19.73</c:v>
                </c:pt>
                <c:pt idx="711">
                  <c:v>19.899999999999999</c:v>
                </c:pt>
                <c:pt idx="712">
                  <c:v>20.010000000000005</c:v>
                </c:pt>
                <c:pt idx="713">
                  <c:v>19.829999999999988</c:v>
                </c:pt>
                <c:pt idx="714">
                  <c:v>19.760000000000002</c:v>
                </c:pt>
                <c:pt idx="715">
                  <c:v>19.79</c:v>
                </c:pt>
                <c:pt idx="716">
                  <c:v>19.760000000000002</c:v>
                </c:pt>
                <c:pt idx="717">
                  <c:v>19.739999999999988</c:v>
                </c:pt>
                <c:pt idx="718">
                  <c:v>19.72</c:v>
                </c:pt>
                <c:pt idx="719">
                  <c:v>19.95</c:v>
                </c:pt>
                <c:pt idx="720">
                  <c:v>20.16</c:v>
                </c:pt>
                <c:pt idx="721">
                  <c:v>20.260000000000002</c:v>
                </c:pt>
                <c:pt idx="722">
                  <c:v>19.979999999999986</c:v>
                </c:pt>
                <c:pt idx="723">
                  <c:v>20.43</c:v>
                </c:pt>
                <c:pt idx="724">
                  <c:v>20.279999999999987</c:v>
                </c:pt>
                <c:pt idx="725">
                  <c:v>20.03</c:v>
                </c:pt>
                <c:pt idx="726">
                  <c:v>20.07</c:v>
                </c:pt>
                <c:pt idx="727">
                  <c:v>20.610000000000014</c:v>
                </c:pt>
                <c:pt idx="728">
                  <c:v>20.75</c:v>
                </c:pt>
                <c:pt idx="729">
                  <c:v>20.59</c:v>
                </c:pt>
                <c:pt idx="730">
                  <c:v>21.259999999999987</c:v>
                </c:pt>
                <c:pt idx="731">
                  <c:v>21.1</c:v>
                </c:pt>
                <c:pt idx="732">
                  <c:v>21.32</c:v>
                </c:pt>
                <c:pt idx="733">
                  <c:v>21.310000000000013</c:v>
                </c:pt>
                <c:pt idx="734">
                  <c:v>20.89</c:v>
                </c:pt>
                <c:pt idx="735">
                  <c:v>20.05</c:v>
                </c:pt>
                <c:pt idx="736">
                  <c:v>19.649999999999999</c:v>
                </c:pt>
                <c:pt idx="737">
                  <c:v>19.5</c:v>
                </c:pt>
                <c:pt idx="738">
                  <c:v>19.77</c:v>
                </c:pt>
                <c:pt idx="739">
                  <c:v>19.86</c:v>
                </c:pt>
                <c:pt idx="740">
                  <c:v>19.88</c:v>
                </c:pt>
                <c:pt idx="741">
                  <c:v>19.579999999999988</c:v>
                </c:pt>
                <c:pt idx="742">
                  <c:v>19.649999999999999</c:v>
                </c:pt>
                <c:pt idx="743">
                  <c:v>19.97</c:v>
                </c:pt>
                <c:pt idx="744">
                  <c:v>20.279999999999987</c:v>
                </c:pt>
                <c:pt idx="745">
                  <c:v>20.2</c:v>
                </c:pt>
                <c:pt idx="746">
                  <c:v>20.05</c:v>
                </c:pt>
                <c:pt idx="747">
                  <c:v>20.68</c:v>
                </c:pt>
                <c:pt idx="748">
                  <c:v>20.64</c:v>
                </c:pt>
                <c:pt idx="749">
                  <c:v>20.54</c:v>
                </c:pt>
                <c:pt idx="750">
                  <c:v>20.38</c:v>
                </c:pt>
                <c:pt idx="751">
                  <c:v>20.27</c:v>
                </c:pt>
                <c:pt idx="752">
                  <c:v>19.979999999999986</c:v>
                </c:pt>
                <c:pt idx="753">
                  <c:v>20.059999999999999</c:v>
                </c:pt>
                <c:pt idx="754">
                  <c:v>19.86</c:v>
                </c:pt>
                <c:pt idx="755">
                  <c:v>20.53</c:v>
                </c:pt>
                <c:pt idx="756">
                  <c:v>20.52</c:v>
                </c:pt>
                <c:pt idx="757">
                  <c:v>20.420000000000002</c:v>
                </c:pt>
                <c:pt idx="758">
                  <c:v>19.850000000000001</c:v>
                </c:pt>
                <c:pt idx="759">
                  <c:v>19.850000000000001</c:v>
                </c:pt>
                <c:pt idx="760">
                  <c:v>19.59</c:v>
                </c:pt>
                <c:pt idx="761">
                  <c:v>19.600000000000001</c:v>
                </c:pt>
                <c:pt idx="762">
                  <c:v>19.739999999999988</c:v>
                </c:pt>
                <c:pt idx="763">
                  <c:v>19.779999999999987</c:v>
                </c:pt>
                <c:pt idx="764">
                  <c:v>19.54</c:v>
                </c:pt>
                <c:pt idx="765">
                  <c:v>19.420000000000002</c:v>
                </c:pt>
                <c:pt idx="766">
                  <c:v>19.54</c:v>
                </c:pt>
                <c:pt idx="767">
                  <c:v>19.73</c:v>
                </c:pt>
                <c:pt idx="768">
                  <c:v>19.37</c:v>
                </c:pt>
                <c:pt idx="769">
                  <c:v>18.97</c:v>
                </c:pt>
                <c:pt idx="770">
                  <c:v>18.439999999999987</c:v>
                </c:pt>
                <c:pt idx="771">
                  <c:v>18.12</c:v>
                </c:pt>
                <c:pt idx="772">
                  <c:v>18.23</c:v>
                </c:pt>
                <c:pt idx="773">
                  <c:v>18.52</c:v>
                </c:pt>
                <c:pt idx="774">
                  <c:v>18.45</c:v>
                </c:pt>
                <c:pt idx="775">
                  <c:v>18.670000000000005</c:v>
                </c:pt>
                <c:pt idx="776">
                  <c:v>18.54</c:v>
                </c:pt>
                <c:pt idx="777">
                  <c:v>18.79</c:v>
                </c:pt>
                <c:pt idx="778">
                  <c:v>18.84</c:v>
                </c:pt>
                <c:pt idx="779">
                  <c:v>18.77</c:v>
                </c:pt>
                <c:pt idx="780">
                  <c:v>18.43</c:v>
                </c:pt>
                <c:pt idx="781">
                  <c:v>18.479999999999986</c:v>
                </c:pt>
                <c:pt idx="782">
                  <c:v>18.260000000000002</c:v>
                </c:pt>
                <c:pt idx="783">
                  <c:v>18.350000000000001</c:v>
                </c:pt>
                <c:pt idx="784">
                  <c:v>18.989999999999977</c:v>
                </c:pt>
                <c:pt idx="785">
                  <c:v>18.89</c:v>
                </c:pt>
                <c:pt idx="786">
                  <c:v>18.59</c:v>
                </c:pt>
                <c:pt idx="787">
                  <c:v>18.850000000000001</c:v>
                </c:pt>
                <c:pt idx="788">
                  <c:v>18.7</c:v>
                </c:pt>
                <c:pt idx="789">
                  <c:v>18.41</c:v>
                </c:pt>
                <c:pt idx="790">
                  <c:v>17.959999999999987</c:v>
                </c:pt>
                <c:pt idx="791">
                  <c:v>17.630000000000013</c:v>
                </c:pt>
                <c:pt idx="792">
                  <c:v>17.459999999999987</c:v>
                </c:pt>
                <c:pt idx="793">
                  <c:v>17.43</c:v>
                </c:pt>
                <c:pt idx="794">
                  <c:v>17.34</c:v>
                </c:pt>
                <c:pt idx="795">
                  <c:v>17.479999999999986</c:v>
                </c:pt>
                <c:pt idx="796">
                  <c:v>17.630000000000013</c:v>
                </c:pt>
                <c:pt idx="797">
                  <c:v>17.68</c:v>
                </c:pt>
                <c:pt idx="798">
                  <c:v>17.23</c:v>
                </c:pt>
                <c:pt idx="799">
                  <c:v>16.979999999999986</c:v>
                </c:pt>
                <c:pt idx="800">
                  <c:v>16.54</c:v>
                </c:pt>
                <c:pt idx="801">
                  <c:v>16.87</c:v>
                </c:pt>
                <c:pt idx="802">
                  <c:v>16.53</c:v>
                </c:pt>
                <c:pt idx="803">
                  <c:v>16.489999999999977</c:v>
                </c:pt>
                <c:pt idx="804">
                  <c:v>16.459999999999987</c:v>
                </c:pt>
                <c:pt idx="805">
                  <c:v>16.62</c:v>
                </c:pt>
                <c:pt idx="806">
                  <c:v>16.47</c:v>
                </c:pt>
                <c:pt idx="807">
                  <c:v>16.62</c:v>
                </c:pt>
                <c:pt idx="808">
                  <c:v>16.68</c:v>
                </c:pt>
                <c:pt idx="809">
                  <c:v>17.010000000000005</c:v>
                </c:pt>
                <c:pt idx="810">
                  <c:v>17.18</c:v>
                </c:pt>
                <c:pt idx="811">
                  <c:v>16.5</c:v>
                </c:pt>
                <c:pt idx="812">
                  <c:v>16.53</c:v>
                </c:pt>
                <c:pt idx="813">
                  <c:v>16.57</c:v>
                </c:pt>
                <c:pt idx="814">
                  <c:v>16.510000000000005</c:v>
                </c:pt>
                <c:pt idx="815">
                  <c:v>16.2</c:v>
                </c:pt>
                <c:pt idx="816">
                  <c:v>16.16</c:v>
                </c:pt>
                <c:pt idx="817">
                  <c:v>17.47</c:v>
                </c:pt>
                <c:pt idx="818">
                  <c:v>17.2</c:v>
                </c:pt>
                <c:pt idx="819">
                  <c:v>16.850000000000001</c:v>
                </c:pt>
                <c:pt idx="820">
                  <c:v>16.89</c:v>
                </c:pt>
                <c:pt idx="821">
                  <c:v>16.739999999999988</c:v>
                </c:pt>
                <c:pt idx="822">
                  <c:v>16.89</c:v>
                </c:pt>
                <c:pt idx="823">
                  <c:v>17.64</c:v>
                </c:pt>
                <c:pt idx="824">
                  <c:v>17.18</c:v>
                </c:pt>
                <c:pt idx="825">
                  <c:v>17.53</c:v>
                </c:pt>
                <c:pt idx="826">
                  <c:v>17.809999999999999</c:v>
                </c:pt>
                <c:pt idx="827">
                  <c:v>17.71</c:v>
                </c:pt>
                <c:pt idx="828">
                  <c:v>18.29</c:v>
                </c:pt>
                <c:pt idx="829">
                  <c:v>17.95</c:v>
                </c:pt>
                <c:pt idx="830">
                  <c:v>18.25</c:v>
                </c:pt>
                <c:pt idx="831">
                  <c:v>17.630000000000013</c:v>
                </c:pt>
                <c:pt idx="832">
                  <c:v>17.05</c:v>
                </c:pt>
                <c:pt idx="833">
                  <c:v>17.27</c:v>
                </c:pt>
                <c:pt idx="834">
                  <c:v>17.010000000000005</c:v>
                </c:pt>
                <c:pt idx="835">
                  <c:v>17.239999999999988</c:v>
                </c:pt>
                <c:pt idx="836">
                  <c:v>17.38</c:v>
                </c:pt>
                <c:pt idx="837">
                  <c:v>17.149999999999999</c:v>
                </c:pt>
                <c:pt idx="838">
                  <c:v>17.23</c:v>
                </c:pt>
                <c:pt idx="839">
                  <c:v>17.29</c:v>
                </c:pt>
                <c:pt idx="840">
                  <c:v>17.12</c:v>
                </c:pt>
                <c:pt idx="841">
                  <c:v>16.75</c:v>
                </c:pt>
                <c:pt idx="842">
                  <c:v>16.170000000000005</c:v>
                </c:pt>
                <c:pt idx="843">
                  <c:v>15.93</c:v>
                </c:pt>
                <c:pt idx="844">
                  <c:v>16.21</c:v>
                </c:pt>
                <c:pt idx="845">
                  <c:v>16.16</c:v>
                </c:pt>
                <c:pt idx="846">
                  <c:v>16.43</c:v>
                </c:pt>
                <c:pt idx="847">
                  <c:v>16.809999999999999</c:v>
                </c:pt>
                <c:pt idx="848">
                  <c:v>16.989999999999977</c:v>
                </c:pt>
                <c:pt idx="849">
                  <c:v>17.22</c:v>
                </c:pt>
                <c:pt idx="850">
                  <c:v>17.04</c:v>
                </c:pt>
                <c:pt idx="851">
                  <c:v>17.02</c:v>
                </c:pt>
                <c:pt idx="852">
                  <c:v>16.829999999999988</c:v>
                </c:pt>
                <c:pt idx="853">
                  <c:v>17.21</c:v>
                </c:pt>
                <c:pt idx="854">
                  <c:v>17.05</c:v>
                </c:pt>
                <c:pt idx="855">
                  <c:v>16.899999999999999</c:v>
                </c:pt>
                <c:pt idx="856">
                  <c:v>16.959999999999987</c:v>
                </c:pt>
                <c:pt idx="857">
                  <c:v>17.010000000000005</c:v>
                </c:pt>
                <c:pt idx="858">
                  <c:v>17.350000000000001</c:v>
                </c:pt>
                <c:pt idx="859">
                  <c:v>17.62</c:v>
                </c:pt>
                <c:pt idx="860">
                  <c:v>17.630000000000013</c:v>
                </c:pt>
                <c:pt idx="861">
                  <c:v>18.010000000000005</c:v>
                </c:pt>
                <c:pt idx="862">
                  <c:v>18.25</c:v>
                </c:pt>
                <c:pt idx="863">
                  <c:v>17.989999999999977</c:v>
                </c:pt>
                <c:pt idx="864">
                  <c:v>18.29</c:v>
                </c:pt>
                <c:pt idx="865">
                  <c:v>18.5</c:v>
                </c:pt>
                <c:pt idx="866">
                  <c:v>18.8</c:v>
                </c:pt>
                <c:pt idx="867">
                  <c:v>19</c:v>
                </c:pt>
                <c:pt idx="868">
                  <c:v>18.43</c:v>
                </c:pt>
                <c:pt idx="869">
                  <c:v>18.27</c:v>
                </c:pt>
                <c:pt idx="870">
                  <c:v>18.100000000000001</c:v>
                </c:pt>
                <c:pt idx="871">
                  <c:v>18.41</c:v>
                </c:pt>
                <c:pt idx="872">
                  <c:v>18.32</c:v>
                </c:pt>
                <c:pt idx="873">
                  <c:v>18.779999999999987</c:v>
                </c:pt>
                <c:pt idx="874">
                  <c:v>18.87</c:v>
                </c:pt>
                <c:pt idx="875">
                  <c:v>18.32</c:v>
                </c:pt>
                <c:pt idx="876">
                  <c:v>18</c:v>
                </c:pt>
                <c:pt idx="877">
                  <c:v>17.77</c:v>
                </c:pt>
                <c:pt idx="878">
                  <c:v>17.920000000000002</c:v>
                </c:pt>
                <c:pt idx="879">
                  <c:v>18.279999999999987</c:v>
                </c:pt>
                <c:pt idx="880">
                  <c:v>18.39</c:v>
                </c:pt>
                <c:pt idx="881">
                  <c:v>18.23</c:v>
                </c:pt>
                <c:pt idx="882">
                  <c:v>18.04</c:v>
                </c:pt>
                <c:pt idx="883">
                  <c:v>18.279999999999987</c:v>
                </c:pt>
                <c:pt idx="884">
                  <c:v>17.97</c:v>
                </c:pt>
                <c:pt idx="885">
                  <c:v>18.010000000000005</c:v>
                </c:pt>
                <c:pt idx="886">
                  <c:v>18.2</c:v>
                </c:pt>
                <c:pt idx="887">
                  <c:v>18.079999999999988</c:v>
                </c:pt>
                <c:pt idx="888">
                  <c:v>18.22</c:v>
                </c:pt>
                <c:pt idx="889">
                  <c:v>18.309999999999999</c:v>
                </c:pt>
                <c:pt idx="890">
                  <c:v>18.14</c:v>
                </c:pt>
                <c:pt idx="891">
                  <c:v>18.190000000000001</c:v>
                </c:pt>
                <c:pt idx="892">
                  <c:v>18.29</c:v>
                </c:pt>
                <c:pt idx="893">
                  <c:v>18.52</c:v>
                </c:pt>
                <c:pt idx="894">
                  <c:v>18.630000000000013</c:v>
                </c:pt>
                <c:pt idx="895">
                  <c:v>18.399999999999999</c:v>
                </c:pt>
                <c:pt idx="896">
                  <c:v>18.559999999999999</c:v>
                </c:pt>
                <c:pt idx="897">
                  <c:v>18.420000000000002</c:v>
                </c:pt>
                <c:pt idx="898">
                  <c:v>18.52</c:v>
                </c:pt>
                <c:pt idx="899">
                  <c:v>18.779999999999987</c:v>
                </c:pt>
                <c:pt idx="900">
                  <c:v>18.59</c:v>
                </c:pt>
                <c:pt idx="901">
                  <c:v>18.439999999999987</c:v>
                </c:pt>
                <c:pt idx="902">
                  <c:v>18.37</c:v>
                </c:pt>
                <c:pt idx="903">
                  <c:v>18.47</c:v>
                </c:pt>
                <c:pt idx="904">
                  <c:v>18.72</c:v>
                </c:pt>
                <c:pt idx="905">
                  <c:v>18.57</c:v>
                </c:pt>
                <c:pt idx="906">
                  <c:v>18.54</c:v>
                </c:pt>
                <c:pt idx="907">
                  <c:v>18.66</c:v>
                </c:pt>
                <c:pt idx="908">
                  <c:v>18.559999999999999</c:v>
                </c:pt>
                <c:pt idx="909">
                  <c:v>18.809999999999999</c:v>
                </c:pt>
                <c:pt idx="910">
                  <c:v>18.850000000000001</c:v>
                </c:pt>
                <c:pt idx="911">
                  <c:v>19.079999999999988</c:v>
                </c:pt>
                <c:pt idx="912">
                  <c:v>19.100000000000001</c:v>
                </c:pt>
                <c:pt idx="913">
                  <c:v>19.260000000000002</c:v>
                </c:pt>
                <c:pt idx="914">
                  <c:v>19.55</c:v>
                </c:pt>
                <c:pt idx="915">
                  <c:v>19.36</c:v>
                </c:pt>
                <c:pt idx="916">
                  <c:v>19.29</c:v>
                </c:pt>
                <c:pt idx="917">
                  <c:v>19.14</c:v>
                </c:pt>
                <c:pt idx="918">
                  <c:v>19.07</c:v>
                </c:pt>
                <c:pt idx="919">
                  <c:v>18.939999999999987</c:v>
                </c:pt>
                <c:pt idx="920">
                  <c:v>19.38</c:v>
                </c:pt>
                <c:pt idx="921">
                  <c:v>19.37</c:v>
                </c:pt>
                <c:pt idx="922">
                  <c:v>20.07</c:v>
                </c:pt>
                <c:pt idx="923">
                  <c:v>20.07</c:v>
                </c:pt>
                <c:pt idx="924">
                  <c:v>20.09</c:v>
                </c:pt>
                <c:pt idx="925">
                  <c:v>19.86</c:v>
                </c:pt>
                <c:pt idx="926">
                  <c:v>20.010000000000005</c:v>
                </c:pt>
                <c:pt idx="927">
                  <c:v>19.739999999999988</c:v>
                </c:pt>
                <c:pt idx="928">
                  <c:v>19.43</c:v>
                </c:pt>
                <c:pt idx="929">
                  <c:v>19.43</c:v>
                </c:pt>
                <c:pt idx="930">
                  <c:v>19.37</c:v>
                </c:pt>
                <c:pt idx="931">
                  <c:v>19.489999999999977</c:v>
                </c:pt>
                <c:pt idx="932">
                  <c:v>19.829999999999988</c:v>
                </c:pt>
                <c:pt idx="933">
                  <c:v>20.16</c:v>
                </c:pt>
                <c:pt idx="934">
                  <c:v>19.89</c:v>
                </c:pt>
                <c:pt idx="935">
                  <c:v>20.25</c:v>
                </c:pt>
                <c:pt idx="936">
                  <c:v>20.27</c:v>
                </c:pt>
                <c:pt idx="937">
                  <c:v>20.100000000000001</c:v>
                </c:pt>
                <c:pt idx="938">
                  <c:v>19.84</c:v>
                </c:pt>
                <c:pt idx="939">
                  <c:v>19.91</c:v>
                </c:pt>
                <c:pt idx="940">
                  <c:v>19.97</c:v>
                </c:pt>
                <c:pt idx="941">
                  <c:v>20.36</c:v>
                </c:pt>
                <c:pt idx="942">
                  <c:v>20.959999999999987</c:v>
                </c:pt>
                <c:pt idx="943">
                  <c:v>21.14</c:v>
                </c:pt>
                <c:pt idx="944">
                  <c:v>23.87</c:v>
                </c:pt>
                <c:pt idx="945">
                  <c:v>24.130000000000013</c:v>
                </c:pt>
                <c:pt idx="946">
                  <c:v>24.29</c:v>
                </c:pt>
                <c:pt idx="947">
                  <c:v>24.45</c:v>
                </c:pt>
                <c:pt idx="948">
                  <c:v>24.439999999999987</c:v>
                </c:pt>
                <c:pt idx="949">
                  <c:v>24.759999999999987</c:v>
                </c:pt>
                <c:pt idx="950">
                  <c:v>24.610000000000014</c:v>
                </c:pt>
                <c:pt idx="951">
                  <c:v>24.58</c:v>
                </c:pt>
                <c:pt idx="952">
                  <c:v>24.24</c:v>
                </c:pt>
                <c:pt idx="953">
                  <c:v>23.919999999999987</c:v>
                </c:pt>
                <c:pt idx="954">
                  <c:v>23.35</c:v>
                </c:pt>
                <c:pt idx="955">
                  <c:v>23.45</c:v>
                </c:pt>
                <c:pt idx="956">
                  <c:v>23.8</c:v>
                </c:pt>
                <c:pt idx="957">
                  <c:v>23.82</c:v>
                </c:pt>
                <c:pt idx="958">
                  <c:v>24.29</c:v>
                </c:pt>
                <c:pt idx="959">
                  <c:v>24.29</c:v>
                </c:pt>
                <c:pt idx="960">
                  <c:v>24.21</c:v>
                </c:pt>
                <c:pt idx="961">
                  <c:v>24.150000000000013</c:v>
                </c:pt>
                <c:pt idx="962">
                  <c:v>24.12</c:v>
                </c:pt>
                <c:pt idx="963">
                  <c:v>24.68</c:v>
                </c:pt>
                <c:pt idx="964">
                  <c:v>24.87</c:v>
                </c:pt>
                <c:pt idx="965">
                  <c:v>24.91</c:v>
                </c:pt>
                <c:pt idx="966">
                  <c:v>25</c:v>
                </c:pt>
                <c:pt idx="967">
                  <c:v>24.9</c:v>
                </c:pt>
                <c:pt idx="968">
                  <c:v>24.4</c:v>
                </c:pt>
                <c:pt idx="969">
                  <c:v>24.04</c:v>
                </c:pt>
                <c:pt idx="970">
                  <c:v>24.459999999999987</c:v>
                </c:pt>
                <c:pt idx="971">
                  <c:v>24.95</c:v>
                </c:pt>
                <c:pt idx="972">
                  <c:v>25.16</c:v>
                </c:pt>
                <c:pt idx="973">
                  <c:v>25.66</c:v>
                </c:pt>
                <c:pt idx="974">
                  <c:v>25.43</c:v>
                </c:pt>
                <c:pt idx="975">
                  <c:v>24.959999999999987</c:v>
                </c:pt>
                <c:pt idx="976">
                  <c:v>25.05</c:v>
                </c:pt>
                <c:pt idx="977">
                  <c:v>25.130000000000013</c:v>
                </c:pt>
                <c:pt idx="978">
                  <c:v>25.08</c:v>
                </c:pt>
                <c:pt idx="979">
                  <c:v>24.919999999999987</c:v>
                </c:pt>
                <c:pt idx="980">
                  <c:v>24.47</c:v>
                </c:pt>
                <c:pt idx="981">
                  <c:v>23.62</c:v>
                </c:pt>
                <c:pt idx="982">
                  <c:v>23.67</c:v>
                </c:pt>
                <c:pt idx="983">
                  <c:v>23.49</c:v>
                </c:pt>
                <c:pt idx="984">
                  <c:v>23.3</c:v>
                </c:pt>
                <c:pt idx="985">
                  <c:v>23.459999999999987</c:v>
                </c:pt>
                <c:pt idx="986">
                  <c:v>23.73</c:v>
                </c:pt>
                <c:pt idx="987">
                  <c:v>23.51</c:v>
                </c:pt>
                <c:pt idx="988">
                  <c:v>23.610000000000014</c:v>
                </c:pt>
                <c:pt idx="989">
                  <c:v>23.2</c:v>
                </c:pt>
                <c:pt idx="990">
                  <c:v>22.97</c:v>
                </c:pt>
                <c:pt idx="991">
                  <c:v>22.919999999999987</c:v>
                </c:pt>
                <c:pt idx="992">
                  <c:v>22.439999999999987</c:v>
                </c:pt>
                <c:pt idx="993">
                  <c:v>22.35</c:v>
                </c:pt>
                <c:pt idx="994">
                  <c:v>21.79</c:v>
                </c:pt>
                <c:pt idx="995">
                  <c:v>21.12</c:v>
                </c:pt>
                <c:pt idx="996">
                  <c:v>21.91</c:v>
                </c:pt>
                <c:pt idx="997">
                  <c:v>21.75</c:v>
                </c:pt>
                <c:pt idx="998">
                  <c:v>21.29</c:v>
                </c:pt>
                <c:pt idx="999">
                  <c:v>21.51</c:v>
                </c:pt>
                <c:pt idx="1000">
                  <c:v>21.55</c:v>
                </c:pt>
                <c:pt idx="1001">
                  <c:v>21.54</c:v>
                </c:pt>
                <c:pt idx="1002">
                  <c:v>21.58</c:v>
                </c:pt>
                <c:pt idx="1003">
                  <c:v>22.02</c:v>
                </c:pt>
                <c:pt idx="1004">
                  <c:v>22.09</c:v>
                </c:pt>
                <c:pt idx="1005">
                  <c:v>22.110000000000014</c:v>
                </c:pt>
                <c:pt idx="1006">
                  <c:v>21.87</c:v>
                </c:pt>
                <c:pt idx="1007">
                  <c:v>21.66</c:v>
                </c:pt>
                <c:pt idx="1008">
                  <c:v>21.630000000000013</c:v>
                </c:pt>
                <c:pt idx="1009">
                  <c:v>21.67</c:v>
                </c:pt>
                <c:pt idx="1010">
                  <c:v>21.830000000000005</c:v>
                </c:pt>
                <c:pt idx="1011">
                  <c:v>21.830000000000005</c:v>
                </c:pt>
                <c:pt idx="1012">
                  <c:v>22.21</c:v>
                </c:pt>
                <c:pt idx="1013">
                  <c:v>22.150000000000013</c:v>
                </c:pt>
                <c:pt idx="1014">
                  <c:v>22.439999999999987</c:v>
                </c:pt>
                <c:pt idx="1015">
                  <c:v>22.84</c:v>
                </c:pt>
                <c:pt idx="1016">
                  <c:v>22.93</c:v>
                </c:pt>
                <c:pt idx="1017">
                  <c:v>22.979999999999986</c:v>
                </c:pt>
                <c:pt idx="1018">
                  <c:v>22.82</c:v>
                </c:pt>
                <c:pt idx="1019">
                  <c:v>22.330000000000005</c:v>
                </c:pt>
                <c:pt idx="1020">
                  <c:v>22.22</c:v>
                </c:pt>
                <c:pt idx="1021">
                  <c:v>22.58</c:v>
                </c:pt>
                <c:pt idx="1022">
                  <c:v>22.73</c:v>
                </c:pt>
                <c:pt idx="1023">
                  <c:v>22.9</c:v>
                </c:pt>
                <c:pt idx="1024">
                  <c:v>22.84</c:v>
                </c:pt>
                <c:pt idx="1025">
                  <c:v>22.82</c:v>
                </c:pt>
                <c:pt idx="1026">
                  <c:v>23.01</c:v>
                </c:pt>
                <c:pt idx="1027">
                  <c:v>23.130000000000013</c:v>
                </c:pt>
                <c:pt idx="1028">
                  <c:v>22.89</c:v>
                </c:pt>
                <c:pt idx="1029">
                  <c:v>22.830000000000005</c:v>
                </c:pt>
                <c:pt idx="1030">
                  <c:v>23.21</c:v>
                </c:pt>
                <c:pt idx="1031">
                  <c:v>23.3</c:v>
                </c:pt>
                <c:pt idx="1032">
                  <c:v>23.54</c:v>
                </c:pt>
                <c:pt idx="1033">
                  <c:v>24.32</c:v>
                </c:pt>
                <c:pt idx="1034">
                  <c:v>23.919999999999987</c:v>
                </c:pt>
                <c:pt idx="1035">
                  <c:v>23.959999999999987</c:v>
                </c:pt>
                <c:pt idx="1036">
                  <c:v>23.57</c:v>
                </c:pt>
                <c:pt idx="1037">
                  <c:v>23.55</c:v>
                </c:pt>
                <c:pt idx="1038">
                  <c:v>23.979999999999986</c:v>
                </c:pt>
                <c:pt idx="1039">
                  <c:v>23.84</c:v>
                </c:pt>
                <c:pt idx="1040">
                  <c:v>23.99</c:v>
                </c:pt>
                <c:pt idx="1041">
                  <c:v>23.69</c:v>
                </c:pt>
                <c:pt idx="1042">
                  <c:v>23.74</c:v>
                </c:pt>
                <c:pt idx="1043">
                  <c:v>23.8</c:v>
                </c:pt>
                <c:pt idx="1044">
                  <c:v>23.979999999999986</c:v>
                </c:pt>
                <c:pt idx="1045">
                  <c:v>24.3</c:v>
                </c:pt>
                <c:pt idx="1046">
                  <c:v>23.91</c:v>
                </c:pt>
                <c:pt idx="1047">
                  <c:v>24.130000000000013</c:v>
                </c:pt>
                <c:pt idx="1048">
                  <c:v>24.32</c:v>
                </c:pt>
                <c:pt idx="1049">
                  <c:v>24.24</c:v>
                </c:pt>
                <c:pt idx="1050">
                  <c:v>24.73</c:v>
                </c:pt>
                <c:pt idx="1051">
                  <c:v>24.53</c:v>
                </c:pt>
                <c:pt idx="1052">
                  <c:v>25</c:v>
                </c:pt>
                <c:pt idx="1053">
                  <c:v>25.06</c:v>
                </c:pt>
                <c:pt idx="1054">
                  <c:v>25.08</c:v>
                </c:pt>
                <c:pt idx="1055">
                  <c:v>24.9</c:v>
                </c:pt>
                <c:pt idx="1056">
                  <c:v>24.959999999999987</c:v>
                </c:pt>
                <c:pt idx="1057">
                  <c:v>25.18</c:v>
                </c:pt>
                <c:pt idx="1058">
                  <c:v>25.77</c:v>
                </c:pt>
                <c:pt idx="1059">
                  <c:v>25.62</c:v>
                </c:pt>
                <c:pt idx="1060">
                  <c:v>25.2</c:v>
                </c:pt>
                <c:pt idx="1061">
                  <c:v>25.23</c:v>
                </c:pt>
                <c:pt idx="1062">
                  <c:v>25.41</c:v>
                </c:pt>
                <c:pt idx="1063">
                  <c:v>25.150000000000013</c:v>
                </c:pt>
                <c:pt idx="1064">
                  <c:v>25</c:v>
                </c:pt>
                <c:pt idx="1065">
                  <c:v>24.650000000000013</c:v>
                </c:pt>
                <c:pt idx="1066">
                  <c:v>24.87</c:v>
                </c:pt>
                <c:pt idx="1067">
                  <c:v>25.130000000000013</c:v>
                </c:pt>
                <c:pt idx="1068">
                  <c:v>25.51</c:v>
                </c:pt>
                <c:pt idx="1069">
                  <c:v>26.69</c:v>
                </c:pt>
                <c:pt idx="1070">
                  <c:v>26.24</c:v>
                </c:pt>
                <c:pt idx="1071">
                  <c:v>26.310000000000013</c:v>
                </c:pt>
                <c:pt idx="1072">
                  <c:v>25.919999999999987</c:v>
                </c:pt>
                <c:pt idx="1073">
                  <c:v>25.650000000000013</c:v>
                </c:pt>
                <c:pt idx="1074">
                  <c:v>25.8</c:v>
                </c:pt>
                <c:pt idx="1075">
                  <c:v>25.75</c:v>
                </c:pt>
                <c:pt idx="1076">
                  <c:v>25.36</c:v>
                </c:pt>
                <c:pt idx="1077">
                  <c:v>24.69</c:v>
                </c:pt>
                <c:pt idx="1078">
                  <c:v>24.630000000000013</c:v>
                </c:pt>
                <c:pt idx="1079">
                  <c:v>24.8</c:v>
                </c:pt>
                <c:pt idx="1080">
                  <c:v>24.36</c:v>
                </c:pt>
                <c:pt idx="1081">
                  <c:v>24.19</c:v>
                </c:pt>
                <c:pt idx="1082">
                  <c:v>24.4</c:v>
                </c:pt>
                <c:pt idx="1083">
                  <c:v>24.479999999999986</c:v>
                </c:pt>
                <c:pt idx="1084">
                  <c:v>24.04</c:v>
                </c:pt>
                <c:pt idx="1085">
                  <c:v>24.259999999999987</c:v>
                </c:pt>
                <c:pt idx="1086">
                  <c:v>24.89</c:v>
                </c:pt>
                <c:pt idx="1087">
                  <c:v>25.2</c:v>
                </c:pt>
                <c:pt idx="1088">
                  <c:v>25.27</c:v>
                </c:pt>
                <c:pt idx="1089">
                  <c:v>25.01</c:v>
                </c:pt>
                <c:pt idx="1090">
                  <c:v>25.21</c:v>
                </c:pt>
                <c:pt idx="1091">
                  <c:v>25.21</c:v>
                </c:pt>
                <c:pt idx="1092">
                  <c:v>25.04</c:v>
                </c:pt>
                <c:pt idx="1093">
                  <c:v>24.82</c:v>
                </c:pt>
                <c:pt idx="1094">
                  <c:v>25.1</c:v>
                </c:pt>
                <c:pt idx="1095">
                  <c:v>25.08</c:v>
                </c:pt>
                <c:pt idx="1096">
                  <c:v>25.75</c:v>
                </c:pt>
                <c:pt idx="1097">
                  <c:v>25.19</c:v>
                </c:pt>
                <c:pt idx="1098">
                  <c:v>24.97</c:v>
                </c:pt>
                <c:pt idx="1099">
                  <c:v>25.259999999999987</c:v>
                </c:pt>
                <c:pt idx="1100">
                  <c:v>25.41</c:v>
                </c:pt>
                <c:pt idx="1101">
                  <c:v>25.650000000000013</c:v>
                </c:pt>
                <c:pt idx="1102">
                  <c:v>25.37</c:v>
                </c:pt>
                <c:pt idx="1103">
                  <c:v>25.06</c:v>
                </c:pt>
                <c:pt idx="1104">
                  <c:v>25.459999999999987</c:v>
                </c:pt>
                <c:pt idx="1105">
                  <c:v>25.439999999999987</c:v>
                </c:pt>
                <c:pt idx="1106">
                  <c:v>25.1</c:v>
                </c:pt>
                <c:pt idx="1107">
                  <c:v>25.06</c:v>
                </c:pt>
                <c:pt idx="1108">
                  <c:v>24.630000000000013</c:v>
                </c:pt>
                <c:pt idx="1109">
                  <c:v>24.49</c:v>
                </c:pt>
                <c:pt idx="1110">
                  <c:v>24.18</c:v>
                </c:pt>
                <c:pt idx="1111">
                  <c:v>24.1</c:v>
                </c:pt>
                <c:pt idx="1112">
                  <c:v>23.89</c:v>
                </c:pt>
                <c:pt idx="1113">
                  <c:v>23.55</c:v>
                </c:pt>
                <c:pt idx="1114">
                  <c:v>23.35</c:v>
                </c:pt>
                <c:pt idx="1115">
                  <c:v>23.09</c:v>
                </c:pt>
                <c:pt idx="1116">
                  <c:v>23.03</c:v>
                </c:pt>
                <c:pt idx="1117">
                  <c:v>22.93</c:v>
                </c:pt>
                <c:pt idx="1118">
                  <c:v>23.05</c:v>
                </c:pt>
                <c:pt idx="1119">
                  <c:v>22.77</c:v>
                </c:pt>
                <c:pt idx="1120">
                  <c:v>22.55</c:v>
                </c:pt>
                <c:pt idx="1121">
                  <c:v>22.41</c:v>
                </c:pt>
                <c:pt idx="1122">
                  <c:v>22.08</c:v>
                </c:pt>
                <c:pt idx="1123">
                  <c:v>21.82</c:v>
                </c:pt>
                <c:pt idx="1124">
                  <c:v>21.79</c:v>
                </c:pt>
                <c:pt idx="1125">
                  <c:v>21.479999999999986</c:v>
                </c:pt>
                <c:pt idx="1126">
                  <c:v>21.779999999999987</c:v>
                </c:pt>
                <c:pt idx="1127">
                  <c:v>21.610000000000014</c:v>
                </c:pt>
                <c:pt idx="1128">
                  <c:v>21.69</c:v>
                </c:pt>
                <c:pt idx="1129">
                  <c:v>21.53</c:v>
                </c:pt>
                <c:pt idx="1130">
                  <c:v>21.64</c:v>
                </c:pt>
                <c:pt idx="1131">
                  <c:v>20.99</c:v>
                </c:pt>
                <c:pt idx="1132">
                  <c:v>20.97</c:v>
                </c:pt>
                <c:pt idx="1133">
                  <c:v>20.58</c:v>
                </c:pt>
                <c:pt idx="1134">
                  <c:v>20.49</c:v>
                </c:pt>
                <c:pt idx="1135">
                  <c:v>20.84</c:v>
                </c:pt>
                <c:pt idx="1136">
                  <c:v>21.14</c:v>
                </c:pt>
                <c:pt idx="1137">
                  <c:v>21.51</c:v>
                </c:pt>
                <c:pt idx="1138">
                  <c:v>21.419999999999987</c:v>
                </c:pt>
                <c:pt idx="1139">
                  <c:v>21.58</c:v>
                </c:pt>
                <c:pt idx="1140">
                  <c:v>21.69</c:v>
                </c:pt>
                <c:pt idx="1141">
                  <c:v>21.36</c:v>
                </c:pt>
                <c:pt idx="1142">
                  <c:v>21.43</c:v>
                </c:pt>
                <c:pt idx="1143">
                  <c:v>21.24</c:v>
                </c:pt>
                <c:pt idx="1144">
                  <c:v>21.32</c:v>
                </c:pt>
                <c:pt idx="1145">
                  <c:v>21.52</c:v>
                </c:pt>
                <c:pt idx="1146">
                  <c:v>21.759999999999987</c:v>
                </c:pt>
                <c:pt idx="1147">
                  <c:v>21.45</c:v>
                </c:pt>
                <c:pt idx="1148">
                  <c:v>21.59</c:v>
                </c:pt>
                <c:pt idx="1149">
                  <c:v>21.479999999999986</c:v>
                </c:pt>
                <c:pt idx="1150">
                  <c:v>21.67</c:v>
                </c:pt>
                <c:pt idx="1151">
                  <c:v>21.330000000000005</c:v>
                </c:pt>
                <c:pt idx="1152">
                  <c:v>21.77</c:v>
                </c:pt>
                <c:pt idx="1153">
                  <c:v>21.69</c:v>
                </c:pt>
                <c:pt idx="1154">
                  <c:v>21.69</c:v>
                </c:pt>
                <c:pt idx="1155">
                  <c:v>21.810000000000013</c:v>
                </c:pt>
                <c:pt idx="1156">
                  <c:v>22.12</c:v>
                </c:pt>
                <c:pt idx="1157">
                  <c:v>22.49</c:v>
                </c:pt>
                <c:pt idx="1158">
                  <c:v>22.419999999999987</c:v>
                </c:pt>
                <c:pt idx="1159">
                  <c:v>23.02</c:v>
                </c:pt>
                <c:pt idx="1160">
                  <c:v>23.01</c:v>
                </c:pt>
                <c:pt idx="1161">
                  <c:v>22.979999999999986</c:v>
                </c:pt>
                <c:pt idx="1162">
                  <c:v>23.259999999999987</c:v>
                </c:pt>
                <c:pt idx="1163">
                  <c:v>22.87</c:v>
                </c:pt>
                <c:pt idx="1164">
                  <c:v>22.7</c:v>
                </c:pt>
                <c:pt idx="1165">
                  <c:v>22.72</c:v>
                </c:pt>
                <c:pt idx="1166">
                  <c:v>22.810000000000013</c:v>
                </c:pt>
                <c:pt idx="1167">
                  <c:v>22.23</c:v>
                </c:pt>
                <c:pt idx="1168">
                  <c:v>22.32</c:v>
                </c:pt>
                <c:pt idx="1169">
                  <c:v>21.959999999999987</c:v>
                </c:pt>
                <c:pt idx="1170">
                  <c:v>21.6</c:v>
                </c:pt>
                <c:pt idx="1171">
                  <c:v>22.01</c:v>
                </c:pt>
                <c:pt idx="1172">
                  <c:v>22.25</c:v>
                </c:pt>
                <c:pt idx="1173">
                  <c:v>21.89</c:v>
                </c:pt>
                <c:pt idx="1174">
                  <c:v>22.36</c:v>
                </c:pt>
                <c:pt idx="1175">
                  <c:v>22.67</c:v>
                </c:pt>
                <c:pt idx="1176">
                  <c:v>22.52</c:v>
                </c:pt>
                <c:pt idx="1177">
                  <c:v>22.39</c:v>
                </c:pt>
                <c:pt idx="1178">
                  <c:v>21.77</c:v>
                </c:pt>
                <c:pt idx="1179">
                  <c:v>21.59</c:v>
                </c:pt>
                <c:pt idx="1180">
                  <c:v>21.69</c:v>
                </c:pt>
                <c:pt idx="1181">
                  <c:v>21.23</c:v>
                </c:pt>
                <c:pt idx="1182">
                  <c:v>21.310000000000013</c:v>
                </c:pt>
                <c:pt idx="1183">
                  <c:v>20.73</c:v>
                </c:pt>
                <c:pt idx="1184">
                  <c:v>20.85</c:v>
                </c:pt>
                <c:pt idx="1185">
                  <c:v>20.89</c:v>
                </c:pt>
                <c:pt idx="1186">
                  <c:v>20.73</c:v>
                </c:pt>
                <c:pt idx="1187">
                  <c:v>20.53</c:v>
                </c:pt>
                <c:pt idx="1188">
                  <c:v>20.6</c:v>
                </c:pt>
                <c:pt idx="1189">
                  <c:v>20.7</c:v>
                </c:pt>
                <c:pt idx="1190">
                  <c:v>20.55</c:v>
                </c:pt>
                <c:pt idx="1191">
                  <c:v>20.3</c:v>
                </c:pt>
                <c:pt idx="1192">
                  <c:v>20.7</c:v>
                </c:pt>
                <c:pt idx="1193">
                  <c:v>20.85</c:v>
                </c:pt>
                <c:pt idx="1194">
                  <c:v>20.86</c:v>
                </c:pt>
                <c:pt idx="1195">
                  <c:v>21.18</c:v>
                </c:pt>
                <c:pt idx="1196">
                  <c:v>21.25</c:v>
                </c:pt>
                <c:pt idx="1197">
                  <c:v>21.07</c:v>
                </c:pt>
                <c:pt idx="1198">
                  <c:v>21.38</c:v>
                </c:pt>
                <c:pt idx="1199">
                  <c:v>20.810000000000013</c:v>
                </c:pt>
                <c:pt idx="1200">
                  <c:v>21.12</c:v>
                </c:pt>
                <c:pt idx="1201">
                  <c:v>21.05</c:v>
                </c:pt>
                <c:pt idx="1202">
                  <c:v>20.73</c:v>
                </c:pt>
                <c:pt idx="1203">
                  <c:v>20.67</c:v>
                </c:pt>
                <c:pt idx="1204">
                  <c:v>20.87</c:v>
                </c:pt>
                <c:pt idx="1205">
                  <c:v>21.3</c:v>
                </c:pt>
                <c:pt idx="1206">
                  <c:v>21.59</c:v>
                </c:pt>
                <c:pt idx="1207">
                  <c:v>21.459999999999987</c:v>
                </c:pt>
                <c:pt idx="1208">
                  <c:v>21.459999999999987</c:v>
                </c:pt>
                <c:pt idx="1209">
                  <c:v>21.49</c:v>
                </c:pt>
                <c:pt idx="1210">
                  <c:v>21.57</c:v>
                </c:pt>
                <c:pt idx="1211">
                  <c:v>21.73</c:v>
                </c:pt>
                <c:pt idx="1212">
                  <c:v>21.650000000000013</c:v>
                </c:pt>
                <c:pt idx="1213">
                  <c:v>21.69</c:v>
                </c:pt>
                <c:pt idx="1214">
                  <c:v>20.959999999999987</c:v>
                </c:pt>
                <c:pt idx="1215">
                  <c:v>21.02</c:v>
                </c:pt>
                <c:pt idx="1216">
                  <c:v>21.110000000000014</c:v>
                </c:pt>
                <c:pt idx="1217">
                  <c:v>21.36</c:v>
                </c:pt>
                <c:pt idx="1218">
                  <c:v>21.45</c:v>
                </c:pt>
                <c:pt idx="1219">
                  <c:v>20.89</c:v>
                </c:pt>
                <c:pt idx="1220">
                  <c:v>20.830000000000005</c:v>
                </c:pt>
                <c:pt idx="1221">
                  <c:v>21.01</c:v>
                </c:pt>
                <c:pt idx="1222">
                  <c:v>21.24</c:v>
                </c:pt>
                <c:pt idx="1223">
                  <c:v>21.68</c:v>
                </c:pt>
                <c:pt idx="1224">
                  <c:v>22.17</c:v>
                </c:pt>
                <c:pt idx="1225">
                  <c:v>22.07</c:v>
                </c:pt>
                <c:pt idx="1226">
                  <c:v>20.97</c:v>
                </c:pt>
                <c:pt idx="1227">
                  <c:v>21.330000000000005</c:v>
                </c:pt>
                <c:pt idx="1228">
                  <c:v>20.66</c:v>
                </c:pt>
                <c:pt idx="1229">
                  <c:v>21.29</c:v>
                </c:pt>
                <c:pt idx="1230">
                  <c:v>21.43</c:v>
                </c:pt>
                <c:pt idx="1231">
                  <c:v>21.8</c:v>
                </c:pt>
                <c:pt idx="1232">
                  <c:v>21.57</c:v>
                </c:pt>
                <c:pt idx="1233">
                  <c:v>22.25</c:v>
                </c:pt>
                <c:pt idx="1234">
                  <c:v>22.3</c:v>
                </c:pt>
                <c:pt idx="1235">
                  <c:v>22.89</c:v>
                </c:pt>
                <c:pt idx="1236">
                  <c:v>22.45</c:v>
                </c:pt>
                <c:pt idx="1237">
                  <c:v>22.01</c:v>
                </c:pt>
                <c:pt idx="1238">
                  <c:v>21.939999999999987</c:v>
                </c:pt>
                <c:pt idx="1239">
                  <c:v>21.87</c:v>
                </c:pt>
                <c:pt idx="1240">
                  <c:v>21.39</c:v>
                </c:pt>
                <c:pt idx="1241">
                  <c:v>21.1</c:v>
                </c:pt>
                <c:pt idx="1242">
                  <c:v>21.310000000000013</c:v>
                </c:pt>
                <c:pt idx="1243">
                  <c:v>21.45</c:v>
                </c:pt>
                <c:pt idx="1244">
                  <c:v>21.57</c:v>
                </c:pt>
                <c:pt idx="1245">
                  <c:v>21.12</c:v>
                </c:pt>
                <c:pt idx="1246">
                  <c:v>20.93</c:v>
                </c:pt>
                <c:pt idx="1247">
                  <c:v>20.84</c:v>
                </c:pt>
                <c:pt idx="1248">
                  <c:v>20.68</c:v>
                </c:pt>
                <c:pt idx="1249">
                  <c:v>20.51</c:v>
                </c:pt>
                <c:pt idx="1250">
                  <c:v>20.52</c:v>
                </c:pt>
                <c:pt idx="1251">
                  <c:v>20.27</c:v>
                </c:pt>
                <c:pt idx="1252">
                  <c:v>19.72</c:v>
                </c:pt>
                <c:pt idx="1253">
                  <c:v>19.64</c:v>
                </c:pt>
                <c:pt idx="1254">
                  <c:v>19.630000000000013</c:v>
                </c:pt>
                <c:pt idx="1255">
                  <c:v>19.989999999999977</c:v>
                </c:pt>
                <c:pt idx="1256">
                  <c:v>19.77</c:v>
                </c:pt>
                <c:pt idx="1257">
                  <c:v>19.170000000000005</c:v>
                </c:pt>
                <c:pt idx="1258">
                  <c:v>19.16</c:v>
                </c:pt>
                <c:pt idx="1259">
                  <c:v>18.989999999999977</c:v>
                </c:pt>
                <c:pt idx="1260">
                  <c:v>18.899999999999999</c:v>
                </c:pt>
                <c:pt idx="1261">
                  <c:v>19.34</c:v>
                </c:pt>
                <c:pt idx="1262">
                  <c:v>18.690000000000001</c:v>
                </c:pt>
                <c:pt idx="1263">
                  <c:v>18.989999999999977</c:v>
                </c:pt>
                <c:pt idx="1264">
                  <c:v>18.939999999999987</c:v>
                </c:pt>
                <c:pt idx="1265">
                  <c:v>19.57</c:v>
                </c:pt>
                <c:pt idx="1266">
                  <c:v>19.47</c:v>
                </c:pt>
                <c:pt idx="1267">
                  <c:v>19.649999999999999</c:v>
                </c:pt>
                <c:pt idx="1268">
                  <c:v>19.47</c:v>
                </c:pt>
                <c:pt idx="1269">
                  <c:v>19.21</c:v>
                </c:pt>
                <c:pt idx="1270">
                  <c:v>18.489999999999977</c:v>
                </c:pt>
                <c:pt idx="1271">
                  <c:v>18.5</c:v>
                </c:pt>
                <c:pt idx="1272">
                  <c:v>18.14</c:v>
                </c:pt>
                <c:pt idx="1273">
                  <c:v>18.36</c:v>
                </c:pt>
                <c:pt idx="1274">
                  <c:v>18.55</c:v>
                </c:pt>
                <c:pt idx="1275">
                  <c:v>18.779999999999987</c:v>
                </c:pt>
                <c:pt idx="1276">
                  <c:v>18.82</c:v>
                </c:pt>
                <c:pt idx="1277">
                  <c:v>19.43</c:v>
                </c:pt>
                <c:pt idx="1278">
                  <c:v>19.279999999999987</c:v>
                </c:pt>
                <c:pt idx="1279">
                  <c:v>18.97</c:v>
                </c:pt>
                <c:pt idx="1280">
                  <c:v>18.53</c:v>
                </c:pt>
                <c:pt idx="1281">
                  <c:v>18.82</c:v>
                </c:pt>
                <c:pt idx="1282">
                  <c:v>19.14</c:v>
                </c:pt>
                <c:pt idx="1283">
                  <c:v>19.170000000000005</c:v>
                </c:pt>
                <c:pt idx="1284">
                  <c:v>18.959999999999987</c:v>
                </c:pt>
                <c:pt idx="1285">
                  <c:v>18.59</c:v>
                </c:pt>
                <c:pt idx="1286">
                  <c:v>18.170000000000005</c:v>
                </c:pt>
                <c:pt idx="1287">
                  <c:v>18.329999999999988</c:v>
                </c:pt>
                <c:pt idx="1288">
                  <c:v>18.479999999999986</c:v>
                </c:pt>
                <c:pt idx="1289">
                  <c:v>19.93</c:v>
                </c:pt>
                <c:pt idx="1290">
                  <c:v>19.75</c:v>
                </c:pt>
                <c:pt idx="1291">
                  <c:v>19.62</c:v>
                </c:pt>
                <c:pt idx="1292">
                  <c:v>19.91</c:v>
                </c:pt>
                <c:pt idx="1293">
                  <c:v>20.29</c:v>
                </c:pt>
                <c:pt idx="1294">
                  <c:v>20.059999999999999</c:v>
                </c:pt>
                <c:pt idx="1295">
                  <c:v>20.23</c:v>
                </c:pt>
                <c:pt idx="1296">
                  <c:v>19.97</c:v>
                </c:pt>
                <c:pt idx="1297">
                  <c:v>20.170000000000005</c:v>
                </c:pt>
                <c:pt idx="1298">
                  <c:v>19.920000000000002</c:v>
                </c:pt>
                <c:pt idx="1299">
                  <c:v>20.279999999999987</c:v>
                </c:pt>
                <c:pt idx="1300">
                  <c:v>20.479999999999986</c:v>
                </c:pt>
                <c:pt idx="1301">
                  <c:v>19.82</c:v>
                </c:pt>
                <c:pt idx="1302">
                  <c:v>19.739999999999988</c:v>
                </c:pt>
                <c:pt idx="1303">
                  <c:v>19.87</c:v>
                </c:pt>
                <c:pt idx="1304">
                  <c:v>19.57</c:v>
                </c:pt>
                <c:pt idx="1305">
                  <c:v>20.420000000000002</c:v>
                </c:pt>
                <c:pt idx="1306">
                  <c:v>20.77</c:v>
                </c:pt>
                <c:pt idx="1307">
                  <c:v>20.8</c:v>
                </c:pt>
                <c:pt idx="1308">
                  <c:v>20.979999999999986</c:v>
                </c:pt>
                <c:pt idx="1309">
                  <c:v>21.810000000000013</c:v>
                </c:pt>
                <c:pt idx="1310">
                  <c:v>22.09</c:v>
                </c:pt>
                <c:pt idx="1311">
                  <c:v>22.24</c:v>
                </c:pt>
                <c:pt idx="1312">
                  <c:v>22.91</c:v>
                </c:pt>
                <c:pt idx="1313">
                  <c:v>22.43</c:v>
                </c:pt>
                <c:pt idx="1314">
                  <c:v>22.3</c:v>
                </c:pt>
                <c:pt idx="1315">
                  <c:v>21.58</c:v>
                </c:pt>
                <c:pt idx="1316">
                  <c:v>21.41</c:v>
                </c:pt>
                <c:pt idx="1317">
                  <c:v>21.130000000000013</c:v>
                </c:pt>
                <c:pt idx="1318">
                  <c:v>20.86</c:v>
                </c:pt>
                <c:pt idx="1319">
                  <c:v>21.41</c:v>
                </c:pt>
                <c:pt idx="1320">
                  <c:v>20.759999999999987</c:v>
                </c:pt>
                <c:pt idx="1321">
                  <c:v>21.38</c:v>
                </c:pt>
                <c:pt idx="1322">
                  <c:v>21.08</c:v>
                </c:pt>
                <c:pt idx="1323">
                  <c:v>20.91</c:v>
                </c:pt>
                <c:pt idx="1324">
                  <c:v>21.3</c:v>
                </c:pt>
                <c:pt idx="1325">
                  <c:v>21.51</c:v>
                </c:pt>
                <c:pt idx="1326">
                  <c:v>24.05</c:v>
                </c:pt>
                <c:pt idx="1327">
                  <c:v>24.14</c:v>
                </c:pt>
                <c:pt idx="1328">
                  <c:v>24.45</c:v>
                </c:pt>
                <c:pt idx="1329">
                  <c:v>24.12</c:v>
                </c:pt>
                <c:pt idx="1330">
                  <c:v>24.23</c:v>
                </c:pt>
                <c:pt idx="1331">
                  <c:v>24.02</c:v>
                </c:pt>
                <c:pt idx="1332">
                  <c:v>24.22</c:v>
                </c:pt>
                <c:pt idx="1333">
                  <c:v>24.86</c:v>
                </c:pt>
                <c:pt idx="1334">
                  <c:v>25.39</c:v>
                </c:pt>
                <c:pt idx="1335">
                  <c:v>25.39</c:v>
                </c:pt>
                <c:pt idx="1336">
                  <c:v>25.19</c:v>
                </c:pt>
                <c:pt idx="1337">
                  <c:v>25.56</c:v>
                </c:pt>
                <c:pt idx="1338">
                  <c:v>25.71</c:v>
                </c:pt>
                <c:pt idx="1339">
                  <c:v>26.24</c:v>
                </c:pt>
                <c:pt idx="1340">
                  <c:v>25.8</c:v>
                </c:pt>
                <c:pt idx="1341">
                  <c:v>25.32</c:v>
                </c:pt>
                <c:pt idx="1342">
                  <c:v>25.43</c:v>
                </c:pt>
                <c:pt idx="1343">
                  <c:v>25.419999999999987</c:v>
                </c:pt>
                <c:pt idx="1344">
                  <c:v>25.87</c:v>
                </c:pt>
                <c:pt idx="1345">
                  <c:v>26.16</c:v>
                </c:pt>
                <c:pt idx="1346">
                  <c:v>25.75</c:v>
                </c:pt>
                <c:pt idx="1347">
                  <c:v>26.35</c:v>
                </c:pt>
                <c:pt idx="1348">
                  <c:v>26.130000000000013</c:v>
                </c:pt>
                <c:pt idx="1349">
                  <c:v>26.67</c:v>
                </c:pt>
                <c:pt idx="1350">
                  <c:v>26.45</c:v>
                </c:pt>
                <c:pt idx="1351">
                  <c:v>25.89</c:v>
                </c:pt>
                <c:pt idx="1352">
                  <c:v>25.22</c:v>
                </c:pt>
                <c:pt idx="1353">
                  <c:v>25.77</c:v>
                </c:pt>
                <c:pt idx="1354">
                  <c:v>26.06</c:v>
                </c:pt>
                <c:pt idx="1355">
                  <c:v>26.27</c:v>
                </c:pt>
                <c:pt idx="1356">
                  <c:v>26.17</c:v>
                </c:pt>
                <c:pt idx="1357">
                  <c:v>26.1</c:v>
                </c:pt>
                <c:pt idx="1358">
                  <c:v>25.85</c:v>
                </c:pt>
                <c:pt idx="1359">
                  <c:v>25.52</c:v>
                </c:pt>
                <c:pt idx="1360">
                  <c:v>25.35</c:v>
                </c:pt>
                <c:pt idx="1361">
                  <c:v>25.22</c:v>
                </c:pt>
                <c:pt idx="1362">
                  <c:v>24.939999999999987</c:v>
                </c:pt>
                <c:pt idx="1363">
                  <c:v>24.979999999999986</c:v>
                </c:pt>
                <c:pt idx="1364">
                  <c:v>24.69</c:v>
                </c:pt>
                <c:pt idx="1365">
                  <c:v>24.88</c:v>
                </c:pt>
                <c:pt idx="1366">
                  <c:v>25.25</c:v>
                </c:pt>
                <c:pt idx="1367">
                  <c:v>25.37</c:v>
                </c:pt>
                <c:pt idx="1368">
                  <c:v>25.55</c:v>
                </c:pt>
                <c:pt idx="1369">
                  <c:v>24.43</c:v>
                </c:pt>
                <c:pt idx="1370">
                  <c:v>24.35</c:v>
                </c:pt>
                <c:pt idx="1371">
                  <c:v>23.9</c:v>
                </c:pt>
                <c:pt idx="1372">
                  <c:v>24.1</c:v>
                </c:pt>
                <c:pt idx="1373">
                  <c:v>24.14</c:v>
                </c:pt>
                <c:pt idx="1374">
                  <c:v>23.919999999999987</c:v>
                </c:pt>
                <c:pt idx="1375">
                  <c:v>23.64</c:v>
                </c:pt>
                <c:pt idx="1376">
                  <c:v>24</c:v>
                </c:pt>
                <c:pt idx="1377">
                  <c:v>24.21</c:v>
                </c:pt>
                <c:pt idx="1378">
                  <c:v>24.69</c:v>
                </c:pt>
                <c:pt idx="1379">
                  <c:v>24.939999999999987</c:v>
                </c:pt>
                <c:pt idx="1380">
                  <c:v>25.29</c:v>
                </c:pt>
                <c:pt idx="1381">
                  <c:v>24.36</c:v>
                </c:pt>
                <c:pt idx="1382">
                  <c:v>24.14</c:v>
                </c:pt>
                <c:pt idx="1383">
                  <c:v>23.95</c:v>
                </c:pt>
                <c:pt idx="1384">
                  <c:v>24.51</c:v>
                </c:pt>
                <c:pt idx="1385">
                  <c:v>24.3</c:v>
                </c:pt>
                <c:pt idx="1386">
                  <c:v>24.49</c:v>
                </c:pt>
                <c:pt idx="1387">
                  <c:v>25.14</c:v>
                </c:pt>
                <c:pt idx="1388">
                  <c:v>25.419999999999987</c:v>
                </c:pt>
                <c:pt idx="1389">
                  <c:v>25.35</c:v>
                </c:pt>
                <c:pt idx="1390">
                  <c:v>25.14</c:v>
                </c:pt>
                <c:pt idx="1391">
                  <c:v>25.37</c:v>
                </c:pt>
                <c:pt idx="1392">
                  <c:v>25.97</c:v>
                </c:pt>
                <c:pt idx="1393">
                  <c:v>26.23</c:v>
                </c:pt>
                <c:pt idx="1394">
                  <c:v>25.830000000000005</c:v>
                </c:pt>
                <c:pt idx="1395">
                  <c:v>25.150000000000013</c:v>
                </c:pt>
                <c:pt idx="1396">
                  <c:v>24.99</c:v>
                </c:pt>
                <c:pt idx="1397">
                  <c:v>25.2</c:v>
                </c:pt>
                <c:pt idx="1398">
                  <c:v>25.439999999999987</c:v>
                </c:pt>
                <c:pt idx="1399">
                  <c:v>25.150000000000013</c:v>
                </c:pt>
                <c:pt idx="1400">
                  <c:v>25.53</c:v>
                </c:pt>
                <c:pt idx="1401">
                  <c:v>24.37</c:v>
                </c:pt>
                <c:pt idx="1402">
                  <c:v>24.03</c:v>
                </c:pt>
                <c:pt idx="1403">
                  <c:v>24.1</c:v>
                </c:pt>
                <c:pt idx="1404">
                  <c:v>24.330000000000005</c:v>
                </c:pt>
                <c:pt idx="1405">
                  <c:v>24.99</c:v>
                </c:pt>
                <c:pt idx="1406">
                  <c:v>25.53</c:v>
                </c:pt>
                <c:pt idx="1407">
                  <c:v>24.95</c:v>
                </c:pt>
                <c:pt idx="1408">
                  <c:v>24.89</c:v>
                </c:pt>
                <c:pt idx="1409">
                  <c:v>25.439999999999987</c:v>
                </c:pt>
                <c:pt idx="1410">
                  <c:v>24.88</c:v>
                </c:pt>
                <c:pt idx="1411">
                  <c:v>25.09</c:v>
                </c:pt>
                <c:pt idx="1412">
                  <c:v>25.7</c:v>
                </c:pt>
                <c:pt idx="1413">
                  <c:v>25.45</c:v>
                </c:pt>
                <c:pt idx="1414">
                  <c:v>26.59</c:v>
                </c:pt>
                <c:pt idx="1415">
                  <c:v>27.24</c:v>
                </c:pt>
                <c:pt idx="1416">
                  <c:v>26.68</c:v>
                </c:pt>
                <c:pt idx="1417">
                  <c:v>27.19</c:v>
                </c:pt>
                <c:pt idx="1418">
                  <c:v>27.27</c:v>
                </c:pt>
                <c:pt idx="1419">
                  <c:v>26.82</c:v>
                </c:pt>
                <c:pt idx="1420">
                  <c:v>27.1</c:v>
                </c:pt>
                <c:pt idx="1421">
                  <c:v>27.21</c:v>
                </c:pt>
                <c:pt idx="1422">
                  <c:v>26.82</c:v>
                </c:pt>
                <c:pt idx="1423">
                  <c:v>26.64</c:v>
                </c:pt>
                <c:pt idx="1424">
                  <c:v>27.56</c:v>
                </c:pt>
                <c:pt idx="1425">
                  <c:v>27.459999999999987</c:v>
                </c:pt>
                <c:pt idx="1426">
                  <c:v>28.110000000000014</c:v>
                </c:pt>
                <c:pt idx="1427">
                  <c:v>28.3</c:v>
                </c:pt>
                <c:pt idx="1428">
                  <c:v>27.69</c:v>
                </c:pt>
                <c:pt idx="1429">
                  <c:v>28.24</c:v>
                </c:pt>
                <c:pt idx="1430">
                  <c:v>28.47</c:v>
                </c:pt>
                <c:pt idx="1431">
                  <c:v>28.05</c:v>
                </c:pt>
                <c:pt idx="1432">
                  <c:v>28.08</c:v>
                </c:pt>
                <c:pt idx="1433">
                  <c:v>28.37</c:v>
                </c:pt>
                <c:pt idx="1434">
                  <c:v>27.49</c:v>
                </c:pt>
                <c:pt idx="1435">
                  <c:v>27.58</c:v>
                </c:pt>
                <c:pt idx="1436">
                  <c:v>28.810000000000013</c:v>
                </c:pt>
                <c:pt idx="1437">
                  <c:v>27.82</c:v>
                </c:pt>
                <c:pt idx="1438">
                  <c:v>28</c:v>
                </c:pt>
                <c:pt idx="1439">
                  <c:v>28.34</c:v>
                </c:pt>
                <c:pt idx="1440">
                  <c:v>28.79</c:v>
                </c:pt>
                <c:pt idx="1441">
                  <c:v>29.02</c:v>
                </c:pt>
                <c:pt idx="1442">
                  <c:v>29.75</c:v>
                </c:pt>
                <c:pt idx="1443">
                  <c:v>29.130000000000013</c:v>
                </c:pt>
                <c:pt idx="1444">
                  <c:v>29.02</c:v>
                </c:pt>
                <c:pt idx="1445">
                  <c:v>29.54</c:v>
                </c:pt>
                <c:pt idx="1446">
                  <c:v>29.919999999999987</c:v>
                </c:pt>
                <c:pt idx="1447">
                  <c:v>30.18</c:v>
                </c:pt>
                <c:pt idx="1448">
                  <c:v>30.330000000000005</c:v>
                </c:pt>
                <c:pt idx="1449">
                  <c:v>30.630000000000013</c:v>
                </c:pt>
                <c:pt idx="1450">
                  <c:v>30.82</c:v>
                </c:pt>
                <c:pt idx="1451">
                  <c:v>31.330000000000005</c:v>
                </c:pt>
                <c:pt idx="1452">
                  <c:v>31.17</c:v>
                </c:pt>
                <c:pt idx="1453">
                  <c:v>31.41</c:v>
                </c:pt>
                <c:pt idx="1454">
                  <c:v>31.18</c:v>
                </c:pt>
                <c:pt idx="1455">
                  <c:v>30.18</c:v>
                </c:pt>
                <c:pt idx="1456">
                  <c:v>30.19</c:v>
                </c:pt>
                <c:pt idx="1457">
                  <c:v>29.51</c:v>
                </c:pt>
                <c:pt idx="1458">
                  <c:v>29.4</c:v>
                </c:pt>
                <c:pt idx="1459">
                  <c:v>29.4</c:v>
                </c:pt>
                <c:pt idx="1460">
                  <c:v>29.5</c:v>
                </c:pt>
                <c:pt idx="1461">
                  <c:v>28.77</c:v>
                </c:pt>
                <c:pt idx="1462">
                  <c:v>28.51</c:v>
                </c:pt>
                <c:pt idx="1463">
                  <c:v>28.54</c:v>
                </c:pt>
                <c:pt idx="1464">
                  <c:v>27.91</c:v>
                </c:pt>
                <c:pt idx="1465">
                  <c:v>28.05</c:v>
                </c:pt>
                <c:pt idx="1466">
                  <c:v>28.35</c:v>
                </c:pt>
                <c:pt idx="1467">
                  <c:v>27.68</c:v>
                </c:pt>
                <c:pt idx="1468">
                  <c:v>27.759999999999987</c:v>
                </c:pt>
                <c:pt idx="1469">
                  <c:v>27.74</c:v>
                </c:pt>
                <c:pt idx="1470">
                  <c:v>28.310000000000013</c:v>
                </c:pt>
                <c:pt idx="1471">
                  <c:v>28.36</c:v>
                </c:pt>
                <c:pt idx="1472">
                  <c:v>27.91</c:v>
                </c:pt>
                <c:pt idx="1473">
                  <c:v>27.75</c:v>
                </c:pt>
                <c:pt idx="1474">
                  <c:v>29.03</c:v>
                </c:pt>
                <c:pt idx="1475">
                  <c:v>29.45</c:v>
                </c:pt>
                <c:pt idx="1476">
                  <c:v>30.77</c:v>
                </c:pt>
                <c:pt idx="1477">
                  <c:v>30.59</c:v>
                </c:pt>
                <c:pt idx="1478">
                  <c:v>31.06</c:v>
                </c:pt>
                <c:pt idx="1479">
                  <c:v>31.23</c:v>
                </c:pt>
                <c:pt idx="1480">
                  <c:v>30.77</c:v>
                </c:pt>
                <c:pt idx="1481">
                  <c:v>30.6</c:v>
                </c:pt>
                <c:pt idx="1482">
                  <c:v>30.34</c:v>
                </c:pt>
                <c:pt idx="1483">
                  <c:v>30.7</c:v>
                </c:pt>
                <c:pt idx="1484">
                  <c:v>29.650000000000013</c:v>
                </c:pt>
                <c:pt idx="1485">
                  <c:v>29.2</c:v>
                </c:pt>
                <c:pt idx="1486">
                  <c:v>29.84</c:v>
                </c:pt>
                <c:pt idx="1487">
                  <c:v>29.21</c:v>
                </c:pt>
                <c:pt idx="1488">
                  <c:v>29.57</c:v>
                </c:pt>
                <c:pt idx="1489">
                  <c:v>30.09</c:v>
                </c:pt>
                <c:pt idx="1490">
                  <c:v>30.99</c:v>
                </c:pt>
                <c:pt idx="1491">
                  <c:v>31.29</c:v>
                </c:pt>
                <c:pt idx="1492">
                  <c:v>30.650000000000013</c:v>
                </c:pt>
                <c:pt idx="1493">
                  <c:v>30.630000000000013</c:v>
                </c:pt>
                <c:pt idx="1494">
                  <c:v>31.07</c:v>
                </c:pt>
                <c:pt idx="1495">
                  <c:v>31.3</c:v>
                </c:pt>
                <c:pt idx="1496">
                  <c:v>30.95</c:v>
                </c:pt>
                <c:pt idx="1497">
                  <c:v>30.88</c:v>
                </c:pt>
                <c:pt idx="1498">
                  <c:v>31.21</c:v>
                </c:pt>
                <c:pt idx="1499">
                  <c:v>30.21</c:v>
                </c:pt>
                <c:pt idx="1500">
                  <c:v>30.16</c:v>
                </c:pt>
                <c:pt idx="1501">
                  <c:v>30.07</c:v>
                </c:pt>
                <c:pt idx="1502">
                  <c:v>29.959999999999987</c:v>
                </c:pt>
                <c:pt idx="1503">
                  <c:v>28.810000000000013</c:v>
                </c:pt>
                <c:pt idx="1504">
                  <c:v>28.5</c:v>
                </c:pt>
                <c:pt idx="1505">
                  <c:v>28.630000000000013</c:v>
                </c:pt>
                <c:pt idx="1506">
                  <c:v>28.9</c:v>
                </c:pt>
                <c:pt idx="1507">
                  <c:v>29.45</c:v>
                </c:pt>
                <c:pt idx="1508">
                  <c:v>29.49</c:v>
                </c:pt>
                <c:pt idx="1509">
                  <c:v>29.03</c:v>
                </c:pt>
                <c:pt idx="1510">
                  <c:v>29.55</c:v>
                </c:pt>
                <c:pt idx="1511">
                  <c:v>29.12</c:v>
                </c:pt>
                <c:pt idx="1512">
                  <c:v>28.5</c:v>
                </c:pt>
                <c:pt idx="1513">
                  <c:v>28.24</c:v>
                </c:pt>
                <c:pt idx="1514">
                  <c:v>27.9</c:v>
                </c:pt>
                <c:pt idx="1515">
                  <c:v>27.3</c:v>
                </c:pt>
                <c:pt idx="1516">
                  <c:v>27.2</c:v>
                </c:pt>
                <c:pt idx="1517">
                  <c:v>27.459999999999987</c:v>
                </c:pt>
                <c:pt idx="1518">
                  <c:v>27.1</c:v>
                </c:pt>
                <c:pt idx="1519">
                  <c:v>27.150000000000013</c:v>
                </c:pt>
                <c:pt idx="1520">
                  <c:v>26.24</c:v>
                </c:pt>
                <c:pt idx="1521">
                  <c:v>26.25</c:v>
                </c:pt>
                <c:pt idx="1522">
                  <c:v>25.23</c:v>
                </c:pt>
                <c:pt idx="1523">
                  <c:v>26.01</c:v>
                </c:pt>
                <c:pt idx="1524">
                  <c:v>25</c:v>
                </c:pt>
                <c:pt idx="1525">
                  <c:v>25.17</c:v>
                </c:pt>
                <c:pt idx="1526">
                  <c:v>25.47</c:v>
                </c:pt>
                <c:pt idx="1527">
                  <c:v>26.54</c:v>
                </c:pt>
                <c:pt idx="1528">
                  <c:v>26.150000000000013</c:v>
                </c:pt>
                <c:pt idx="1529">
                  <c:v>26.75</c:v>
                </c:pt>
                <c:pt idx="1530">
                  <c:v>26.74</c:v>
                </c:pt>
                <c:pt idx="1531">
                  <c:v>26.479999999999986</c:v>
                </c:pt>
                <c:pt idx="1532">
                  <c:v>26.51</c:v>
                </c:pt>
                <c:pt idx="1533">
                  <c:v>25.66</c:v>
                </c:pt>
                <c:pt idx="1534">
                  <c:v>25.99</c:v>
                </c:pt>
                <c:pt idx="1535">
                  <c:v>25.7</c:v>
                </c:pt>
                <c:pt idx="1536">
                  <c:v>25.36</c:v>
                </c:pt>
                <c:pt idx="1537">
                  <c:v>26.4</c:v>
                </c:pt>
                <c:pt idx="1538">
                  <c:v>26.759999999999987</c:v>
                </c:pt>
                <c:pt idx="1539">
                  <c:v>26.32</c:v>
                </c:pt>
                <c:pt idx="1540">
                  <c:v>26.22</c:v>
                </c:pt>
                <c:pt idx="1541">
                  <c:v>25.88</c:v>
                </c:pt>
                <c:pt idx="1542">
                  <c:v>26.35</c:v>
                </c:pt>
                <c:pt idx="1543">
                  <c:v>26.21</c:v>
                </c:pt>
                <c:pt idx="1544">
                  <c:v>25.95</c:v>
                </c:pt>
                <c:pt idx="1545">
                  <c:v>25.69</c:v>
                </c:pt>
                <c:pt idx="1546">
                  <c:v>25.41</c:v>
                </c:pt>
                <c:pt idx="1547">
                  <c:v>24.979999999999986</c:v>
                </c:pt>
                <c:pt idx="1548">
                  <c:v>25.110000000000014</c:v>
                </c:pt>
                <c:pt idx="1549">
                  <c:v>24.2</c:v>
                </c:pt>
                <c:pt idx="1550">
                  <c:v>24.17</c:v>
                </c:pt>
                <c:pt idx="1551">
                  <c:v>24.27</c:v>
                </c:pt>
                <c:pt idx="1552">
                  <c:v>24.01</c:v>
                </c:pt>
                <c:pt idx="1553">
                  <c:v>22.97</c:v>
                </c:pt>
                <c:pt idx="1554">
                  <c:v>23.05</c:v>
                </c:pt>
                <c:pt idx="1555">
                  <c:v>22.66</c:v>
                </c:pt>
                <c:pt idx="1556">
                  <c:v>22.35</c:v>
                </c:pt>
                <c:pt idx="1557">
                  <c:v>21.91</c:v>
                </c:pt>
                <c:pt idx="1558">
                  <c:v>21.62</c:v>
                </c:pt>
                <c:pt idx="1559">
                  <c:v>22</c:v>
                </c:pt>
                <c:pt idx="1560">
                  <c:v>22.130000000000013</c:v>
                </c:pt>
                <c:pt idx="1561">
                  <c:v>22.25</c:v>
                </c:pt>
                <c:pt idx="1562">
                  <c:v>23.02</c:v>
                </c:pt>
                <c:pt idx="1563">
                  <c:v>22.919999999999987</c:v>
                </c:pt>
                <c:pt idx="1564">
                  <c:v>22.8</c:v>
                </c:pt>
                <c:pt idx="1565">
                  <c:v>22.439999999999987</c:v>
                </c:pt>
                <c:pt idx="1566">
                  <c:v>22.810000000000013</c:v>
                </c:pt>
                <c:pt idx="1567">
                  <c:v>22.68</c:v>
                </c:pt>
                <c:pt idx="1568">
                  <c:v>22.82</c:v>
                </c:pt>
                <c:pt idx="1569">
                  <c:v>21.959999999999987</c:v>
                </c:pt>
                <c:pt idx="1570">
                  <c:v>22.73</c:v>
                </c:pt>
                <c:pt idx="1571">
                  <c:v>22.37</c:v>
                </c:pt>
                <c:pt idx="1572">
                  <c:v>22.04</c:v>
                </c:pt>
                <c:pt idx="1573">
                  <c:v>22.59</c:v>
                </c:pt>
                <c:pt idx="1574">
                  <c:v>22.84</c:v>
                </c:pt>
                <c:pt idx="1575">
                  <c:v>23.19</c:v>
                </c:pt>
                <c:pt idx="1576">
                  <c:v>22.08</c:v>
                </c:pt>
                <c:pt idx="1577">
                  <c:v>22.01</c:v>
                </c:pt>
                <c:pt idx="1578">
                  <c:v>21.38</c:v>
                </c:pt>
                <c:pt idx="1579">
                  <c:v>20.99</c:v>
                </c:pt>
                <c:pt idx="1580">
                  <c:v>21.51</c:v>
                </c:pt>
                <c:pt idx="1581">
                  <c:v>21.21</c:v>
                </c:pt>
                <c:pt idx="1582">
                  <c:v>20.99</c:v>
                </c:pt>
                <c:pt idx="1583">
                  <c:v>19.899999999999999</c:v>
                </c:pt>
                <c:pt idx="1584">
                  <c:v>20.350000000000001</c:v>
                </c:pt>
                <c:pt idx="1585">
                  <c:v>19.62</c:v>
                </c:pt>
                <c:pt idx="1586">
                  <c:v>19.07</c:v>
                </c:pt>
                <c:pt idx="1587">
                  <c:v>18.850000000000001</c:v>
                </c:pt>
                <c:pt idx="1588">
                  <c:v>18.899999999999999</c:v>
                </c:pt>
                <c:pt idx="1589">
                  <c:v>18.36</c:v>
                </c:pt>
                <c:pt idx="1590">
                  <c:v>18.739999999999988</c:v>
                </c:pt>
                <c:pt idx="1591">
                  <c:v>18.649999999999999</c:v>
                </c:pt>
                <c:pt idx="1592">
                  <c:v>18.939999999999987</c:v>
                </c:pt>
                <c:pt idx="1593">
                  <c:v>19.350000000000001</c:v>
                </c:pt>
                <c:pt idx="1594">
                  <c:v>19.93</c:v>
                </c:pt>
                <c:pt idx="1595">
                  <c:v>19.649999999999999</c:v>
                </c:pt>
                <c:pt idx="1596">
                  <c:v>20.04</c:v>
                </c:pt>
                <c:pt idx="1597">
                  <c:v>19.57</c:v>
                </c:pt>
                <c:pt idx="1598">
                  <c:v>20.279999999999987</c:v>
                </c:pt>
                <c:pt idx="1599">
                  <c:v>20.059999999999999</c:v>
                </c:pt>
                <c:pt idx="1600">
                  <c:v>20.130000000000013</c:v>
                </c:pt>
                <c:pt idx="1601">
                  <c:v>19.850000000000001</c:v>
                </c:pt>
                <c:pt idx="1602">
                  <c:v>19.939999999999987</c:v>
                </c:pt>
                <c:pt idx="1603">
                  <c:v>20.010000000000005</c:v>
                </c:pt>
                <c:pt idx="1604">
                  <c:v>19.59</c:v>
                </c:pt>
                <c:pt idx="1605">
                  <c:v>19.329999999999988</c:v>
                </c:pt>
                <c:pt idx="1606">
                  <c:v>18.670000000000005</c:v>
                </c:pt>
                <c:pt idx="1607">
                  <c:v>19.07</c:v>
                </c:pt>
                <c:pt idx="1608">
                  <c:v>19.079999999999988</c:v>
                </c:pt>
                <c:pt idx="1609">
                  <c:v>18.09</c:v>
                </c:pt>
                <c:pt idx="1610">
                  <c:v>18.12</c:v>
                </c:pt>
                <c:pt idx="1611">
                  <c:v>17.23</c:v>
                </c:pt>
                <c:pt idx="1612">
                  <c:v>17.2</c:v>
                </c:pt>
                <c:pt idx="1613">
                  <c:v>17.260000000000002</c:v>
                </c:pt>
                <c:pt idx="1614">
                  <c:v>17.100000000000001</c:v>
                </c:pt>
                <c:pt idx="1615">
                  <c:v>17.110000000000014</c:v>
                </c:pt>
                <c:pt idx="1616">
                  <c:v>17.87</c:v>
                </c:pt>
                <c:pt idx="1617">
                  <c:v>18.32</c:v>
                </c:pt>
                <c:pt idx="1618">
                  <c:v>18.010000000000005</c:v>
                </c:pt>
                <c:pt idx="1619">
                  <c:v>18.170000000000005</c:v>
                </c:pt>
                <c:pt idx="1620">
                  <c:v>18.309999999999999</c:v>
                </c:pt>
                <c:pt idx="1621">
                  <c:v>17.939999999999987</c:v>
                </c:pt>
                <c:pt idx="1622">
                  <c:v>17.29</c:v>
                </c:pt>
                <c:pt idx="1623">
                  <c:v>17.59</c:v>
                </c:pt>
                <c:pt idx="1624">
                  <c:v>17.89</c:v>
                </c:pt>
                <c:pt idx="1625">
                  <c:v>17.43</c:v>
                </c:pt>
                <c:pt idx="1626">
                  <c:v>17.420000000000002</c:v>
                </c:pt>
                <c:pt idx="1627">
                  <c:v>16.959999999999987</c:v>
                </c:pt>
                <c:pt idx="1628">
                  <c:v>16.84</c:v>
                </c:pt>
                <c:pt idx="1629">
                  <c:v>17.32</c:v>
                </c:pt>
                <c:pt idx="1630">
                  <c:v>17.16</c:v>
                </c:pt>
                <c:pt idx="1631">
                  <c:v>16.73</c:v>
                </c:pt>
                <c:pt idx="1632">
                  <c:v>17.34</c:v>
                </c:pt>
                <c:pt idx="1633">
                  <c:v>17.829999999999988</c:v>
                </c:pt>
                <c:pt idx="1634">
                  <c:v>17.39</c:v>
                </c:pt>
                <c:pt idx="1635">
                  <c:v>17.07</c:v>
                </c:pt>
                <c:pt idx="1636">
                  <c:v>17.079999999999988</c:v>
                </c:pt>
                <c:pt idx="1637">
                  <c:v>16.62</c:v>
                </c:pt>
                <c:pt idx="1638">
                  <c:v>15.68</c:v>
                </c:pt>
                <c:pt idx="1639">
                  <c:v>15.71</c:v>
                </c:pt>
                <c:pt idx="1640">
                  <c:v>15.32</c:v>
                </c:pt>
                <c:pt idx="1641">
                  <c:v>15.450000000000006</c:v>
                </c:pt>
                <c:pt idx="1642">
                  <c:v>15.27</c:v>
                </c:pt>
                <c:pt idx="1643">
                  <c:v>15.65</c:v>
                </c:pt>
                <c:pt idx="1644">
                  <c:v>15.88</c:v>
                </c:pt>
                <c:pt idx="1645">
                  <c:v>15.6</c:v>
                </c:pt>
                <c:pt idx="1646">
                  <c:v>16.079999999999988</c:v>
                </c:pt>
                <c:pt idx="1647">
                  <c:v>16.03</c:v>
                </c:pt>
                <c:pt idx="1648">
                  <c:v>15.03</c:v>
                </c:pt>
                <c:pt idx="1649">
                  <c:v>14.9</c:v>
                </c:pt>
                <c:pt idx="1650">
                  <c:v>15.76</c:v>
                </c:pt>
                <c:pt idx="1651">
                  <c:v>16.09</c:v>
                </c:pt>
                <c:pt idx="1652">
                  <c:v>16.37</c:v>
                </c:pt>
                <c:pt idx="1653">
                  <c:v>16.510000000000005</c:v>
                </c:pt>
                <c:pt idx="1654">
                  <c:v>16.309999999999999</c:v>
                </c:pt>
                <c:pt idx="1655">
                  <c:v>17.32</c:v>
                </c:pt>
                <c:pt idx="1656">
                  <c:v>16.72</c:v>
                </c:pt>
                <c:pt idx="1657">
                  <c:v>16.459999999999987</c:v>
                </c:pt>
                <c:pt idx="1658">
                  <c:v>16.7</c:v>
                </c:pt>
                <c:pt idx="1659">
                  <c:v>16.53</c:v>
                </c:pt>
                <c:pt idx="1660">
                  <c:v>15.71</c:v>
                </c:pt>
                <c:pt idx="1661">
                  <c:v>15.88</c:v>
                </c:pt>
                <c:pt idx="1662">
                  <c:v>14.8</c:v>
                </c:pt>
                <c:pt idx="1663">
                  <c:v>14.51</c:v>
                </c:pt>
                <c:pt idx="1664">
                  <c:v>14.55</c:v>
                </c:pt>
                <c:pt idx="1665">
                  <c:v>14.65</c:v>
                </c:pt>
                <c:pt idx="1666">
                  <c:v>15.25</c:v>
                </c:pt>
                <c:pt idx="1667">
                  <c:v>15.54</c:v>
                </c:pt>
                <c:pt idx="1668">
                  <c:v>15.21</c:v>
                </c:pt>
                <c:pt idx="1669">
                  <c:v>15.25</c:v>
                </c:pt>
                <c:pt idx="1670">
                  <c:v>15.79</c:v>
                </c:pt>
                <c:pt idx="1671">
                  <c:v>15.28</c:v>
                </c:pt>
                <c:pt idx="1672">
                  <c:v>14.860000000000007</c:v>
                </c:pt>
                <c:pt idx="1673">
                  <c:v>15.31</c:v>
                </c:pt>
                <c:pt idx="1674">
                  <c:v>15.14</c:v>
                </c:pt>
                <c:pt idx="1675">
                  <c:v>15.370000000000006</c:v>
                </c:pt>
                <c:pt idx="1676">
                  <c:v>15.52</c:v>
                </c:pt>
                <c:pt idx="1677">
                  <c:v>15.360000000000007</c:v>
                </c:pt>
                <c:pt idx="1678">
                  <c:v>15.31</c:v>
                </c:pt>
                <c:pt idx="1679">
                  <c:v>14.78</c:v>
                </c:pt>
                <c:pt idx="1680">
                  <c:v>14.21</c:v>
                </c:pt>
                <c:pt idx="1681">
                  <c:v>13.870000000000006</c:v>
                </c:pt>
                <c:pt idx="1682">
                  <c:v>14.04</c:v>
                </c:pt>
                <c:pt idx="1683">
                  <c:v>13.98</c:v>
                </c:pt>
                <c:pt idx="1684">
                  <c:v>13.77</c:v>
                </c:pt>
                <c:pt idx="1685">
                  <c:v>14.1</c:v>
                </c:pt>
                <c:pt idx="1686">
                  <c:v>14.26</c:v>
                </c:pt>
                <c:pt idx="1687">
                  <c:v>14.3</c:v>
                </c:pt>
                <c:pt idx="1688">
                  <c:v>14.42</c:v>
                </c:pt>
                <c:pt idx="1689">
                  <c:v>14.31</c:v>
                </c:pt>
                <c:pt idx="1690">
                  <c:v>14.42</c:v>
                </c:pt>
                <c:pt idx="1691">
                  <c:v>15.23</c:v>
                </c:pt>
                <c:pt idx="1692">
                  <c:v>14.65</c:v>
                </c:pt>
                <c:pt idx="1693">
                  <c:v>14.52</c:v>
                </c:pt>
                <c:pt idx="1694">
                  <c:v>14.49</c:v>
                </c:pt>
                <c:pt idx="1695">
                  <c:v>15.24</c:v>
                </c:pt>
                <c:pt idx="1696">
                  <c:v>14.850000000000007</c:v>
                </c:pt>
                <c:pt idx="1697">
                  <c:v>14.89</c:v>
                </c:pt>
                <c:pt idx="1698">
                  <c:v>14.94</c:v>
                </c:pt>
                <c:pt idx="1699">
                  <c:v>15.72</c:v>
                </c:pt>
                <c:pt idx="1700">
                  <c:v>15.860000000000007</c:v>
                </c:pt>
                <c:pt idx="1701">
                  <c:v>16.260000000000002</c:v>
                </c:pt>
                <c:pt idx="1702">
                  <c:v>15.89</c:v>
                </c:pt>
                <c:pt idx="1703">
                  <c:v>15.92</c:v>
                </c:pt>
                <c:pt idx="1704">
                  <c:v>15.59</c:v>
                </c:pt>
                <c:pt idx="1705">
                  <c:v>15.25</c:v>
                </c:pt>
                <c:pt idx="1706">
                  <c:v>15.870000000000006</c:v>
                </c:pt>
                <c:pt idx="1707">
                  <c:v>15.7</c:v>
                </c:pt>
                <c:pt idx="1708">
                  <c:v>15.12</c:v>
                </c:pt>
                <c:pt idx="1709">
                  <c:v>15.26</c:v>
                </c:pt>
                <c:pt idx="1710">
                  <c:v>14.23</c:v>
                </c:pt>
                <c:pt idx="1711">
                  <c:v>14.41</c:v>
                </c:pt>
                <c:pt idx="1712">
                  <c:v>14.99</c:v>
                </c:pt>
                <c:pt idx="1713">
                  <c:v>15.26</c:v>
                </c:pt>
                <c:pt idx="1714">
                  <c:v>15.34</c:v>
                </c:pt>
                <c:pt idx="1715">
                  <c:v>15.73</c:v>
                </c:pt>
                <c:pt idx="1716">
                  <c:v>15.55</c:v>
                </c:pt>
                <c:pt idx="1717">
                  <c:v>15.54</c:v>
                </c:pt>
                <c:pt idx="1718">
                  <c:v>15.66</c:v>
                </c:pt>
                <c:pt idx="1719">
                  <c:v>16.350000000000001</c:v>
                </c:pt>
                <c:pt idx="1720">
                  <c:v>16.649999999999999</c:v>
                </c:pt>
                <c:pt idx="1721">
                  <c:v>16.07</c:v>
                </c:pt>
                <c:pt idx="1722">
                  <c:v>16.630000000000013</c:v>
                </c:pt>
                <c:pt idx="1723">
                  <c:v>16.600000000000001</c:v>
                </c:pt>
                <c:pt idx="1724">
                  <c:v>16.57</c:v>
                </c:pt>
                <c:pt idx="1725">
                  <c:v>16.16</c:v>
                </c:pt>
                <c:pt idx="1726">
                  <c:v>17.100000000000001</c:v>
                </c:pt>
                <c:pt idx="1727">
                  <c:v>17.329999999999988</c:v>
                </c:pt>
                <c:pt idx="1728">
                  <c:v>17.979999999999986</c:v>
                </c:pt>
                <c:pt idx="1729">
                  <c:v>18.559999999999999</c:v>
                </c:pt>
                <c:pt idx="1730">
                  <c:v>19.239999999999988</c:v>
                </c:pt>
                <c:pt idx="1731">
                  <c:v>19.09</c:v>
                </c:pt>
                <c:pt idx="1732">
                  <c:v>19.100000000000001</c:v>
                </c:pt>
                <c:pt idx="1733">
                  <c:v>18.459999999999987</c:v>
                </c:pt>
                <c:pt idx="1734">
                  <c:v>18.72</c:v>
                </c:pt>
                <c:pt idx="1735">
                  <c:v>18.329999999999988</c:v>
                </c:pt>
                <c:pt idx="1736">
                  <c:v>18.47</c:v>
                </c:pt>
                <c:pt idx="1737">
                  <c:v>17.5</c:v>
                </c:pt>
                <c:pt idx="1738">
                  <c:v>16.59</c:v>
                </c:pt>
                <c:pt idx="1739">
                  <c:v>16.959999999999987</c:v>
                </c:pt>
                <c:pt idx="1740">
                  <c:v>17.18</c:v>
                </c:pt>
                <c:pt idx="1741">
                  <c:v>17.559999999999999</c:v>
                </c:pt>
                <c:pt idx="1742">
                  <c:v>16.559999999999999</c:v>
                </c:pt>
                <c:pt idx="1743">
                  <c:v>16.260000000000002</c:v>
                </c:pt>
                <c:pt idx="1744">
                  <c:v>15.850000000000007</c:v>
                </c:pt>
                <c:pt idx="1745">
                  <c:v>16.59</c:v>
                </c:pt>
                <c:pt idx="1746">
                  <c:v>16.86</c:v>
                </c:pt>
                <c:pt idx="1747">
                  <c:v>17.5</c:v>
                </c:pt>
                <c:pt idx="1748">
                  <c:v>16.77</c:v>
                </c:pt>
                <c:pt idx="1749">
                  <c:v>17.14</c:v>
                </c:pt>
                <c:pt idx="1750">
                  <c:v>16.71</c:v>
                </c:pt>
                <c:pt idx="1751">
                  <c:v>15.8</c:v>
                </c:pt>
                <c:pt idx="1752">
                  <c:v>15.51</c:v>
                </c:pt>
                <c:pt idx="1753">
                  <c:v>14.97</c:v>
                </c:pt>
                <c:pt idx="1754">
                  <c:v>15.350000000000007</c:v>
                </c:pt>
                <c:pt idx="1755">
                  <c:v>15.15</c:v>
                </c:pt>
                <c:pt idx="1756">
                  <c:v>14.27</c:v>
                </c:pt>
                <c:pt idx="1757">
                  <c:v>14.76</c:v>
                </c:pt>
                <c:pt idx="1758">
                  <c:v>13.81</c:v>
                </c:pt>
                <c:pt idx="1759">
                  <c:v>14.11</c:v>
                </c:pt>
                <c:pt idx="1760">
                  <c:v>13.2</c:v>
                </c:pt>
                <c:pt idx="1761">
                  <c:v>12.99</c:v>
                </c:pt>
                <c:pt idx="1762">
                  <c:v>12.360000000000007</c:v>
                </c:pt>
                <c:pt idx="1763">
                  <c:v>15.08</c:v>
                </c:pt>
                <c:pt idx="1764">
                  <c:v>13.79</c:v>
                </c:pt>
                <c:pt idx="1765">
                  <c:v>13.9</c:v>
                </c:pt>
                <c:pt idx="1766">
                  <c:v>12.950000000000006</c:v>
                </c:pt>
                <c:pt idx="1767">
                  <c:v>12.29</c:v>
                </c:pt>
                <c:pt idx="1768">
                  <c:v>12.07</c:v>
                </c:pt>
                <c:pt idx="1769">
                  <c:v>12.62</c:v>
                </c:pt>
                <c:pt idx="1770">
                  <c:v>12.52</c:v>
                </c:pt>
                <c:pt idx="1771">
                  <c:v>12.64</c:v>
                </c:pt>
                <c:pt idx="1772">
                  <c:v>13.06</c:v>
                </c:pt>
                <c:pt idx="1773">
                  <c:v>13.39</c:v>
                </c:pt>
                <c:pt idx="1774">
                  <c:v>12.68</c:v>
                </c:pt>
                <c:pt idx="1775">
                  <c:v>13.350000000000007</c:v>
                </c:pt>
                <c:pt idx="1776">
                  <c:v>13.83</c:v>
                </c:pt>
                <c:pt idx="1777">
                  <c:v>13.88</c:v>
                </c:pt>
                <c:pt idx="1778">
                  <c:v>13.09</c:v>
                </c:pt>
                <c:pt idx="1779">
                  <c:v>12.9</c:v>
                </c:pt>
                <c:pt idx="1780">
                  <c:v>13.6</c:v>
                </c:pt>
                <c:pt idx="1781">
                  <c:v>13.68</c:v>
                </c:pt>
                <c:pt idx="1782">
                  <c:v>13.950000000000006</c:v>
                </c:pt>
                <c:pt idx="1783">
                  <c:v>14.22</c:v>
                </c:pt>
                <c:pt idx="1784">
                  <c:v>14.34</c:v>
                </c:pt>
                <c:pt idx="1785">
                  <c:v>14.64</c:v>
                </c:pt>
                <c:pt idx="1786">
                  <c:v>14.34</c:v>
                </c:pt>
                <c:pt idx="1787">
                  <c:v>15.18</c:v>
                </c:pt>
                <c:pt idx="1788">
                  <c:v>15.04</c:v>
                </c:pt>
                <c:pt idx="1789">
                  <c:v>14.68</c:v>
                </c:pt>
                <c:pt idx="1790">
                  <c:v>14.81</c:v>
                </c:pt>
                <c:pt idx="1791">
                  <c:v>13.8</c:v>
                </c:pt>
                <c:pt idx="1792">
                  <c:v>14.71</c:v>
                </c:pt>
                <c:pt idx="1793">
                  <c:v>14.48</c:v>
                </c:pt>
                <c:pt idx="1794">
                  <c:v>15.22</c:v>
                </c:pt>
                <c:pt idx="1795">
                  <c:v>15.65</c:v>
                </c:pt>
                <c:pt idx="1796">
                  <c:v>15.38</c:v>
                </c:pt>
                <c:pt idx="1797">
                  <c:v>15.69</c:v>
                </c:pt>
                <c:pt idx="1798">
                  <c:v>16.55</c:v>
                </c:pt>
                <c:pt idx="1799">
                  <c:v>16.399999999999999</c:v>
                </c:pt>
                <c:pt idx="1800">
                  <c:v>17.489999999999977</c:v>
                </c:pt>
                <c:pt idx="1801">
                  <c:v>17.89</c:v>
                </c:pt>
                <c:pt idx="1802">
                  <c:v>17.32</c:v>
                </c:pt>
                <c:pt idx="1803">
                  <c:v>17.77</c:v>
                </c:pt>
                <c:pt idx="1804">
                  <c:v>17.12</c:v>
                </c:pt>
                <c:pt idx="1805">
                  <c:v>16.989999999999977</c:v>
                </c:pt>
                <c:pt idx="1806">
                  <c:v>16.7</c:v>
                </c:pt>
                <c:pt idx="1807">
                  <c:v>15.25</c:v>
                </c:pt>
                <c:pt idx="1808">
                  <c:v>16.010000000000005</c:v>
                </c:pt>
                <c:pt idx="1809">
                  <c:v>16.309999999999999</c:v>
                </c:pt>
                <c:pt idx="1810">
                  <c:v>16.779999999999987</c:v>
                </c:pt>
                <c:pt idx="1811">
                  <c:v>16.18</c:v>
                </c:pt>
                <c:pt idx="1812">
                  <c:v>15.64</c:v>
                </c:pt>
                <c:pt idx="1813">
                  <c:v>14.5</c:v>
                </c:pt>
                <c:pt idx="1814">
                  <c:v>15.24</c:v>
                </c:pt>
                <c:pt idx="1815">
                  <c:v>16.010000000000005</c:v>
                </c:pt>
                <c:pt idx="1816">
                  <c:v>17.14</c:v>
                </c:pt>
                <c:pt idx="1817">
                  <c:v>17.3</c:v>
                </c:pt>
                <c:pt idx="1818">
                  <c:v>17.23</c:v>
                </c:pt>
                <c:pt idx="1819">
                  <c:v>16.239999999999988</c:v>
                </c:pt>
                <c:pt idx="1820">
                  <c:v>15.94</c:v>
                </c:pt>
                <c:pt idx="1821">
                  <c:v>17.05</c:v>
                </c:pt>
                <c:pt idx="1822">
                  <c:v>16.239999999999988</c:v>
                </c:pt>
                <c:pt idx="1823">
                  <c:v>16.649999999999999</c:v>
                </c:pt>
                <c:pt idx="1824">
                  <c:v>17.010000000000005</c:v>
                </c:pt>
                <c:pt idx="1825">
                  <c:v>17.5</c:v>
                </c:pt>
                <c:pt idx="1826">
                  <c:v>17.73</c:v>
                </c:pt>
                <c:pt idx="1827">
                  <c:v>16.739999999999988</c:v>
                </c:pt>
                <c:pt idx="1828">
                  <c:v>17.439999999999987</c:v>
                </c:pt>
                <c:pt idx="1829">
                  <c:v>16.41</c:v>
                </c:pt>
                <c:pt idx="1830">
                  <c:v>16.64</c:v>
                </c:pt>
                <c:pt idx="1831">
                  <c:v>15.33</c:v>
                </c:pt>
                <c:pt idx="1832">
                  <c:v>16.38</c:v>
                </c:pt>
                <c:pt idx="1833">
                  <c:v>16.87</c:v>
                </c:pt>
                <c:pt idx="1834">
                  <c:v>17.82</c:v>
                </c:pt>
                <c:pt idx="1835">
                  <c:v>16.190000000000001</c:v>
                </c:pt>
                <c:pt idx="1836">
                  <c:v>15.11</c:v>
                </c:pt>
                <c:pt idx="1837">
                  <c:v>16</c:v>
                </c:pt>
                <c:pt idx="1838">
                  <c:v>16.66</c:v>
                </c:pt>
                <c:pt idx="1839">
                  <c:v>17.010000000000005</c:v>
                </c:pt>
                <c:pt idx="1840">
                  <c:v>16.97</c:v>
                </c:pt>
                <c:pt idx="1841">
                  <c:v>16.71</c:v>
                </c:pt>
                <c:pt idx="1842">
                  <c:v>17.630000000000013</c:v>
                </c:pt>
                <c:pt idx="1843">
                  <c:v>17.079999999999988</c:v>
                </c:pt>
                <c:pt idx="1844">
                  <c:v>17.55</c:v>
                </c:pt>
                <c:pt idx="1845">
                  <c:v>18.32</c:v>
                </c:pt>
                <c:pt idx="1846">
                  <c:v>20.079999999999988</c:v>
                </c:pt>
                <c:pt idx="1847">
                  <c:v>20.57</c:v>
                </c:pt>
                <c:pt idx="1848">
                  <c:v>19.41</c:v>
                </c:pt>
                <c:pt idx="1849">
                  <c:v>19.25</c:v>
                </c:pt>
                <c:pt idx="1850">
                  <c:v>19.68</c:v>
                </c:pt>
                <c:pt idx="1851">
                  <c:v>18.439999999999987</c:v>
                </c:pt>
                <c:pt idx="1852">
                  <c:v>19.22</c:v>
                </c:pt>
                <c:pt idx="1853">
                  <c:v>20.059999999999999</c:v>
                </c:pt>
                <c:pt idx="1854">
                  <c:v>24.62</c:v>
                </c:pt>
                <c:pt idx="1855">
                  <c:v>25.7</c:v>
                </c:pt>
                <c:pt idx="1856">
                  <c:v>25.08</c:v>
                </c:pt>
                <c:pt idx="1857">
                  <c:v>24.279999999999987</c:v>
                </c:pt>
                <c:pt idx="1858">
                  <c:v>25.19</c:v>
                </c:pt>
                <c:pt idx="1859">
                  <c:v>25.01</c:v>
                </c:pt>
                <c:pt idx="1860">
                  <c:v>24.87</c:v>
                </c:pt>
                <c:pt idx="1861">
                  <c:v>25.85</c:v>
                </c:pt>
                <c:pt idx="1862">
                  <c:v>26.14</c:v>
                </c:pt>
                <c:pt idx="1863">
                  <c:v>26.8</c:v>
                </c:pt>
                <c:pt idx="1864">
                  <c:v>26.99</c:v>
                </c:pt>
                <c:pt idx="1865">
                  <c:v>26.51</c:v>
                </c:pt>
                <c:pt idx="1866">
                  <c:v>27.53</c:v>
                </c:pt>
                <c:pt idx="1867">
                  <c:v>28.45</c:v>
                </c:pt>
                <c:pt idx="1868">
                  <c:v>28.06</c:v>
                </c:pt>
                <c:pt idx="1869">
                  <c:v>27.58</c:v>
                </c:pt>
                <c:pt idx="1870">
                  <c:v>27.5</c:v>
                </c:pt>
                <c:pt idx="1871">
                  <c:v>26.01</c:v>
                </c:pt>
                <c:pt idx="1872">
                  <c:v>24.630000000000013</c:v>
                </c:pt>
                <c:pt idx="1873">
                  <c:v>25.75</c:v>
                </c:pt>
                <c:pt idx="1874">
                  <c:v>26.43</c:v>
                </c:pt>
                <c:pt idx="1875">
                  <c:v>23.85</c:v>
                </c:pt>
                <c:pt idx="1876">
                  <c:v>23.51</c:v>
                </c:pt>
                <c:pt idx="1877">
                  <c:v>24.22</c:v>
                </c:pt>
                <c:pt idx="1878">
                  <c:v>25.4</c:v>
                </c:pt>
                <c:pt idx="1879">
                  <c:v>26.09</c:v>
                </c:pt>
                <c:pt idx="1880">
                  <c:v>26.07</c:v>
                </c:pt>
                <c:pt idx="1881">
                  <c:v>25.55</c:v>
                </c:pt>
                <c:pt idx="1882">
                  <c:v>25.630000000000013</c:v>
                </c:pt>
                <c:pt idx="1883">
                  <c:v>26.51</c:v>
                </c:pt>
                <c:pt idx="1884">
                  <c:v>26.35</c:v>
                </c:pt>
                <c:pt idx="1885">
                  <c:v>26.919999999999987</c:v>
                </c:pt>
                <c:pt idx="1886">
                  <c:v>27.39</c:v>
                </c:pt>
                <c:pt idx="1887">
                  <c:v>27.43</c:v>
                </c:pt>
                <c:pt idx="1888">
                  <c:v>27.75</c:v>
                </c:pt>
                <c:pt idx="1889">
                  <c:v>27.919999999999987</c:v>
                </c:pt>
                <c:pt idx="1890">
                  <c:v>26.89</c:v>
                </c:pt>
                <c:pt idx="1891">
                  <c:v>25.62</c:v>
                </c:pt>
                <c:pt idx="1892">
                  <c:v>25.87</c:v>
                </c:pt>
                <c:pt idx="1893">
                  <c:v>26.37</c:v>
                </c:pt>
                <c:pt idx="1894">
                  <c:v>26.67</c:v>
                </c:pt>
                <c:pt idx="1895">
                  <c:v>25.939999999999987</c:v>
                </c:pt>
                <c:pt idx="1896">
                  <c:v>27.279999999999987</c:v>
                </c:pt>
                <c:pt idx="1897">
                  <c:v>27.39</c:v>
                </c:pt>
                <c:pt idx="1898">
                  <c:v>27.88</c:v>
                </c:pt>
                <c:pt idx="1899">
                  <c:v>27.22</c:v>
                </c:pt>
                <c:pt idx="1900">
                  <c:v>27.37</c:v>
                </c:pt>
                <c:pt idx="1901">
                  <c:v>28.41</c:v>
                </c:pt>
                <c:pt idx="1902">
                  <c:v>27.71</c:v>
                </c:pt>
                <c:pt idx="1903">
                  <c:v>27.71</c:v>
                </c:pt>
                <c:pt idx="1904">
                  <c:v>28.04</c:v>
                </c:pt>
                <c:pt idx="1905">
                  <c:v>27.34</c:v>
                </c:pt>
                <c:pt idx="1906">
                  <c:v>27.88</c:v>
                </c:pt>
                <c:pt idx="1907">
                  <c:v>28.62</c:v>
                </c:pt>
                <c:pt idx="1908">
                  <c:v>27.82</c:v>
                </c:pt>
                <c:pt idx="1909">
                  <c:v>28.91</c:v>
                </c:pt>
                <c:pt idx="1910">
                  <c:v>28.82</c:v>
                </c:pt>
                <c:pt idx="1911">
                  <c:v>28.93</c:v>
                </c:pt>
                <c:pt idx="1912">
                  <c:v>28.22</c:v>
                </c:pt>
                <c:pt idx="1913">
                  <c:v>28.56</c:v>
                </c:pt>
                <c:pt idx="1914">
                  <c:v>30.06</c:v>
                </c:pt>
                <c:pt idx="1915">
                  <c:v>30.459999999999987</c:v>
                </c:pt>
                <c:pt idx="1916">
                  <c:v>31.14</c:v>
                </c:pt>
                <c:pt idx="1917">
                  <c:v>30.06</c:v>
                </c:pt>
                <c:pt idx="1918">
                  <c:v>30.04</c:v>
                </c:pt>
                <c:pt idx="1919">
                  <c:v>29.8</c:v>
                </c:pt>
                <c:pt idx="1920">
                  <c:v>29.03</c:v>
                </c:pt>
                <c:pt idx="1921">
                  <c:v>28.23</c:v>
                </c:pt>
                <c:pt idx="1922">
                  <c:v>26.02</c:v>
                </c:pt>
                <c:pt idx="1923">
                  <c:v>27.24</c:v>
                </c:pt>
                <c:pt idx="1924">
                  <c:v>27.36</c:v>
                </c:pt>
                <c:pt idx="1925">
                  <c:v>28.27</c:v>
                </c:pt>
                <c:pt idx="1926">
                  <c:v>26.91</c:v>
                </c:pt>
                <c:pt idx="1927">
                  <c:v>26.87</c:v>
                </c:pt>
                <c:pt idx="1928">
                  <c:v>28.650000000000013</c:v>
                </c:pt>
                <c:pt idx="1929">
                  <c:v>28.56</c:v>
                </c:pt>
                <c:pt idx="1930">
                  <c:v>29.43</c:v>
                </c:pt>
                <c:pt idx="1931">
                  <c:v>30.38</c:v>
                </c:pt>
                <c:pt idx="1932">
                  <c:v>30.419999999999987</c:v>
                </c:pt>
                <c:pt idx="1933">
                  <c:v>30.05</c:v>
                </c:pt>
                <c:pt idx="1934">
                  <c:v>30.59</c:v>
                </c:pt>
                <c:pt idx="1935">
                  <c:v>29.64</c:v>
                </c:pt>
                <c:pt idx="1936">
                  <c:v>29.439999999999987</c:v>
                </c:pt>
                <c:pt idx="1937">
                  <c:v>30</c:v>
                </c:pt>
                <c:pt idx="1938">
                  <c:v>30.8</c:v>
                </c:pt>
                <c:pt idx="1939">
                  <c:v>30.95</c:v>
                </c:pt>
                <c:pt idx="1940">
                  <c:v>31.58</c:v>
                </c:pt>
                <c:pt idx="1941">
                  <c:v>31.91</c:v>
                </c:pt>
                <c:pt idx="1942">
                  <c:v>30.84</c:v>
                </c:pt>
                <c:pt idx="1943">
                  <c:v>29.759999999999987</c:v>
                </c:pt>
                <c:pt idx="1944">
                  <c:v>30.89</c:v>
                </c:pt>
                <c:pt idx="1945">
                  <c:v>30.68</c:v>
                </c:pt>
                <c:pt idx="1946">
                  <c:v>30.24</c:v>
                </c:pt>
                <c:pt idx="1947">
                  <c:v>29.56</c:v>
                </c:pt>
                <c:pt idx="1948">
                  <c:v>28.87</c:v>
                </c:pt>
                <c:pt idx="1949">
                  <c:v>30.49</c:v>
                </c:pt>
                <c:pt idx="1950">
                  <c:v>31.45</c:v>
                </c:pt>
                <c:pt idx="1951">
                  <c:v>30.7</c:v>
                </c:pt>
                <c:pt idx="1952">
                  <c:v>31.59</c:v>
                </c:pt>
                <c:pt idx="1953">
                  <c:v>31.73</c:v>
                </c:pt>
                <c:pt idx="1954">
                  <c:v>31.47</c:v>
                </c:pt>
                <c:pt idx="1955">
                  <c:v>31.56</c:v>
                </c:pt>
                <c:pt idx="1956">
                  <c:v>32.21</c:v>
                </c:pt>
                <c:pt idx="1957">
                  <c:v>32.410000000000004</c:v>
                </c:pt>
                <c:pt idx="1958">
                  <c:v>32.120000000000012</c:v>
                </c:pt>
                <c:pt idx="1959">
                  <c:v>32.6</c:v>
                </c:pt>
                <c:pt idx="1960">
                  <c:v>32.35</c:v>
                </c:pt>
                <c:pt idx="1961">
                  <c:v>30.06</c:v>
                </c:pt>
                <c:pt idx="1962">
                  <c:v>28.64</c:v>
                </c:pt>
                <c:pt idx="1963">
                  <c:v>29.36</c:v>
                </c:pt>
                <c:pt idx="1964">
                  <c:v>29.759999999999987</c:v>
                </c:pt>
                <c:pt idx="1965">
                  <c:v>29.41</c:v>
                </c:pt>
                <c:pt idx="1966">
                  <c:v>29.16</c:v>
                </c:pt>
                <c:pt idx="1967">
                  <c:v>29.52</c:v>
                </c:pt>
                <c:pt idx="1968">
                  <c:v>29.130000000000013</c:v>
                </c:pt>
                <c:pt idx="1969">
                  <c:v>30.1</c:v>
                </c:pt>
                <c:pt idx="1970">
                  <c:v>30.79</c:v>
                </c:pt>
                <c:pt idx="1971">
                  <c:v>30.939999999999987</c:v>
                </c:pt>
                <c:pt idx="1972">
                  <c:v>30.3</c:v>
                </c:pt>
                <c:pt idx="1973">
                  <c:v>29.66</c:v>
                </c:pt>
                <c:pt idx="1974">
                  <c:v>31.04</c:v>
                </c:pt>
                <c:pt idx="1975">
                  <c:v>30.23</c:v>
                </c:pt>
                <c:pt idx="1976">
                  <c:v>30.01</c:v>
                </c:pt>
                <c:pt idx="1977">
                  <c:v>30.27</c:v>
                </c:pt>
                <c:pt idx="1978">
                  <c:v>31.110000000000014</c:v>
                </c:pt>
                <c:pt idx="1979">
                  <c:v>31.52</c:v>
                </c:pt>
                <c:pt idx="1980">
                  <c:v>29.93</c:v>
                </c:pt>
                <c:pt idx="1981">
                  <c:v>29.18</c:v>
                </c:pt>
                <c:pt idx="1982">
                  <c:v>29.75</c:v>
                </c:pt>
                <c:pt idx="1983">
                  <c:v>29.439999999999987</c:v>
                </c:pt>
                <c:pt idx="1984">
                  <c:v>28.93</c:v>
                </c:pt>
                <c:pt idx="1985">
                  <c:v>29.43</c:v>
                </c:pt>
                <c:pt idx="1986">
                  <c:v>29.03</c:v>
                </c:pt>
                <c:pt idx="1987">
                  <c:v>28.29</c:v>
                </c:pt>
                <c:pt idx="1988">
                  <c:v>28.06</c:v>
                </c:pt>
                <c:pt idx="1989">
                  <c:v>27.279999999999987</c:v>
                </c:pt>
                <c:pt idx="1990">
                  <c:v>28.23</c:v>
                </c:pt>
                <c:pt idx="1991">
                  <c:v>27.9</c:v>
                </c:pt>
                <c:pt idx="1992">
                  <c:v>28.03</c:v>
                </c:pt>
                <c:pt idx="1993">
                  <c:v>28.53</c:v>
                </c:pt>
                <c:pt idx="1994">
                  <c:v>27.37</c:v>
                </c:pt>
                <c:pt idx="1995">
                  <c:v>25.85</c:v>
                </c:pt>
                <c:pt idx="1996">
                  <c:v>25.39</c:v>
                </c:pt>
                <c:pt idx="1997">
                  <c:v>25.759999999999987</c:v>
                </c:pt>
                <c:pt idx="1998">
                  <c:v>25.77</c:v>
                </c:pt>
                <c:pt idx="1999">
                  <c:v>25.73</c:v>
                </c:pt>
                <c:pt idx="2000">
                  <c:v>24.55</c:v>
                </c:pt>
                <c:pt idx="2001">
                  <c:v>23.939999999999987</c:v>
                </c:pt>
                <c:pt idx="2002">
                  <c:v>23.610000000000014</c:v>
                </c:pt>
                <c:pt idx="2003">
                  <c:v>22.22</c:v>
                </c:pt>
                <c:pt idx="2004">
                  <c:v>21.419999999999987</c:v>
                </c:pt>
                <c:pt idx="2005">
                  <c:v>22.01</c:v>
                </c:pt>
                <c:pt idx="2006">
                  <c:v>23.54</c:v>
                </c:pt>
                <c:pt idx="2007">
                  <c:v>23.75</c:v>
                </c:pt>
                <c:pt idx="2008">
                  <c:v>23.19</c:v>
                </c:pt>
                <c:pt idx="2009">
                  <c:v>22.75</c:v>
                </c:pt>
                <c:pt idx="2010">
                  <c:v>23.03</c:v>
                </c:pt>
                <c:pt idx="2011">
                  <c:v>21.979999999999986</c:v>
                </c:pt>
                <c:pt idx="2012">
                  <c:v>21.89</c:v>
                </c:pt>
                <c:pt idx="2013">
                  <c:v>22.36</c:v>
                </c:pt>
                <c:pt idx="2014">
                  <c:v>22.72</c:v>
                </c:pt>
                <c:pt idx="2015">
                  <c:v>22.19</c:v>
                </c:pt>
                <c:pt idx="2016">
                  <c:v>22.77</c:v>
                </c:pt>
                <c:pt idx="2017">
                  <c:v>22.310000000000013</c:v>
                </c:pt>
                <c:pt idx="2018">
                  <c:v>20.99</c:v>
                </c:pt>
                <c:pt idx="2019">
                  <c:v>19.52</c:v>
                </c:pt>
                <c:pt idx="2020">
                  <c:v>20.239999999999988</c:v>
                </c:pt>
                <c:pt idx="2021">
                  <c:v>19.989999999999977</c:v>
                </c:pt>
                <c:pt idx="2022">
                  <c:v>19.610000000000014</c:v>
                </c:pt>
                <c:pt idx="2023">
                  <c:v>19.32</c:v>
                </c:pt>
                <c:pt idx="2024">
                  <c:v>17.779999999999987</c:v>
                </c:pt>
                <c:pt idx="2025">
                  <c:v>18.21</c:v>
                </c:pt>
                <c:pt idx="2026">
                  <c:v>18.600000000000001</c:v>
                </c:pt>
                <c:pt idx="2027">
                  <c:v>18.7</c:v>
                </c:pt>
                <c:pt idx="2028">
                  <c:v>19.02</c:v>
                </c:pt>
                <c:pt idx="2029">
                  <c:v>19.73</c:v>
                </c:pt>
                <c:pt idx="2030">
                  <c:v>19.39</c:v>
                </c:pt>
                <c:pt idx="2031">
                  <c:v>17.559999999999999</c:v>
                </c:pt>
                <c:pt idx="2032">
                  <c:v>18.809999999999999</c:v>
                </c:pt>
                <c:pt idx="2033">
                  <c:v>20.279999999999987</c:v>
                </c:pt>
                <c:pt idx="2034">
                  <c:v>21.36</c:v>
                </c:pt>
                <c:pt idx="2035">
                  <c:v>21.47</c:v>
                </c:pt>
                <c:pt idx="2036">
                  <c:v>23.73</c:v>
                </c:pt>
                <c:pt idx="2037">
                  <c:v>23.56</c:v>
                </c:pt>
                <c:pt idx="2038">
                  <c:v>23.75</c:v>
                </c:pt>
                <c:pt idx="2039">
                  <c:v>25</c:v>
                </c:pt>
                <c:pt idx="2040">
                  <c:v>24.439999999999987</c:v>
                </c:pt>
                <c:pt idx="2041">
                  <c:v>25.45</c:v>
                </c:pt>
                <c:pt idx="2042">
                  <c:v>24.69</c:v>
                </c:pt>
                <c:pt idx="2043">
                  <c:v>25.57</c:v>
                </c:pt>
                <c:pt idx="2044">
                  <c:v>25.95</c:v>
                </c:pt>
                <c:pt idx="2045">
                  <c:v>26.53</c:v>
                </c:pt>
                <c:pt idx="2046">
                  <c:v>26.47</c:v>
                </c:pt>
                <c:pt idx="2047">
                  <c:v>25.18</c:v>
                </c:pt>
                <c:pt idx="2048">
                  <c:v>25.45</c:v>
                </c:pt>
                <c:pt idx="2049">
                  <c:v>24.64</c:v>
                </c:pt>
                <c:pt idx="2050">
                  <c:v>25.66</c:v>
                </c:pt>
                <c:pt idx="2051">
                  <c:v>25.55</c:v>
                </c:pt>
                <c:pt idx="2052">
                  <c:v>27.45</c:v>
                </c:pt>
                <c:pt idx="2053">
                  <c:v>27.1</c:v>
                </c:pt>
                <c:pt idx="2054">
                  <c:v>27.62</c:v>
                </c:pt>
                <c:pt idx="2055">
                  <c:v>27.810000000000013</c:v>
                </c:pt>
                <c:pt idx="2056">
                  <c:v>27.259999999999987</c:v>
                </c:pt>
                <c:pt idx="2057">
                  <c:v>26.979999999999986</c:v>
                </c:pt>
                <c:pt idx="2058">
                  <c:v>26.95</c:v>
                </c:pt>
                <c:pt idx="2059">
                  <c:v>27.87</c:v>
                </c:pt>
                <c:pt idx="2060">
                  <c:v>27.56</c:v>
                </c:pt>
                <c:pt idx="2061">
                  <c:v>28.830000000000005</c:v>
                </c:pt>
                <c:pt idx="2062">
                  <c:v>29.21</c:v>
                </c:pt>
                <c:pt idx="2063">
                  <c:v>27.97</c:v>
                </c:pt>
                <c:pt idx="2064">
                  <c:v>27.110000000000014</c:v>
                </c:pt>
                <c:pt idx="2065">
                  <c:v>26.41</c:v>
                </c:pt>
                <c:pt idx="2066">
                  <c:v>26.58</c:v>
                </c:pt>
                <c:pt idx="2067">
                  <c:v>27.09</c:v>
                </c:pt>
                <c:pt idx="2068">
                  <c:v>26.759999999999987</c:v>
                </c:pt>
                <c:pt idx="2069">
                  <c:v>26.27</c:v>
                </c:pt>
                <c:pt idx="2070">
                  <c:v>26.38</c:v>
                </c:pt>
                <c:pt idx="2071">
                  <c:v>27.22</c:v>
                </c:pt>
                <c:pt idx="2072">
                  <c:v>27.25</c:v>
                </c:pt>
                <c:pt idx="2073">
                  <c:v>26.279999999999987</c:v>
                </c:pt>
                <c:pt idx="2074">
                  <c:v>27.19</c:v>
                </c:pt>
                <c:pt idx="2075">
                  <c:v>26.49</c:v>
                </c:pt>
                <c:pt idx="2076">
                  <c:v>27.459999999999987</c:v>
                </c:pt>
                <c:pt idx="2077">
                  <c:v>27.38</c:v>
                </c:pt>
                <c:pt idx="2078">
                  <c:v>25.52</c:v>
                </c:pt>
                <c:pt idx="2079">
                  <c:v>25.279999999999987</c:v>
                </c:pt>
                <c:pt idx="2080">
                  <c:v>26.29</c:v>
                </c:pt>
                <c:pt idx="2081">
                  <c:v>25.86</c:v>
                </c:pt>
                <c:pt idx="2082">
                  <c:v>27.14</c:v>
                </c:pt>
                <c:pt idx="2083">
                  <c:v>27.7</c:v>
                </c:pt>
                <c:pt idx="2084">
                  <c:v>27.34</c:v>
                </c:pt>
                <c:pt idx="2085">
                  <c:v>26.6</c:v>
                </c:pt>
                <c:pt idx="2086">
                  <c:v>26.959999999999987</c:v>
                </c:pt>
                <c:pt idx="2087">
                  <c:v>26.06</c:v>
                </c:pt>
                <c:pt idx="2088">
                  <c:v>26.35</c:v>
                </c:pt>
                <c:pt idx="2089">
                  <c:v>25.99</c:v>
                </c:pt>
                <c:pt idx="2090">
                  <c:v>25.02</c:v>
                </c:pt>
                <c:pt idx="2091">
                  <c:v>24.8</c:v>
                </c:pt>
                <c:pt idx="2092">
                  <c:v>25</c:v>
                </c:pt>
                <c:pt idx="2093">
                  <c:v>24.259999999999987</c:v>
                </c:pt>
                <c:pt idx="2094">
                  <c:v>25.06</c:v>
                </c:pt>
                <c:pt idx="2095">
                  <c:v>25.18</c:v>
                </c:pt>
                <c:pt idx="2096">
                  <c:v>25.110000000000014</c:v>
                </c:pt>
                <c:pt idx="2097">
                  <c:v>26.43</c:v>
                </c:pt>
                <c:pt idx="2098">
                  <c:v>27.4</c:v>
                </c:pt>
                <c:pt idx="2099">
                  <c:v>27.59</c:v>
                </c:pt>
                <c:pt idx="2100">
                  <c:v>27.9</c:v>
                </c:pt>
                <c:pt idx="2101">
                  <c:v>28.32</c:v>
                </c:pt>
                <c:pt idx="2102">
                  <c:v>27.12</c:v>
                </c:pt>
                <c:pt idx="2103">
                  <c:v>27.04</c:v>
                </c:pt>
                <c:pt idx="2104">
                  <c:v>25.919999999999987</c:v>
                </c:pt>
                <c:pt idx="2105">
                  <c:v>26.14</c:v>
                </c:pt>
                <c:pt idx="2106">
                  <c:v>24.57</c:v>
                </c:pt>
                <c:pt idx="2107">
                  <c:v>24.19</c:v>
                </c:pt>
                <c:pt idx="2108">
                  <c:v>25.330000000000005</c:v>
                </c:pt>
                <c:pt idx="2109">
                  <c:v>26.47</c:v>
                </c:pt>
                <c:pt idx="2110">
                  <c:v>26.57</c:v>
                </c:pt>
                <c:pt idx="2111">
                  <c:v>26.19</c:v>
                </c:pt>
                <c:pt idx="2112">
                  <c:v>26.86</c:v>
                </c:pt>
                <c:pt idx="2113">
                  <c:v>27.19</c:v>
                </c:pt>
                <c:pt idx="2114">
                  <c:v>26.16</c:v>
                </c:pt>
                <c:pt idx="2115">
                  <c:v>26.01</c:v>
                </c:pt>
                <c:pt idx="2116">
                  <c:v>25.79</c:v>
                </c:pt>
                <c:pt idx="2117">
                  <c:v>24.74</c:v>
                </c:pt>
                <c:pt idx="2118">
                  <c:v>24.93</c:v>
                </c:pt>
                <c:pt idx="2119">
                  <c:v>25.41</c:v>
                </c:pt>
                <c:pt idx="2120">
                  <c:v>26.39</c:v>
                </c:pt>
                <c:pt idx="2121">
                  <c:v>27.22</c:v>
                </c:pt>
                <c:pt idx="2122">
                  <c:v>28.630000000000013</c:v>
                </c:pt>
                <c:pt idx="2123">
                  <c:v>28.34</c:v>
                </c:pt>
                <c:pt idx="2124">
                  <c:v>28.09</c:v>
                </c:pt>
                <c:pt idx="2125">
                  <c:v>27.650000000000013</c:v>
                </c:pt>
                <c:pt idx="2126">
                  <c:v>29.03</c:v>
                </c:pt>
                <c:pt idx="2127">
                  <c:v>28.34</c:v>
                </c:pt>
                <c:pt idx="2128">
                  <c:v>28.1</c:v>
                </c:pt>
                <c:pt idx="2129">
                  <c:v>27.43</c:v>
                </c:pt>
                <c:pt idx="2130">
                  <c:v>26.03</c:v>
                </c:pt>
                <c:pt idx="2131">
                  <c:v>26.39</c:v>
                </c:pt>
                <c:pt idx="2132">
                  <c:v>26.49</c:v>
                </c:pt>
                <c:pt idx="2133">
                  <c:v>27.56</c:v>
                </c:pt>
                <c:pt idx="2134">
                  <c:v>29.479999999999986</c:v>
                </c:pt>
                <c:pt idx="2135">
                  <c:v>29.53</c:v>
                </c:pt>
                <c:pt idx="2136">
                  <c:v>28.43</c:v>
                </c:pt>
                <c:pt idx="2137">
                  <c:v>23.67</c:v>
                </c:pt>
                <c:pt idx="2138">
                  <c:v>23.91</c:v>
                </c:pt>
                <c:pt idx="2139">
                  <c:v>25.56</c:v>
                </c:pt>
                <c:pt idx="2140">
                  <c:v>25.01</c:v>
                </c:pt>
                <c:pt idx="2141">
                  <c:v>22.51</c:v>
                </c:pt>
                <c:pt idx="2142">
                  <c:v>21.09</c:v>
                </c:pt>
                <c:pt idx="2143">
                  <c:v>21.47</c:v>
                </c:pt>
                <c:pt idx="2144">
                  <c:v>23.29</c:v>
                </c:pt>
                <c:pt idx="2145">
                  <c:v>20.56</c:v>
                </c:pt>
                <c:pt idx="2146">
                  <c:v>22.72</c:v>
                </c:pt>
                <c:pt idx="2147">
                  <c:v>23.45</c:v>
                </c:pt>
                <c:pt idx="2148">
                  <c:v>23.91</c:v>
                </c:pt>
                <c:pt idx="2149">
                  <c:v>24.14</c:v>
                </c:pt>
                <c:pt idx="2150">
                  <c:v>24.49</c:v>
                </c:pt>
                <c:pt idx="2151">
                  <c:v>26.7</c:v>
                </c:pt>
                <c:pt idx="2152">
                  <c:v>25.73</c:v>
                </c:pt>
                <c:pt idx="2153">
                  <c:v>26.19</c:v>
                </c:pt>
                <c:pt idx="2154">
                  <c:v>26.08</c:v>
                </c:pt>
                <c:pt idx="2155">
                  <c:v>23.23</c:v>
                </c:pt>
                <c:pt idx="2156">
                  <c:v>22.38</c:v>
                </c:pt>
                <c:pt idx="2157">
                  <c:v>24.6</c:v>
                </c:pt>
                <c:pt idx="2158">
                  <c:v>25.330000000000005</c:v>
                </c:pt>
                <c:pt idx="2159">
                  <c:v>25.91</c:v>
                </c:pt>
                <c:pt idx="2160">
                  <c:v>26.41</c:v>
                </c:pt>
                <c:pt idx="2161">
                  <c:v>26.7</c:v>
                </c:pt>
                <c:pt idx="2162">
                  <c:v>25.22</c:v>
                </c:pt>
                <c:pt idx="2163">
                  <c:v>26.759999999999987</c:v>
                </c:pt>
                <c:pt idx="2164">
                  <c:v>30.22</c:v>
                </c:pt>
                <c:pt idx="2165">
                  <c:v>29.939999999999987</c:v>
                </c:pt>
                <c:pt idx="2166">
                  <c:v>28.630000000000013</c:v>
                </c:pt>
                <c:pt idx="2167">
                  <c:v>27.610000000000014</c:v>
                </c:pt>
                <c:pt idx="2168">
                  <c:v>26.64</c:v>
                </c:pt>
                <c:pt idx="2169">
                  <c:v>26.47</c:v>
                </c:pt>
                <c:pt idx="2170">
                  <c:v>25.959999999999987</c:v>
                </c:pt>
                <c:pt idx="2171">
                  <c:v>26.36</c:v>
                </c:pt>
                <c:pt idx="2172">
                  <c:v>26.810000000000013</c:v>
                </c:pt>
                <c:pt idx="2173">
                  <c:v>27.21</c:v>
                </c:pt>
                <c:pt idx="2174">
                  <c:v>27.27</c:v>
                </c:pt>
                <c:pt idx="2175">
                  <c:v>27.95</c:v>
                </c:pt>
                <c:pt idx="2176">
                  <c:v>28.58</c:v>
                </c:pt>
                <c:pt idx="2177">
                  <c:v>31.25</c:v>
                </c:pt>
                <c:pt idx="2178">
                  <c:v>32.550000000000004</c:v>
                </c:pt>
                <c:pt idx="2179">
                  <c:v>31.02</c:v>
                </c:pt>
                <c:pt idx="2180">
                  <c:v>29.49</c:v>
                </c:pt>
                <c:pt idx="2181">
                  <c:v>31.41</c:v>
                </c:pt>
                <c:pt idx="2182">
                  <c:v>30.45</c:v>
                </c:pt>
                <c:pt idx="2183">
                  <c:v>31.479999999999986</c:v>
                </c:pt>
                <c:pt idx="2184">
                  <c:v>31.759999999999987</c:v>
                </c:pt>
                <c:pt idx="2185">
                  <c:v>32.21</c:v>
                </c:pt>
                <c:pt idx="2186">
                  <c:v>31.53</c:v>
                </c:pt>
                <c:pt idx="2187">
                  <c:v>32.42</c:v>
                </c:pt>
                <c:pt idx="2188">
                  <c:v>34.35</c:v>
                </c:pt>
                <c:pt idx="2189">
                  <c:v>33.61</c:v>
                </c:pt>
                <c:pt idx="2190">
                  <c:v>33.61</c:v>
                </c:pt>
                <c:pt idx="2191">
                  <c:v>33.67</c:v>
                </c:pt>
                <c:pt idx="2192">
                  <c:v>32.6</c:v>
                </c:pt>
                <c:pt idx="2193">
                  <c:v>31.34</c:v>
                </c:pt>
                <c:pt idx="2194">
                  <c:v>32.93</c:v>
                </c:pt>
                <c:pt idx="2195">
                  <c:v>32.14</c:v>
                </c:pt>
                <c:pt idx="2196">
                  <c:v>30.32</c:v>
                </c:pt>
                <c:pt idx="2197">
                  <c:v>30.49</c:v>
                </c:pt>
                <c:pt idx="2198">
                  <c:v>29.24</c:v>
                </c:pt>
                <c:pt idx="2199">
                  <c:v>27.71</c:v>
                </c:pt>
                <c:pt idx="2200">
                  <c:v>28.5</c:v>
                </c:pt>
                <c:pt idx="2201">
                  <c:v>29.19</c:v>
                </c:pt>
                <c:pt idx="2202">
                  <c:v>30.32</c:v>
                </c:pt>
                <c:pt idx="2203">
                  <c:v>29.979999999999986</c:v>
                </c:pt>
                <c:pt idx="2204">
                  <c:v>29.3</c:v>
                </c:pt>
                <c:pt idx="2205">
                  <c:v>29.02</c:v>
                </c:pt>
                <c:pt idx="2206">
                  <c:v>29.12</c:v>
                </c:pt>
                <c:pt idx="2207">
                  <c:v>30.71</c:v>
                </c:pt>
                <c:pt idx="2208">
                  <c:v>31.1</c:v>
                </c:pt>
                <c:pt idx="2209">
                  <c:v>28.22</c:v>
                </c:pt>
                <c:pt idx="2210">
                  <c:v>27.310000000000013</c:v>
                </c:pt>
                <c:pt idx="2211">
                  <c:v>28.110000000000014</c:v>
                </c:pt>
                <c:pt idx="2212">
                  <c:v>29.58</c:v>
                </c:pt>
                <c:pt idx="2213">
                  <c:v>29.87</c:v>
                </c:pt>
                <c:pt idx="2214">
                  <c:v>29.919999999999987</c:v>
                </c:pt>
                <c:pt idx="2215">
                  <c:v>30.1</c:v>
                </c:pt>
                <c:pt idx="2216">
                  <c:v>29.02</c:v>
                </c:pt>
                <c:pt idx="2217">
                  <c:v>30.38</c:v>
                </c:pt>
                <c:pt idx="2218">
                  <c:v>30.21</c:v>
                </c:pt>
                <c:pt idx="2219">
                  <c:v>29.47</c:v>
                </c:pt>
                <c:pt idx="2220">
                  <c:v>31.91</c:v>
                </c:pt>
                <c:pt idx="2221">
                  <c:v>32.25</c:v>
                </c:pt>
                <c:pt idx="2222">
                  <c:v>33.160000000000011</c:v>
                </c:pt>
                <c:pt idx="2223">
                  <c:v>34.01</c:v>
                </c:pt>
                <c:pt idx="2224">
                  <c:v>30.89</c:v>
                </c:pt>
                <c:pt idx="2225">
                  <c:v>29.35</c:v>
                </c:pt>
                <c:pt idx="2226">
                  <c:v>28.84</c:v>
                </c:pt>
                <c:pt idx="2227">
                  <c:v>32.700000000000003</c:v>
                </c:pt>
                <c:pt idx="2228">
                  <c:v>29.919999999999987</c:v>
                </c:pt>
                <c:pt idx="2229">
                  <c:v>31.01</c:v>
                </c:pt>
                <c:pt idx="2230">
                  <c:v>34.58</c:v>
                </c:pt>
                <c:pt idx="2231">
                  <c:v>38.840000000000003</c:v>
                </c:pt>
                <c:pt idx="2232">
                  <c:v>38.18</c:v>
                </c:pt>
                <c:pt idx="2233">
                  <c:v>39.92</c:v>
                </c:pt>
                <c:pt idx="2234">
                  <c:v>39.92</c:v>
                </c:pt>
                <c:pt idx="2235">
                  <c:v>37.42</c:v>
                </c:pt>
                <c:pt idx="2236">
                  <c:v>38.730000000000011</c:v>
                </c:pt>
                <c:pt idx="2237">
                  <c:v>37.36</c:v>
                </c:pt>
                <c:pt idx="2238">
                  <c:v>37.700000000000003</c:v>
                </c:pt>
                <c:pt idx="2239">
                  <c:v>36.340000000000003</c:v>
                </c:pt>
                <c:pt idx="2240">
                  <c:v>37.700000000000003</c:v>
                </c:pt>
                <c:pt idx="2241">
                  <c:v>37.190000000000012</c:v>
                </c:pt>
                <c:pt idx="2242">
                  <c:v>34.690000000000012</c:v>
                </c:pt>
                <c:pt idx="2243">
                  <c:v>33.61</c:v>
                </c:pt>
                <c:pt idx="2244">
                  <c:v>37.590000000000003</c:v>
                </c:pt>
                <c:pt idx="2245">
                  <c:v>38.78</c:v>
                </c:pt>
                <c:pt idx="2246">
                  <c:v>41.96</c:v>
                </c:pt>
                <c:pt idx="2247">
                  <c:v>42.3</c:v>
                </c:pt>
                <c:pt idx="2248">
                  <c:v>41.730000000000011</c:v>
                </c:pt>
                <c:pt idx="2249">
                  <c:v>42.4</c:v>
                </c:pt>
                <c:pt idx="2250">
                  <c:v>40.75</c:v>
                </c:pt>
                <c:pt idx="2251">
                  <c:v>40.86</c:v>
                </c:pt>
                <c:pt idx="2252">
                  <c:v>40.86</c:v>
                </c:pt>
                <c:pt idx="2253">
                  <c:v>42.120000000000012</c:v>
                </c:pt>
                <c:pt idx="2254">
                  <c:v>40.58</c:v>
                </c:pt>
                <c:pt idx="2255">
                  <c:v>37.51</c:v>
                </c:pt>
                <c:pt idx="2256">
                  <c:v>38.14</c:v>
                </c:pt>
                <c:pt idx="2257">
                  <c:v>39.33</c:v>
                </c:pt>
                <c:pt idx="2258">
                  <c:v>39.1</c:v>
                </c:pt>
                <c:pt idx="2259">
                  <c:v>38.08</c:v>
                </c:pt>
                <c:pt idx="2260">
                  <c:v>34.68</c:v>
                </c:pt>
                <c:pt idx="2261">
                  <c:v>32.86</c:v>
                </c:pt>
                <c:pt idx="2262">
                  <c:v>32.410000000000004</c:v>
                </c:pt>
                <c:pt idx="2263">
                  <c:v>36.67</c:v>
                </c:pt>
                <c:pt idx="2264">
                  <c:v>33.720000000000013</c:v>
                </c:pt>
                <c:pt idx="2265">
                  <c:v>32.130000000000003</c:v>
                </c:pt>
                <c:pt idx="2266">
                  <c:v>34.11</c:v>
                </c:pt>
                <c:pt idx="2267">
                  <c:v>35.47</c:v>
                </c:pt>
                <c:pt idx="2268">
                  <c:v>36.270000000000003</c:v>
                </c:pt>
                <c:pt idx="2269">
                  <c:v>37.230000000000011</c:v>
                </c:pt>
                <c:pt idx="2270">
                  <c:v>38.14</c:v>
                </c:pt>
                <c:pt idx="2271">
                  <c:v>36.6</c:v>
                </c:pt>
                <c:pt idx="2272">
                  <c:v>36.44</c:v>
                </c:pt>
                <c:pt idx="2273">
                  <c:v>37.74</c:v>
                </c:pt>
                <c:pt idx="2274">
                  <c:v>40.35</c:v>
                </c:pt>
                <c:pt idx="2275">
                  <c:v>39.85</c:v>
                </c:pt>
                <c:pt idx="2276">
                  <c:v>39.33</c:v>
                </c:pt>
                <c:pt idx="2277">
                  <c:v>41.21</c:v>
                </c:pt>
                <c:pt idx="2278">
                  <c:v>43.53</c:v>
                </c:pt>
                <c:pt idx="2279">
                  <c:v>55.83</c:v>
                </c:pt>
                <c:pt idx="2280">
                  <c:v>57.260000000000012</c:v>
                </c:pt>
                <c:pt idx="2281">
                  <c:v>54.83</c:v>
                </c:pt>
                <c:pt idx="2282">
                  <c:v>50.68</c:v>
                </c:pt>
                <c:pt idx="2283">
                  <c:v>52.230000000000011</c:v>
                </c:pt>
                <c:pt idx="2284">
                  <c:v>54.15</c:v>
                </c:pt>
                <c:pt idx="2285">
                  <c:v>55.620000000000012</c:v>
                </c:pt>
                <c:pt idx="2286">
                  <c:v>58.97</c:v>
                </c:pt>
                <c:pt idx="2287">
                  <c:v>58.74</c:v>
                </c:pt>
                <c:pt idx="2288">
                  <c:v>59.36</c:v>
                </c:pt>
                <c:pt idx="2289">
                  <c:v>61.24</c:v>
                </c:pt>
                <c:pt idx="2290">
                  <c:v>59.660000000000011</c:v>
                </c:pt>
                <c:pt idx="2291">
                  <c:v>62.88</c:v>
                </c:pt>
                <c:pt idx="2292">
                  <c:v>67.14</c:v>
                </c:pt>
                <c:pt idx="2293">
                  <c:v>67.989999999999995</c:v>
                </c:pt>
              </c:numCache>
            </c:numRef>
          </c:val>
        </c:ser>
        <c:marker val="1"/>
        <c:axId val="51985024"/>
        <c:axId val="51999104"/>
      </c:lineChart>
      <c:dateAx>
        <c:axId val="51985024"/>
        <c:scaling>
          <c:orientation val="minMax"/>
        </c:scaling>
        <c:axPos val="b"/>
        <c:numFmt formatCode="m/d/yyyy" sourceLinked="1"/>
        <c:majorTickMark val="none"/>
        <c:tickLblPos val="none"/>
        <c:crossAx val="51999104"/>
        <c:crosses val="autoZero"/>
        <c:auto val="1"/>
        <c:lblOffset val="100"/>
      </c:dateAx>
      <c:valAx>
        <c:axId val="51999104"/>
        <c:scaling>
          <c:orientation val="minMax"/>
        </c:scaling>
        <c:axPos val="l"/>
        <c:majorGridlines/>
        <c:numFmt formatCode="General" sourceLinked="1"/>
        <c:tickLblPos val="nextTo"/>
        <c:crossAx val="51985024"/>
        <c:crosses val="autoZero"/>
        <c:crossBetween val="between"/>
      </c:valAx>
    </c:plotArea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Company</a:t>
            </a:r>
            <a:r>
              <a:rPr lang="en-US" baseline="0" dirty="0" smtClean="0"/>
              <a:t> 2</a:t>
            </a:r>
            <a:r>
              <a:rPr lang="en-US" dirty="0" smtClean="0"/>
              <a:t> </a:t>
            </a:r>
            <a:r>
              <a:rPr lang="en-US" dirty="0"/>
              <a:t>Stock </a:t>
            </a:r>
            <a:r>
              <a:rPr lang="en-US" dirty="0" smtClean="0"/>
              <a:t>Prices</a:t>
            </a:r>
            <a:endParaRPr lang="en-US" dirty="0"/>
          </a:p>
        </c:rich>
      </c:tx>
      <c:layout/>
    </c:title>
    <c:plotArea>
      <c:layout/>
      <c:lineChart>
        <c:grouping val="standard"/>
        <c:ser>
          <c:idx val="5"/>
          <c:order val="0"/>
          <c:tx>
            <c:strRef>
              <c:f>table!$G$1</c:f>
              <c:strCache>
                <c:ptCount val="1"/>
                <c:pt idx="0">
                  <c:v>Adj Close</c:v>
                </c:pt>
              </c:strCache>
            </c:strRef>
          </c:tx>
          <c:marker>
            <c:symbol val="none"/>
          </c:marker>
          <c:cat>
            <c:numRef>
              <c:f>table!$A$2:$A$200</c:f>
              <c:numCache>
                <c:formatCode>m/d/yyyy</c:formatCode>
                <c:ptCount val="199"/>
                <c:pt idx="0">
                  <c:v>40101</c:v>
                </c:pt>
                <c:pt idx="1">
                  <c:v>40100</c:v>
                </c:pt>
                <c:pt idx="2">
                  <c:v>40099</c:v>
                </c:pt>
                <c:pt idx="3">
                  <c:v>40098</c:v>
                </c:pt>
                <c:pt idx="4">
                  <c:v>40095</c:v>
                </c:pt>
                <c:pt idx="5">
                  <c:v>40094</c:v>
                </c:pt>
                <c:pt idx="6">
                  <c:v>40093</c:v>
                </c:pt>
                <c:pt idx="7">
                  <c:v>40092</c:v>
                </c:pt>
                <c:pt idx="8">
                  <c:v>40091</c:v>
                </c:pt>
                <c:pt idx="9">
                  <c:v>40088</c:v>
                </c:pt>
                <c:pt idx="10">
                  <c:v>40087</c:v>
                </c:pt>
                <c:pt idx="11">
                  <c:v>40086</c:v>
                </c:pt>
                <c:pt idx="12">
                  <c:v>40085</c:v>
                </c:pt>
                <c:pt idx="13">
                  <c:v>40084</c:v>
                </c:pt>
                <c:pt idx="14">
                  <c:v>40081</c:v>
                </c:pt>
                <c:pt idx="15">
                  <c:v>40080</c:v>
                </c:pt>
                <c:pt idx="16">
                  <c:v>40079</c:v>
                </c:pt>
                <c:pt idx="17">
                  <c:v>40078</c:v>
                </c:pt>
                <c:pt idx="18">
                  <c:v>40077</c:v>
                </c:pt>
                <c:pt idx="19">
                  <c:v>40074</c:v>
                </c:pt>
                <c:pt idx="20">
                  <c:v>40073</c:v>
                </c:pt>
                <c:pt idx="21">
                  <c:v>40072</c:v>
                </c:pt>
                <c:pt idx="22">
                  <c:v>40071</c:v>
                </c:pt>
                <c:pt idx="23">
                  <c:v>40070</c:v>
                </c:pt>
                <c:pt idx="24">
                  <c:v>40067</c:v>
                </c:pt>
                <c:pt idx="25">
                  <c:v>40066</c:v>
                </c:pt>
                <c:pt idx="26">
                  <c:v>40065</c:v>
                </c:pt>
                <c:pt idx="27">
                  <c:v>40064</c:v>
                </c:pt>
                <c:pt idx="28">
                  <c:v>40060</c:v>
                </c:pt>
                <c:pt idx="29">
                  <c:v>40059</c:v>
                </c:pt>
                <c:pt idx="30">
                  <c:v>40058</c:v>
                </c:pt>
                <c:pt idx="31">
                  <c:v>40057</c:v>
                </c:pt>
                <c:pt idx="32">
                  <c:v>40056</c:v>
                </c:pt>
                <c:pt idx="33">
                  <c:v>40053</c:v>
                </c:pt>
                <c:pt idx="34">
                  <c:v>40052</c:v>
                </c:pt>
                <c:pt idx="35">
                  <c:v>40051</c:v>
                </c:pt>
                <c:pt idx="36">
                  <c:v>40050</c:v>
                </c:pt>
                <c:pt idx="37">
                  <c:v>40049</c:v>
                </c:pt>
                <c:pt idx="38">
                  <c:v>40046</c:v>
                </c:pt>
                <c:pt idx="39">
                  <c:v>40045</c:v>
                </c:pt>
                <c:pt idx="40">
                  <c:v>40044</c:v>
                </c:pt>
                <c:pt idx="41">
                  <c:v>40043</c:v>
                </c:pt>
                <c:pt idx="42">
                  <c:v>40042</c:v>
                </c:pt>
                <c:pt idx="43">
                  <c:v>40039</c:v>
                </c:pt>
                <c:pt idx="44">
                  <c:v>40038</c:v>
                </c:pt>
                <c:pt idx="45">
                  <c:v>40037</c:v>
                </c:pt>
                <c:pt idx="46">
                  <c:v>40036</c:v>
                </c:pt>
                <c:pt idx="47">
                  <c:v>40035</c:v>
                </c:pt>
                <c:pt idx="48">
                  <c:v>40032</c:v>
                </c:pt>
                <c:pt idx="49">
                  <c:v>40031</c:v>
                </c:pt>
                <c:pt idx="50">
                  <c:v>40030</c:v>
                </c:pt>
                <c:pt idx="51">
                  <c:v>40029</c:v>
                </c:pt>
                <c:pt idx="52">
                  <c:v>40028</c:v>
                </c:pt>
                <c:pt idx="53">
                  <c:v>40025</c:v>
                </c:pt>
                <c:pt idx="54">
                  <c:v>40024</c:v>
                </c:pt>
                <c:pt idx="55">
                  <c:v>40023</c:v>
                </c:pt>
                <c:pt idx="56">
                  <c:v>40022</c:v>
                </c:pt>
                <c:pt idx="57">
                  <c:v>40021</c:v>
                </c:pt>
                <c:pt idx="58">
                  <c:v>40018</c:v>
                </c:pt>
                <c:pt idx="59">
                  <c:v>40017</c:v>
                </c:pt>
                <c:pt idx="60">
                  <c:v>40016</c:v>
                </c:pt>
                <c:pt idx="61">
                  <c:v>40015</c:v>
                </c:pt>
                <c:pt idx="62">
                  <c:v>40014</c:v>
                </c:pt>
                <c:pt idx="63">
                  <c:v>40011</c:v>
                </c:pt>
                <c:pt idx="64">
                  <c:v>40010</c:v>
                </c:pt>
                <c:pt idx="65">
                  <c:v>40009</c:v>
                </c:pt>
                <c:pt idx="66">
                  <c:v>40008</c:v>
                </c:pt>
                <c:pt idx="67">
                  <c:v>40007</c:v>
                </c:pt>
                <c:pt idx="68">
                  <c:v>40004</c:v>
                </c:pt>
                <c:pt idx="69">
                  <c:v>40003</c:v>
                </c:pt>
                <c:pt idx="70">
                  <c:v>40002</c:v>
                </c:pt>
                <c:pt idx="71">
                  <c:v>40001</c:v>
                </c:pt>
                <c:pt idx="72">
                  <c:v>40000</c:v>
                </c:pt>
                <c:pt idx="73">
                  <c:v>39996</c:v>
                </c:pt>
                <c:pt idx="74">
                  <c:v>39995</c:v>
                </c:pt>
                <c:pt idx="75">
                  <c:v>39994</c:v>
                </c:pt>
                <c:pt idx="76">
                  <c:v>39993</c:v>
                </c:pt>
                <c:pt idx="77">
                  <c:v>39990</c:v>
                </c:pt>
                <c:pt idx="78">
                  <c:v>39989</c:v>
                </c:pt>
                <c:pt idx="79">
                  <c:v>39988</c:v>
                </c:pt>
                <c:pt idx="80">
                  <c:v>39987</c:v>
                </c:pt>
                <c:pt idx="81">
                  <c:v>39986</c:v>
                </c:pt>
                <c:pt idx="82">
                  <c:v>39983</c:v>
                </c:pt>
                <c:pt idx="83">
                  <c:v>39982</c:v>
                </c:pt>
                <c:pt idx="84">
                  <c:v>39981</c:v>
                </c:pt>
                <c:pt idx="85">
                  <c:v>39980</c:v>
                </c:pt>
                <c:pt idx="86">
                  <c:v>39979</c:v>
                </c:pt>
                <c:pt idx="87">
                  <c:v>39976</c:v>
                </c:pt>
                <c:pt idx="88">
                  <c:v>39975</c:v>
                </c:pt>
                <c:pt idx="89">
                  <c:v>39974</c:v>
                </c:pt>
                <c:pt idx="90">
                  <c:v>39973</c:v>
                </c:pt>
                <c:pt idx="91">
                  <c:v>39972</c:v>
                </c:pt>
                <c:pt idx="92">
                  <c:v>39969</c:v>
                </c:pt>
                <c:pt idx="93">
                  <c:v>39968</c:v>
                </c:pt>
                <c:pt idx="94">
                  <c:v>39967</c:v>
                </c:pt>
                <c:pt idx="95">
                  <c:v>39966</c:v>
                </c:pt>
                <c:pt idx="96">
                  <c:v>39965</c:v>
                </c:pt>
                <c:pt idx="97">
                  <c:v>39962</c:v>
                </c:pt>
                <c:pt idx="98">
                  <c:v>39961</c:v>
                </c:pt>
                <c:pt idx="99">
                  <c:v>39960</c:v>
                </c:pt>
                <c:pt idx="100">
                  <c:v>39959</c:v>
                </c:pt>
                <c:pt idx="101">
                  <c:v>39955</c:v>
                </c:pt>
                <c:pt idx="102">
                  <c:v>39954</c:v>
                </c:pt>
                <c:pt idx="103">
                  <c:v>39953</c:v>
                </c:pt>
                <c:pt idx="104">
                  <c:v>39952</c:v>
                </c:pt>
                <c:pt idx="105">
                  <c:v>39951</c:v>
                </c:pt>
                <c:pt idx="106">
                  <c:v>39948</c:v>
                </c:pt>
                <c:pt idx="107">
                  <c:v>39947</c:v>
                </c:pt>
                <c:pt idx="108">
                  <c:v>39946</c:v>
                </c:pt>
                <c:pt idx="109">
                  <c:v>39945</c:v>
                </c:pt>
                <c:pt idx="110">
                  <c:v>39944</c:v>
                </c:pt>
                <c:pt idx="111">
                  <c:v>39941</c:v>
                </c:pt>
                <c:pt idx="112">
                  <c:v>39940</c:v>
                </c:pt>
                <c:pt idx="113">
                  <c:v>39939</c:v>
                </c:pt>
                <c:pt idx="114">
                  <c:v>39938</c:v>
                </c:pt>
                <c:pt idx="115">
                  <c:v>39937</c:v>
                </c:pt>
                <c:pt idx="116">
                  <c:v>39934</c:v>
                </c:pt>
                <c:pt idx="117">
                  <c:v>39933</c:v>
                </c:pt>
                <c:pt idx="118">
                  <c:v>39932</c:v>
                </c:pt>
                <c:pt idx="119">
                  <c:v>39931</c:v>
                </c:pt>
                <c:pt idx="120">
                  <c:v>39930</c:v>
                </c:pt>
                <c:pt idx="121">
                  <c:v>39927</c:v>
                </c:pt>
                <c:pt idx="122">
                  <c:v>39926</c:v>
                </c:pt>
                <c:pt idx="123">
                  <c:v>39925</c:v>
                </c:pt>
                <c:pt idx="124">
                  <c:v>39924</c:v>
                </c:pt>
                <c:pt idx="125">
                  <c:v>39923</c:v>
                </c:pt>
                <c:pt idx="126">
                  <c:v>39920</c:v>
                </c:pt>
                <c:pt idx="127">
                  <c:v>39919</c:v>
                </c:pt>
                <c:pt idx="128">
                  <c:v>39918</c:v>
                </c:pt>
                <c:pt idx="129">
                  <c:v>39917</c:v>
                </c:pt>
                <c:pt idx="130">
                  <c:v>39916</c:v>
                </c:pt>
                <c:pt idx="131">
                  <c:v>39912</c:v>
                </c:pt>
                <c:pt idx="132">
                  <c:v>39911</c:v>
                </c:pt>
                <c:pt idx="133">
                  <c:v>39910</c:v>
                </c:pt>
                <c:pt idx="134">
                  <c:v>39909</c:v>
                </c:pt>
                <c:pt idx="135">
                  <c:v>39906</c:v>
                </c:pt>
                <c:pt idx="136">
                  <c:v>39905</c:v>
                </c:pt>
                <c:pt idx="137">
                  <c:v>39904</c:v>
                </c:pt>
                <c:pt idx="138">
                  <c:v>39903</c:v>
                </c:pt>
                <c:pt idx="139">
                  <c:v>39902</c:v>
                </c:pt>
                <c:pt idx="140">
                  <c:v>39899</c:v>
                </c:pt>
                <c:pt idx="141">
                  <c:v>39898</c:v>
                </c:pt>
                <c:pt idx="142">
                  <c:v>39897</c:v>
                </c:pt>
                <c:pt idx="143">
                  <c:v>39896</c:v>
                </c:pt>
                <c:pt idx="144">
                  <c:v>39895</c:v>
                </c:pt>
                <c:pt idx="145">
                  <c:v>39892</c:v>
                </c:pt>
                <c:pt idx="146">
                  <c:v>39891</c:v>
                </c:pt>
                <c:pt idx="147">
                  <c:v>39890</c:v>
                </c:pt>
                <c:pt idx="148">
                  <c:v>39889</c:v>
                </c:pt>
                <c:pt idx="149">
                  <c:v>39888</c:v>
                </c:pt>
                <c:pt idx="150">
                  <c:v>39885</c:v>
                </c:pt>
                <c:pt idx="151">
                  <c:v>39884</c:v>
                </c:pt>
                <c:pt idx="152">
                  <c:v>39883</c:v>
                </c:pt>
                <c:pt idx="153">
                  <c:v>39882</c:v>
                </c:pt>
                <c:pt idx="154">
                  <c:v>39881</c:v>
                </c:pt>
                <c:pt idx="155">
                  <c:v>39878</c:v>
                </c:pt>
                <c:pt idx="156">
                  <c:v>39877</c:v>
                </c:pt>
                <c:pt idx="157">
                  <c:v>39876</c:v>
                </c:pt>
                <c:pt idx="158">
                  <c:v>39875</c:v>
                </c:pt>
                <c:pt idx="159">
                  <c:v>39874</c:v>
                </c:pt>
                <c:pt idx="160">
                  <c:v>39871</c:v>
                </c:pt>
                <c:pt idx="161">
                  <c:v>39870</c:v>
                </c:pt>
                <c:pt idx="162">
                  <c:v>39869</c:v>
                </c:pt>
                <c:pt idx="163">
                  <c:v>39868</c:v>
                </c:pt>
                <c:pt idx="164">
                  <c:v>39867</c:v>
                </c:pt>
                <c:pt idx="165">
                  <c:v>39864</c:v>
                </c:pt>
                <c:pt idx="166">
                  <c:v>39863</c:v>
                </c:pt>
                <c:pt idx="167">
                  <c:v>39862</c:v>
                </c:pt>
                <c:pt idx="168">
                  <c:v>39861</c:v>
                </c:pt>
                <c:pt idx="169">
                  <c:v>39857</c:v>
                </c:pt>
                <c:pt idx="170">
                  <c:v>39856</c:v>
                </c:pt>
                <c:pt idx="171">
                  <c:v>39855</c:v>
                </c:pt>
                <c:pt idx="172">
                  <c:v>39854</c:v>
                </c:pt>
                <c:pt idx="173">
                  <c:v>39853</c:v>
                </c:pt>
                <c:pt idx="174">
                  <c:v>39850</c:v>
                </c:pt>
                <c:pt idx="175">
                  <c:v>39849</c:v>
                </c:pt>
                <c:pt idx="176">
                  <c:v>39848</c:v>
                </c:pt>
                <c:pt idx="177">
                  <c:v>39847</c:v>
                </c:pt>
                <c:pt idx="178">
                  <c:v>39846</c:v>
                </c:pt>
                <c:pt idx="179">
                  <c:v>39843</c:v>
                </c:pt>
                <c:pt idx="180">
                  <c:v>39842</c:v>
                </c:pt>
                <c:pt idx="181">
                  <c:v>39841</c:v>
                </c:pt>
                <c:pt idx="182">
                  <c:v>39840</c:v>
                </c:pt>
                <c:pt idx="183">
                  <c:v>39839</c:v>
                </c:pt>
                <c:pt idx="184">
                  <c:v>39836</c:v>
                </c:pt>
                <c:pt idx="185">
                  <c:v>39835</c:v>
                </c:pt>
                <c:pt idx="186">
                  <c:v>39834</c:v>
                </c:pt>
                <c:pt idx="187">
                  <c:v>39833</c:v>
                </c:pt>
                <c:pt idx="188">
                  <c:v>39829</c:v>
                </c:pt>
                <c:pt idx="189">
                  <c:v>39828</c:v>
                </c:pt>
                <c:pt idx="190">
                  <c:v>39827</c:v>
                </c:pt>
                <c:pt idx="191">
                  <c:v>39826</c:v>
                </c:pt>
                <c:pt idx="192">
                  <c:v>39825</c:v>
                </c:pt>
                <c:pt idx="193">
                  <c:v>39822</c:v>
                </c:pt>
                <c:pt idx="194">
                  <c:v>39821</c:v>
                </c:pt>
                <c:pt idx="195">
                  <c:v>39820</c:v>
                </c:pt>
                <c:pt idx="196">
                  <c:v>39819</c:v>
                </c:pt>
                <c:pt idx="197">
                  <c:v>39818</c:v>
                </c:pt>
                <c:pt idx="198">
                  <c:v>39815</c:v>
                </c:pt>
              </c:numCache>
            </c:numRef>
          </c:cat>
          <c:val>
            <c:numRef>
              <c:f>table!$G$2:$G$200</c:f>
              <c:numCache>
                <c:formatCode>General</c:formatCode>
                <c:ptCount val="199"/>
                <c:pt idx="0">
                  <c:v>20.67</c:v>
                </c:pt>
                <c:pt idx="1">
                  <c:v>20.830000000000005</c:v>
                </c:pt>
                <c:pt idx="2">
                  <c:v>20.49</c:v>
                </c:pt>
                <c:pt idx="3">
                  <c:v>20.399999999999999</c:v>
                </c:pt>
                <c:pt idx="4">
                  <c:v>20.170000000000005</c:v>
                </c:pt>
                <c:pt idx="5">
                  <c:v>19.88</c:v>
                </c:pt>
                <c:pt idx="6">
                  <c:v>19.75</c:v>
                </c:pt>
                <c:pt idx="7">
                  <c:v>19.630000000000013</c:v>
                </c:pt>
                <c:pt idx="8">
                  <c:v>19.100000000000001</c:v>
                </c:pt>
                <c:pt idx="9">
                  <c:v>18.97</c:v>
                </c:pt>
                <c:pt idx="10">
                  <c:v>18.899999999999999</c:v>
                </c:pt>
                <c:pt idx="11">
                  <c:v>19.57</c:v>
                </c:pt>
                <c:pt idx="12">
                  <c:v>19.479999999999986</c:v>
                </c:pt>
                <c:pt idx="13">
                  <c:v>19.739999999999988</c:v>
                </c:pt>
                <c:pt idx="14">
                  <c:v>19.37</c:v>
                </c:pt>
                <c:pt idx="15">
                  <c:v>19.54</c:v>
                </c:pt>
                <c:pt idx="16">
                  <c:v>19.88</c:v>
                </c:pt>
                <c:pt idx="17">
                  <c:v>19.53</c:v>
                </c:pt>
                <c:pt idx="18">
                  <c:v>19.54</c:v>
                </c:pt>
                <c:pt idx="19">
                  <c:v>19.559999999999999</c:v>
                </c:pt>
                <c:pt idx="20">
                  <c:v>19.41</c:v>
                </c:pt>
                <c:pt idx="21">
                  <c:v>19.649999999999999</c:v>
                </c:pt>
                <c:pt idx="22">
                  <c:v>19.55</c:v>
                </c:pt>
                <c:pt idx="23">
                  <c:v>19.36</c:v>
                </c:pt>
                <c:pt idx="24">
                  <c:v>19.510000000000005</c:v>
                </c:pt>
                <c:pt idx="25">
                  <c:v>19.760000000000002</c:v>
                </c:pt>
                <c:pt idx="26">
                  <c:v>19.93</c:v>
                </c:pt>
                <c:pt idx="27">
                  <c:v>19.8</c:v>
                </c:pt>
                <c:pt idx="28">
                  <c:v>19.64</c:v>
                </c:pt>
                <c:pt idx="29">
                  <c:v>19.420000000000002</c:v>
                </c:pt>
                <c:pt idx="30">
                  <c:v>19.47</c:v>
                </c:pt>
                <c:pt idx="31">
                  <c:v>19.72</c:v>
                </c:pt>
                <c:pt idx="32">
                  <c:v>20.32</c:v>
                </c:pt>
                <c:pt idx="33">
                  <c:v>20.25</c:v>
                </c:pt>
                <c:pt idx="34">
                  <c:v>19.47</c:v>
                </c:pt>
                <c:pt idx="35">
                  <c:v>19.43</c:v>
                </c:pt>
                <c:pt idx="36">
                  <c:v>19.100000000000001</c:v>
                </c:pt>
                <c:pt idx="37">
                  <c:v>18.760000000000002</c:v>
                </c:pt>
                <c:pt idx="38">
                  <c:v>18.89</c:v>
                </c:pt>
                <c:pt idx="39">
                  <c:v>18.71</c:v>
                </c:pt>
                <c:pt idx="40">
                  <c:v>18.8</c:v>
                </c:pt>
                <c:pt idx="41">
                  <c:v>18.77</c:v>
                </c:pt>
                <c:pt idx="42">
                  <c:v>18.45</c:v>
                </c:pt>
                <c:pt idx="43">
                  <c:v>18.77</c:v>
                </c:pt>
                <c:pt idx="44">
                  <c:v>19.05</c:v>
                </c:pt>
                <c:pt idx="45">
                  <c:v>18.809999999999999</c:v>
                </c:pt>
                <c:pt idx="46">
                  <c:v>18.64</c:v>
                </c:pt>
                <c:pt idx="47">
                  <c:v>18.760000000000002</c:v>
                </c:pt>
                <c:pt idx="48">
                  <c:v>18.5</c:v>
                </c:pt>
                <c:pt idx="49">
                  <c:v>18.7</c:v>
                </c:pt>
                <c:pt idx="50">
                  <c:v>18.86</c:v>
                </c:pt>
                <c:pt idx="51">
                  <c:v>19.18</c:v>
                </c:pt>
                <c:pt idx="52">
                  <c:v>19.23</c:v>
                </c:pt>
                <c:pt idx="53">
                  <c:v>19.110000000000014</c:v>
                </c:pt>
                <c:pt idx="54">
                  <c:v>19.190000000000001</c:v>
                </c:pt>
                <c:pt idx="55">
                  <c:v>19.260000000000002</c:v>
                </c:pt>
                <c:pt idx="56">
                  <c:v>19.23</c:v>
                </c:pt>
                <c:pt idx="57">
                  <c:v>19.329999999999988</c:v>
                </c:pt>
                <c:pt idx="58">
                  <c:v>19.22</c:v>
                </c:pt>
                <c:pt idx="59">
                  <c:v>19.34</c:v>
                </c:pt>
                <c:pt idx="60">
                  <c:v>19</c:v>
                </c:pt>
                <c:pt idx="61">
                  <c:v>18.760000000000002</c:v>
                </c:pt>
                <c:pt idx="62">
                  <c:v>18.760000000000002</c:v>
                </c:pt>
                <c:pt idx="63">
                  <c:v>18.649999999999999</c:v>
                </c:pt>
                <c:pt idx="64">
                  <c:v>18.37</c:v>
                </c:pt>
                <c:pt idx="65">
                  <c:v>17.920000000000002</c:v>
                </c:pt>
                <c:pt idx="66">
                  <c:v>16.71</c:v>
                </c:pt>
                <c:pt idx="67">
                  <c:v>16.37</c:v>
                </c:pt>
                <c:pt idx="68">
                  <c:v>15.92</c:v>
                </c:pt>
                <c:pt idx="69">
                  <c:v>15.9</c:v>
                </c:pt>
                <c:pt idx="70">
                  <c:v>15.82</c:v>
                </c:pt>
                <c:pt idx="71">
                  <c:v>16.130000000000013</c:v>
                </c:pt>
                <c:pt idx="72">
                  <c:v>16.420000000000002</c:v>
                </c:pt>
                <c:pt idx="73">
                  <c:v>16.600000000000001</c:v>
                </c:pt>
                <c:pt idx="74">
                  <c:v>16.920000000000002</c:v>
                </c:pt>
                <c:pt idx="75">
                  <c:v>16.43</c:v>
                </c:pt>
                <c:pt idx="76">
                  <c:v>16.260000000000002</c:v>
                </c:pt>
                <c:pt idx="77">
                  <c:v>16.170000000000005</c:v>
                </c:pt>
                <c:pt idx="78">
                  <c:v>16.190000000000001</c:v>
                </c:pt>
                <c:pt idx="79">
                  <c:v>15.98</c:v>
                </c:pt>
                <c:pt idx="80">
                  <c:v>15.7</c:v>
                </c:pt>
                <c:pt idx="81">
                  <c:v>15.57</c:v>
                </c:pt>
                <c:pt idx="82">
                  <c:v>15.89</c:v>
                </c:pt>
                <c:pt idx="83">
                  <c:v>15.75</c:v>
                </c:pt>
                <c:pt idx="84">
                  <c:v>16.02</c:v>
                </c:pt>
                <c:pt idx="85">
                  <c:v>15.75</c:v>
                </c:pt>
                <c:pt idx="86">
                  <c:v>15.860000000000007</c:v>
                </c:pt>
                <c:pt idx="87">
                  <c:v>16.190000000000001</c:v>
                </c:pt>
                <c:pt idx="88">
                  <c:v>16.23</c:v>
                </c:pt>
                <c:pt idx="89">
                  <c:v>16.34</c:v>
                </c:pt>
                <c:pt idx="90">
                  <c:v>16.3</c:v>
                </c:pt>
                <c:pt idx="91">
                  <c:v>15.8</c:v>
                </c:pt>
                <c:pt idx="92">
                  <c:v>15.8</c:v>
                </c:pt>
                <c:pt idx="93">
                  <c:v>16.010000000000005</c:v>
                </c:pt>
                <c:pt idx="94">
                  <c:v>15.82</c:v>
                </c:pt>
                <c:pt idx="95">
                  <c:v>16.07</c:v>
                </c:pt>
                <c:pt idx="96">
                  <c:v>16.38</c:v>
                </c:pt>
                <c:pt idx="97">
                  <c:v>15.61</c:v>
                </c:pt>
                <c:pt idx="98">
                  <c:v>15.61</c:v>
                </c:pt>
                <c:pt idx="99">
                  <c:v>15.350000000000007</c:v>
                </c:pt>
                <c:pt idx="100">
                  <c:v>15.370000000000006</c:v>
                </c:pt>
                <c:pt idx="101">
                  <c:v>14.94</c:v>
                </c:pt>
                <c:pt idx="102">
                  <c:v>15.07</c:v>
                </c:pt>
                <c:pt idx="103">
                  <c:v>15.47</c:v>
                </c:pt>
                <c:pt idx="104">
                  <c:v>15.54</c:v>
                </c:pt>
                <c:pt idx="105">
                  <c:v>15.41</c:v>
                </c:pt>
                <c:pt idx="106">
                  <c:v>15.08</c:v>
                </c:pt>
                <c:pt idx="107">
                  <c:v>15.43</c:v>
                </c:pt>
                <c:pt idx="108">
                  <c:v>15.02</c:v>
                </c:pt>
                <c:pt idx="109">
                  <c:v>15.1</c:v>
                </c:pt>
                <c:pt idx="110">
                  <c:v>15.26</c:v>
                </c:pt>
                <c:pt idx="111">
                  <c:v>15.18</c:v>
                </c:pt>
                <c:pt idx="112">
                  <c:v>15.66</c:v>
                </c:pt>
                <c:pt idx="113">
                  <c:v>16</c:v>
                </c:pt>
                <c:pt idx="114">
                  <c:v>16.04</c:v>
                </c:pt>
                <c:pt idx="115">
                  <c:v>16.399999999999999</c:v>
                </c:pt>
                <c:pt idx="116">
                  <c:v>15.56</c:v>
                </c:pt>
                <c:pt idx="117">
                  <c:v>15.53</c:v>
                </c:pt>
                <c:pt idx="118">
                  <c:v>15.11</c:v>
                </c:pt>
                <c:pt idx="119">
                  <c:v>14.82</c:v>
                </c:pt>
                <c:pt idx="120">
                  <c:v>15.04</c:v>
                </c:pt>
                <c:pt idx="121">
                  <c:v>15.38</c:v>
                </c:pt>
                <c:pt idx="122">
                  <c:v>15.29</c:v>
                </c:pt>
                <c:pt idx="123">
                  <c:v>15.43</c:v>
                </c:pt>
                <c:pt idx="124">
                  <c:v>15.12</c:v>
                </c:pt>
                <c:pt idx="125">
                  <c:v>14.77</c:v>
                </c:pt>
                <c:pt idx="126">
                  <c:v>15.360000000000007</c:v>
                </c:pt>
                <c:pt idx="127">
                  <c:v>15.64</c:v>
                </c:pt>
                <c:pt idx="128">
                  <c:v>15.38</c:v>
                </c:pt>
                <c:pt idx="129">
                  <c:v>15.76</c:v>
                </c:pt>
                <c:pt idx="130">
                  <c:v>15.73</c:v>
                </c:pt>
                <c:pt idx="131">
                  <c:v>15.73</c:v>
                </c:pt>
                <c:pt idx="132">
                  <c:v>15.03</c:v>
                </c:pt>
                <c:pt idx="133">
                  <c:v>15.21</c:v>
                </c:pt>
                <c:pt idx="134">
                  <c:v>15.61</c:v>
                </c:pt>
                <c:pt idx="135">
                  <c:v>15.7</c:v>
                </c:pt>
                <c:pt idx="136">
                  <c:v>15.46</c:v>
                </c:pt>
                <c:pt idx="137">
                  <c:v>14.8</c:v>
                </c:pt>
                <c:pt idx="138">
                  <c:v>14.8</c:v>
                </c:pt>
                <c:pt idx="139">
                  <c:v>14.49</c:v>
                </c:pt>
                <c:pt idx="140">
                  <c:v>15.18</c:v>
                </c:pt>
                <c:pt idx="141">
                  <c:v>15.57</c:v>
                </c:pt>
                <c:pt idx="142">
                  <c:v>14.71</c:v>
                </c:pt>
                <c:pt idx="143">
                  <c:v>14.77</c:v>
                </c:pt>
                <c:pt idx="144">
                  <c:v>15.28</c:v>
                </c:pt>
                <c:pt idx="145">
                  <c:v>14.42</c:v>
                </c:pt>
                <c:pt idx="146">
                  <c:v>14.91</c:v>
                </c:pt>
                <c:pt idx="147">
                  <c:v>15</c:v>
                </c:pt>
                <c:pt idx="148">
                  <c:v>14.67</c:v>
                </c:pt>
                <c:pt idx="149">
                  <c:v>14.03</c:v>
                </c:pt>
                <c:pt idx="150">
                  <c:v>14.47</c:v>
                </c:pt>
                <c:pt idx="151">
                  <c:v>14.29</c:v>
                </c:pt>
                <c:pt idx="152">
                  <c:v>13.74</c:v>
                </c:pt>
                <c:pt idx="153">
                  <c:v>13.7</c:v>
                </c:pt>
                <c:pt idx="154">
                  <c:v>12.350000000000007</c:v>
                </c:pt>
                <c:pt idx="155">
                  <c:v>12.22</c:v>
                </c:pt>
                <c:pt idx="156">
                  <c:v>12.12</c:v>
                </c:pt>
                <c:pt idx="157">
                  <c:v>12.56</c:v>
                </c:pt>
                <c:pt idx="158">
                  <c:v>12.09</c:v>
                </c:pt>
                <c:pt idx="159">
                  <c:v>12.12</c:v>
                </c:pt>
                <c:pt idx="160">
                  <c:v>12.54</c:v>
                </c:pt>
                <c:pt idx="161">
                  <c:v>12.51</c:v>
                </c:pt>
                <c:pt idx="162">
                  <c:v>12.83</c:v>
                </c:pt>
                <c:pt idx="163">
                  <c:v>12.53</c:v>
                </c:pt>
                <c:pt idx="164">
                  <c:v>11.89</c:v>
                </c:pt>
                <c:pt idx="165">
                  <c:v>12.58</c:v>
                </c:pt>
                <c:pt idx="166">
                  <c:v>12.48</c:v>
                </c:pt>
                <c:pt idx="167">
                  <c:v>13.15</c:v>
                </c:pt>
                <c:pt idx="168">
                  <c:v>13</c:v>
                </c:pt>
                <c:pt idx="169">
                  <c:v>13.66</c:v>
                </c:pt>
                <c:pt idx="170">
                  <c:v>13.78</c:v>
                </c:pt>
                <c:pt idx="171">
                  <c:v>13.860000000000007</c:v>
                </c:pt>
                <c:pt idx="172">
                  <c:v>13.860000000000007</c:v>
                </c:pt>
                <c:pt idx="173">
                  <c:v>14.68</c:v>
                </c:pt>
                <c:pt idx="174">
                  <c:v>14.5</c:v>
                </c:pt>
                <c:pt idx="175">
                  <c:v>14.03</c:v>
                </c:pt>
                <c:pt idx="176">
                  <c:v>13.66</c:v>
                </c:pt>
                <c:pt idx="177">
                  <c:v>13.38</c:v>
                </c:pt>
                <c:pt idx="178">
                  <c:v>13.28</c:v>
                </c:pt>
                <c:pt idx="179">
                  <c:v>12.57</c:v>
                </c:pt>
                <c:pt idx="180">
                  <c:v>13.03</c:v>
                </c:pt>
                <c:pt idx="181">
                  <c:v>13.65</c:v>
                </c:pt>
                <c:pt idx="182">
                  <c:v>13.46</c:v>
                </c:pt>
                <c:pt idx="183">
                  <c:v>13.04</c:v>
                </c:pt>
                <c:pt idx="184">
                  <c:v>12.78</c:v>
                </c:pt>
                <c:pt idx="185">
                  <c:v>12.49</c:v>
                </c:pt>
                <c:pt idx="186">
                  <c:v>12.92</c:v>
                </c:pt>
                <c:pt idx="187">
                  <c:v>12.53</c:v>
                </c:pt>
                <c:pt idx="188">
                  <c:v>13.39</c:v>
                </c:pt>
                <c:pt idx="189">
                  <c:v>12.950000000000006</c:v>
                </c:pt>
                <c:pt idx="190">
                  <c:v>12.74</c:v>
                </c:pt>
                <c:pt idx="191">
                  <c:v>13.32</c:v>
                </c:pt>
                <c:pt idx="192">
                  <c:v>13.44</c:v>
                </c:pt>
                <c:pt idx="193">
                  <c:v>13.79</c:v>
                </c:pt>
                <c:pt idx="194">
                  <c:v>14.18</c:v>
                </c:pt>
                <c:pt idx="195">
                  <c:v>14.07</c:v>
                </c:pt>
                <c:pt idx="196">
                  <c:v>14.98</c:v>
                </c:pt>
                <c:pt idx="197">
                  <c:v>14.53</c:v>
                </c:pt>
                <c:pt idx="198">
                  <c:v>14.81</c:v>
                </c:pt>
              </c:numCache>
            </c:numRef>
          </c:val>
        </c:ser>
        <c:marker val="1"/>
        <c:axId val="51894144"/>
        <c:axId val="67122688"/>
      </c:lineChart>
      <c:dateAx>
        <c:axId val="51894144"/>
        <c:scaling>
          <c:orientation val="minMax"/>
        </c:scaling>
        <c:axPos val="b"/>
        <c:numFmt formatCode="m/d/yyyy" sourceLinked="1"/>
        <c:majorTickMark val="none"/>
        <c:tickLblPos val="none"/>
        <c:crossAx val="67122688"/>
        <c:crosses val="autoZero"/>
        <c:auto val="1"/>
        <c:lblOffset val="100"/>
      </c:dateAx>
      <c:valAx>
        <c:axId val="67122688"/>
        <c:scaling>
          <c:orientation val="minMax"/>
          <c:max val="22"/>
          <c:min val="11"/>
        </c:scaling>
        <c:axPos val="l"/>
        <c:majorGridlines/>
        <c:numFmt formatCode="General" sourceLinked="1"/>
        <c:tickLblPos val="nextTo"/>
        <c:crossAx val="51894144"/>
        <c:crosses val="autoZero"/>
        <c:crossBetween val="between"/>
      </c:valAx>
    </c:plotArea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Intel </a:t>
            </a:r>
            <a:r>
              <a:rPr lang="en-US" dirty="0"/>
              <a:t>Stock </a:t>
            </a:r>
            <a:r>
              <a:rPr lang="en-US" dirty="0" smtClean="0"/>
              <a:t>Prices: 2000-present</a:t>
            </a:r>
            <a:endParaRPr lang="en-US" dirty="0"/>
          </a:p>
        </c:rich>
      </c:tx>
      <c:layout/>
    </c:title>
    <c:plotArea>
      <c:layout/>
      <c:lineChart>
        <c:grouping val="standard"/>
        <c:ser>
          <c:idx val="5"/>
          <c:order val="0"/>
          <c:tx>
            <c:strRef>
              <c:f>table!$G$1</c:f>
              <c:strCache>
                <c:ptCount val="1"/>
                <c:pt idx="0">
                  <c:v>Adj Close</c:v>
                </c:pt>
              </c:strCache>
            </c:strRef>
          </c:tx>
          <c:marker>
            <c:symbol val="none"/>
          </c:marker>
          <c:cat>
            <c:numRef>
              <c:f>table!$A$2:$A$2295</c:f>
              <c:numCache>
                <c:formatCode>m/d/yyyy</c:formatCode>
                <c:ptCount val="2294"/>
                <c:pt idx="0">
                  <c:v>40101</c:v>
                </c:pt>
                <c:pt idx="1">
                  <c:v>40100</c:v>
                </c:pt>
                <c:pt idx="2">
                  <c:v>40099</c:v>
                </c:pt>
                <c:pt idx="3">
                  <c:v>40098</c:v>
                </c:pt>
                <c:pt idx="4">
                  <c:v>40095</c:v>
                </c:pt>
                <c:pt idx="5">
                  <c:v>40094</c:v>
                </c:pt>
                <c:pt idx="6">
                  <c:v>40093</c:v>
                </c:pt>
                <c:pt idx="7">
                  <c:v>40092</c:v>
                </c:pt>
                <c:pt idx="8">
                  <c:v>40091</c:v>
                </c:pt>
                <c:pt idx="9">
                  <c:v>40088</c:v>
                </c:pt>
                <c:pt idx="10">
                  <c:v>40087</c:v>
                </c:pt>
                <c:pt idx="11">
                  <c:v>40086</c:v>
                </c:pt>
                <c:pt idx="12">
                  <c:v>40085</c:v>
                </c:pt>
                <c:pt idx="13">
                  <c:v>40084</c:v>
                </c:pt>
                <c:pt idx="14">
                  <c:v>40081</c:v>
                </c:pt>
                <c:pt idx="15">
                  <c:v>40080</c:v>
                </c:pt>
                <c:pt idx="16">
                  <c:v>40079</c:v>
                </c:pt>
                <c:pt idx="17">
                  <c:v>40078</c:v>
                </c:pt>
                <c:pt idx="18">
                  <c:v>40077</c:v>
                </c:pt>
                <c:pt idx="19">
                  <c:v>40074</c:v>
                </c:pt>
                <c:pt idx="20">
                  <c:v>40073</c:v>
                </c:pt>
                <c:pt idx="21">
                  <c:v>40072</c:v>
                </c:pt>
                <c:pt idx="22">
                  <c:v>40071</c:v>
                </c:pt>
                <c:pt idx="23">
                  <c:v>40070</c:v>
                </c:pt>
                <c:pt idx="24">
                  <c:v>40067</c:v>
                </c:pt>
                <c:pt idx="25">
                  <c:v>40066</c:v>
                </c:pt>
                <c:pt idx="26">
                  <c:v>40065</c:v>
                </c:pt>
                <c:pt idx="27">
                  <c:v>40064</c:v>
                </c:pt>
                <c:pt idx="28">
                  <c:v>40060</c:v>
                </c:pt>
                <c:pt idx="29">
                  <c:v>40059</c:v>
                </c:pt>
                <c:pt idx="30">
                  <c:v>40058</c:v>
                </c:pt>
                <c:pt idx="31">
                  <c:v>40057</c:v>
                </c:pt>
                <c:pt idx="32">
                  <c:v>40056</c:v>
                </c:pt>
                <c:pt idx="33">
                  <c:v>40053</c:v>
                </c:pt>
                <c:pt idx="34">
                  <c:v>40052</c:v>
                </c:pt>
                <c:pt idx="35">
                  <c:v>40051</c:v>
                </c:pt>
                <c:pt idx="36">
                  <c:v>40050</c:v>
                </c:pt>
                <c:pt idx="37">
                  <c:v>40049</c:v>
                </c:pt>
                <c:pt idx="38">
                  <c:v>40046</c:v>
                </c:pt>
                <c:pt idx="39">
                  <c:v>40045</c:v>
                </c:pt>
                <c:pt idx="40">
                  <c:v>40044</c:v>
                </c:pt>
                <c:pt idx="41">
                  <c:v>40043</c:v>
                </c:pt>
                <c:pt idx="42">
                  <c:v>40042</c:v>
                </c:pt>
                <c:pt idx="43">
                  <c:v>40039</c:v>
                </c:pt>
                <c:pt idx="44">
                  <c:v>40038</c:v>
                </c:pt>
                <c:pt idx="45">
                  <c:v>40037</c:v>
                </c:pt>
                <c:pt idx="46">
                  <c:v>40036</c:v>
                </c:pt>
                <c:pt idx="47">
                  <c:v>40035</c:v>
                </c:pt>
                <c:pt idx="48">
                  <c:v>40032</c:v>
                </c:pt>
                <c:pt idx="49">
                  <c:v>40031</c:v>
                </c:pt>
                <c:pt idx="50">
                  <c:v>40030</c:v>
                </c:pt>
                <c:pt idx="51">
                  <c:v>40029</c:v>
                </c:pt>
                <c:pt idx="52">
                  <c:v>40028</c:v>
                </c:pt>
                <c:pt idx="53">
                  <c:v>40025</c:v>
                </c:pt>
                <c:pt idx="54">
                  <c:v>40024</c:v>
                </c:pt>
                <c:pt idx="55">
                  <c:v>40023</c:v>
                </c:pt>
                <c:pt idx="56">
                  <c:v>40022</c:v>
                </c:pt>
                <c:pt idx="57">
                  <c:v>40021</c:v>
                </c:pt>
                <c:pt idx="58">
                  <c:v>40018</c:v>
                </c:pt>
                <c:pt idx="59">
                  <c:v>40017</c:v>
                </c:pt>
                <c:pt idx="60">
                  <c:v>40016</c:v>
                </c:pt>
                <c:pt idx="61">
                  <c:v>40015</c:v>
                </c:pt>
                <c:pt idx="62">
                  <c:v>40014</c:v>
                </c:pt>
                <c:pt idx="63">
                  <c:v>40011</c:v>
                </c:pt>
                <c:pt idx="64">
                  <c:v>40010</c:v>
                </c:pt>
                <c:pt idx="65">
                  <c:v>40009</c:v>
                </c:pt>
                <c:pt idx="66">
                  <c:v>40008</c:v>
                </c:pt>
                <c:pt idx="67">
                  <c:v>40007</c:v>
                </c:pt>
                <c:pt idx="68">
                  <c:v>40004</c:v>
                </c:pt>
                <c:pt idx="69">
                  <c:v>40003</c:v>
                </c:pt>
                <c:pt idx="70">
                  <c:v>40002</c:v>
                </c:pt>
                <c:pt idx="71">
                  <c:v>40001</c:v>
                </c:pt>
                <c:pt idx="72">
                  <c:v>40000</c:v>
                </c:pt>
                <c:pt idx="73">
                  <c:v>39996</c:v>
                </c:pt>
                <c:pt idx="74">
                  <c:v>39995</c:v>
                </c:pt>
                <c:pt idx="75">
                  <c:v>39994</c:v>
                </c:pt>
                <c:pt idx="76">
                  <c:v>39993</c:v>
                </c:pt>
                <c:pt idx="77">
                  <c:v>39990</c:v>
                </c:pt>
                <c:pt idx="78">
                  <c:v>39989</c:v>
                </c:pt>
                <c:pt idx="79">
                  <c:v>39988</c:v>
                </c:pt>
                <c:pt idx="80">
                  <c:v>39987</c:v>
                </c:pt>
                <c:pt idx="81">
                  <c:v>39986</c:v>
                </c:pt>
                <c:pt idx="82">
                  <c:v>39983</c:v>
                </c:pt>
                <c:pt idx="83">
                  <c:v>39982</c:v>
                </c:pt>
                <c:pt idx="84">
                  <c:v>39981</c:v>
                </c:pt>
                <c:pt idx="85">
                  <c:v>39980</c:v>
                </c:pt>
                <c:pt idx="86">
                  <c:v>39979</c:v>
                </c:pt>
                <c:pt idx="87">
                  <c:v>39976</c:v>
                </c:pt>
                <c:pt idx="88">
                  <c:v>39975</c:v>
                </c:pt>
                <c:pt idx="89">
                  <c:v>39974</c:v>
                </c:pt>
                <c:pt idx="90">
                  <c:v>39973</c:v>
                </c:pt>
                <c:pt idx="91">
                  <c:v>39972</c:v>
                </c:pt>
                <c:pt idx="92">
                  <c:v>39969</c:v>
                </c:pt>
                <c:pt idx="93">
                  <c:v>39968</c:v>
                </c:pt>
                <c:pt idx="94">
                  <c:v>39967</c:v>
                </c:pt>
                <c:pt idx="95">
                  <c:v>39966</c:v>
                </c:pt>
                <c:pt idx="96">
                  <c:v>39965</c:v>
                </c:pt>
                <c:pt idx="97">
                  <c:v>39962</c:v>
                </c:pt>
                <c:pt idx="98">
                  <c:v>39961</c:v>
                </c:pt>
                <c:pt idx="99">
                  <c:v>39960</c:v>
                </c:pt>
                <c:pt idx="100">
                  <c:v>39959</c:v>
                </c:pt>
                <c:pt idx="101">
                  <c:v>39955</c:v>
                </c:pt>
                <c:pt idx="102">
                  <c:v>39954</c:v>
                </c:pt>
                <c:pt idx="103">
                  <c:v>39953</c:v>
                </c:pt>
                <c:pt idx="104">
                  <c:v>39952</c:v>
                </c:pt>
                <c:pt idx="105">
                  <c:v>39951</c:v>
                </c:pt>
                <c:pt idx="106">
                  <c:v>39948</c:v>
                </c:pt>
                <c:pt idx="107">
                  <c:v>39947</c:v>
                </c:pt>
                <c:pt idx="108">
                  <c:v>39946</c:v>
                </c:pt>
                <c:pt idx="109">
                  <c:v>39945</c:v>
                </c:pt>
                <c:pt idx="110">
                  <c:v>39944</c:v>
                </c:pt>
                <c:pt idx="111">
                  <c:v>39941</c:v>
                </c:pt>
                <c:pt idx="112">
                  <c:v>39940</c:v>
                </c:pt>
                <c:pt idx="113">
                  <c:v>39939</c:v>
                </c:pt>
                <c:pt idx="114">
                  <c:v>39938</c:v>
                </c:pt>
                <c:pt idx="115">
                  <c:v>39937</c:v>
                </c:pt>
                <c:pt idx="116">
                  <c:v>39934</c:v>
                </c:pt>
                <c:pt idx="117">
                  <c:v>39933</c:v>
                </c:pt>
                <c:pt idx="118">
                  <c:v>39932</c:v>
                </c:pt>
                <c:pt idx="119">
                  <c:v>39931</c:v>
                </c:pt>
                <c:pt idx="120">
                  <c:v>39930</c:v>
                </c:pt>
                <c:pt idx="121">
                  <c:v>39927</c:v>
                </c:pt>
                <c:pt idx="122">
                  <c:v>39926</c:v>
                </c:pt>
                <c:pt idx="123">
                  <c:v>39925</c:v>
                </c:pt>
                <c:pt idx="124">
                  <c:v>39924</c:v>
                </c:pt>
                <c:pt idx="125">
                  <c:v>39923</c:v>
                </c:pt>
                <c:pt idx="126">
                  <c:v>39920</c:v>
                </c:pt>
                <c:pt idx="127">
                  <c:v>39919</c:v>
                </c:pt>
                <c:pt idx="128">
                  <c:v>39918</c:v>
                </c:pt>
                <c:pt idx="129">
                  <c:v>39917</c:v>
                </c:pt>
                <c:pt idx="130">
                  <c:v>39916</c:v>
                </c:pt>
                <c:pt idx="131">
                  <c:v>39912</c:v>
                </c:pt>
                <c:pt idx="132">
                  <c:v>39911</c:v>
                </c:pt>
                <c:pt idx="133">
                  <c:v>39910</c:v>
                </c:pt>
                <c:pt idx="134">
                  <c:v>39909</c:v>
                </c:pt>
                <c:pt idx="135">
                  <c:v>39906</c:v>
                </c:pt>
                <c:pt idx="136">
                  <c:v>39905</c:v>
                </c:pt>
                <c:pt idx="137">
                  <c:v>39904</c:v>
                </c:pt>
                <c:pt idx="138">
                  <c:v>39903</c:v>
                </c:pt>
                <c:pt idx="139">
                  <c:v>39902</c:v>
                </c:pt>
                <c:pt idx="140">
                  <c:v>39899</c:v>
                </c:pt>
                <c:pt idx="141">
                  <c:v>39898</c:v>
                </c:pt>
                <c:pt idx="142">
                  <c:v>39897</c:v>
                </c:pt>
                <c:pt idx="143">
                  <c:v>39896</c:v>
                </c:pt>
                <c:pt idx="144">
                  <c:v>39895</c:v>
                </c:pt>
                <c:pt idx="145">
                  <c:v>39892</c:v>
                </c:pt>
                <c:pt idx="146">
                  <c:v>39891</c:v>
                </c:pt>
                <c:pt idx="147">
                  <c:v>39890</c:v>
                </c:pt>
                <c:pt idx="148">
                  <c:v>39889</c:v>
                </c:pt>
                <c:pt idx="149">
                  <c:v>39888</c:v>
                </c:pt>
                <c:pt idx="150">
                  <c:v>39885</c:v>
                </c:pt>
                <c:pt idx="151">
                  <c:v>39884</c:v>
                </c:pt>
                <c:pt idx="152">
                  <c:v>39883</c:v>
                </c:pt>
                <c:pt idx="153">
                  <c:v>39882</c:v>
                </c:pt>
                <c:pt idx="154">
                  <c:v>39881</c:v>
                </c:pt>
                <c:pt idx="155">
                  <c:v>39878</c:v>
                </c:pt>
                <c:pt idx="156">
                  <c:v>39877</c:v>
                </c:pt>
                <c:pt idx="157">
                  <c:v>39876</c:v>
                </c:pt>
                <c:pt idx="158">
                  <c:v>39875</c:v>
                </c:pt>
                <c:pt idx="159">
                  <c:v>39874</c:v>
                </c:pt>
                <c:pt idx="160">
                  <c:v>39871</c:v>
                </c:pt>
                <c:pt idx="161">
                  <c:v>39870</c:v>
                </c:pt>
                <c:pt idx="162">
                  <c:v>39869</c:v>
                </c:pt>
                <c:pt idx="163">
                  <c:v>39868</c:v>
                </c:pt>
                <c:pt idx="164">
                  <c:v>39867</c:v>
                </c:pt>
                <c:pt idx="165">
                  <c:v>39864</c:v>
                </c:pt>
                <c:pt idx="166">
                  <c:v>39863</c:v>
                </c:pt>
                <c:pt idx="167">
                  <c:v>39862</c:v>
                </c:pt>
                <c:pt idx="168">
                  <c:v>39861</c:v>
                </c:pt>
                <c:pt idx="169">
                  <c:v>39857</c:v>
                </c:pt>
                <c:pt idx="170">
                  <c:v>39856</c:v>
                </c:pt>
                <c:pt idx="171">
                  <c:v>39855</c:v>
                </c:pt>
                <c:pt idx="172">
                  <c:v>39854</c:v>
                </c:pt>
                <c:pt idx="173">
                  <c:v>39853</c:v>
                </c:pt>
                <c:pt idx="174">
                  <c:v>39850</c:v>
                </c:pt>
                <c:pt idx="175">
                  <c:v>39849</c:v>
                </c:pt>
                <c:pt idx="176">
                  <c:v>39848</c:v>
                </c:pt>
                <c:pt idx="177">
                  <c:v>39847</c:v>
                </c:pt>
                <c:pt idx="178">
                  <c:v>39846</c:v>
                </c:pt>
                <c:pt idx="179">
                  <c:v>39843</c:v>
                </c:pt>
                <c:pt idx="180">
                  <c:v>39842</c:v>
                </c:pt>
                <c:pt idx="181">
                  <c:v>39841</c:v>
                </c:pt>
                <c:pt idx="182">
                  <c:v>39840</c:v>
                </c:pt>
                <c:pt idx="183">
                  <c:v>39839</c:v>
                </c:pt>
                <c:pt idx="184">
                  <c:v>39836</c:v>
                </c:pt>
                <c:pt idx="185">
                  <c:v>39835</c:v>
                </c:pt>
                <c:pt idx="186">
                  <c:v>39834</c:v>
                </c:pt>
                <c:pt idx="187">
                  <c:v>39833</c:v>
                </c:pt>
                <c:pt idx="188">
                  <c:v>39829</c:v>
                </c:pt>
                <c:pt idx="189">
                  <c:v>39828</c:v>
                </c:pt>
                <c:pt idx="190">
                  <c:v>39827</c:v>
                </c:pt>
                <c:pt idx="191">
                  <c:v>39826</c:v>
                </c:pt>
                <c:pt idx="192">
                  <c:v>39825</c:v>
                </c:pt>
                <c:pt idx="193">
                  <c:v>39822</c:v>
                </c:pt>
                <c:pt idx="194">
                  <c:v>39821</c:v>
                </c:pt>
                <c:pt idx="195">
                  <c:v>39820</c:v>
                </c:pt>
                <c:pt idx="196">
                  <c:v>39819</c:v>
                </c:pt>
                <c:pt idx="197">
                  <c:v>39818</c:v>
                </c:pt>
                <c:pt idx="198">
                  <c:v>39815</c:v>
                </c:pt>
                <c:pt idx="199">
                  <c:v>39813</c:v>
                </c:pt>
                <c:pt idx="200">
                  <c:v>39812</c:v>
                </c:pt>
                <c:pt idx="201">
                  <c:v>39811</c:v>
                </c:pt>
                <c:pt idx="202">
                  <c:v>39808</c:v>
                </c:pt>
                <c:pt idx="203">
                  <c:v>39806</c:v>
                </c:pt>
                <c:pt idx="204">
                  <c:v>39805</c:v>
                </c:pt>
                <c:pt idx="205">
                  <c:v>39804</c:v>
                </c:pt>
                <c:pt idx="206">
                  <c:v>39801</c:v>
                </c:pt>
                <c:pt idx="207">
                  <c:v>39800</c:v>
                </c:pt>
                <c:pt idx="208">
                  <c:v>39799</c:v>
                </c:pt>
                <c:pt idx="209">
                  <c:v>39798</c:v>
                </c:pt>
                <c:pt idx="210">
                  <c:v>39797</c:v>
                </c:pt>
                <c:pt idx="211">
                  <c:v>39794</c:v>
                </c:pt>
                <c:pt idx="212">
                  <c:v>39793</c:v>
                </c:pt>
                <c:pt idx="213">
                  <c:v>39792</c:v>
                </c:pt>
                <c:pt idx="214">
                  <c:v>39791</c:v>
                </c:pt>
                <c:pt idx="215">
                  <c:v>39790</c:v>
                </c:pt>
                <c:pt idx="216">
                  <c:v>39787</c:v>
                </c:pt>
                <c:pt idx="217">
                  <c:v>39786</c:v>
                </c:pt>
                <c:pt idx="218">
                  <c:v>39785</c:v>
                </c:pt>
                <c:pt idx="219">
                  <c:v>39784</c:v>
                </c:pt>
                <c:pt idx="220">
                  <c:v>39783</c:v>
                </c:pt>
                <c:pt idx="221">
                  <c:v>39780</c:v>
                </c:pt>
                <c:pt idx="222">
                  <c:v>39778</c:v>
                </c:pt>
                <c:pt idx="223">
                  <c:v>39777</c:v>
                </c:pt>
                <c:pt idx="224">
                  <c:v>39776</c:v>
                </c:pt>
                <c:pt idx="225">
                  <c:v>39773</c:v>
                </c:pt>
                <c:pt idx="226">
                  <c:v>39772</c:v>
                </c:pt>
                <c:pt idx="227">
                  <c:v>39771</c:v>
                </c:pt>
                <c:pt idx="228">
                  <c:v>39770</c:v>
                </c:pt>
                <c:pt idx="229">
                  <c:v>39769</c:v>
                </c:pt>
                <c:pt idx="230">
                  <c:v>39766</c:v>
                </c:pt>
                <c:pt idx="231">
                  <c:v>39765</c:v>
                </c:pt>
                <c:pt idx="232">
                  <c:v>39764</c:v>
                </c:pt>
                <c:pt idx="233">
                  <c:v>39763</c:v>
                </c:pt>
                <c:pt idx="234">
                  <c:v>39762</c:v>
                </c:pt>
                <c:pt idx="235">
                  <c:v>39759</c:v>
                </c:pt>
                <c:pt idx="236">
                  <c:v>39758</c:v>
                </c:pt>
                <c:pt idx="237">
                  <c:v>39757</c:v>
                </c:pt>
                <c:pt idx="238">
                  <c:v>39756</c:v>
                </c:pt>
                <c:pt idx="239">
                  <c:v>39755</c:v>
                </c:pt>
                <c:pt idx="240">
                  <c:v>39752</c:v>
                </c:pt>
                <c:pt idx="241">
                  <c:v>39751</c:v>
                </c:pt>
                <c:pt idx="242">
                  <c:v>39750</c:v>
                </c:pt>
                <c:pt idx="243">
                  <c:v>39749</c:v>
                </c:pt>
                <c:pt idx="244">
                  <c:v>39748</c:v>
                </c:pt>
                <c:pt idx="245">
                  <c:v>39745</c:v>
                </c:pt>
                <c:pt idx="246">
                  <c:v>39744</c:v>
                </c:pt>
                <c:pt idx="247">
                  <c:v>39743</c:v>
                </c:pt>
                <c:pt idx="248">
                  <c:v>39742</c:v>
                </c:pt>
                <c:pt idx="249">
                  <c:v>39741</c:v>
                </c:pt>
                <c:pt idx="250">
                  <c:v>39738</c:v>
                </c:pt>
                <c:pt idx="251">
                  <c:v>39737</c:v>
                </c:pt>
                <c:pt idx="252">
                  <c:v>39736</c:v>
                </c:pt>
                <c:pt idx="253">
                  <c:v>39735</c:v>
                </c:pt>
                <c:pt idx="254">
                  <c:v>39734</c:v>
                </c:pt>
                <c:pt idx="255">
                  <c:v>39731</c:v>
                </c:pt>
                <c:pt idx="256">
                  <c:v>39730</c:v>
                </c:pt>
                <c:pt idx="257">
                  <c:v>39729</c:v>
                </c:pt>
                <c:pt idx="258">
                  <c:v>39728</c:v>
                </c:pt>
                <c:pt idx="259">
                  <c:v>39727</c:v>
                </c:pt>
                <c:pt idx="260">
                  <c:v>39724</c:v>
                </c:pt>
                <c:pt idx="261">
                  <c:v>39723</c:v>
                </c:pt>
                <c:pt idx="262">
                  <c:v>39722</c:v>
                </c:pt>
                <c:pt idx="263">
                  <c:v>39721</c:v>
                </c:pt>
                <c:pt idx="264">
                  <c:v>39720</c:v>
                </c:pt>
                <c:pt idx="265">
                  <c:v>39717</c:v>
                </c:pt>
                <c:pt idx="266">
                  <c:v>39716</c:v>
                </c:pt>
                <c:pt idx="267">
                  <c:v>39715</c:v>
                </c:pt>
                <c:pt idx="268">
                  <c:v>39714</c:v>
                </c:pt>
                <c:pt idx="269">
                  <c:v>39713</c:v>
                </c:pt>
                <c:pt idx="270">
                  <c:v>39710</c:v>
                </c:pt>
                <c:pt idx="271">
                  <c:v>39709</c:v>
                </c:pt>
                <c:pt idx="272">
                  <c:v>39708</c:v>
                </c:pt>
                <c:pt idx="273">
                  <c:v>39707</c:v>
                </c:pt>
                <c:pt idx="274">
                  <c:v>39706</c:v>
                </c:pt>
                <c:pt idx="275">
                  <c:v>39703</c:v>
                </c:pt>
                <c:pt idx="276">
                  <c:v>39702</c:v>
                </c:pt>
                <c:pt idx="277">
                  <c:v>39701</c:v>
                </c:pt>
                <c:pt idx="278">
                  <c:v>39700</c:v>
                </c:pt>
                <c:pt idx="279">
                  <c:v>39699</c:v>
                </c:pt>
                <c:pt idx="280">
                  <c:v>39696</c:v>
                </c:pt>
                <c:pt idx="281">
                  <c:v>39695</c:v>
                </c:pt>
                <c:pt idx="282">
                  <c:v>39694</c:v>
                </c:pt>
                <c:pt idx="283">
                  <c:v>39693</c:v>
                </c:pt>
                <c:pt idx="284">
                  <c:v>39689</c:v>
                </c:pt>
                <c:pt idx="285">
                  <c:v>39688</c:v>
                </c:pt>
                <c:pt idx="286">
                  <c:v>39687</c:v>
                </c:pt>
                <c:pt idx="287">
                  <c:v>39686</c:v>
                </c:pt>
                <c:pt idx="288">
                  <c:v>39685</c:v>
                </c:pt>
                <c:pt idx="289">
                  <c:v>39682</c:v>
                </c:pt>
                <c:pt idx="290">
                  <c:v>39681</c:v>
                </c:pt>
                <c:pt idx="291">
                  <c:v>39680</c:v>
                </c:pt>
                <c:pt idx="292">
                  <c:v>39679</c:v>
                </c:pt>
                <c:pt idx="293">
                  <c:v>39678</c:v>
                </c:pt>
                <c:pt idx="294">
                  <c:v>39675</c:v>
                </c:pt>
                <c:pt idx="295">
                  <c:v>39674</c:v>
                </c:pt>
                <c:pt idx="296">
                  <c:v>39673</c:v>
                </c:pt>
                <c:pt idx="297">
                  <c:v>39672</c:v>
                </c:pt>
                <c:pt idx="298">
                  <c:v>39671</c:v>
                </c:pt>
                <c:pt idx="299">
                  <c:v>39668</c:v>
                </c:pt>
                <c:pt idx="300">
                  <c:v>39667</c:v>
                </c:pt>
                <c:pt idx="301">
                  <c:v>39666</c:v>
                </c:pt>
                <c:pt idx="302">
                  <c:v>39665</c:v>
                </c:pt>
                <c:pt idx="303">
                  <c:v>39664</c:v>
                </c:pt>
                <c:pt idx="304">
                  <c:v>39661</c:v>
                </c:pt>
                <c:pt idx="305">
                  <c:v>39660</c:v>
                </c:pt>
                <c:pt idx="306">
                  <c:v>39659</c:v>
                </c:pt>
                <c:pt idx="307">
                  <c:v>39658</c:v>
                </c:pt>
                <c:pt idx="308">
                  <c:v>39657</c:v>
                </c:pt>
                <c:pt idx="309">
                  <c:v>39654</c:v>
                </c:pt>
                <c:pt idx="310">
                  <c:v>39653</c:v>
                </c:pt>
                <c:pt idx="311">
                  <c:v>39652</c:v>
                </c:pt>
                <c:pt idx="312">
                  <c:v>39651</c:v>
                </c:pt>
                <c:pt idx="313">
                  <c:v>39650</c:v>
                </c:pt>
                <c:pt idx="314">
                  <c:v>39647</c:v>
                </c:pt>
                <c:pt idx="315">
                  <c:v>39646</c:v>
                </c:pt>
                <c:pt idx="316">
                  <c:v>39645</c:v>
                </c:pt>
                <c:pt idx="317">
                  <c:v>39644</c:v>
                </c:pt>
                <c:pt idx="318">
                  <c:v>39643</c:v>
                </c:pt>
                <c:pt idx="319">
                  <c:v>39640</c:v>
                </c:pt>
                <c:pt idx="320">
                  <c:v>39639</c:v>
                </c:pt>
                <c:pt idx="321">
                  <c:v>39638</c:v>
                </c:pt>
                <c:pt idx="322">
                  <c:v>39637</c:v>
                </c:pt>
                <c:pt idx="323">
                  <c:v>39636</c:v>
                </c:pt>
                <c:pt idx="324">
                  <c:v>39632</c:v>
                </c:pt>
                <c:pt idx="325">
                  <c:v>39631</c:v>
                </c:pt>
                <c:pt idx="326">
                  <c:v>39630</c:v>
                </c:pt>
                <c:pt idx="327">
                  <c:v>39629</c:v>
                </c:pt>
                <c:pt idx="328">
                  <c:v>39626</c:v>
                </c:pt>
                <c:pt idx="329">
                  <c:v>39625</c:v>
                </c:pt>
                <c:pt idx="330">
                  <c:v>39624</c:v>
                </c:pt>
                <c:pt idx="331">
                  <c:v>39623</c:v>
                </c:pt>
                <c:pt idx="332">
                  <c:v>39622</c:v>
                </c:pt>
                <c:pt idx="333">
                  <c:v>39619</c:v>
                </c:pt>
                <c:pt idx="334">
                  <c:v>39618</c:v>
                </c:pt>
                <c:pt idx="335">
                  <c:v>39617</c:v>
                </c:pt>
                <c:pt idx="336">
                  <c:v>39616</c:v>
                </c:pt>
                <c:pt idx="337">
                  <c:v>39615</c:v>
                </c:pt>
                <c:pt idx="338">
                  <c:v>39612</c:v>
                </c:pt>
                <c:pt idx="339">
                  <c:v>39611</c:v>
                </c:pt>
                <c:pt idx="340">
                  <c:v>39610</c:v>
                </c:pt>
                <c:pt idx="341">
                  <c:v>39609</c:v>
                </c:pt>
                <c:pt idx="342">
                  <c:v>39608</c:v>
                </c:pt>
                <c:pt idx="343">
                  <c:v>39605</c:v>
                </c:pt>
                <c:pt idx="344">
                  <c:v>39604</c:v>
                </c:pt>
                <c:pt idx="345">
                  <c:v>39603</c:v>
                </c:pt>
                <c:pt idx="346">
                  <c:v>39602</c:v>
                </c:pt>
                <c:pt idx="347">
                  <c:v>39601</c:v>
                </c:pt>
                <c:pt idx="348">
                  <c:v>39598</c:v>
                </c:pt>
                <c:pt idx="349">
                  <c:v>39597</c:v>
                </c:pt>
                <c:pt idx="350">
                  <c:v>39596</c:v>
                </c:pt>
                <c:pt idx="351">
                  <c:v>39595</c:v>
                </c:pt>
                <c:pt idx="352">
                  <c:v>39591</c:v>
                </c:pt>
                <c:pt idx="353">
                  <c:v>39590</c:v>
                </c:pt>
                <c:pt idx="354">
                  <c:v>39589</c:v>
                </c:pt>
                <c:pt idx="355">
                  <c:v>39588</c:v>
                </c:pt>
                <c:pt idx="356">
                  <c:v>39587</c:v>
                </c:pt>
                <c:pt idx="357">
                  <c:v>39584</c:v>
                </c:pt>
                <c:pt idx="358">
                  <c:v>39583</c:v>
                </c:pt>
                <c:pt idx="359">
                  <c:v>39582</c:v>
                </c:pt>
                <c:pt idx="360">
                  <c:v>39581</c:v>
                </c:pt>
                <c:pt idx="361">
                  <c:v>39580</c:v>
                </c:pt>
                <c:pt idx="362">
                  <c:v>39577</c:v>
                </c:pt>
                <c:pt idx="363">
                  <c:v>39576</c:v>
                </c:pt>
                <c:pt idx="364">
                  <c:v>39575</c:v>
                </c:pt>
                <c:pt idx="365">
                  <c:v>39574</c:v>
                </c:pt>
                <c:pt idx="366">
                  <c:v>39573</c:v>
                </c:pt>
                <c:pt idx="367">
                  <c:v>39570</c:v>
                </c:pt>
                <c:pt idx="368">
                  <c:v>39569</c:v>
                </c:pt>
                <c:pt idx="369">
                  <c:v>39568</c:v>
                </c:pt>
                <c:pt idx="370">
                  <c:v>39567</c:v>
                </c:pt>
                <c:pt idx="371">
                  <c:v>39566</c:v>
                </c:pt>
                <c:pt idx="372">
                  <c:v>39563</c:v>
                </c:pt>
                <c:pt idx="373">
                  <c:v>39562</c:v>
                </c:pt>
                <c:pt idx="374">
                  <c:v>39561</c:v>
                </c:pt>
                <c:pt idx="375">
                  <c:v>39560</c:v>
                </c:pt>
                <c:pt idx="376">
                  <c:v>39559</c:v>
                </c:pt>
                <c:pt idx="377">
                  <c:v>39556</c:v>
                </c:pt>
                <c:pt idx="378">
                  <c:v>39555</c:v>
                </c:pt>
                <c:pt idx="379">
                  <c:v>39554</c:v>
                </c:pt>
                <c:pt idx="380">
                  <c:v>39553</c:v>
                </c:pt>
                <c:pt idx="381">
                  <c:v>39552</c:v>
                </c:pt>
                <c:pt idx="382">
                  <c:v>39549</c:v>
                </c:pt>
                <c:pt idx="383">
                  <c:v>39548</c:v>
                </c:pt>
                <c:pt idx="384">
                  <c:v>39547</c:v>
                </c:pt>
                <c:pt idx="385">
                  <c:v>39546</c:v>
                </c:pt>
                <c:pt idx="386">
                  <c:v>39545</c:v>
                </c:pt>
                <c:pt idx="387">
                  <c:v>39542</c:v>
                </c:pt>
                <c:pt idx="388">
                  <c:v>39541</c:v>
                </c:pt>
                <c:pt idx="389">
                  <c:v>39540</c:v>
                </c:pt>
                <c:pt idx="390">
                  <c:v>39539</c:v>
                </c:pt>
                <c:pt idx="391">
                  <c:v>39538</c:v>
                </c:pt>
                <c:pt idx="392">
                  <c:v>39535</c:v>
                </c:pt>
                <c:pt idx="393">
                  <c:v>39534</c:v>
                </c:pt>
                <c:pt idx="394">
                  <c:v>39533</c:v>
                </c:pt>
                <c:pt idx="395">
                  <c:v>39532</c:v>
                </c:pt>
                <c:pt idx="396">
                  <c:v>39531</c:v>
                </c:pt>
                <c:pt idx="397">
                  <c:v>39527</c:v>
                </c:pt>
                <c:pt idx="398">
                  <c:v>39526</c:v>
                </c:pt>
                <c:pt idx="399">
                  <c:v>39525</c:v>
                </c:pt>
                <c:pt idx="400">
                  <c:v>39524</c:v>
                </c:pt>
                <c:pt idx="401">
                  <c:v>39521</c:v>
                </c:pt>
                <c:pt idx="402">
                  <c:v>39520</c:v>
                </c:pt>
                <c:pt idx="403">
                  <c:v>39519</c:v>
                </c:pt>
                <c:pt idx="404">
                  <c:v>39518</c:v>
                </c:pt>
                <c:pt idx="405">
                  <c:v>39517</c:v>
                </c:pt>
                <c:pt idx="406">
                  <c:v>39514</c:v>
                </c:pt>
                <c:pt idx="407">
                  <c:v>39513</c:v>
                </c:pt>
                <c:pt idx="408">
                  <c:v>39512</c:v>
                </c:pt>
                <c:pt idx="409">
                  <c:v>39511</c:v>
                </c:pt>
                <c:pt idx="410">
                  <c:v>39510</c:v>
                </c:pt>
                <c:pt idx="411">
                  <c:v>39507</c:v>
                </c:pt>
                <c:pt idx="412">
                  <c:v>39506</c:v>
                </c:pt>
                <c:pt idx="413">
                  <c:v>39505</c:v>
                </c:pt>
                <c:pt idx="414">
                  <c:v>39504</c:v>
                </c:pt>
                <c:pt idx="415">
                  <c:v>39503</c:v>
                </c:pt>
                <c:pt idx="416">
                  <c:v>39500</c:v>
                </c:pt>
                <c:pt idx="417">
                  <c:v>39499</c:v>
                </c:pt>
                <c:pt idx="418">
                  <c:v>39498</c:v>
                </c:pt>
                <c:pt idx="419">
                  <c:v>39497</c:v>
                </c:pt>
                <c:pt idx="420">
                  <c:v>39493</c:v>
                </c:pt>
                <c:pt idx="421">
                  <c:v>39492</c:v>
                </c:pt>
                <c:pt idx="422">
                  <c:v>39491</c:v>
                </c:pt>
                <c:pt idx="423">
                  <c:v>39490</c:v>
                </c:pt>
                <c:pt idx="424">
                  <c:v>39489</c:v>
                </c:pt>
                <c:pt idx="425">
                  <c:v>39486</c:v>
                </c:pt>
                <c:pt idx="426">
                  <c:v>39485</c:v>
                </c:pt>
                <c:pt idx="427">
                  <c:v>39484</c:v>
                </c:pt>
                <c:pt idx="428">
                  <c:v>39483</c:v>
                </c:pt>
                <c:pt idx="429">
                  <c:v>39482</c:v>
                </c:pt>
                <c:pt idx="430">
                  <c:v>39479</c:v>
                </c:pt>
                <c:pt idx="431">
                  <c:v>39478</c:v>
                </c:pt>
                <c:pt idx="432">
                  <c:v>39477</c:v>
                </c:pt>
                <c:pt idx="433">
                  <c:v>39476</c:v>
                </c:pt>
                <c:pt idx="434">
                  <c:v>39475</c:v>
                </c:pt>
                <c:pt idx="435">
                  <c:v>39472</c:v>
                </c:pt>
                <c:pt idx="436">
                  <c:v>39471</c:v>
                </c:pt>
                <c:pt idx="437">
                  <c:v>39470</c:v>
                </c:pt>
                <c:pt idx="438">
                  <c:v>39469</c:v>
                </c:pt>
                <c:pt idx="439">
                  <c:v>39465</c:v>
                </c:pt>
                <c:pt idx="440">
                  <c:v>39464</c:v>
                </c:pt>
                <c:pt idx="441">
                  <c:v>39463</c:v>
                </c:pt>
                <c:pt idx="442">
                  <c:v>39462</c:v>
                </c:pt>
                <c:pt idx="443">
                  <c:v>39461</c:v>
                </c:pt>
                <c:pt idx="444">
                  <c:v>39458</c:v>
                </c:pt>
                <c:pt idx="445">
                  <c:v>39457</c:v>
                </c:pt>
                <c:pt idx="446">
                  <c:v>39456</c:v>
                </c:pt>
                <c:pt idx="447">
                  <c:v>39455</c:v>
                </c:pt>
                <c:pt idx="448">
                  <c:v>39454</c:v>
                </c:pt>
                <c:pt idx="449">
                  <c:v>39451</c:v>
                </c:pt>
                <c:pt idx="450">
                  <c:v>39450</c:v>
                </c:pt>
                <c:pt idx="451">
                  <c:v>39449</c:v>
                </c:pt>
                <c:pt idx="452">
                  <c:v>39447</c:v>
                </c:pt>
                <c:pt idx="453">
                  <c:v>39444</c:v>
                </c:pt>
                <c:pt idx="454">
                  <c:v>39443</c:v>
                </c:pt>
                <c:pt idx="455">
                  <c:v>39442</c:v>
                </c:pt>
                <c:pt idx="456">
                  <c:v>39440</c:v>
                </c:pt>
                <c:pt idx="457">
                  <c:v>39437</c:v>
                </c:pt>
                <c:pt idx="458">
                  <c:v>39436</c:v>
                </c:pt>
                <c:pt idx="459">
                  <c:v>39435</c:v>
                </c:pt>
                <c:pt idx="460">
                  <c:v>39434</c:v>
                </c:pt>
                <c:pt idx="461">
                  <c:v>39433</c:v>
                </c:pt>
                <c:pt idx="462">
                  <c:v>39430</c:v>
                </c:pt>
                <c:pt idx="463">
                  <c:v>39429</c:v>
                </c:pt>
                <c:pt idx="464">
                  <c:v>39428</c:v>
                </c:pt>
                <c:pt idx="465">
                  <c:v>39427</c:v>
                </c:pt>
                <c:pt idx="466">
                  <c:v>39426</c:v>
                </c:pt>
                <c:pt idx="467">
                  <c:v>39423</c:v>
                </c:pt>
                <c:pt idx="468">
                  <c:v>39422</c:v>
                </c:pt>
                <c:pt idx="469">
                  <c:v>39421</c:v>
                </c:pt>
                <c:pt idx="470">
                  <c:v>39420</c:v>
                </c:pt>
                <c:pt idx="471">
                  <c:v>39419</c:v>
                </c:pt>
                <c:pt idx="472">
                  <c:v>39416</c:v>
                </c:pt>
                <c:pt idx="473">
                  <c:v>39415</c:v>
                </c:pt>
                <c:pt idx="474">
                  <c:v>39414</c:v>
                </c:pt>
                <c:pt idx="475">
                  <c:v>39413</c:v>
                </c:pt>
                <c:pt idx="476">
                  <c:v>39412</c:v>
                </c:pt>
                <c:pt idx="477">
                  <c:v>39409</c:v>
                </c:pt>
                <c:pt idx="478">
                  <c:v>39407</c:v>
                </c:pt>
                <c:pt idx="479">
                  <c:v>39406</c:v>
                </c:pt>
                <c:pt idx="480">
                  <c:v>39405</c:v>
                </c:pt>
                <c:pt idx="481">
                  <c:v>39402</c:v>
                </c:pt>
                <c:pt idx="482">
                  <c:v>39401</c:v>
                </c:pt>
                <c:pt idx="483">
                  <c:v>39400</c:v>
                </c:pt>
                <c:pt idx="484">
                  <c:v>39399</c:v>
                </c:pt>
                <c:pt idx="485">
                  <c:v>39398</c:v>
                </c:pt>
                <c:pt idx="486">
                  <c:v>39395</c:v>
                </c:pt>
                <c:pt idx="487">
                  <c:v>39394</c:v>
                </c:pt>
                <c:pt idx="488">
                  <c:v>39393</c:v>
                </c:pt>
                <c:pt idx="489">
                  <c:v>39392</c:v>
                </c:pt>
                <c:pt idx="490">
                  <c:v>39391</c:v>
                </c:pt>
                <c:pt idx="491">
                  <c:v>39388</c:v>
                </c:pt>
                <c:pt idx="492">
                  <c:v>39387</c:v>
                </c:pt>
                <c:pt idx="493">
                  <c:v>39386</c:v>
                </c:pt>
                <c:pt idx="494">
                  <c:v>39385</c:v>
                </c:pt>
                <c:pt idx="495">
                  <c:v>39384</c:v>
                </c:pt>
                <c:pt idx="496">
                  <c:v>39381</c:v>
                </c:pt>
                <c:pt idx="497">
                  <c:v>39380</c:v>
                </c:pt>
                <c:pt idx="498">
                  <c:v>39379</c:v>
                </c:pt>
                <c:pt idx="499">
                  <c:v>39378</c:v>
                </c:pt>
                <c:pt idx="500">
                  <c:v>39377</c:v>
                </c:pt>
                <c:pt idx="501">
                  <c:v>39374</c:v>
                </c:pt>
                <c:pt idx="502">
                  <c:v>39373</c:v>
                </c:pt>
                <c:pt idx="503">
                  <c:v>39372</c:v>
                </c:pt>
                <c:pt idx="504">
                  <c:v>39371</c:v>
                </c:pt>
                <c:pt idx="505">
                  <c:v>39370</c:v>
                </c:pt>
                <c:pt idx="506">
                  <c:v>39367</c:v>
                </c:pt>
                <c:pt idx="507">
                  <c:v>39366</c:v>
                </c:pt>
                <c:pt idx="508">
                  <c:v>39365</c:v>
                </c:pt>
                <c:pt idx="509">
                  <c:v>39364</c:v>
                </c:pt>
                <c:pt idx="510">
                  <c:v>39363</c:v>
                </c:pt>
                <c:pt idx="511">
                  <c:v>39360</c:v>
                </c:pt>
                <c:pt idx="512">
                  <c:v>39359</c:v>
                </c:pt>
                <c:pt idx="513">
                  <c:v>39358</c:v>
                </c:pt>
                <c:pt idx="514">
                  <c:v>39357</c:v>
                </c:pt>
                <c:pt idx="515">
                  <c:v>39356</c:v>
                </c:pt>
                <c:pt idx="516">
                  <c:v>39353</c:v>
                </c:pt>
                <c:pt idx="517">
                  <c:v>39352</c:v>
                </c:pt>
                <c:pt idx="518">
                  <c:v>39351</c:v>
                </c:pt>
                <c:pt idx="519">
                  <c:v>39350</c:v>
                </c:pt>
                <c:pt idx="520">
                  <c:v>39349</c:v>
                </c:pt>
                <c:pt idx="521">
                  <c:v>39346</c:v>
                </c:pt>
                <c:pt idx="522">
                  <c:v>39345</c:v>
                </c:pt>
                <c:pt idx="523">
                  <c:v>39344</c:v>
                </c:pt>
                <c:pt idx="524">
                  <c:v>39343</c:v>
                </c:pt>
                <c:pt idx="525">
                  <c:v>39342</c:v>
                </c:pt>
                <c:pt idx="526">
                  <c:v>39339</c:v>
                </c:pt>
                <c:pt idx="527">
                  <c:v>39338</c:v>
                </c:pt>
                <c:pt idx="528">
                  <c:v>39337</c:v>
                </c:pt>
                <c:pt idx="529">
                  <c:v>39336</c:v>
                </c:pt>
                <c:pt idx="530">
                  <c:v>39335</c:v>
                </c:pt>
                <c:pt idx="531">
                  <c:v>39332</c:v>
                </c:pt>
                <c:pt idx="532">
                  <c:v>39331</c:v>
                </c:pt>
                <c:pt idx="533">
                  <c:v>39330</c:v>
                </c:pt>
                <c:pt idx="534">
                  <c:v>39329</c:v>
                </c:pt>
                <c:pt idx="535">
                  <c:v>39325</c:v>
                </c:pt>
                <c:pt idx="536">
                  <c:v>39324</c:v>
                </c:pt>
                <c:pt idx="537">
                  <c:v>39323</c:v>
                </c:pt>
                <c:pt idx="538">
                  <c:v>39322</c:v>
                </c:pt>
                <c:pt idx="539">
                  <c:v>39321</c:v>
                </c:pt>
                <c:pt idx="540">
                  <c:v>39318</c:v>
                </c:pt>
                <c:pt idx="541">
                  <c:v>39317</c:v>
                </c:pt>
                <c:pt idx="542">
                  <c:v>39316</c:v>
                </c:pt>
                <c:pt idx="543">
                  <c:v>39315</c:v>
                </c:pt>
                <c:pt idx="544">
                  <c:v>39314</c:v>
                </c:pt>
                <c:pt idx="545">
                  <c:v>39311</c:v>
                </c:pt>
                <c:pt idx="546">
                  <c:v>39310</c:v>
                </c:pt>
                <c:pt idx="547">
                  <c:v>39309</c:v>
                </c:pt>
                <c:pt idx="548">
                  <c:v>39308</c:v>
                </c:pt>
                <c:pt idx="549">
                  <c:v>39307</c:v>
                </c:pt>
                <c:pt idx="550">
                  <c:v>39304</c:v>
                </c:pt>
                <c:pt idx="551">
                  <c:v>39303</c:v>
                </c:pt>
                <c:pt idx="552">
                  <c:v>39302</c:v>
                </c:pt>
                <c:pt idx="553">
                  <c:v>39301</c:v>
                </c:pt>
                <c:pt idx="554">
                  <c:v>39300</c:v>
                </c:pt>
                <c:pt idx="555">
                  <c:v>39297</c:v>
                </c:pt>
                <c:pt idx="556">
                  <c:v>39296</c:v>
                </c:pt>
                <c:pt idx="557">
                  <c:v>39295</c:v>
                </c:pt>
                <c:pt idx="558">
                  <c:v>39294</c:v>
                </c:pt>
                <c:pt idx="559">
                  <c:v>39293</c:v>
                </c:pt>
                <c:pt idx="560">
                  <c:v>39290</c:v>
                </c:pt>
                <c:pt idx="561">
                  <c:v>39289</c:v>
                </c:pt>
                <c:pt idx="562">
                  <c:v>39288</c:v>
                </c:pt>
                <c:pt idx="563">
                  <c:v>39287</c:v>
                </c:pt>
                <c:pt idx="564">
                  <c:v>39286</c:v>
                </c:pt>
                <c:pt idx="565">
                  <c:v>39283</c:v>
                </c:pt>
                <c:pt idx="566">
                  <c:v>39282</c:v>
                </c:pt>
                <c:pt idx="567">
                  <c:v>39281</c:v>
                </c:pt>
                <c:pt idx="568">
                  <c:v>39280</c:v>
                </c:pt>
                <c:pt idx="569">
                  <c:v>39279</c:v>
                </c:pt>
                <c:pt idx="570">
                  <c:v>39276</c:v>
                </c:pt>
                <c:pt idx="571">
                  <c:v>39275</c:v>
                </c:pt>
                <c:pt idx="572">
                  <c:v>39274</c:v>
                </c:pt>
                <c:pt idx="573">
                  <c:v>39273</c:v>
                </c:pt>
                <c:pt idx="574">
                  <c:v>39272</c:v>
                </c:pt>
                <c:pt idx="575">
                  <c:v>39269</c:v>
                </c:pt>
                <c:pt idx="576">
                  <c:v>39268</c:v>
                </c:pt>
                <c:pt idx="577">
                  <c:v>39266</c:v>
                </c:pt>
                <c:pt idx="578">
                  <c:v>39265</c:v>
                </c:pt>
                <c:pt idx="579">
                  <c:v>39262</c:v>
                </c:pt>
                <c:pt idx="580">
                  <c:v>39261</c:v>
                </c:pt>
                <c:pt idx="581">
                  <c:v>39260</c:v>
                </c:pt>
                <c:pt idx="582">
                  <c:v>39259</c:v>
                </c:pt>
                <c:pt idx="583">
                  <c:v>39258</c:v>
                </c:pt>
                <c:pt idx="584">
                  <c:v>39255</c:v>
                </c:pt>
                <c:pt idx="585">
                  <c:v>39254</c:v>
                </c:pt>
                <c:pt idx="586">
                  <c:v>39253</c:v>
                </c:pt>
                <c:pt idx="587">
                  <c:v>39252</c:v>
                </c:pt>
                <c:pt idx="588">
                  <c:v>39251</c:v>
                </c:pt>
                <c:pt idx="589">
                  <c:v>39248</c:v>
                </c:pt>
                <c:pt idx="590">
                  <c:v>39247</c:v>
                </c:pt>
                <c:pt idx="591">
                  <c:v>39246</c:v>
                </c:pt>
                <c:pt idx="592">
                  <c:v>39245</c:v>
                </c:pt>
                <c:pt idx="593">
                  <c:v>39244</c:v>
                </c:pt>
                <c:pt idx="594">
                  <c:v>39241</c:v>
                </c:pt>
                <c:pt idx="595">
                  <c:v>39240</c:v>
                </c:pt>
                <c:pt idx="596">
                  <c:v>39239</c:v>
                </c:pt>
                <c:pt idx="597">
                  <c:v>39238</c:v>
                </c:pt>
                <c:pt idx="598">
                  <c:v>39237</c:v>
                </c:pt>
                <c:pt idx="599">
                  <c:v>39234</c:v>
                </c:pt>
                <c:pt idx="600">
                  <c:v>39233</c:v>
                </c:pt>
                <c:pt idx="601">
                  <c:v>39232</c:v>
                </c:pt>
                <c:pt idx="602">
                  <c:v>39231</c:v>
                </c:pt>
                <c:pt idx="603">
                  <c:v>39227</c:v>
                </c:pt>
                <c:pt idx="604">
                  <c:v>39226</c:v>
                </c:pt>
                <c:pt idx="605">
                  <c:v>39225</c:v>
                </c:pt>
                <c:pt idx="606">
                  <c:v>39224</c:v>
                </c:pt>
                <c:pt idx="607">
                  <c:v>39223</c:v>
                </c:pt>
                <c:pt idx="608">
                  <c:v>39220</c:v>
                </c:pt>
                <c:pt idx="609">
                  <c:v>39219</c:v>
                </c:pt>
                <c:pt idx="610">
                  <c:v>39218</c:v>
                </c:pt>
                <c:pt idx="611">
                  <c:v>39217</c:v>
                </c:pt>
                <c:pt idx="612">
                  <c:v>39216</c:v>
                </c:pt>
                <c:pt idx="613">
                  <c:v>39213</c:v>
                </c:pt>
                <c:pt idx="614">
                  <c:v>39212</c:v>
                </c:pt>
                <c:pt idx="615">
                  <c:v>39211</c:v>
                </c:pt>
                <c:pt idx="616">
                  <c:v>39210</c:v>
                </c:pt>
                <c:pt idx="617">
                  <c:v>39209</c:v>
                </c:pt>
                <c:pt idx="618">
                  <c:v>39206</c:v>
                </c:pt>
                <c:pt idx="619">
                  <c:v>39205</c:v>
                </c:pt>
                <c:pt idx="620">
                  <c:v>39204</c:v>
                </c:pt>
                <c:pt idx="621">
                  <c:v>39203</c:v>
                </c:pt>
                <c:pt idx="622">
                  <c:v>39202</c:v>
                </c:pt>
                <c:pt idx="623">
                  <c:v>39199</c:v>
                </c:pt>
                <c:pt idx="624">
                  <c:v>39198</c:v>
                </c:pt>
                <c:pt idx="625">
                  <c:v>39197</c:v>
                </c:pt>
                <c:pt idx="626">
                  <c:v>39196</c:v>
                </c:pt>
                <c:pt idx="627">
                  <c:v>39195</c:v>
                </c:pt>
                <c:pt idx="628">
                  <c:v>39192</c:v>
                </c:pt>
                <c:pt idx="629">
                  <c:v>39191</c:v>
                </c:pt>
                <c:pt idx="630">
                  <c:v>39190</c:v>
                </c:pt>
                <c:pt idx="631">
                  <c:v>39189</c:v>
                </c:pt>
                <c:pt idx="632">
                  <c:v>39188</c:v>
                </c:pt>
                <c:pt idx="633">
                  <c:v>39185</c:v>
                </c:pt>
                <c:pt idx="634">
                  <c:v>39184</c:v>
                </c:pt>
                <c:pt idx="635">
                  <c:v>39183</c:v>
                </c:pt>
                <c:pt idx="636">
                  <c:v>39182</c:v>
                </c:pt>
                <c:pt idx="637">
                  <c:v>39181</c:v>
                </c:pt>
                <c:pt idx="638">
                  <c:v>39177</c:v>
                </c:pt>
                <c:pt idx="639">
                  <c:v>39176</c:v>
                </c:pt>
                <c:pt idx="640">
                  <c:v>39175</c:v>
                </c:pt>
                <c:pt idx="641">
                  <c:v>39174</c:v>
                </c:pt>
                <c:pt idx="642">
                  <c:v>39171</c:v>
                </c:pt>
                <c:pt idx="643">
                  <c:v>39170</c:v>
                </c:pt>
                <c:pt idx="644">
                  <c:v>39169</c:v>
                </c:pt>
                <c:pt idx="645">
                  <c:v>39168</c:v>
                </c:pt>
                <c:pt idx="646">
                  <c:v>39167</c:v>
                </c:pt>
                <c:pt idx="647">
                  <c:v>39164</c:v>
                </c:pt>
                <c:pt idx="648">
                  <c:v>39163</c:v>
                </c:pt>
                <c:pt idx="649">
                  <c:v>39162</c:v>
                </c:pt>
                <c:pt idx="650">
                  <c:v>39161</c:v>
                </c:pt>
                <c:pt idx="651">
                  <c:v>39160</c:v>
                </c:pt>
                <c:pt idx="652">
                  <c:v>39157</c:v>
                </c:pt>
                <c:pt idx="653">
                  <c:v>39156</c:v>
                </c:pt>
                <c:pt idx="654">
                  <c:v>39155</c:v>
                </c:pt>
                <c:pt idx="655">
                  <c:v>39154</c:v>
                </c:pt>
                <c:pt idx="656">
                  <c:v>39153</c:v>
                </c:pt>
                <c:pt idx="657">
                  <c:v>39150</c:v>
                </c:pt>
                <c:pt idx="658">
                  <c:v>39149</c:v>
                </c:pt>
                <c:pt idx="659">
                  <c:v>39148</c:v>
                </c:pt>
                <c:pt idx="660">
                  <c:v>39147</c:v>
                </c:pt>
                <c:pt idx="661">
                  <c:v>39146</c:v>
                </c:pt>
                <c:pt idx="662">
                  <c:v>39143</c:v>
                </c:pt>
                <c:pt idx="663">
                  <c:v>39142</c:v>
                </c:pt>
                <c:pt idx="664">
                  <c:v>39141</c:v>
                </c:pt>
                <c:pt idx="665">
                  <c:v>39140</c:v>
                </c:pt>
                <c:pt idx="666">
                  <c:v>39139</c:v>
                </c:pt>
                <c:pt idx="667">
                  <c:v>39136</c:v>
                </c:pt>
                <c:pt idx="668">
                  <c:v>39135</c:v>
                </c:pt>
                <c:pt idx="669">
                  <c:v>39134</c:v>
                </c:pt>
                <c:pt idx="670">
                  <c:v>39133</c:v>
                </c:pt>
                <c:pt idx="671">
                  <c:v>39129</c:v>
                </c:pt>
                <c:pt idx="672">
                  <c:v>39128</c:v>
                </c:pt>
                <c:pt idx="673">
                  <c:v>39127</c:v>
                </c:pt>
                <c:pt idx="674">
                  <c:v>39126</c:v>
                </c:pt>
                <c:pt idx="675">
                  <c:v>39125</c:v>
                </c:pt>
                <c:pt idx="676">
                  <c:v>39122</c:v>
                </c:pt>
                <c:pt idx="677">
                  <c:v>39121</c:v>
                </c:pt>
                <c:pt idx="678">
                  <c:v>39120</c:v>
                </c:pt>
                <c:pt idx="679">
                  <c:v>39119</c:v>
                </c:pt>
                <c:pt idx="680">
                  <c:v>39118</c:v>
                </c:pt>
                <c:pt idx="681">
                  <c:v>39115</c:v>
                </c:pt>
                <c:pt idx="682">
                  <c:v>39114</c:v>
                </c:pt>
                <c:pt idx="683">
                  <c:v>39113</c:v>
                </c:pt>
                <c:pt idx="684">
                  <c:v>39112</c:v>
                </c:pt>
                <c:pt idx="685">
                  <c:v>39111</c:v>
                </c:pt>
                <c:pt idx="686">
                  <c:v>39108</c:v>
                </c:pt>
                <c:pt idx="687">
                  <c:v>39107</c:v>
                </c:pt>
                <c:pt idx="688">
                  <c:v>39106</c:v>
                </c:pt>
                <c:pt idx="689">
                  <c:v>39105</c:v>
                </c:pt>
                <c:pt idx="690">
                  <c:v>39104</c:v>
                </c:pt>
                <c:pt idx="691">
                  <c:v>39101</c:v>
                </c:pt>
                <c:pt idx="692">
                  <c:v>39100</c:v>
                </c:pt>
                <c:pt idx="693">
                  <c:v>39099</c:v>
                </c:pt>
                <c:pt idx="694">
                  <c:v>39098</c:v>
                </c:pt>
                <c:pt idx="695">
                  <c:v>39094</c:v>
                </c:pt>
                <c:pt idx="696">
                  <c:v>39093</c:v>
                </c:pt>
                <c:pt idx="697">
                  <c:v>39092</c:v>
                </c:pt>
                <c:pt idx="698">
                  <c:v>39091</c:v>
                </c:pt>
                <c:pt idx="699">
                  <c:v>39090</c:v>
                </c:pt>
                <c:pt idx="700">
                  <c:v>39087</c:v>
                </c:pt>
                <c:pt idx="701">
                  <c:v>39086</c:v>
                </c:pt>
                <c:pt idx="702">
                  <c:v>39085</c:v>
                </c:pt>
                <c:pt idx="703">
                  <c:v>39080</c:v>
                </c:pt>
                <c:pt idx="704">
                  <c:v>39079</c:v>
                </c:pt>
                <c:pt idx="705">
                  <c:v>39078</c:v>
                </c:pt>
                <c:pt idx="706">
                  <c:v>39077</c:v>
                </c:pt>
                <c:pt idx="707">
                  <c:v>39073</c:v>
                </c:pt>
                <c:pt idx="708">
                  <c:v>39072</c:v>
                </c:pt>
                <c:pt idx="709">
                  <c:v>39071</c:v>
                </c:pt>
                <c:pt idx="710">
                  <c:v>39070</c:v>
                </c:pt>
                <c:pt idx="711">
                  <c:v>39069</c:v>
                </c:pt>
                <c:pt idx="712">
                  <c:v>39066</c:v>
                </c:pt>
                <c:pt idx="713">
                  <c:v>39065</c:v>
                </c:pt>
                <c:pt idx="714">
                  <c:v>39064</c:v>
                </c:pt>
                <c:pt idx="715">
                  <c:v>39063</c:v>
                </c:pt>
                <c:pt idx="716">
                  <c:v>39062</c:v>
                </c:pt>
                <c:pt idx="717">
                  <c:v>39059</c:v>
                </c:pt>
                <c:pt idx="718">
                  <c:v>39058</c:v>
                </c:pt>
                <c:pt idx="719">
                  <c:v>39057</c:v>
                </c:pt>
                <c:pt idx="720">
                  <c:v>39056</c:v>
                </c:pt>
                <c:pt idx="721">
                  <c:v>39055</c:v>
                </c:pt>
                <c:pt idx="722">
                  <c:v>39052</c:v>
                </c:pt>
                <c:pt idx="723">
                  <c:v>39051</c:v>
                </c:pt>
                <c:pt idx="724">
                  <c:v>39050</c:v>
                </c:pt>
                <c:pt idx="725">
                  <c:v>39049</c:v>
                </c:pt>
                <c:pt idx="726">
                  <c:v>39048</c:v>
                </c:pt>
                <c:pt idx="727">
                  <c:v>39045</c:v>
                </c:pt>
                <c:pt idx="728">
                  <c:v>39043</c:v>
                </c:pt>
                <c:pt idx="729">
                  <c:v>39042</c:v>
                </c:pt>
                <c:pt idx="730">
                  <c:v>39041</c:v>
                </c:pt>
                <c:pt idx="731">
                  <c:v>39038</c:v>
                </c:pt>
                <c:pt idx="732">
                  <c:v>39037</c:v>
                </c:pt>
                <c:pt idx="733">
                  <c:v>39036</c:v>
                </c:pt>
                <c:pt idx="734">
                  <c:v>39035</c:v>
                </c:pt>
                <c:pt idx="735">
                  <c:v>39034</c:v>
                </c:pt>
                <c:pt idx="736">
                  <c:v>39031</c:v>
                </c:pt>
                <c:pt idx="737">
                  <c:v>39030</c:v>
                </c:pt>
                <c:pt idx="738">
                  <c:v>39029</c:v>
                </c:pt>
                <c:pt idx="739">
                  <c:v>39028</c:v>
                </c:pt>
                <c:pt idx="740">
                  <c:v>39027</c:v>
                </c:pt>
                <c:pt idx="741">
                  <c:v>39024</c:v>
                </c:pt>
                <c:pt idx="742">
                  <c:v>39023</c:v>
                </c:pt>
                <c:pt idx="743">
                  <c:v>39022</c:v>
                </c:pt>
                <c:pt idx="744">
                  <c:v>39021</c:v>
                </c:pt>
                <c:pt idx="745">
                  <c:v>39020</c:v>
                </c:pt>
                <c:pt idx="746">
                  <c:v>39017</c:v>
                </c:pt>
                <c:pt idx="747">
                  <c:v>39016</c:v>
                </c:pt>
                <c:pt idx="748">
                  <c:v>39015</c:v>
                </c:pt>
                <c:pt idx="749">
                  <c:v>39014</c:v>
                </c:pt>
                <c:pt idx="750">
                  <c:v>39013</c:v>
                </c:pt>
                <c:pt idx="751">
                  <c:v>39010</c:v>
                </c:pt>
                <c:pt idx="752">
                  <c:v>39009</c:v>
                </c:pt>
                <c:pt idx="753">
                  <c:v>39008</c:v>
                </c:pt>
                <c:pt idx="754">
                  <c:v>39007</c:v>
                </c:pt>
                <c:pt idx="755">
                  <c:v>39006</c:v>
                </c:pt>
                <c:pt idx="756">
                  <c:v>39003</c:v>
                </c:pt>
                <c:pt idx="757">
                  <c:v>39002</c:v>
                </c:pt>
                <c:pt idx="758">
                  <c:v>39001</c:v>
                </c:pt>
                <c:pt idx="759">
                  <c:v>39000</c:v>
                </c:pt>
                <c:pt idx="760">
                  <c:v>38999</c:v>
                </c:pt>
                <c:pt idx="761">
                  <c:v>38996</c:v>
                </c:pt>
                <c:pt idx="762">
                  <c:v>38995</c:v>
                </c:pt>
                <c:pt idx="763">
                  <c:v>38994</c:v>
                </c:pt>
                <c:pt idx="764">
                  <c:v>38993</c:v>
                </c:pt>
                <c:pt idx="765">
                  <c:v>38992</c:v>
                </c:pt>
                <c:pt idx="766">
                  <c:v>38989</c:v>
                </c:pt>
                <c:pt idx="767">
                  <c:v>38988</c:v>
                </c:pt>
                <c:pt idx="768">
                  <c:v>38987</c:v>
                </c:pt>
                <c:pt idx="769">
                  <c:v>38986</c:v>
                </c:pt>
                <c:pt idx="770">
                  <c:v>38985</c:v>
                </c:pt>
                <c:pt idx="771">
                  <c:v>38982</c:v>
                </c:pt>
                <c:pt idx="772">
                  <c:v>38981</c:v>
                </c:pt>
                <c:pt idx="773">
                  <c:v>38980</c:v>
                </c:pt>
                <c:pt idx="774">
                  <c:v>38979</c:v>
                </c:pt>
                <c:pt idx="775">
                  <c:v>38978</c:v>
                </c:pt>
                <c:pt idx="776">
                  <c:v>38975</c:v>
                </c:pt>
                <c:pt idx="777">
                  <c:v>38974</c:v>
                </c:pt>
                <c:pt idx="778">
                  <c:v>38973</c:v>
                </c:pt>
                <c:pt idx="779">
                  <c:v>38972</c:v>
                </c:pt>
                <c:pt idx="780">
                  <c:v>38971</c:v>
                </c:pt>
                <c:pt idx="781">
                  <c:v>38968</c:v>
                </c:pt>
                <c:pt idx="782">
                  <c:v>38967</c:v>
                </c:pt>
                <c:pt idx="783">
                  <c:v>38966</c:v>
                </c:pt>
                <c:pt idx="784">
                  <c:v>38965</c:v>
                </c:pt>
                <c:pt idx="785">
                  <c:v>38961</c:v>
                </c:pt>
                <c:pt idx="786">
                  <c:v>38960</c:v>
                </c:pt>
                <c:pt idx="787">
                  <c:v>38959</c:v>
                </c:pt>
                <c:pt idx="788">
                  <c:v>38958</c:v>
                </c:pt>
                <c:pt idx="789">
                  <c:v>38957</c:v>
                </c:pt>
                <c:pt idx="790">
                  <c:v>38954</c:v>
                </c:pt>
                <c:pt idx="791">
                  <c:v>38953</c:v>
                </c:pt>
                <c:pt idx="792">
                  <c:v>38952</c:v>
                </c:pt>
                <c:pt idx="793">
                  <c:v>38951</c:v>
                </c:pt>
                <c:pt idx="794">
                  <c:v>38950</c:v>
                </c:pt>
                <c:pt idx="795">
                  <c:v>38947</c:v>
                </c:pt>
                <c:pt idx="796">
                  <c:v>38946</c:v>
                </c:pt>
                <c:pt idx="797">
                  <c:v>38945</c:v>
                </c:pt>
                <c:pt idx="798">
                  <c:v>38944</c:v>
                </c:pt>
                <c:pt idx="799">
                  <c:v>38943</c:v>
                </c:pt>
                <c:pt idx="800">
                  <c:v>38940</c:v>
                </c:pt>
                <c:pt idx="801">
                  <c:v>38939</c:v>
                </c:pt>
                <c:pt idx="802">
                  <c:v>38938</c:v>
                </c:pt>
                <c:pt idx="803">
                  <c:v>38937</c:v>
                </c:pt>
                <c:pt idx="804">
                  <c:v>38936</c:v>
                </c:pt>
                <c:pt idx="805">
                  <c:v>38933</c:v>
                </c:pt>
                <c:pt idx="806">
                  <c:v>38932</c:v>
                </c:pt>
                <c:pt idx="807">
                  <c:v>38931</c:v>
                </c:pt>
                <c:pt idx="808">
                  <c:v>38930</c:v>
                </c:pt>
                <c:pt idx="809">
                  <c:v>38929</c:v>
                </c:pt>
                <c:pt idx="810">
                  <c:v>38926</c:v>
                </c:pt>
                <c:pt idx="811">
                  <c:v>38925</c:v>
                </c:pt>
                <c:pt idx="812">
                  <c:v>38924</c:v>
                </c:pt>
                <c:pt idx="813">
                  <c:v>38923</c:v>
                </c:pt>
                <c:pt idx="814">
                  <c:v>38922</c:v>
                </c:pt>
                <c:pt idx="815">
                  <c:v>38919</c:v>
                </c:pt>
                <c:pt idx="816">
                  <c:v>38918</c:v>
                </c:pt>
                <c:pt idx="817">
                  <c:v>38917</c:v>
                </c:pt>
                <c:pt idx="818">
                  <c:v>38916</c:v>
                </c:pt>
                <c:pt idx="819">
                  <c:v>38915</c:v>
                </c:pt>
                <c:pt idx="820">
                  <c:v>38912</c:v>
                </c:pt>
                <c:pt idx="821">
                  <c:v>38911</c:v>
                </c:pt>
                <c:pt idx="822">
                  <c:v>38910</c:v>
                </c:pt>
                <c:pt idx="823">
                  <c:v>38909</c:v>
                </c:pt>
                <c:pt idx="824">
                  <c:v>38908</c:v>
                </c:pt>
                <c:pt idx="825">
                  <c:v>38905</c:v>
                </c:pt>
                <c:pt idx="826">
                  <c:v>38904</c:v>
                </c:pt>
                <c:pt idx="827">
                  <c:v>38903</c:v>
                </c:pt>
                <c:pt idx="828">
                  <c:v>38901</c:v>
                </c:pt>
                <c:pt idx="829">
                  <c:v>38898</c:v>
                </c:pt>
                <c:pt idx="830">
                  <c:v>38897</c:v>
                </c:pt>
                <c:pt idx="831">
                  <c:v>38896</c:v>
                </c:pt>
                <c:pt idx="832">
                  <c:v>38895</c:v>
                </c:pt>
                <c:pt idx="833">
                  <c:v>38894</c:v>
                </c:pt>
                <c:pt idx="834">
                  <c:v>38891</c:v>
                </c:pt>
                <c:pt idx="835">
                  <c:v>38890</c:v>
                </c:pt>
                <c:pt idx="836">
                  <c:v>38889</c:v>
                </c:pt>
                <c:pt idx="837">
                  <c:v>38888</c:v>
                </c:pt>
                <c:pt idx="838">
                  <c:v>38887</c:v>
                </c:pt>
                <c:pt idx="839">
                  <c:v>38884</c:v>
                </c:pt>
                <c:pt idx="840">
                  <c:v>38883</c:v>
                </c:pt>
                <c:pt idx="841">
                  <c:v>38882</c:v>
                </c:pt>
                <c:pt idx="842">
                  <c:v>38881</c:v>
                </c:pt>
                <c:pt idx="843">
                  <c:v>38880</c:v>
                </c:pt>
                <c:pt idx="844">
                  <c:v>38877</c:v>
                </c:pt>
                <c:pt idx="845">
                  <c:v>38876</c:v>
                </c:pt>
                <c:pt idx="846">
                  <c:v>38875</c:v>
                </c:pt>
                <c:pt idx="847">
                  <c:v>38874</c:v>
                </c:pt>
                <c:pt idx="848">
                  <c:v>38873</c:v>
                </c:pt>
                <c:pt idx="849">
                  <c:v>38870</c:v>
                </c:pt>
                <c:pt idx="850">
                  <c:v>38869</c:v>
                </c:pt>
                <c:pt idx="851">
                  <c:v>38868</c:v>
                </c:pt>
                <c:pt idx="852">
                  <c:v>38867</c:v>
                </c:pt>
                <c:pt idx="853">
                  <c:v>38863</c:v>
                </c:pt>
                <c:pt idx="854">
                  <c:v>38862</c:v>
                </c:pt>
                <c:pt idx="855">
                  <c:v>38861</c:v>
                </c:pt>
                <c:pt idx="856">
                  <c:v>38860</c:v>
                </c:pt>
                <c:pt idx="857">
                  <c:v>38859</c:v>
                </c:pt>
                <c:pt idx="858">
                  <c:v>38856</c:v>
                </c:pt>
                <c:pt idx="859">
                  <c:v>38855</c:v>
                </c:pt>
                <c:pt idx="860">
                  <c:v>38854</c:v>
                </c:pt>
                <c:pt idx="861">
                  <c:v>38853</c:v>
                </c:pt>
                <c:pt idx="862">
                  <c:v>38852</c:v>
                </c:pt>
                <c:pt idx="863">
                  <c:v>38849</c:v>
                </c:pt>
                <c:pt idx="864">
                  <c:v>38848</c:v>
                </c:pt>
                <c:pt idx="865">
                  <c:v>38847</c:v>
                </c:pt>
                <c:pt idx="866">
                  <c:v>38846</c:v>
                </c:pt>
                <c:pt idx="867">
                  <c:v>38845</c:v>
                </c:pt>
                <c:pt idx="868">
                  <c:v>38842</c:v>
                </c:pt>
                <c:pt idx="869">
                  <c:v>38841</c:v>
                </c:pt>
                <c:pt idx="870">
                  <c:v>38840</c:v>
                </c:pt>
                <c:pt idx="871">
                  <c:v>38839</c:v>
                </c:pt>
                <c:pt idx="872">
                  <c:v>38838</c:v>
                </c:pt>
                <c:pt idx="873">
                  <c:v>38835</c:v>
                </c:pt>
                <c:pt idx="874">
                  <c:v>38834</c:v>
                </c:pt>
                <c:pt idx="875">
                  <c:v>38833</c:v>
                </c:pt>
                <c:pt idx="876">
                  <c:v>38832</c:v>
                </c:pt>
                <c:pt idx="877">
                  <c:v>38831</c:v>
                </c:pt>
                <c:pt idx="878">
                  <c:v>38828</c:v>
                </c:pt>
                <c:pt idx="879">
                  <c:v>38827</c:v>
                </c:pt>
                <c:pt idx="880">
                  <c:v>38826</c:v>
                </c:pt>
                <c:pt idx="881">
                  <c:v>38825</c:v>
                </c:pt>
                <c:pt idx="882">
                  <c:v>38824</c:v>
                </c:pt>
                <c:pt idx="883">
                  <c:v>38820</c:v>
                </c:pt>
                <c:pt idx="884">
                  <c:v>38819</c:v>
                </c:pt>
                <c:pt idx="885">
                  <c:v>38818</c:v>
                </c:pt>
                <c:pt idx="886">
                  <c:v>38817</c:v>
                </c:pt>
                <c:pt idx="887">
                  <c:v>38814</c:v>
                </c:pt>
                <c:pt idx="888">
                  <c:v>38813</c:v>
                </c:pt>
                <c:pt idx="889">
                  <c:v>38812</c:v>
                </c:pt>
                <c:pt idx="890">
                  <c:v>38811</c:v>
                </c:pt>
                <c:pt idx="891">
                  <c:v>38810</c:v>
                </c:pt>
                <c:pt idx="892">
                  <c:v>38807</c:v>
                </c:pt>
                <c:pt idx="893">
                  <c:v>38806</c:v>
                </c:pt>
                <c:pt idx="894">
                  <c:v>38805</c:v>
                </c:pt>
                <c:pt idx="895">
                  <c:v>38804</c:v>
                </c:pt>
                <c:pt idx="896">
                  <c:v>38803</c:v>
                </c:pt>
                <c:pt idx="897">
                  <c:v>38800</c:v>
                </c:pt>
                <c:pt idx="898">
                  <c:v>38799</c:v>
                </c:pt>
                <c:pt idx="899">
                  <c:v>38798</c:v>
                </c:pt>
                <c:pt idx="900">
                  <c:v>38797</c:v>
                </c:pt>
                <c:pt idx="901">
                  <c:v>38796</c:v>
                </c:pt>
                <c:pt idx="902">
                  <c:v>38793</c:v>
                </c:pt>
                <c:pt idx="903">
                  <c:v>38792</c:v>
                </c:pt>
                <c:pt idx="904">
                  <c:v>38791</c:v>
                </c:pt>
                <c:pt idx="905">
                  <c:v>38790</c:v>
                </c:pt>
                <c:pt idx="906">
                  <c:v>38789</c:v>
                </c:pt>
                <c:pt idx="907">
                  <c:v>38786</c:v>
                </c:pt>
                <c:pt idx="908">
                  <c:v>38785</c:v>
                </c:pt>
                <c:pt idx="909">
                  <c:v>38784</c:v>
                </c:pt>
                <c:pt idx="910">
                  <c:v>38783</c:v>
                </c:pt>
                <c:pt idx="911">
                  <c:v>38782</c:v>
                </c:pt>
                <c:pt idx="912">
                  <c:v>38779</c:v>
                </c:pt>
                <c:pt idx="913">
                  <c:v>38778</c:v>
                </c:pt>
                <c:pt idx="914">
                  <c:v>38777</c:v>
                </c:pt>
                <c:pt idx="915">
                  <c:v>38776</c:v>
                </c:pt>
                <c:pt idx="916">
                  <c:v>38775</c:v>
                </c:pt>
                <c:pt idx="917">
                  <c:v>38772</c:v>
                </c:pt>
                <c:pt idx="918">
                  <c:v>38771</c:v>
                </c:pt>
                <c:pt idx="919">
                  <c:v>38770</c:v>
                </c:pt>
                <c:pt idx="920">
                  <c:v>38769</c:v>
                </c:pt>
                <c:pt idx="921">
                  <c:v>38765</c:v>
                </c:pt>
                <c:pt idx="922">
                  <c:v>38764</c:v>
                </c:pt>
                <c:pt idx="923">
                  <c:v>38763</c:v>
                </c:pt>
                <c:pt idx="924">
                  <c:v>38762</c:v>
                </c:pt>
                <c:pt idx="925">
                  <c:v>38761</c:v>
                </c:pt>
                <c:pt idx="926">
                  <c:v>38758</c:v>
                </c:pt>
                <c:pt idx="927">
                  <c:v>38757</c:v>
                </c:pt>
                <c:pt idx="928">
                  <c:v>38756</c:v>
                </c:pt>
                <c:pt idx="929">
                  <c:v>38755</c:v>
                </c:pt>
                <c:pt idx="930">
                  <c:v>38754</c:v>
                </c:pt>
                <c:pt idx="931">
                  <c:v>38751</c:v>
                </c:pt>
                <c:pt idx="932">
                  <c:v>38750</c:v>
                </c:pt>
                <c:pt idx="933">
                  <c:v>38749</c:v>
                </c:pt>
                <c:pt idx="934">
                  <c:v>38748</c:v>
                </c:pt>
                <c:pt idx="935">
                  <c:v>38747</c:v>
                </c:pt>
                <c:pt idx="936">
                  <c:v>38744</c:v>
                </c:pt>
                <c:pt idx="937">
                  <c:v>38743</c:v>
                </c:pt>
                <c:pt idx="938">
                  <c:v>38742</c:v>
                </c:pt>
                <c:pt idx="939">
                  <c:v>38741</c:v>
                </c:pt>
                <c:pt idx="940">
                  <c:v>38740</c:v>
                </c:pt>
                <c:pt idx="941">
                  <c:v>38737</c:v>
                </c:pt>
                <c:pt idx="942">
                  <c:v>38736</c:v>
                </c:pt>
                <c:pt idx="943">
                  <c:v>38735</c:v>
                </c:pt>
                <c:pt idx="944">
                  <c:v>38734</c:v>
                </c:pt>
                <c:pt idx="945">
                  <c:v>38730</c:v>
                </c:pt>
                <c:pt idx="946">
                  <c:v>38729</c:v>
                </c:pt>
                <c:pt idx="947">
                  <c:v>38728</c:v>
                </c:pt>
                <c:pt idx="948">
                  <c:v>38727</c:v>
                </c:pt>
                <c:pt idx="949">
                  <c:v>38726</c:v>
                </c:pt>
                <c:pt idx="950">
                  <c:v>38723</c:v>
                </c:pt>
                <c:pt idx="951">
                  <c:v>38722</c:v>
                </c:pt>
                <c:pt idx="952">
                  <c:v>38721</c:v>
                </c:pt>
                <c:pt idx="953">
                  <c:v>38720</c:v>
                </c:pt>
                <c:pt idx="954">
                  <c:v>38716</c:v>
                </c:pt>
                <c:pt idx="955">
                  <c:v>38715</c:v>
                </c:pt>
                <c:pt idx="956">
                  <c:v>38714</c:v>
                </c:pt>
                <c:pt idx="957">
                  <c:v>38713</c:v>
                </c:pt>
                <c:pt idx="958">
                  <c:v>38709</c:v>
                </c:pt>
                <c:pt idx="959">
                  <c:v>38708</c:v>
                </c:pt>
                <c:pt idx="960">
                  <c:v>38707</c:v>
                </c:pt>
                <c:pt idx="961">
                  <c:v>38706</c:v>
                </c:pt>
                <c:pt idx="962">
                  <c:v>38705</c:v>
                </c:pt>
                <c:pt idx="963">
                  <c:v>38702</c:v>
                </c:pt>
                <c:pt idx="964">
                  <c:v>38701</c:v>
                </c:pt>
                <c:pt idx="965">
                  <c:v>38700</c:v>
                </c:pt>
                <c:pt idx="966">
                  <c:v>38699</c:v>
                </c:pt>
                <c:pt idx="967">
                  <c:v>38698</c:v>
                </c:pt>
                <c:pt idx="968">
                  <c:v>38695</c:v>
                </c:pt>
                <c:pt idx="969">
                  <c:v>38694</c:v>
                </c:pt>
                <c:pt idx="970">
                  <c:v>38693</c:v>
                </c:pt>
                <c:pt idx="971">
                  <c:v>38692</c:v>
                </c:pt>
                <c:pt idx="972">
                  <c:v>38691</c:v>
                </c:pt>
                <c:pt idx="973">
                  <c:v>38688</c:v>
                </c:pt>
                <c:pt idx="974">
                  <c:v>38687</c:v>
                </c:pt>
                <c:pt idx="975">
                  <c:v>38686</c:v>
                </c:pt>
                <c:pt idx="976">
                  <c:v>38685</c:v>
                </c:pt>
                <c:pt idx="977">
                  <c:v>38684</c:v>
                </c:pt>
                <c:pt idx="978">
                  <c:v>38681</c:v>
                </c:pt>
                <c:pt idx="979">
                  <c:v>38679</c:v>
                </c:pt>
                <c:pt idx="980">
                  <c:v>38678</c:v>
                </c:pt>
                <c:pt idx="981">
                  <c:v>38677</c:v>
                </c:pt>
                <c:pt idx="982">
                  <c:v>38674</c:v>
                </c:pt>
                <c:pt idx="983">
                  <c:v>38673</c:v>
                </c:pt>
                <c:pt idx="984">
                  <c:v>38672</c:v>
                </c:pt>
                <c:pt idx="985">
                  <c:v>38671</c:v>
                </c:pt>
                <c:pt idx="986">
                  <c:v>38670</c:v>
                </c:pt>
                <c:pt idx="987">
                  <c:v>38667</c:v>
                </c:pt>
                <c:pt idx="988">
                  <c:v>38666</c:v>
                </c:pt>
                <c:pt idx="989">
                  <c:v>38665</c:v>
                </c:pt>
                <c:pt idx="990">
                  <c:v>38664</c:v>
                </c:pt>
                <c:pt idx="991">
                  <c:v>38663</c:v>
                </c:pt>
                <c:pt idx="992">
                  <c:v>38660</c:v>
                </c:pt>
                <c:pt idx="993">
                  <c:v>38659</c:v>
                </c:pt>
                <c:pt idx="994">
                  <c:v>38658</c:v>
                </c:pt>
                <c:pt idx="995">
                  <c:v>38657</c:v>
                </c:pt>
                <c:pt idx="996">
                  <c:v>38656</c:v>
                </c:pt>
                <c:pt idx="997">
                  <c:v>38653</c:v>
                </c:pt>
                <c:pt idx="998">
                  <c:v>38652</c:v>
                </c:pt>
                <c:pt idx="999">
                  <c:v>38651</c:v>
                </c:pt>
                <c:pt idx="1000">
                  <c:v>38650</c:v>
                </c:pt>
                <c:pt idx="1001">
                  <c:v>38649</c:v>
                </c:pt>
                <c:pt idx="1002">
                  <c:v>38646</c:v>
                </c:pt>
                <c:pt idx="1003">
                  <c:v>38645</c:v>
                </c:pt>
                <c:pt idx="1004">
                  <c:v>38644</c:v>
                </c:pt>
                <c:pt idx="1005">
                  <c:v>38643</c:v>
                </c:pt>
                <c:pt idx="1006">
                  <c:v>38642</c:v>
                </c:pt>
                <c:pt idx="1007">
                  <c:v>38639</c:v>
                </c:pt>
                <c:pt idx="1008">
                  <c:v>38638</c:v>
                </c:pt>
                <c:pt idx="1009">
                  <c:v>38637</c:v>
                </c:pt>
                <c:pt idx="1010">
                  <c:v>38636</c:v>
                </c:pt>
                <c:pt idx="1011">
                  <c:v>38635</c:v>
                </c:pt>
                <c:pt idx="1012">
                  <c:v>38632</c:v>
                </c:pt>
                <c:pt idx="1013">
                  <c:v>38631</c:v>
                </c:pt>
                <c:pt idx="1014">
                  <c:v>38630</c:v>
                </c:pt>
                <c:pt idx="1015">
                  <c:v>38629</c:v>
                </c:pt>
                <c:pt idx="1016">
                  <c:v>38628</c:v>
                </c:pt>
                <c:pt idx="1017">
                  <c:v>38625</c:v>
                </c:pt>
                <c:pt idx="1018">
                  <c:v>38624</c:v>
                </c:pt>
                <c:pt idx="1019">
                  <c:v>38623</c:v>
                </c:pt>
                <c:pt idx="1020">
                  <c:v>38622</c:v>
                </c:pt>
                <c:pt idx="1021">
                  <c:v>38621</c:v>
                </c:pt>
                <c:pt idx="1022">
                  <c:v>38618</c:v>
                </c:pt>
                <c:pt idx="1023">
                  <c:v>38617</c:v>
                </c:pt>
                <c:pt idx="1024">
                  <c:v>38616</c:v>
                </c:pt>
                <c:pt idx="1025">
                  <c:v>38615</c:v>
                </c:pt>
                <c:pt idx="1026">
                  <c:v>38614</c:v>
                </c:pt>
                <c:pt idx="1027">
                  <c:v>38611</c:v>
                </c:pt>
                <c:pt idx="1028">
                  <c:v>38610</c:v>
                </c:pt>
                <c:pt idx="1029">
                  <c:v>38609</c:v>
                </c:pt>
                <c:pt idx="1030">
                  <c:v>38608</c:v>
                </c:pt>
                <c:pt idx="1031">
                  <c:v>38607</c:v>
                </c:pt>
                <c:pt idx="1032">
                  <c:v>38604</c:v>
                </c:pt>
                <c:pt idx="1033">
                  <c:v>38603</c:v>
                </c:pt>
                <c:pt idx="1034">
                  <c:v>38602</c:v>
                </c:pt>
                <c:pt idx="1035">
                  <c:v>38601</c:v>
                </c:pt>
                <c:pt idx="1036">
                  <c:v>38597</c:v>
                </c:pt>
                <c:pt idx="1037">
                  <c:v>38596</c:v>
                </c:pt>
                <c:pt idx="1038">
                  <c:v>38595</c:v>
                </c:pt>
                <c:pt idx="1039">
                  <c:v>38594</c:v>
                </c:pt>
                <c:pt idx="1040">
                  <c:v>38593</c:v>
                </c:pt>
                <c:pt idx="1041">
                  <c:v>38590</c:v>
                </c:pt>
                <c:pt idx="1042">
                  <c:v>38589</c:v>
                </c:pt>
                <c:pt idx="1043">
                  <c:v>38588</c:v>
                </c:pt>
                <c:pt idx="1044">
                  <c:v>38587</c:v>
                </c:pt>
                <c:pt idx="1045">
                  <c:v>38586</c:v>
                </c:pt>
                <c:pt idx="1046">
                  <c:v>38583</c:v>
                </c:pt>
                <c:pt idx="1047">
                  <c:v>38582</c:v>
                </c:pt>
                <c:pt idx="1048">
                  <c:v>38581</c:v>
                </c:pt>
                <c:pt idx="1049">
                  <c:v>38580</c:v>
                </c:pt>
                <c:pt idx="1050">
                  <c:v>38579</c:v>
                </c:pt>
                <c:pt idx="1051">
                  <c:v>38576</c:v>
                </c:pt>
                <c:pt idx="1052">
                  <c:v>38575</c:v>
                </c:pt>
                <c:pt idx="1053">
                  <c:v>38574</c:v>
                </c:pt>
                <c:pt idx="1054">
                  <c:v>38573</c:v>
                </c:pt>
                <c:pt idx="1055">
                  <c:v>38572</c:v>
                </c:pt>
                <c:pt idx="1056">
                  <c:v>38569</c:v>
                </c:pt>
                <c:pt idx="1057">
                  <c:v>38568</c:v>
                </c:pt>
                <c:pt idx="1058">
                  <c:v>38567</c:v>
                </c:pt>
                <c:pt idx="1059">
                  <c:v>38566</c:v>
                </c:pt>
                <c:pt idx="1060">
                  <c:v>38565</c:v>
                </c:pt>
                <c:pt idx="1061">
                  <c:v>38562</c:v>
                </c:pt>
                <c:pt idx="1062">
                  <c:v>38561</c:v>
                </c:pt>
                <c:pt idx="1063">
                  <c:v>38560</c:v>
                </c:pt>
                <c:pt idx="1064">
                  <c:v>38559</c:v>
                </c:pt>
                <c:pt idx="1065">
                  <c:v>38558</c:v>
                </c:pt>
                <c:pt idx="1066">
                  <c:v>38555</c:v>
                </c:pt>
                <c:pt idx="1067">
                  <c:v>38554</c:v>
                </c:pt>
                <c:pt idx="1068">
                  <c:v>38553</c:v>
                </c:pt>
                <c:pt idx="1069">
                  <c:v>38552</c:v>
                </c:pt>
                <c:pt idx="1070">
                  <c:v>38551</c:v>
                </c:pt>
                <c:pt idx="1071">
                  <c:v>38548</c:v>
                </c:pt>
                <c:pt idx="1072">
                  <c:v>38547</c:v>
                </c:pt>
                <c:pt idx="1073">
                  <c:v>38546</c:v>
                </c:pt>
                <c:pt idx="1074">
                  <c:v>38545</c:v>
                </c:pt>
                <c:pt idx="1075">
                  <c:v>38544</c:v>
                </c:pt>
                <c:pt idx="1076">
                  <c:v>38541</c:v>
                </c:pt>
                <c:pt idx="1077">
                  <c:v>38540</c:v>
                </c:pt>
                <c:pt idx="1078">
                  <c:v>38539</c:v>
                </c:pt>
                <c:pt idx="1079">
                  <c:v>38538</c:v>
                </c:pt>
                <c:pt idx="1080">
                  <c:v>38534</c:v>
                </c:pt>
                <c:pt idx="1081">
                  <c:v>38533</c:v>
                </c:pt>
                <c:pt idx="1082">
                  <c:v>38532</c:v>
                </c:pt>
                <c:pt idx="1083">
                  <c:v>38531</c:v>
                </c:pt>
                <c:pt idx="1084">
                  <c:v>38530</c:v>
                </c:pt>
                <c:pt idx="1085">
                  <c:v>38527</c:v>
                </c:pt>
                <c:pt idx="1086">
                  <c:v>38526</c:v>
                </c:pt>
                <c:pt idx="1087">
                  <c:v>38525</c:v>
                </c:pt>
                <c:pt idx="1088">
                  <c:v>38524</c:v>
                </c:pt>
                <c:pt idx="1089">
                  <c:v>38523</c:v>
                </c:pt>
                <c:pt idx="1090">
                  <c:v>38520</c:v>
                </c:pt>
                <c:pt idx="1091">
                  <c:v>38519</c:v>
                </c:pt>
                <c:pt idx="1092">
                  <c:v>38518</c:v>
                </c:pt>
                <c:pt idx="1093">
                  <c:v>38517</c:v>
                </c:pt>
                <c:pt idx="1094">
                  <c:v>38516</c:v>
                </c:pt>
                <c:pt idx="1095">
                  <c:v>38513</c:v>
                </c:pt>
                <c:pt idx="1096">
                  <c:v>38512</c:v>
                </c:pt>
                <c:pt idx="1097">
                  <c:v>38511</c:v>
                </c:pt>
                <c:pt idx="1098">
                  <c:v>38510</c:v>
                </c:pt>
                <c:pt idx="1099">
                  <c:v>38509</c:v>
                </c:pt>
                <c:pt idx="1100">
                  <c:v>38506</c:v>
                </c:pt>
                <c:pt idx="1101">
                  <c:v>38505</c:v>
                </c:pt>
                <c:pt idx="1102">
                  <c:v>38504</c:v>
                </c:pt>
                <c:pt idx="1103">
                  <c:v>38503</c:v>
                </c:pt>
                <c:pt idx="1104">
                  <c:v>38499</c:v>
                </c:pt>
                <c:pt idx="1105">
                  <c:v>38498</c:v>
                </c:pt>
                <c:pt idx="1106">
                  <c:v>38497</c:v>
                </c:pt>
                <c:pt idx="1107">
                  <c:v>38496</c:v>
                </c:pt>
                <c:pt idx="1108">
                  <c:v>38495</c:v>
                </c:pt>
                <c:pt idx="1109">
                  <c:v>38492</c:v>
                </c:pt>
                <c:pt idx="1110">
                  <c:v>38491</c:v>
                </c:pt>
                <c:pt idx="1111">
                  <c:v>38490</c:v>
                </c:pt>
                <c:pt idx="1112">
                  <c:v>38489</c:v>
                </c:pt>
                <c:pt idx="1113">
                  <c:v>38488</c:v>
                </c:pt>
                <c:pt idx="1114">
                  <c:v>38485</c:v>
                </c:pt>
                <c:pt idx="1115">
                  <c:v>38484</c:v>
                </c:pt>
                <c:pt idx="1116">
                  <c:v>38483</c:v>
                </c:pt>
                <c:pt idx="1117">
                  <c:v>38482</c:v>
                </c:pt>
                <c:pt idx="1118">
                  <c:v>38481</c:v>
                </c:pt>
                <c:pt idx="1119">
                  <c:v>38478</c:v>
                </c:pt>
                <c:pt idx="1120">
                  <c:v>38477</c:v>
                </c:pt>
                <c:pt idx="1121">
                  <c:v>38476</c:v>
                </c:pt>
                <c:pt idx="1122">
                  <c:v>38475</c:v>
                </c:pt>
                <c:pt idx="1123">
                  <c:v>38474</c:v>
                </c:pt>
                <c:pt idx="1124">
                  <c:v>38471</c:v>
                </c:pt>
                <c:pt idx="1125">
                  <c:v>38470</c:v>
                </c:pt>
                <c:pt idx="1126">
                  <c:v>38469</c:v>
                </c:pt>
                <c:pt idx="1127">
                  <c:v>38468</c:v>
                </c:pt>
                <c:pt idx="1128">
                  <c:v>38467</c:v>
                </c:pt>
                <c:pt idx="1129">
                  <c:v>38464</c:v>
                </c:pt>
                <c:pt idx="1130">
                  <c:v>38463</c:v>
                </c:pt>
                <c:pt idx="1131">
                  <c:v>38462</c:v>
                </c:pt>
                <c:pt idx="1132">
                  <c:v>38461</c:v>
                </c:pt>
                <c:pt idx="1133">
                  <c:v>38460</c:v>
                </c:pt>
                <c:pt idx="1134">
                  <c:v>38457</c:v>
                </c:pt>
                <c:pt idx="1135">
                  <c:v>38456</c:v>
                </c:pt>
                <c:pt idx="1136">
                  <c:v>38455</c:v>
                </c:pt>
                <c:pt idx="1137">
                  <c:v>38454</c:v>
                </c:pt>
                <c:pt idx="1138">
                  <c:v>38453</c:v>
                </c:pt>
                <c:pt idx="1139">
                  <c:v>38450</c:v>
                </c:pt>
                <c:pt idx="1140">
                  <c:v>38449</c:v>
                </c:pt>
                <c:pt idx="1141">
                  <c:v>38448</c:v>
                </c:pt>
                <c:pt idx="1142">
                  <c:v>38447</c:v>
                </c:pt>
                <c:pt idx="1143">
                  <c:v>38446</c:v>
                </c:pt>
                <c:pt idx="1144">
                  <c:v>38443</c:v>
                </c:pt>
                <c:pt idx="1145">
                  <c:v>38442</c:v>
                </c:pt>
                <c:pt idx="1146">
                  <c:v>38441</c:v>
                </c:pt>
                <c:pt idx="1147">
                  <c:v>38440</c:v>
                </c:pt>
                <c:pt idx="1148">
                  <c:v>38439</c:v>
                </c:pt>
                <c:pt idx="1149">
                  <c:v>38435</c:v>
                </c:pt>
                <c:pt idx="1150">
                  <c:v>38434</c:v>
                </c:pt>
                <c:pt idx="1151">
                  <c:v>38433</c:v>
                </c:pt>
                <c:pt idx="1152">
                  <c:v>38432</c:v>
                </c:pt>
                <c:pt idx="1153">
                  <c:v>38429</c:v>
                </c:pt>
                <c:pt idx="1154">
                  <c:v>38428</c:v>
                </c:pt>
                <c:pt idx="1155">
                  <c:v>38427</c:v>
                </c:pt>
                <c:pt idx="1156">
                  <c:v>38426</c:v>
                </c:pt>
                <c:pt idx="1157">
                  <c:v>38425</c:v>
                </c:pt>
                <c:pt idx="1158">
                  <c:v>38422</c:v>
                </c:pt>
                <c:pt idx="1159">
                  <c:v>38421</c:v>
                </c:pt>
                <c:pt idx="1160">
                  <c:v>38420</c:v>
                </c:pt>
                <c:pt idx="1161">
                  <c:v>38419</c:v>
                </c:pt>
                <c:pt idx="1162">
                  <c:v>38418</c:v>
                </c:pt>
                <c:pt idx="1163">
                  <c:v>38415</c:v>
                </c:pt>
                <c:pt idx="1164">
                  <c:v>38414</c:v>
                </c:pt>
                <c:pt idx="1165">
                  <c:v>38413</c:v>
                </c:pt>
                <c:pt idx="1166">
                  <c:v>38412</c:v>
                </c:pt>
                <c:pt idx="1167">
                  <c:v>38411</c:v>
                </c:pt>
                <c:pt idx="1168">
                  <c:v>38408</c:v>
                </c:pt>
                <c:pt idx="1169">
                  <c:v>38407</c:v>
                </c:pt>
                <c:pt idx="1170">
                  <c:v>38406</c:v>
                </c:pt>
                <c:pt idx="1171">
                  <c:v>38405</c:v>
                </c:pt>
                <c:pt idx="1172">
                  <c:v>38401</c:v>
                </c:pt>
                <c:pt idx="1173">
                  <c:v>38400</c:v>
                </c:pt>
                <c:pt idx="1174">
                  <c:v>38399</c:v>
                </c:pt>
                <c:pt idx="1175">
                  <c:v>38398</c:v>
                </c:pt>
                <c:pt idx="1176">
                  <c:v>38397</c:v>
                </c:pt>
                <c:pt idx="1177">
                  <c:v>38394</c:v>
                </c:pt>
                <c:pt idx="1178">
                  <c:v>38393</c:v>
                </c:pt>
                <c:pt idx="1179">
                  <c:v>38392</c:v>
                </c:pt>
                <c:pt idx="1180">
                  <c:v>38391</c:v>
                </c:pt>
                <c:pt idx="1181">
                  <c:v>38390</c:v>
                </c:pt>
                <c:pt idx="1182">
                  <c:v>38387</c:v>
                </c:pt>
                <c:pt idx="1183">
                  <c:v>38386</c:v>
                </c:pt>
                <c:pt idx="1184">
                  <c:v>38385</c:v>
                </c:pt>
                <c:pt idx="1185">
                  <c:v>38384</c:v>
                </c:pt>
                <c:pt idx="1186">
                  <c:v>38383</c:v>
                </c:pt>
                <c:pt idx="1187">
                  <c:v>38380</c:v>
                </c:pt>
                <c:pt idx="1188">
                  <c:v>38379</c:v>
                </c:pt>
                <c:pt idx="1189">
                  <c:v>38378</c:v>
                </c:pt>
                <c:pt idx="1190">
                  <c:v>38377</c:v>
                </c:pt>
                <c:pt idx="1191">
                  <c:v>38376</c:v>
                </c:pt>
                <c:pt idx="1192">
                  <c:v>38373</c:v>
                </c:pt>
                <c:pt idx="1193">
                  <c:v>38372</c:v>
                </c:pt>
                <c:pt idx="1194">
                  <c:v>38371</c:v>
                </c:pt>
                <c:pt idx="1195">
                  <c:v>38370</c:v>
                </c:pt>
                <c:pt idx="1196">
                  <c:v>38366</c:v>
                </c:pt>
                <c:pt idx="1197">
                  <c:v>38365</c:v>
                </c:pt>
                <c:pt idx="1198">
                  <c:v>38364</c:v>
                </c:pt>
                <c:pt idx="1199">
                  <c:v>38363</c:v>
                </c:pt>
                <c:pt idx="1200">
                  <c:v>38362</c:v>
                </c:pt>
                <c:pt idx="1201">
                  <c:v>38359</c:v>
                </c:pt>
                <c:pt idx="1202">
                  <c:v>38358</c:v>
                </c:pt>
                <c:pt idx="1203">
                  <c:v>38357</c:v>
                </c:pt>
                <c:pt idx="1204">
                  <c:v>38356</c:v>
                </c:pt>
                <c:pt idx="1205">
                  <c:v>38355</c:v>
                </c:pt>
                <c:pt idx="1206">
                  <c:v>38352</c:v>
                </c:pt>
                <c:pt idx="1207">
                  <c:v>38351</c:v>
                </c:pt>
                <c:pt idx="1208">
                  <c:v>38350</c:v>
                </c:pt>
                <c:pt idx="1209">
                  <c:v>38349</c:v>
                </c:pt>
                <c:pt idx="1210">
                  <c:v>38348</c:v>
                </c:pt>
                <c:pt idx="1211">
                  <c:v>38344</c:v>
                </c:pt>
                <c:pt idx="1212">
                  <c:v>38343</c:v>
                </c:pt>
                <c:pt idx="1213">
                  <c:v>38342</c:v>
                </c:pt>
                <c:pt idx="1214">
                  <c:v>38341</c:v>
                </c:pt>
                <c:pt idx="1215">
                  <c:v>38338</c:v>
                </c:pt>
                <c:pt idx="1216">
                  <c:v>38337</c:v>
                </c:pt>
                <c:pt idx="1217">
                  <c:v>38336</c:v>
                </c:pt>
                <c:pt idx="1218">
                  <c:v>38335</c:v>
                </c:pt>
                <c:pt idx="1219">
                  <c:v>38334</c:v>
                </c:pt>
                <c:pt idx="1220">
                  <c:v>38331</c:v>
                </c:pt>
                <c:pt idx="1221">
                  <c:v>38330</c:v>
                </c:pt>
                <c:pt idx="1222">
                  <c:v>38329</c:v>
                </c:pt>
                <c:pt idx="1223">
                  <c:v>38328</c:v>
                </c:pt>
                <c:pt idx="1224">
                  <c:v>38327</c:v>
                </c:pt>
                <c:pt idx="1225">
                  <c:v>38324</c:v>
                </c:pt>
                <c:pt idx="1226">
                  <c:v>38323</c:v>
                </c:pt>
                <c:pt idx="1227">
                  <c:v>38322</c:v>
                </c:pt>
                <c:pt idx="1228">
                  <c:v>38321</c:v>
                </c:pt>
                <c:pt idx="1229">
                  <c:v>38320</c:v>
                </c:pt>
                <c:pt idx="1230">
                  <c:v>38317</c:v>
                </c:pt>
                <c:pt idx="1231">
                  <c:v>38315</c:v>
                </c:pt>
                <c:pt idx="1232">
                  <c:v>38314</c:v>
                </c:pt>
                <c:pt idx="1233">
                  <c:v>38313</c:v>
                </c:pt>
                <c:pt idx="1234">
                  <c:v>38310</c:v>
                </c:pt>
                <c:pt idx="1235">
                  <c:v>38309</c:v>
                </c:pt>
                <c:pt idx="1236">
                  <c:v>38308</c:v>
                </c:pt>
                <c:pt idx="1237">
                  <c:v>38307</c:v>
                </c:pt>
                <c:pt idx="1238">
                  <c:v>38306</c:v>
                </c:pt>
                <c:pt idx="1239">
                  <c:v>38303</c:v>
                </c:pt>
                <c:pt idx="1240">
                  <c:v>38302</c:v>
                </c:pt>
                <c:pt idx="1241">
                  <c:v>38301</c:v>
                </c:pt>
                <c:pt idx="1242">
                  <c:v>38300</c:v>
                </c:pt>
                <c:pt idx="1243">
                  <c:v>38299</c:v>
                </c:pt>
                <c:pt idx="1244">
                  <c:v>38296</c:v>
                </c:pt>
                <c:pt idx="1245">
                  <c:v>38295</c:v>
                </c:pt>
                <c:pt idx="1246">
                  <c:v>38294</c:v>
                </c:pt>
                <c:pt idx="1247">
                  <c:v>38293</c:v>
                </c:pt>
                <c:pt idx="1248">
                  <c:v>38292</c:v>
                </c:pt>
                <c:pt idx="1249">
                  <c:v>38289</c:v>
                </c:pt>
                <c:pt idx="1250">
                  <c:v>38288</c:v>
                </c:pt>
                <c:pt idx="1251">
                  <c:v>38287</c:v>
                </c:pt>
                <c:pt idx="1252">
                  <c:v>38286</c:v>
                </c:pt>
                <c:pt idx="1253">
                  <c:v>38285</c:v>
                </c:pt>
                <c:pt idx="1254">
                  <c:v>38282</c:v>
                </c:pt>
                <c:pt idx="1255">
                  <c:v>38281</c:v>
                </c:pt>
                <c:pt idx="1256">
                  <c:v>38280</c:v>
                </c:pt>
                <c:pt idx="1257">
                  <c:v>38279</c:v>
                </c:pt>
                <c:pt idx="1258">
                  <c:v>38278</c:v>
                </c:pt>
                <c:pt idx="1259">
                  <c:v>38275</c:v>
                </c:pt>
                <c:pt idx="1260">
                  <c:v>38274</c:v>
                </c:pt>
                <c:pt idx="1261">
                  <c:v>38273</c:v>
                </c:pt>
                <c:pt idx="1262">
                  <c:v>38272</c:v>
                </c:pt>
                <c:pt idx="1263">
                  <c:v>38271</c:v>
                </c:pt>
                <c:pt idx="1264">
                  <c:v>38268</c:v>
                </c:pt>
                <c:pt idx="1265">
                  <c:v>38267</c:v>
                </c:pt>
                <c:pt idx="1266">
                  <c:v>38266</c:v>
                </c:pt>
                <c:pt idx="1267">
                  <c:v>38265</c:v>
                </c:pt>
                <c:pt idx="1268">
                  <c:v>38264</c:v>
                </c:pt>
                <c:pt idx="1269">
                  <c:v>38261</c:v>
                </c:pt>
                <c:pt idx="1270">
                  <c:v>38260</c:v>
                </c:pt>
                <c:pt idx="1271">
                  <c:v>38259</c:v>
                </c:pt>
                <c:pt idx="1272">
                  <c:v>38258</c:v>
                </c:pt>
                <c:pt idx="1273">
                  <c:v>38257</c:v>
                </c:pt>
                <c:pt idx="1274">
                  <c:v>38254</c:v>
                </c:pt>
                <c:pt idx="1275">
                  <c:v>38253</c:v>
                </c:pt>
                <c:pt idx="1276">
                  <c:v>38252</c:v>
                </c:pt>
                <c:pt idx="1277">
                  <c:v>38251</c:v>
                </c:pt>
                <c:pt idx="1278">
                  <c:v>38250</c:v>
                </c:pt>
                <c:pt idx="1279">
                  <c:v>38247</c:v>
                </c:pt>
                <c:pt idx="1280">
                  <c:v>38246</c:v>
                </c:pt>
                <c:pt idx="1281">
                  <c:v>38245</c:v>
                </c:pt>
                <c:pt idx="1282">
                  <c:v>38244</c:v>
                </c:pt>
                <c:pt idx="1283">
                  <c:v>38243</c:v>
                </c:pt>
                <c:pt idx="1284">
                  <c:v>38240</c:v>
                </c:pt>
                <c:pt idx="1285">
                  <c:v>38239</c:v>
                </c:pt>
                <c:pt idx="1286">
                  <c:v>38238</c:v>
                </c:pt>
                <c:pt idx="1287">
                  <c:v>38237</c:v>
                </c:pt>
                <c:pt idx="1288">
                  <c:v>38233</c:v>
                </c:pt>
                <c:pt idx="1289">
                  <c:v>38232</c:v>
                </c:pt>
                <c:pt idx="1290">
                  <c:v>38231</c:v>
                </c:pt>
                <c:pt idx="1291">
                  <c:v>38230</c:v>
                </c:pt>
                <c:pt idx="1292">
                  <c:v>38229</c:v>
                </c:pt>
                <c:pt idx="1293">
                  <c:v>38226</c:v>
                </c:pt>
                <c:pt idx="1294">
                  <c:v>38225</c:v>
                </c:pt>
                <c:pt idx="1295">
                  <c:v>38224</c:v>
                </c:pt>
                <c:pt idx="1296">
                  <c:v>38223</c:v>
                </c:pt>
                <c:pt idx="1297">
                  <c:v>38222</c:v>
                </c:pt>
                <c:pt idx="1298">
                  <c:v>38219</c:v>
                </c:pt>
                <c:pt idx="1299">
                  <c:v>38218</c:v>
                </c:pt>
                <c:pt idx="1300">
                  <c:v>38217</c:v>
                </c:pt>
                <c:pt idx="1301">
                  <c:v>38216</c:v>
                </c:pt>
                <c:pt idx="1302">
                  <c:v>38215</c:v>
                </c:pt>
                <c:pt idx="1303">
                  <c:v>38212</c:v>
                </c:pt>
                <c:pt idx="1304">
                  <c:v>38211</c:v>
                </c:pt>
                <c:pt idx="1305">
                  <c:v>38210</c:v>
                </c:pt>
                <c:pt idx="1306">
                  <c:v>38209</c:v>
                </c:pt>
                <c:pt idx="1307">
                  <c:v>38208</c:v>
                </c:pt>
                <c:pt idx="1308">
                  <c:v>38205</c:v>
                </c:pt>
                <c:pt idx="1309">
                  <c:v>38204</c:v>
                </c:pt>
                <c:pt idx="1310">
                  <c:v>38203</c:v>
                </c:pt>
                <c:pt idx="1311">
                  <c:v>38202</c:v>
                </c:pt>
                <c:pt idx="1312">
                  <c:v>38201</c:v>
                </c:pt>
                <c:pt idx="1313">
                  <c:v>38198</c:v>
                </c:pt>
                <c:pt idx="1314">
                  <c:v>38197</c:v>
                </c:pt>
                <c:pt idx="1315">
                  <c:v>38196</c:v>
                </c:pt>
                <c:pt idx="1316">
                  <c:v>38195</c:v>
                </c:pt>
                <c:pt idx="1317">
                  <c:v>38194</c:v>
                </c:pt>
                <c:pt idx="1318">
                  <c:v>38191</c:v>
                </c:pt>
                <c:pt idx="1319">
                  <c:v>38190</c:v>
                </c:pt>
                <c:pt idx="1320">
                  <c:v>38189</c:v>
                </c:pt>
                <c:pt idx="1321">
                  <c:v>38188</c:v>
                </c:pt>
                <c:pt idx="1322">
                  <c:v>38187</c:v>
                </c:pt>
                <c:pt idx="1323">
                  <c:v>38184</c:v>
                </c:pt>
                <c:pt idx="1324">
                  <c:v>38183</c:v>
                </c:pt>
                <c:pt idx="1325">
                  <c:v>38182</c:v>
                </c:pt>
                <c:pt idx="1326">
                  <c:v>38181</c:v>
                </c:pt>
                <c:pt idx="1327">
                  <c:v>38180</c:v>
                </c:pt>
                <c:pt idx="1328">
                  <c:v>38177</c:v>
                </c:pt>
                <c:pt idx="1329">
                  <c:v>38176</c:v>
                </c:pt>
                <c:pt idx="1330">
                  <c:v>38175</c:v>
                </c:pt>
                <c:pt idx="1331">
                  <c:v>38174</c:v>
                </c:pt>
                <c:pt idx="1332">
                  <c:v>38170</c:v>
                </c:pt>
                <c:pt idx="1333">
                  <c:v>38169</c:v>
                </c:pt>
                <c:pt idx="1334">
                  <c:v>38168</c:v>
                </c:pt>
                <c:pt idx="1335">
                  <c:v>38167</c:v>
                </c:pt>
                <c:pt idx="1336">
                  <c:v>38166</c:v>
                </c:pt>
                <c:pt idx="1337">
                  <c:v>38163</c:v>
                </c:pt>
                <c:pt idx="1338">
                  <c:v>38162</c:v>
                </c:pt>
                <c:pt idx="1339">
                  <c:v>38161</c:v>
                </c:pt>
                <c:pt idx="1340">
                  <c:v>38160</c:v>
                </c:pt>
                <c:pt idx="1341">
                  <c:v>38159</c:v>
                </c:pt>
                <c:pt idx="1342">
                  <c:v>38156</c:v>
                </c:pt>
                <c:pt idx="1343">
                  <c:v>38155</c:v>
                </c:pt>
                <c:pt idx="1344">
                  <c:v>38154</c:v>
                </c:pt>
                <c:pt idx="1345">
                  <c:v>38153</c:v>
                </c:pt>
                <c:pt idx="1346">
                  <c:v>38152</c:v>
                </c:pt>
                <c:pt idx="1347">
                  <c:v>38148</c:v>
                </c:pt>
                <c:pt idx="1348">
                  <c:v>38147</c:v>
                </c:pt>
                <c:pt idx="1349">
                  <c:v>38146</c:v>
                </c:pt>
                <c:pt idx="1350">
                  <c:v>38145</c:v>
                </c:pt>
                <c:pt idx="1351">
                  <c:v>38142</c:v>
                </c:pt>
                <c:pt idx="1352">
                  <c:v>38141</c:v>
                </c:pt>
                <c:pt idx="1353">
                  <c:v>38140</c:v>
                </c:pt>
                <c:pt idx="1354">
                  <c:v>38139</c:v>
                </c:pt>
                <c:pt idx="1355">
                  <c:v>38135</c:v>
                </c:pt>
                <c:pt idx="1356">
                  <c:v>38134</c:v>
                </c:pt>
                <c:pt idx="1357">
                  <c:v>38133</c:v>
                </c:pt>
                <c:pt idx="1358">
                  <c:v>38132</c:v>
                </c:pt>
                <c:pt idx="1359">
                  <c:v>38131</c:v>
                </c:pt>
                <c:pt idx="1360">
                  <c:v>38128</c:v>
                </c:pt>
                <c:pt idx="1361">
                  <c:v>38127</c:v>
                </c:pt>
                <c:pt idx="1362">
                  <c:v>38126</c:v>
                </c:pt>
                <c:pt idx="1363">
                  <c:v>38125</c:v>
                </c:pt>
                <c:pt idx="1364">
                  <c:v>38124</c:v>
                </c:pt>
                <c:pt idx="1365">
                  <c:v>38121</c:v>
                </c:pt>
                <c:pt idx="1366">
                  <c:v>38120</c:v>
                </c:pt>
                <c:pt idx="1367">
                  <c:v>38119</c:v>
                </c:pt>
                <c:pt idx="1368">
                  <c:v>38118</c:v>
                </c:pt>
                <c:pt idx="1369">
                  <c:v>38117</c:v>
                </c:pt>
                <c:pt idx="1370">
                  <c:v>38114</c:v>
                </c:pt>
                <c:pt idx="1371">
                  <c:v>38113</c:v>
                </c:pt>
                <c:pt idx="1372">
                  <c:v>38112</c:v>
                </c:pt>
                <c:pt idx="1373">
                  <c:v>38111</c:v>
                </c:pt>
                <c:pt idx="1374">
                  <c:v>38110</c:v>
                </c:pt>
                <c:pt idx="1375">
                  <c:v>38107</c:v>
                </c:pt>
                <c:pt idx="1376">
                  <c:v>38106</c:v>
                </c:pt>
                <c:pt idx="1377">
                  <c:v>38105</c:v>
                </c:pt>
                <c:pt idx="1378">
                  <c:v>38104</c:v>
                </c:pt>
                <c:pt idx="1379">
                  <c:v>38103</c:v>
                </c:pt>
                <c:pt idx="1380">
                  <c:v>38100</c:v>
                </c:pt>
                <c:pt idx="1381">
                  <c:v>38099</c:v>
                </c:pt>
                <c:pt idx="1382">
                  <c:v>38098</c:v>
                </c:pt>
                <c:pt idx="1383">
                  <c:v>38097</c:v>
                </c:pt>
                <c:pt idx="1384">
                  <c:v>38096</c:v>
                </c:pt>
                <c:pt idx="1385">
                  <c:v>38093</c:v>
                </c:pt>
                <c:pt idx="1386">
                  <c:v>38092</c:v>
                </c:pt>
                <c:pt idx="1387">
                  <c:v>38091</c:v>
                </c:pt>
                <c:pt idx="1388">
                  <c:v>38090</c:v>
                </c:pt>
                <c:pt idx="1389">
                  <c:v>38089</c:v>
                </c:pt>
                <c:pt idx="1390">
                  <c:v>38085</c:v>
                </c:pt>
                <c:pt idx="1391">
                  <c:v>38084</c:v>
                </c:pt>
                <c:pt idx="1392">
                  <c:v>38083</c:v>
                </c:pt>
                <c:pt idx="1393">
                  <c:v>38082</c:v>
                </c:pt>
                <c:pt idx="1394">
                  <c:v>38079</c:v>
                </c:pt>
                <c:pt idx="1395">
                  <c:v>38078</c:v>
                </c:pt>
                <c:pt idx="1396">
                  <c:v>38077</c:v>
                </c:pt>
                <c:pt idx="1397">
                  <c:v>38076</c:v>
                </c:pt>
                <c:pt idx="1398">
                  <c:v>38075</c:v>
                </c:pt>
                <c:pt idx="1399">
                  <c:v>38072</c:v>
                </c:pt>
                <c:pt idx="1400">
                  <c:v>38071</c:v>
                </c:pt>
                <c:pt idx="1401">
                  <c:v>38070</c:v>
                </c:pt>
                <c:pt idx="1402">
                  <c:v>38069</c:v>
                </c:pt>
                <c:pt idx="1403">
                  <c:v>38068</c:v>
                </c:pt>
                <c:pt idx="1404">
                  <c:v>38065</c:v>
                </c:pt>
                <c:pt idx="1405">
                  <c:v>38064</c:v>
                </c:pt>
                <c:pt idx="1406">
                  <c:v>38063</c:v>
                </c:pt>
                <c:pt idx="1407">
                  <c:v>38062</c:v>
                </c:pt>
                <c:pt idx="1408">
                  <c:v>38061</c:v>
                </c:pt>
                <c:pt idx="1409">
                  <c:v>38058</c:v>
                </c:pt>
                <c:pt idx="1410">
                  <c:v>38057</c:v>
                </c:pt>
                <c:pt idx="1411">
                  <c:v>38056</c:v>
                </c:pt>
                <c:pt idx="1412">
                  <c:v>38055</c:v>
                </c:pt>
                <c:pt idx="1413">
                  <c:v>38054</c:v>
                </c:pt>
                <c:pt idx="1414">
                  <c:v>38051</c:v>
                </c:pt>
                <c:pt idx="1415">
                  <c:v>38050</c:v>
                </c:pt>
                <c:pt idx="1416">
                  <c:v>38049</c:v>
                </c:pt>
                <c:pt idx="1417">
                  <c:v>38048</c:v>
                </c:pt>
                <c:pt idx="1418">
                  <c:v>38047</c:v>
                </c:pt>
                <c:pt idx="1419">
                  <c:v>38044</c:v>
                </c:pt>
                <c:pt idx="1420">
                  <c:v>38043</c:v>
                </c:pt>
                <c:pt idx="1421">
                  <c:v>38042</c:v>
                </c:pt>
                <c:pt idx="1422">
                  <c:v>38041</c:v>
                </c:pt>
                <c:pt idx="1423">
                  <c:v>38040</c:v>
                </c:pt>
                <c:pt idx="1424">
                  <c:v>38037</c:v>
                </c:pt>
                <c:pt idx="1425">
                  <c:v>38036</c:v>
                </c:pt>
                <c:pt idx="1426">
                  <c:v>38035</c:v>
                </c:pt>
                <c:pt idx="1427">
                  <c:v>38034</c:v>
                </c:pt>
                <c:pt idx="1428">
                  <c:v>38030</c:v>
                </c:pt>
                <c:pt idx="1429">
                  <c:v>38029</c:v>
                </c:pt>
                <c:pt idx="1430">
                  <c:v>38028</c:v>
                </c:pt>
                <c:pt idx="1431">
                  <c:v>38027</c:v>
                </c:pt>
                <c:pt idx="1432">
                  <c:v>38026</c:v>
                </c:pt>
                <c:pt idx="1433">
                  <c:v>38023</c:v>
                </c:pt>
                <c:pt idx="1434">
                  <c:v>38022</c:v>
                </c:pt>
                <c:pt idx="1435">
                  <c:v>38021</c:v>
                </c:pt>
                <c:pt idx="1436">
                  <c:v>38020</c:v>
                </c:pt>
                <c:pt idx="1437">
                  <c:v>38019</c:v>
                </c:pt>
                <c:pt idx="1438">
                  <c:v>38016</c:v>
                </c:pt>
                <c:pt idx="1439">
                  <c:v>38015</c:v>
                </c:pt>
                <c:pt idx="1440">
                  <c:v>38014</c:v>
                </c:pt>
                <c:pt idx="1441">
                  <c:v>38013</c:v>
                </c:pt>
                <c:pt idx="1442">
                  <c:v>38012</c:v>
                </c:pt>
                <c:pt idx="1443">
                  <c:v>38009</c:v>
                </c:pt>
                <c:pt idx="1444">
                  <c:v>38008</c:v>
                </c:pt>
                <c:pt idx="1445">
                  <c:v>38007</c:v>
                </c:pt>
                <c:pt idx="1446">
                  <c:v>38006</c:v>
                </c:pt>
                <c:pt idx="1447">
                  <c:v>38002</c:v>
                </c:pt>
                <c:pt idx="1448">
                  <c:v>38001</c:v>
                </c:pt>
                <c:pt idx="1449">
                  <c:v>38000</c:v>
                </c:pt>
                <c:pt idx="1450">
                  <c:v>37999</c:v>
                </c:pt>
                <c:pt idx="1451">
                  <c:v>37998</c:v>
                </c:pt>
                <c:pt idx="1452">
                  <c:v>37995</c:v>
                </c:pt>
                <c:pt idx="1453">
                  <c:v>37994</c:v>
                </c:pt>
                <c:pt idx="1454">
                  <c:v>37993</c:v>
                </c:pt>
                <c:pt idx="1455">
                  <c:v>37992</c:v>
                </c:pt>
                <c:pt idx="1456">
                  <c:v>37991</c:v>
                </c:pt>
                <c:pt idx="1457">
                  <c:v>37988</c:v>
                </c:pt>
                <c:pt idx="1458">
                  <c:v>37986</c:v>
                </c:pt>
                <c:pt idx="1459">
                  <c:v>37985</c:v>
                </c:pt>
                <c:pt idx="1460">
                  <c:v>37984</c:v>
                </c:pt>
                <c:pt idx="1461">
                  <c:v>37981</c:v>
                </c:pt>
                <c:pt idx="1462">
                  <c:v>37979</c:v>
                </c:pt>
                <c:pt idx="1463">
                  <c:v>37978</c:v>
                </c:pt>
                <c:pt idx="1464">
                  <c:v>37977</c:v>
                </c:pt>
                <c:pt idx="1465">
                  <c:v>37974</c:v>
                </c:pt>
                <c:pt idx="1466">
                  <c:v>37973</c:v>
                </c:pt>
                <c:pt idx="1467">
                  <c:v>37972</c:v>
                </c:pt>
                <c:pt idx="1468">
                  <c:v>37971</c:v>
                </c:pt>
                <c:pt idx="1469">
                  <c:v>37970</c:v>
                </c:pt>
                <c:pt idx="1470">
                  <c:v>37967</c:v>
                </c:pt>
                <c:pt idx="1471">
                  <c:v>37966</c:v>
                </c:pt>
                <c:pt idx="1472">
                  <c:v>37965</c:v>
                </c:pt>
                <c:pt idx="1473">
                  <c:v>37964</c:v>
                </c:pt>
                <c:pt idx="1474">
                  <c:v>37963</c:v>
                </c:pt>
                <c:pt idx="1475">
                  <c:v>37960</c:v>
                </c:pt>
                <c:pt idx="1476">
                  <c:v>37959</c:v>
                </c:pt>
                <c:pt idx="1477">
                  <c:v>37958</c:v>
                </c:pt>
                <c:pt idx="1478">
                  <c:v>37957</c:v>
                </c:pt>
                <c:pt idx="1479">
                  <c:v>37956</c:v>
                </c:pt>
                <c:pt idx="1480">
                  <c:v>37953</c:v>
                </c:pt>
                <c:pt idx="1481">
                  <c:v>37951</c:v>
                </c:pt>
                <c:pt idx="1482">
                  <c:v>37950</c:v>
                </c:pt>
                <c:pt idx="1483">
                  <c:v>37949</c:v>
                </c:pt>
                <c:pt idx="1484">
                  <c:v>37946</c:v>
                </c:pt>
                <c:pt idx="1485">
                  <c:v>37945</c:v>
                </c:pt>
                <c:pt idx="1486">
                  <c:v>37944</c:v>
                </c:pt>
                <c:pt idx="1487">
                  <c:v>37943</c:v>
                </c:pt>
                <c:pt idx="1488">
                  <c:v>37942</c:v>
                </c:pt>
                <c:pt idx="1489">
                  <c:v>37939</c:v>
                </c:pt>
                <c:pt idx="1490">
                  <c:v>37938</c:v>
                </c:pt>
                <c:pt idx="1491">
                  <c:v>37937</c:v>
                </c:pt>
                <c:pt idx="1492">
                  <c:v>37936</c:v>
                </c:pt>
                <c:pt idx="1493">
                  <c:v>37935</c:v>
                </c:pt>
                <c:pt idx="1494">
                  <c:v>37932</c:v>
                </c:pt>
                <c:pt idx="1495">
                  <c:v>37931</c:v>
                </c:pt>
                <c:pt idx="1496">
                  <c:v>37930</c:v>
                </c:pt>
                <c:pt idx="1497">
                  <c:v>37929</c:v>
                </c:pt>
                <c:pt idx="1498">
                  <c:v>37928</c:v>
                </c:pt>
                <c:pt idx="1499">
                  <c:v>37925</c:v>
                </c:pt>
                <c:pt idx="1500">
                  <c:v>37924</c:v>
                </c:pt>
                <c:pt idx="1501">
                  <c:v>37923</c:v>
                </c:pt>
                <c:pt idx="1502">
                  <c:v>37922</c:v>
                </c:pt>
                <c:pt idx="1503">
                  <c:v>37921</c:v>
                </c:pt>
                <c:pt idx="1504">
                  <c:v>37918</c:v>
                </c:pt>
                <c:pt idx="1505">
                  <c:v>37917</c:v>
                </c:pt>
                <c:pt idx="1506">
                  <c:v>37916</c:v>
                </c:pt>
                <c:pt idx="1507">
                  <c:v>37915</c:v>
                </c:pt>
                <c:pt idx="1508">
                  <c:v>37914</c:v>
                </c:pt>
                <c:pt idx="1509">
                  <c:v>37911</c:v>
                </c:pt>
                <c:pt idx="1510">
                  <c:v>37910</c:v>
                </c:pt>
                <c:pt idx="1511">
                  <c:v>37909</c:v>
                </c:pt>
                <c:pt idx="1512">
                  <c:v>37908</c:v>
                </c:pt>
                <c:pt idx="1513">
                  <c:v>37907</c:v>
                </c:pt>
                <c:pt idx="1514">
                  <c:v>37904</c:v>
                </c:pt>
                <c:pt idx="1515">
                  <c:v>37903</c:v>
                </c:pt>
                <c:pt idx="1516">
                  <c:v>37902</c:v>
                </c:pt>
                <c:pt idx="1517">
                  <c:v>37901</c:v>
                </c:pt>
                <c:pt idx="1518">
                  <c:v>37900</c:v>
                </c:pt>
                <c:pt idx="1519">
                  <c:v>37897</c:v>
                </c:pt>
                <c:pt idx="1520">
                  <c:v>37896</c:v>
                </c:pt>
                <c:pt idx="1521">
                  <c:v>37895</c:v>
                </c:pt>
                <c:pt idx="1522">
                  <c:v>37894</c:v>
                </c:pt>
                <c:pt idx="1523">
                  <c:v>37893</c:v>
                </c:pt>
                <c:pt idx="1524">
                  <c:v>37890</c:v>
                </c:pt>
                <c:pt idx="1525">
                  <c:v>37889</c:v>
                </c:pt>
                <c:pt idx="1526">
                  <c:v>37888</c:v>
                </c:pt>
                <c:pt idx="1527">
                  <c:v>37887</c:v>
                </c:pt>
                <c:pt idx="1528">
                  <c:v>37886</c:v>
                </c:pt>
                <c:pt idx="1529">
                  <c:v>37883</c:v>
                </c:pt>
                <c:pt idx="1530">
                  <c:v>37882</c:v>
                </c:pt>
                <c:pt idx="1531">
                  <c:v>37881</c:v>
                </c:pt>
                <c:pt idx="1532">
                  <c:v>37880</c:v>
                </c:pt>
                <c:pt idx="1533">
                  <c:v>37879</c:v>
                </c:pt>
                <c:pt idx="1534">
                  <c:v>37876</c:v>
                </c:pt>
                <c:pt idx="1535">
                  <c:v>37875</c:v>
                </c:pt>
                <c:pt idx="1536">
                  <c:v>37874</c:v>
                </c:pt>
                <c:pt idx="1537">
                  <c:v>37873</c:v>
                </c:pt>
                <c:pt idx="1538">
                  <c:v>37872</c:v>
                </c:pt>
                <c:pt idx="1539">
                  <c:v>37869</c:v>
                </c:pt>
                <c:pt idx="1540">
                  <c:v>37868</c:v>
                </c:pt>
                <c:pt idx="1541">
                  <c:v>37867</c:v>
                </c:pt>
                <c:pt idx="1542">
                  <c:v>37866</c:v>
                </c:pt>
                <c:pt idx="1543">
                  <c:v>37862</c:v>
                </c:pt>
                <c:pt idx="1544">
                  <c:v>37861</c:v>
                </c:pt>
                <c:pt idx="1545">
                  <c:v>37860</c:v>
                </c:pt>
                <c:pt idx="1546">
                  <c:v>37859</c:v>
                </c:pt>
                <c:pt idx="1547">
                  <c:v>37858</c:v>
                </c:pt>
                <c:pt idx="1548">
                  <c:v>37855</c:v>
                </c:pt>
                <c:pt idx="1549">
                  <c:v>37854</c:v>
                </c:pt>
                <c:pt idx="1550">
                  <c:v>37853</c:v>
                </c:pt>
                <c:pt idx="1551">
                  <c:v>37852</c:v>
                </c:pt>
                <c:pt idx="1552">
                  <c:v>37851</c:v>
                </c:pt>
                <c:pt idx="1553">
                  <c:v>37848</c:v>
                </c:pt>
                <c:pt idx="1554">
                  <c:v>37847</c:v>
                </c:pt>
                <c:pt idx="1555">
                  <c:v>37846</c:v>
                </c:pt>
                <c:pt idx="1556">
                  <c:v>37845</c:v>
                </c:pt>
                <c:pt idx="1557">
                  <c:v>37844</c:v>
                </c:pt>
                <c:pt idx="1558">
                  <c:v>37841</c:v>
                </c:pt>
                <c:pt idx="1559">
                  <c:v>37840</c:v>
                </c:pt>
                <c:pt idx="1560">
                  <c:v>37839</c:v>
                </c:pt>
                <c:pt idx="1561">
                  <c:v>37838</c:v>
                </c:pt>
                <c:pt idx="1562">
                  <c:v>37837</c:v>
                </c:pt>
                <c:pt idx="1563">
                  <c:v>37834</c:v>
                </c:pt>
                <c:pt idx="1564">
                  <c:v>37833</c:v>
                </c:pt>
                <c:pt idx="1565">
                  <c:v>37832</c:v>
                </c:pt>
                <c:pt idx="1566">
                  <c:v>37831</c:v>
                </c:pt>
                <c:pt idx="1567">
                  <c:v>37830</c:v>
                </c:pt>
                <c:pt idx="1568">
                  <c:v>37827</c:v>
                </c:pt>
                <c:pt idx="1569">
                  <c:v>37826</c:v>
                </c:pt>
                <c:pt idx="1570">
                  <c:v>37825</c:v>
                </c:pt>
                <c:pt idx="1571">
                  <c:v>37824</c:v>
                </c:pt>
                <c:pt idx="1572">
                  <c:v>37823</c:v>
                </c:pt>
                <c:pt idx="1573">
                  <c:v>37820</c:v>
                </c:pt>
                <c:pt idx="1574">
                  <c:v>37819</c:v>
                </c:pt>
                <c:pt idx="1575">
                  <c:v>37818</c:v>
                </c:pt>
                <c:pt idx="1576">
                  <c:v>37817</c:v>
                </c:pt>
                <c:pt idx="1577">
                  <c:v>37816</c:v>
                </c:pt>
                <c:pt idx="1578">
                  <c:v>37813</c:v>
                </c:pt>
                <c:pt idx="1579">
                  <c:v>37812</c:v>
                </c:pt>
                <c:pt idx="1580">
                  <c:v>37811</c:v>
                </c:pt>
                <c:pt idx="1581">
                  <c:v>37810</c:v>
                </c:pt>
                <c:pt idx="1582">
                  <c:v>37809</c:v>
                </c:pt>
                <c:pt idx="1583">
                  <c:v>37805</c:v>
                </c:pt>
                <c:pt idx="1584">
                  <c:v>37804</c:v>
                </c:pt>
                <c:pt idx="1585">
                  <c:v>37803</c:v>
                </c:pt>
                <c:pt idx="1586">
                  <c:v>37802</c:v>
                </c:pt>
                <c:pt idx="1587">
                  <c:v>37799</c:v>
                </c:pt>
                <c:pt idx="1588">
                  <c:v>37798</c:v>
                </c:pt>
                <c:pt idx="1589">
                  <c:v>37797</c:v>
                </c:pt>
                <c:pt idx="1590">
                  <c:v>37796</c:v>
                </c:pt>
                <c:pt idx="1591">
                  <c:v>37795</c:v>
                </c:pt>
                <c:pt idx="1592">
                  <c:v>37792</c:v>
                </c:pt>
                <c:pt idx="1593">
                  <c:v>37791</c:v>
                </c:pt>
                <c:pt idx="1594">
                  <c:v>37790</c:v>
                </c:pt>
                <c:pt idx="1595">
                  <c:v>37789</c:v>
                </c:pt>
                <c:pt idx="1596">
                  <c:v>37788</c:v>
                </c:pt>
                <c:pt idx="1597">
                  <c:v>37785</c:v>
                </c:pt>
                <c:pt idx="1598">
                  <c:v>37784</c:v>
                </c:pt>
                <c:pt idx="1599">
                  <c:v>37783</c:v>
                </c:pt>
                <c:pt idx="1600">
                  <c:v>37782</c:v>
                </c:pt>
                <c:pt idx="1601">
                  <c:v>37781</c:v>
                </c:pt>
                <c:pt idx="1602">
                  <c:v>37778</c:v>
                </c:pt>
                <c:pt idx="1603">
                  <c:v>37777</c:v>
                </c:pt>
                <c:pt idx="1604">
                  <c:v>37776</c:v>
                </c:pt>
                <c:pt idx="1605">
                  <c:v>37775</c:v>
                </c:pt>
                <c:pt idx="1606">
                  <c:v>37774</c:v>
                </c:pt>
                <c:pt idx="1607">
                  <c:v>37771</c:v>
                </c:pt>
                <c:pt idx="1608">
                  <c:v>37770</c:v>
                </c:pt>
                <c:pt idx="1609">
                  <c:v>37769</c:v>
                </c:pt>
                <c:pt idx="1610">
                  <c:v>37768</c:v>
                </c:pt>
                <c:pt idx="1611">
                  <c:v>37764</c:v>
                </c:pt>
                <c:pt idx="1612">
                  <c:v>37763</c:v>
                </c:pt>
                <c:pt idx="1613">
                  <c:v>37762</c:v>
                </c:pt>
                <c:pt idx="1614">
                  <c:v>37761</c:v>
                </c:pt>
                <c:pt idx="1615">
                  <c:v>37760</c:v>
                </c:pt>
                <c:pt idx="1616">
                  <c:v>37757</c:v>
                </c:pt>
                <c:pt idx="1617">
                  <c:v>37756</c:v>
                </c:pt>
                <c:pt idx="1618">
                  <c:v>37755</c:v>
                </c:pt>
                <c:pt idx="1619">
                  <c:v>37754</c:v>
                </c:pt>
                <c:pt idx="1620">
                  <c:v>37753</c:v>
                </c:pt>
                <c:pt idx="1621">
                  <c:v>37750</c:v>
                </c:pt>
                <c:pt idx="1622">
                  <c:v>37749</c:v>
                </c:pt>
                <c:pt idx="1623">
                  <c:v>37748</c:v>
                </c:pt>
                <c:pt idx="1624">
                  <c:v>37747</c:v>
                </c:pt>
                <c:pt idx="1625">
                  <c:v>37746</c:v>
                </c:pt>
                <c:pt idx="1626">
                  <c:v>37743</c:v>
                </c:pt>
                <c:pt idx="1627">
                  <c:v>37742</c:v>
                </c:pt>
                <c:pt idx="1628">
                  <c:v>37741</c:v>
                </c:pt>
                <c:pt idx="1629">
                  <c:v>37740</c:v>
                </c:pt>
                <c:pt idx="1630">
                  <c:v>37739</c:v>
                </c:pt>
                <c:pt idx="1631">
                  <c:v>37736</c:v>
                </c:pt>
                <c:pt idx="1632">
                  <c:v>37735</c:v>
                </c:pt>
                <c:pt idx="1633">
                  <c:v>37734</c:v>
                </c:pt>
                <c:pt idx="1634">
                  <c:v>37733</c:v>
                </c:pt>
                <c:pt idx="1635">
                  <c:v>37732</c:v>
                </c:pt>
                <c:pt idx="1636">
                  <c:v>37728</c:v>
                </c:pt>
                <c:pt idx="1637">
                  <c:v>37727</c:v>
                </c:pt>
                <c:pt idx="1638">
                  <c:v>37726</c:v>
                </c:pt>
                <c:pt idx="1639">
                  <c:v>37725</c:v>
                </c:pt>
                <c:pt idx="1640">
                  <c:v>37722</c:v>
                </c:pt>
                <c:pt idx="1641">
                  <c:v>37721</c:v>
                </c:pt>
                <c:pt idx="1642">
                  <c:v>37720</c:v>
                </c:pt>
                <c:pt idx="1643">
                  <c:v>37719</c:v>
                </c:pt>
                <c:pt idx="1644">
                  <c:v>37718</c:v>
                </c:pt>
                <c:pt idx="1645">
                  <c:v>37715</c:v>
                </c:pt>
                <c:pt idx="1646">
                  <c:v>37714</c:v>
                </c:pt>
                <c:pt idx="1647">
                  <c:v>37713</c:v>
                </c:pt>
                <c:pt idx="1648">
                  <c:v>37712</c:v>
                </c:pt>
                <c:pt idx="1649">
                  <c:v>37711</c:v>
                </c:pt>
                <c:pt idx="1650">
                  <c:v>37708</c:v>
                </c:pt>
                <c:pt idx="1651">
                  <c:v>37707</c:v>
                </c:pt>
                <c:pt idx="1652">
                  <c:v>37706</c:v>
                </c:pt>
                <c:pt idx="1653">
                  <c:v>37705</c:v>
                </c:pt>
                <c:pt idx="1654">
                  <c:v>37704</c:v>
                </c:pt>
                <c:pt idx="1655">
                  <c:v>37701</c:v>
                </c:pt>
                <c:pt idx="1656">
                  <c:v>37700</c:v>
                </c:pt>
                <c:pt idx="1657">
                  <c:v>37699</c:v>
                </c:pt>
                <c:pt idx="1658">
                  <c:v>37698</c:v>
                </c:pt>
                <c:pt idx="1659">
                  <c:v>37697</c:v>
                </c:pt>
                <c:pt idx="1660">
                  <c:v>37694</c:v>
                </c:pt>
                <c:pt idx="1661">
                  <c:v>37693</c:v>
                </c:pt>
                <c:pt idx="1662">
                  <c:v>37692</c:v>
                </c:pt>
                <c:pt idx="1663">
                  <c:v>37691</c:v>
                </c:pt>
                <c:pt idx="1664">
                  <c:v>37690</c:v>
                </c:pt>
                <c:pt idx="1665">
                  <c:v>37687</c:v>
                </c:pt>
                <c:pt idx="1666">
                  <c:v>37686</c:v>
                </c:pt>
                <c:pt idx="1667">
                  <c:v>37685</c:v>
                </c:pt>
                <c:pt idx="1668">
                  <c:v>37684</c:v>
                </c:pt>
                <c:pt idx="1669">
                  <c:v>37683</c:v>
                </c:pt>
                <c:pt idx="1670">
                  <c:v>37680</c:v>
                </c:pt>
                <c:pt idx="1671">
                  <c:v>37679</c:v>
                </c:pt>
                <c:pt idx="1672">
                  <c:v>37678</c:v>
                </c:pt>
                <c:pt idx="1673">
                  <c:v>37677</c:v>
                </c:pt>
                <c:pt idx="1674">
                  <c:v>37676</c:v>
                </c:pt>
                <c:pt idx="1675">
                  <c:v>37673</c:v>
                </c:pt>
                <c:pt idx="1676">
                  <c:v>37672</c:v>
                </c:pt>
                <c:pt idx="1677">
                  <c:v>37671</c:v>
                </c:pt>
                <c:pt idx="1678">
                  <c:v>37670</c:v>
                </c:pt>
                <c:pt idx="1679">
                  <c:v>37666</c:v>
                </c:pt>
                <c:pt idx="1680">
                  <c:v>37665</c:v>
                </c:pt>
                <c:pt idx="1681">
                  <c:v>37664</c:v>
                </c:pt>
                <c:pt idx="1682">
                  <c:v>37663</c:v>
                </c:pt>
                <c:pt idx="1683">
                  <c:v>37662</c:v>
                </c:pt>
                <c:pt idx="1684">
                  <c:v>37659</c:v>
                </c:pt>
                <c:pt idx="1685">
                  <c:v>37658</c:v>
                </c:pt>
                <c:pt idx="1686">
                  <c:v>37657</c:v>
                </c:pt>
                <c:pt idx="1687">
                  <c:v>37656</c:v>
                </c:pt>
                <c:pt idx="1688">
                  <c:v>37655</c:v>
                </c:pt>
                <c:pt idx="1689">
                  <c:v>37652</c:v>
                </c:pt>
                <c:pt idx="1690">
                  <c:v>37651</c:v>
                </c:pt>
                <c:pt idx="1691">
                  <c:v>37650</c:v>
                </c:pt>
                <c:pt idx="1692">
                  <c:v>37649</c:v>
                </c:pt>
                <c:pt idx="1693">
                  <c:v>37648</c:v>
                </c:pt>
                <c:pt idx="1694">
                  <c:v>37645</c:v>
                </c:pt>
                <c:pt idx="1695">
                  <c:v>37644</c:v>
                </c:pt>
                <c:pt idx="1696">
                  <c:v>37643</c:v>
                </c:pt>
                <c:pt idx="1697">
                  <c:v>37642</c:v>
                </c:pt>
                <c:pt idx="1698">
                  <c:v>37638</c:v>
                </c:pt>
                <c:pt idx="1699">
                  <c:v>37637</c:v>
                </c:pt>
                <c:pt idx="1700">
                  <c:v>37636</c:v>
                </c:pt>
                <c:pt idx="1701">
                  <c:v>37635</c:v>
                </c:pt>
                <c:pt idx="1702">
                  <c:v>37634</c:v>
                </c:pt>
                <c:pt idx="1703">
                  <c:v>37631</c:v>
                </c:pt>
                <c:pt idx="1704">
                  <c:v>37630</c:v>
                </c:pt>
                <c:pt idx="1705">
                  <c:v>37629</c:v>
                </c:pt>
                <c:pt idx="1706">
                  <c:v>37628</c:v>
                </c:pt>
                <c:pt idx="1707">
                  <c:v>37627</c:v>
                </c:pt>
                <c:pt idx="1708">
                  <c:v>37624</c:v>
                </c:pt>
                <c:pt idx="1709">
                  <c:v>37623</c:v>
                </c:pt>
                <c:pt idx="1710">
                  <c:v>37621</c:v>
                </c:pt>
                <c:pt idx="1711">
                  <c:v>37620</c:v>
                </c:pt>
                <c:pt idx="1712">
                  <c:v>37617</c:v>
                </c:pt>
                <c:pt idx="1713">
                  <c:v>37616</c:v>
                </c:pt>
                <c:pt idx="1714">
                  <c:v>37614</c:v>
                </c:pt>
                <c:pt idx="1715">
                  <c:v>37613</c:v>
                </c:pt>
                <c:pt idx="1716">
                  <c:v>37610</c:v>
                </c:pt>
                <c:pt idx="1717">
                  <c:v>37609</c:v>
                </c:pt>
                <c:pt idx="1718">
                  <c:v>37608</c:v>
                </c:pt>
                <c:pt idx="1719">
                  <c:v>37607</c:v>
                </c:pt>
                <c:pt idx="1720">
                  <c:v>37606</c:v>
                </c:pt>
                <c:pt idx="1721">
                  <c:v>37603</c:v>
                </c:pt>
                <c:pt idx="1722">
                  <c:v>37602</c:v>
                </c:pt>
                <c:pt idx="1723">
                  <c:v>37601</c:v>
                </c:pt>
                <c:pt idx="1724">
                  <c:v>37600</c:v>
                </c:pt>
                <c:pt idx="1725">
                  <c:v>37599</c:v>
                </c:pt>
                <c:pt idx="1726">
                  <c:v>37596</c:v>
                </c:pt>
                <c:pt idx="1727">
                  <c:v>37595</c:v>
                </c:pt>
                <c:pt idx="1728">
                  <c:v>37594</c:v>
                </c:pt>
                <c:pt idx="1729">
                  <c:v>37593</c:v>
                </c:pt>
                <c:pt idx="1730">
                  <c:v>37592</c:v>
                </c:pt>
                <c:pt idx="1731">
                  <c:v>37589</c:v>
                </c:pt>
                <c:pt idx="1732">
                  <c:v>37587</c:v>
                </c:pt>
                <c:pt idx="1733">
                  <c:v>37586</c:v>
                </c:pt>
                <c:pt idx="1734">
                  <c:v>37585</c:v>
                </c:pt>
                <c:pt idx="1735">
                  <c:v>37582</c:v>
                </c:pt>
                <c:pt idx="1736">
                  <c:v>37581</c:v>
                </c:pt>
                <c:pt idx="1737">
                  <c:v>37580</c:v>
                </c:pt>
                <c:pt idx="1738">
                  <c:v>37579</c:v>
                </c:pt>
                <c:pt idx="1739">
                  <c:v>37578</c:v>
                </c:pt>
                <c:pt idx="1740">
                  <c:v>37575</c:v>
                </c:pt>
                <c:pt idx="1741">
                  <c:v>37574</c:v>
                </c:pt>
                <c:pt idx="1742">
                  <c:v>37573</c:v>
                </c:pt>
                <c:pt idx="1743">
                  <c:v>37572</c:v>
                </c:pt>
                <c:pt idx="1744">
                  <c:v>37571</c:v>
                </c:pt>
                <c:pt idx="1745">
                  <c:v>37568</c:v>
                </c:pt>
                <c:pt idx="1746">
                  <c:v>37567</c:v>
                </c:pt>
                <c:pt idx="1747">
                  <c:v>37566</c:v>
                </c:pt>
                <c:pt idx="1748">
                  <c:v>37565</c:v>
                </c:pt>
                <c:pt idx="1749">
                  <c:v>37564</c:v>
                </c:pt>
                <c:pt idx="1750">
                  <c:v>37561</c:v>
                </c:pt>
                <c:pt idx="1751">
                  <c:v>37560</c:v>
                </c:pt>
                <c:pt idx="1752">
                  <c:v>37559</c:v>
                </c:pt>
                <c:pt idx="1753">
                  <c:v>37558</c:v>
                </c:pt>
                <c:pt idx="1754">
                  <c:v>37557</c:v>
                </c:pt>
                <c:pt idx="1755">
                  <c:v>37554</c:v>
                </c:pt>
                <c:pt idx="1756">
                  <c:v>37553</c:v>
                </c:pt>
                <c:pt idx="1757">
                  <c:v>37552</c:v>
                </c:pt>
                <c:pt idx="1758">
                  <c:v>37551</c:v>
                </c:pt>
                <c:pt idx="1759">
                  <c:v>37550</c:v>
                </c:pt>
                <c:pt idx="1760">
                  <c:v>37547</c:v>
                </c:pt>
                <c:pt idx="1761">
                  <c:v>37546</c:v>
                </c:pt>
                <c:pt idx="1762">
                  <c:v>37545</c:v>
                </c:pt>
                <c:pt idx="1763">
                  <c:v>37544</c:v>
                </c:pt>
                <c:pt idx="1764">
                  <c:v>37543</c:v>
                </c:pt>
                <c:pt idx="1765">
                  <c:v>37540</c:v>
                </c:pt>
                <c:pt idx="1766">
                  <c:v>37539</c:v>
                </c:pt>
                <c:pt idx="1767">
                  <c:v>37538</c:v>
                </c:pt>
                <c:pt idx="1768">
                  <c:v>37537</c:v>
                </c:pt>
                <c:pt idx="1769">
                  <c:v>37536</c:v>
                </c:pt>
                <c:pt idx="1770">
                  <c:v>37533</c:v>
                </c:pt>
                <c:pt idx="1771">
                  <c:v>37532</c:v>
                </c:pt>
                <c:pt idx="1772">
                  <c:v>37531</c:v>
                </c:pt>
                <c:pt idx="1773">
                  <c:v>37530</c:v>
                </c:pt>
                <c:pt idx="1774">
                  <c:v>37529</c:v>
                </c:pt>
                <c:pt idx="1775">
                  <c:v>37526</c:v>
                </c:pt>
                <c:pt idx="1776">
                  <c:v>37525</c:v>
                </c:pt>
                <c:pt idx="1777">
                  <c:v>37524</c:v>
                </c:pt>
                <c:pt idx="1778">
                  <c:v>37523</c:v>
                </c:pt>
                <c:pt idx="1779">
                  <c:v>37522</c:v>
                </c:pt>
                <c:pt idx="1780">
                  <c:v>37519</c:v>
                </c:pt>
                <c:pt idx="1781">
                  <c:v>37518</c:v>
                </c:pt>
                <c:pt idx="1782">
                  <c:v>37517</c:v>
                </c:pt>
                <c:pt idx="1783">
                  <c:v>37516</c:v>
                </c:pt>
                <c:pt idx="1784">
                  <c:v>37515</c:v>
                </c:pt>
                <c:pt idx="1785">
                  <c:v>37512</c:v>
                </c:pt>
                <c:pt idx="1786">
                  <c:v>37511</c:v>
                </c:pt>
                <c:pt idx="1787">
                  <c:v>37510</c:v>
                </c:pt>
                <c:pt idx="1788">
                  <c:v>37509</c:v>
                </c:pt>
                <c:pt idx="1789">
                  <c:v>37508</c:v>
                </c:pt>
                <c:pt idx="1790">
                  <c:v>37505</c:v>
                </c:pt>
                <c:pt idx="1791">
                  <c:v>37504</c:v>
                </c:pt>
                <c:pt idx="1792">
                  <c:v>37503</c:v>
                </c:pt>
                <c:pt idx="1793">
                  <c:v>37502</c:v>
                </c:pt>
                <c:pt idx="1794">
                  <c:v>37498</c:v>
                </c:pt>
                <c:pt idx="1795">
                  <c:v>37497</c:v>
                </c:pt>
                <c:pt idx="1796">
                  <c:v>37496</c:v>
                </c:pt>
                <c:pt idx="1797">
                  <c:v>37495</c:v>
                </c:pt>
                <c:pt idx="1798">
                  <c:v>37494</c:v>
                </c:pt>
                <c:pt idx="1799">
                  <c:v>37491</c:v>
                </c:pt>
                <c:pt idx="1800">
                  <c:v>37490</c:v>
                </c:pt>
                <c:pt idx="1801">
                  <c:v>37489</c:v>
                </c:pt>
                <c:pt idx="1802">
                  <c:v>37488</c:v>
                </c:pt>
                <c:pt idx="1803">
                  <c:v>37487</c:v>
                </c:pt>
                <c:pt idx="1804">
                  <c:v>37484</c:v>
                </c:pt>
                <c:pt idx="1805">
                  <c:v>37483</c:v>
                </c:pt>
                <c:pt idx="1806">
                  <c:v>37482</c:v>
                </c:pt>
                <c:pt idx="1807">
                  <c:v>37481</c:v>
                </c:pt>
                <c:pt idx="1808">
                  <c:v>37480</c:v>
                </c:pt>
                <c:pt idx="1809">
                  <c:v>37477</c:v>
                </c:pt>
                <c:pt idx="1810">
                  <c:v>37476</c:v>
                </c:pt>
                <c:pt idx="1811">
                  <c:v>37475</c:v>
                </c:pt>
                <c:pt idx="1812">
                  <c:v>37474</c:v>
                </c:pt>
                <c:pt idx="1813">
                  <c:v>37473</c:v>
                </c:pt>
                <c:pt idx="1814">
                  <c:v>37470</c:v>
                </c:pt>
                <c:pt idx="1815">
                  <c:v>37469</c:v>
                </c:pt>
                <c:pt idx="1816">
                  <c:v>37468</c:v>
                </c:pt>
                <c:pt idx="1817">
                  <c:v>37467</c:v>
                </c:pt>
                <c:pt idx="1818">
                  <c:v>37466</c:v>
                </c:pt>
                <c:pt idx="1819">
                  <c:v>37463</c:v>
                </c:pt>
                <c:pt idx="1820">
                  <c:v>37462</c:v>
                </c:pt>
                <c:pt idx="1821">
                  <c:v>37461</c:v>
                </c:pt>
                <c:pt idx="1822">
                  <c:v>37460</c:v>
                </c:pt>
                <c:pt idx="1823">
                  <c:v>37459</c:v>
                </c:pt>
                <c:pt idx="1824">
                  <c:v>37456</c:v>
                </c:pt>
                <c:pt idx="1825">
                  <c:v>37455</c:v>
                </c:pt>
                <c:pt idx="1826">
                  <c:v>37454</c:v>
                </c:pt>
                <c:pt idx="1827">
                  <c:v>37453</c:v>
                </c:pt>
                <c:pt idx="1828">
                  <c:v>37452</c:v>
                </c:pt>
                <c:pt idx="1829">
                  <c:v>37449</c:v>
                </c:pt>
                <c:pt idx="1830">
                  <c:v>37448</c:v>
                </c:pt>
                <c:pt idx="1831">
                  <c:v>37447</c:v>
                </c:pt>
                <c:pt idx="1832">
                  <c:v>37446</c:v>
                </c:pt>
                <c:pt idx="1833">
                  <c:v>37445</c:v>
                </c:pt>
                <c:pt idx="1834">
                  <c:v>37442</c:v>
                </c:pt>
                <c:pt idx="1835">
                  <c:v>37440</c:v>
                </c:pt>
                <c:pt idx="1836">
                  <c:v>37439</c:v>
                </c:pt>
                <c:pt idx="1837">
                  <c:v>37438</c:v>
                </c:pt>
                <c:pt idx="1838">
                  <c:v>37435</c:v>
                </c:pt>
                <c:pt idx="1839">
                  <c:v>37434</c:v>
                </c:pt>
                <c:pt idx="1840">
                  <c:v>37433</c:v>
                </c:pt>
                <c:pt idx="1841">
                  <c:v>37432</c:v>
                </c:pt>
                <c:pt idx="1842">
                  <c:v>37431</c:v>
                </c:pt>
                <c:pt idx="1843">
                  <c:v>37428</c:v>
                </c:pt>
                <c:pt idx="1844">
                  <c:v>37427</c:v>
                </c:pt>
                <c:pt idx="1845">
                  <c:v>37426</c:v>
                </c:pt>
                <c:pt idx="1846">
                  <c:v>37425</c:v>
                </c:pt>
                <c:pt idx="1847">
                  <c:v>37424</c:v>
                </c:pt>
                <c:pt idx="1848">
                  <c:v>37421</c:v>
                </c:pt>
                <c:pt idx="1849">
                  <c:v>37420</c:v>
                </c:pt>
                <c:pt idx="1850">
                  <c:v>37419</c:v>
                </c:pt>
                <c:pt idx="1851">
                  <c:v>37418</c:v>
                </c:pt>
                <c:pt idx="1852">
                  <c:v>37417</c:v>
                </c:pt>
                <c:pt idx="1853">
                  <c:v>37414</c:v>
                </c:pt>
                <c:pt idx="1854">
                  <c:v>37413</c:v>
                </c:pt>
                <c:pt idx="1855">
                  <c:v>37412</c:v>
                </c:pt>
                <c:pt idx="1856">
                  <c:v>37411</c:v>
                </c:pt>
                <c:pt idx="1857">
                  <c:v>37410</c:v>
                </c:pt>
                <c:pt idx="1858">
                  <c:v>37407</c:v>
                </c:pt>
                <c:pt idx="1859">
                  <c:v>37406</c:v>
                </c:pt>
                <c:pt idx="1860">
                  <c:v>37405</c:v>
                </c:pt>
                <c:pt idx="1861">
                  <c:v>37404</c:v>
                </c:pt>
                <c:pt idx="1862">
                  <c:v>37400</c:v>
                </c:pt>
                <c:pt idx="1863">
                  <c:v>37399</c:v>
                </c:pt>
                <c:pt idx="1864">
                  <c:v>37398</c:v>
                </c:pt>
                <c:pt idx="1865">
                  <c:v>37397</c:v>
                </c:pt>
                <c:pt idx="1866">
                  <c:v>37396</c:v>
                </c:pt>
                <c:pt idx="1867">
                  <c:v>37393</c:v>
                </c:pt>
                <c:pt idx="1868">
                  <c:v>37392</c:v>
                </c:pt>
                <c:pt idx="1869">
                  <c:v>37391</c:v>
                </c:pt>
                <c:pt idx="1870">
                  <c:v>37390</c:v>
                </c:pt>
                <c:pt idx="1871">
                  <c:v>37389</c:v>
                </c:pt>
                <c:pt idx="1872">
                  <c:v>37386</c:v>
                </c:pt>
                <c:pt idx="1873">
                  <c:v>37385</c:v>
                </c:pt>
                <c:pt idx="1874">
                  <c:v>37384</c:v>
                </c:pt>
                <c:pt idx="1875">
                  <c:v>37383</c:v>
                </c:pt>
                <c:pt idx="1876">
                  <c:v>37382</c:v>
                </c:pt>
                <c:pt idx="1877">
                  <c:v>37379</c:v>
                </c:pt>
                <c:pt idx="1878">
                  <c:v>37378</c:v>
                </c:pt>
                <c:pt idx="1879">
                  <c:v>37377</c:v>
                </c:pt>
                <c:pt idx="1880">
                  <c:v>37376</c:v>
                </c:pt>
                <c:pt idx="1881">
                  <c:v>37375</c:v>
                </c:pt>
                <c:pt idx="1882">
                  <c:v>37372</c:v>
                </c:pt>
                <c:pt idx="1883">
                  <c:v>37371</c:v>
                </c:pt>
                <c:pt idx="1884">
                  <c:v>37370</c:v>
                </c:pt>
                <c:pt idx="1885">
                  <c:v>37369</c:v>
                </c:pt>
                <c:pt idx="1886">
                  <c:v>37368</c:v>
                </c:pt>
                <c:pt idx="1887">
                  <c:v>37365</c:v>
                </c:pt>
                <c:pt idx="1888">
                  <c:v>37364</c:v>
                </c:pt>
                <c:pt idx="1889">
                  <c:v>37363</c:v>
                </c:pt>
                <c:pt idx="1890">
                  <c:v>37362</c:v>
                </c:pt>
                <c:pt idx="1891">
                  <c:v>37361</c:v>
                </c:pt>
                <c:pt idx="1892">
                  <c:v>37358</c:v>
                </c:pt>
                <c:pt idx="1893">
                  <c:v>37357</c:v>
                </c:pt>
                <c:pt idx="1894">
                  <c:v>37356</c:v>
                </c:pt>
                <c:pt idx="1895">
                  <c:v>37355</c:v>
                </c:pt>
                <c:pt idx="1896">
                  <c:v>37354</c:v>
                </c:pt>
                <c:pt idx="1897">
                  <c:v>37351</c:v>
                </c:pt>
                <c:pt idx="1898">
                  <c:v>37350</c:v>
                </c:pt>
                <c:pt idx="1899">
                  <c:v>37349</c:v>
                </c:pt>
                <c:pt idx="1900">
                  <c:v>37348</c:v>
                </c:pt>
                <c:pt idx="1901">
                  <c:v>37347</c:v>
                </c:pt>
                <c:pt idx="1902">
                  <c:v>37343</c:v>
                </c:pt>
                <c:pt idx="1903">
                  <c:v>37342</c:v>
                </c:pt>
                <c:pt idx="1904">
                  <c:v>37341</c:v>
                </c:pt>
                <c:pt idx="1905">
                  <c:v>37340</c:v>
                </c:pt>
                <c:pt idx="1906">
                  <c:v>37337</c:v>
                </c:pt>
                <c:pt idx="1907">
                  <c:v>37336</c:v>
                </c:pt>
                <c:pt idx="1908">
                  <c:v>37335</c:v>
                </c:pt>
                <c:pt idx="1909">
                  <c:v>37334</c:v>
                </c:pt>
                <c:pt idx="1910">
                  <c:v>37333</c:v>
                </c:pt>
                <c:pt idx="1911">
                  <c:v>37330</c:v>
                </c:pt>
                <c:pt idx="1912">
                  <c:v>37329</c:v>
                </c:pt>
                <c:pt idx="1913">
                  <c:v>37328</c:v>
                </c:pt>
                <c:pt idx="1914">
                  <c:v>37327</c:v>
                </c:pt>
                <c:pt idx="1915">
                  <c:v>37326</c:v>
                </c:pt>
                <c:pt idx="1916">
                  <c:v>37323</c:v>
                </c:pt>
                <c:pt idx="1917">
                  <c:v>37322</c:v>
                </c:pt>
                <c:pt idx="1918">
                  <c:v>37321</c:v>
                </c:pt>
                <c:pt idx="1919">
                  <c:v>37320</c:v>
                </c:pt>
                <c:pt idx="1920">
                  <c:v>37319</c:v>
                </c:pt>
                <c:pt idx="1921">
                  <c:v>37316</c:v>
                </c:pt>
                <c:pt idx="1922">
                  <c:v>37315</c:v>
                </c:pt>
                <c:pt idx="1923">
                  <c:v>37314</c:v>
                </c:pt>
                <c:pt idx="1924">
                  <c:v>37313</c:v>
                </c:pt>
                <c:pt idx="1925">
                  <c:v>37312</c:v>
                </c:pt>
                <c:pt idx="1926">
                  <c:v>37309</c:v>
                </c:pt>
                <c:pt idx="1927">
                  <c:v>37308</c:v>
                </c:pt>
                <c:pt idx="1928">
                  <c:v>37307</c:v>
                </c:pt>
                <c:pt idx="1929">
                  <c:v>37306</c:v>
                </c:pt>
                <c:pt idx="1930">
                  <c:v>37302</c:v>
                </c:pt>
                <c:pt idx="1931">
                  <c:v>37301</c:v>
                </c:pt>
                <c:pt idx="1932">
                  <c:v>37300</c:v>
                </c:pt>
                <c:pt idx="1933">
                  <c:v>37299</c:v>
                </c:pt>
                <c:pt idx="1934">
                  <c:v>37298</c:v>
                </c:pt>
                <c:pt idx="1935">
                  <c:v>37295</c:v>
                </c:pt>
                <c:pt idx="1936">
                  <c:v>37294</c:v>
                </c:pt>
                <c:pt idx="1937">
                  <c:v>37293</c:v>
                </c:pt>
                <c:pt idx="1938">
                  <c:v>37292</c:v>
                </c:pt>
                <c:pt idx="1939">
                  <c:v>37291</c:v>
                </c:pt>
                <c:pt idx="1940">
                  <c:v>37288</c:v>
                </c:pt>
                <c:pt idx="1941">
                  <c:v>37287</c:v>
                </c:pt>
                <c:pt idx="1942">
                  <c:v>37286</c:v>
                </c:pt>
                <c:pt idx="1943">
                  <c:v>37285</c:v>
                </c:pt>
                <c:pt idx="1944">
                  <c:v>37284</c:v>
                </c:pt>
                <c:pt idx="1945">
                  <c:v>37281</c:v>
                </c:pt>
                <c:pt idx="1946">
                  <c:v>37280</c:v>
                </c:pt>
                <c:pt idx="1947">
                  <c:v>37279</c:v>
                </c:pt>
                <c:pt idx="1948">
                  <c:v>37278</c:v>
                </c:pt>
                <c:pt idx="1949">
                  <c:v>37274</c:v>
                </c:pt>
                <c:pt idx="1950">
                  <c:v>37273</c:v>
                </c:pt>
                <c:pt idx="1951">
                  <c:v>37272</c:v>
                </c:pt>
                <c:pt idx="1952">
                  <c:v>37271</c:v>
                </c:pt>
                <c:pt idx="1953">
                  <c:v>37270</c:v>
                </c:pt>
                <c:pt idx="1954">
                  <c:v>37267</c:v>
                </c:pt>
                <c:pt idx="1955">
                  <c:v>37266</c:v>
                </c:pt>
                <c:pt idx="1956">
                  <c:v>37265</c:v>
                </c:pt>
                <c:pt idx="1957">
                  <c:v>37264</c:v>
                </c:pt>
                <c:pt idx="1958">
                  <c:v>37263</c:v>
                </c:pt>
                <c:pt idx="1959">
                  <c:v>37260</c:v>
                </c:pt>
                <c:pt idx="1960">
                  <c:v>37259</c:v>
                </c:pt>
                <c:pt idx="1961">
                  <c:v>37258</c:v>
                </c:pt>
                <c:pt idx="1962">
                  <c:v>37256</c:v>
                </c:pt>
                <c:pt idx="1963">
                  <c:v>37253</c:v>
                </c:pt>
                <c:pt idx="1964">
                  <c:v>37252</c:v>
                </c:pt>
                <c:pt idx="1965">
                  <c:v>37251</c:v>
                </c:pt>
                <c:pt idx="1966">
                  <c:v>37249</c:v>
                </c:pt>
                <c:pt idx="1967">
                  <c:v>37246</c:v>
                </c:pt>
                <c:pt idx="1968">
                  <c:v>37245</c:v>
                </c:pt>
                <c:pt idx="1969">
                  <c:v>37244</c:v>
                </c:pt>
                <c:pt idx="1970">
                  <c:v>37243</c:v>
                </c:pt>
                <c:pt idx="1971">
                  <c:v>37242</c:v>
                </c:pt>
                <c:pt idx="1972">
                  <c:v>37239</c:v>
                </c:pt>
                <c:pt idx="1973">
                  <c:v>37238</c:v>
                </c:pt>
                <c:pt idx="1974">
                  <c:v>37237</c:v>
                </c:pt>
                <c:pt idx="1975">
                  <c:v>37236</c:v>
                </c:pt>
                <c:pt idx="1976">
                  <c:v>37235</c:v>
                </c:pt>
                <c:pt idx="1977">
                  <c:v>37232</c:v>
                </c:pt>
                <c:pt idx="1978">
                  <c:v>37231</c:v>
                </c:pt>
                <c:pt idx="1979">
                  <c:v>37230</c:v>
                </c:pt>
                <c:pt idx="1980">
                  <c:v>37229</c:v>
                </c:pt>
                <c:pt idx="1981">
                  <c:v>37228</c:v>
                </c:pt>
                <c:pt idx="1982">
                  <c:v>37225</c:v>
                </c:pt>
                <c:pt idx="1983">
                  <c:v>37224</c:v>
                </c:pt>
                <c:pt idx="1984">
                  <c:v>37223</c:v>
                </c:pt>
                <c:pt idx="1985">
                  <c:v>37222</c:v>
                </c:pt>
                <c:pt idx="1986">
                  <c:v>37221</c:v>
                </c:pt>
                <c:pt idx="1987">
                  <c:v>37218</c:v>
                </c:pt>
                <c:pt idx="1988">
                  <c:v>37216</c:v>
                </c:pt>
                <c:pt idx="1989">
                  <c:v>37215</c:v>
                </c:pt>
                <c:pt idx="1990">
                  <c:v>37214</c:v>
                </c:pt>
                <c:pt idx="1991">
                  <c:v>37211</c:v>
                </c:pt>
                <c:pt idx="1992">
                  <c:v>37210</c:v>
                </c:pt>
                <c:pt idx="1993">
                  <c:v>37209</c:v>
                </c:pt>
                <c:pt idx="1994">
                  <c:v>37208</c:v>
                </c:pt>
                <c:pt idx="1995">
                  <c:v>37207</c:v>
                </c:pt>
                <c:pt idx="1996">
                  <c:v>37204</c:v>
                </c:pt>
                <c:pt idx="1997">
                  <c:v>37203</c:v>
                </c:pt>
                <c:pt idx="1998">
                  <c:v>37202</c:v>
                </c:pt>
                <c:pt idx="1999">
                  <c:v>37201</c:v>
                </c:pt>
                <c:pt idx="2000">
                  <c:v>37200</c:v>
                </c:pt>
                <c:pt idx="2001">
                  <c:v>37197</c:v>
                </c:pt>
                <c:pt idx="2002">
                  <c:v>37196</c:v>
                </c:pt>
                <c:pt idx="2003">
                  <c:v>37195</c:v>
                </c:pt>
                <c:pt idx="2004">
                  <c:v>37194</c:v>
                </c:pt>
                <c:pt idx="2005">
                  <c:v>37193</c:v>
                </c:pt>
                <c:pt idx="2006">
                  <c:v>37190</c:v>
                </c:pt>
                <c:pt idx="2007">
                  <c:v>37189</c:v>
                </c:pt>
                <c:pt idx="2008">
                  <c:v>37188</c:v>
                </c:pt>
                <c:pt idx="2009">
                  <c:v>37187</c:v>
                </c:pt>
                <c:pt idx="2010">
                  <c:v>37186</c:v>
                </c:pt>
                <c:pt idx="2011">
                  <c:v>37183</c:v>
                </c:pt>
                <c:pt idx="2012">
                  <c:v>37182</c:v>
                </c:pt>
                <c:pt idx="2013">
                  <c:v>37181</c:v>
                </c:pt>
                <c:pt idx="2014">
                  <c:v>37180</c:v>
                </c:pt>
                <c:pt idx="2015">
                  <c:v>37179</c:v>
                </c:pt>
                <c:pt idx="2016">
                  <c:v>37176</c:v>
                </c:pt>
                <c:pt idx="2017">
                  <c:v>37175</c:v>
                </c:pt>
                <c:pt idx="2018">
                  <c:v>37174</c:v>
                </c:pt>
                <c:pt idx="2019">
                  <c:v>37173</c:v>
                </c:pt>
                <c:pt idx="2020">
                  <c:v>37172</c:v>
                </c:pt>
                <c:pt idx="2021">
                  <c:v>37169</c:v>
                </c:pt>
                <c:pt idx="2022">
                  <c:v>37168</c:v>
                </c:pt>
                <c:pt idx="2023">
                  <c:v>37167</c:v>
                </c:pt>
                <c:pt idx="2024">
                  <c:v>37166</c:v>
                </c:pt>
                <c:pt idx="2025">
                  <c:v>37165</c:v>
                </c:pt>
                <c:pt idx="2026">
                  <c:v>37162</c:v>
                </c:pt>
                <c:pt idx="2027">
                  <c:v>37161</c:v>
                </c:pt>
                <c:pt idx="2028">
                  <c:v>37160</c:v>
                </c:pt>
                <c:pt idx="2029">
                  <c:v>37159</c:v>
                </c:pt>
                <c:pt idx="2030">
                  <c:v>37158</c:v>
                </c:pt>
                <c:pt idx="2031">
                  <c:v>37155</c:v>
                </c:pt>
                <c:pt idx="2032">
                  <c:v>37154</c:v>
                </c:pt>
                <c:pt idx="2033">
                  <c:v>37153</c:v>
                </c:pt>
                <c:pt idx="2034">
                  <c:v>37152</c:v>
                </c:pt>
                <c:pt idx="2035">
                  <c:v>37151</c:v>
                </c:pt>
                <c:pt idx="2036">
                  <c:v>37144</c:v>
                </c:pt>
                <c:pt idx="2037">
                  <c:v>37141</c:v>
                </c:pt>
                <c:pt idx="2038">
                  <c:v>37140</c:v>
                </c:pt>
                <c:pt idx="2039">
                  <c:v>37139</c:v>
                </c:pt>
                <c:pt idx="2040">
                  <c:v>37138</c:v>
                </c:pt>
                <c:pt idx="2041">
                  <c:v>37134</c:v>
                </c:pt>
                <c:pt idx="2042">
                  <c:v>37133</c:v>
                </c:pt>
                <c:pt idx="2043">
                  <c:v>37132</c:v>
                </c:pt>
                <c:pt idx="2044">
                  <c:v>37131</c:v>
                </c:pt>
                <c:pt idx="2045">
                  <c:v>37130</c:v>
                </c:pt>
                <c:pt idx="2046">
                  <c:v>37127</c:v>
                </c:pt>
                <c:pt idx="2047">
                  <c:v>37126</c:v>
                </c:pt>
                <c:pt idx="2048">
                  <c:v>37125</c:v>
                </c:pt>
                <c:pt idx="2049">
                  <c:v>37124</c:v>
                </c:pt>
                <c:pt idx="2050">
                  <c:v>37123</c:v>
                </c:pt>
                <c:pt idx="2051">
                  <c:v>37120</c:v>
                </c:pt>
                <c:pt idx="2052">
                  <c:v>37119</c:v>
                </c:pt>
                <c:pt idx="2053">
                  <c:v>37118</c:v>
                </c:pt>
                <c:pt idx="2054">
                  <c:v>37117</c:v>
                </c:pt>
                <c:pt idx="2055">
                  <c:v>37116</c:v>
                </c:pt>
                <c:pt idx="2056">
                  <c:v>37113</c:v>
                </c:pt>
                <c:pt idx="2057">
                  <c:v>37112</c:v>
                </c:pt>
                <c:pt idx="2058">
                  <c:v>37111</c:v>
                </c:pt>
                <c:pt idx="2059">
                  <c:v>37110</c:v>
                </c:pt>
                <c:pt idx="2060">
                  <c:v>37109</c:v>
                </c:pt>
                <c:pt idx="2061">
                  <c:v>37106</c:v>
                </c:pt>
                <c:pt idx="2062">
                  <c:v>37105</c:v>
                </c:pt>
                <c:pt idx="2063">
                  <c:v>37104</c:v>
                </c:pt>
                <c:pt idx="2064">
                  <c:v>37103</c:v>
                </c:pt>
                <c:pt idx="2065">
                  <c:v>37102</c:v>
                </c:pt>
                <c:pt idx="2066">
                  <c:v>37099</c:v>
                </c:pt>
                <c:pt idx="2067">
                  <c:v>37098</c:v>
                </c:pt>
                <c:pt idx="2068">
                  <c:v>37097</c:v>
                </c:pt>
                <c:pt idx="2069">
                  <c:v>37096</c:v>
                </c:pt>
                <c:pt idx="2070">
                  <c:v>37095</c:v>
                </c:pt>
                <c:pt idx="2071">
                  <c:v>37092</c:v>
                </c:pt>
                <c:pt idx="2072">
                  <c:v>37091</c:v>
                </c:pt>
                <c:pt idx="2073">
                  <c:v>37090</c:v>
                </c:pt>
                <c:pt idx="2074">
                  <c:v>37089</c:v>
                </c:pt>
                <c:pt idx="2075">
                  <c:v>37088</c:v>
                </c:pt>
                <c:pt idx="2076">
                  <c:v>37085</c:v>
                </c:pt>
                <c:pt idx="2077">
                  <c:v>37084</c:v>
                </c:pt>
                <c:pt idx="2078">
                  <c:v>37083</c:v>
                </c:pt>
                <c:pt idx="2079">
                  <c:v>37082</c:v>
                </c:pt>
                <c:pt idx="2080">
                  <c:v>37081</c:v>
                </c:pt>
                <c:pt idx="2081">
                  <c:v>37078</c:v>
                </c:pt>
                <c:pt idx="2082">
                  <c:v>37077</c:v>
                </c:pt>
                <c:pt idx="2083">
                  <c:v>37075</c:v>
                </c:pt>
                <c:pt idx="2084">
                  <c:v>37074</c:v>
                </c:pt>
                <c:pt idx="2085">
                  <c:v>37071</c:v>
                </c:pt>
                <c:pt idx="2086">
                  <c:v>37070</c:v>
                </c:pt>
                <c:pt idx="2087">
                  <c:v>37069</c:v>
                </c:pt>
                <c:pt idx="2088">
                  <c:v>37068</c:v>
                </c:pt>
                <c:pt idx="2089">
                  <c:v>37067</c:v>
                </c:pt>
                <c:pt idx="2090">
                  <c:v>37064</c:v>
                </c:pt>
                <c:pt idx="2091">
                  <c:v>37063</c:v>
                </c:pt>
                <c:pt idx="2092">
                  <c:v>37062</c:v>
                </c:pt>
                <c:pt idx="2093">
                  <c:v>37061</c:v>
                </c:pt>
                <c:pt idx="2094">
                  <c:v>37060</c:v>
                </c:pt>
                <c:pt idx="2095">
                  <c:v>37057</c:v>
                </c:pt>
                <c:pt idx="2096">
                  <c:v>37056</c:v>
                </c:pt>
                <c:pt idx="2097">
                  <c:v>37055</c:v>
                </c:pt>
                <c:pt idx="2098">
                  <c:v>37054</c:v>
                </c:pt>
                <c:pt idx="2099">
                  <c:v>37053</c:v>
                </c:pt>
                <c:pt idx="2100">
                  <c:v>37050</c:v>
                </c:pt>
                <c:pt idx="2101">
                  <c:v>37049</c:v>
                </c:pt>
                <c:pt idx="2102">
                  <c:v>37048</c:v>
                </c:pt>
                <c:pt idx="2103">
                  <c:v>37047</c:v>
                </c:pt>
                <c:pt idx="2104">
                  <c:v>37046</c:v>
                </c:pt>
                <c:pt idx="2105">
                  <c:v>37043</c:v>
                </c:pt>
                <c:pt idx="2106">
                  <c:v>37042</c:v>
                </c:pt>
                <c:pt idx="2107">
                  <c:v>37041</c:v>
                </c:pt>
                <c:pt idx="2108">
                  <c:v>37040</c:v>
                </c:pt>
                <c:pt idx="2109">
                  <c:v>37036</c:v>
                </c:pt>
                <c:pt idx="2110">
                  <c:v>37035</c:v>
                </c:pt>
                <c:pt idx="2111">
                  <c:v>37034</c:v>
                </c:pt>
                <c:pt idx="2112">
                  <c:v>37033</c:v>
                </c:pt>
                <c:pt idx="2113">
                  <c:v>37032</c:v>
                </c:pt>
                <c:pt idx="2114">
                  <c:v>37029</c:v>
                </c:pt>
                <c:pt idx="2115">
                  <c:v>37028</c:v>
                </c:pt>
                <c:pt idx="2116">
                  <c:v>37027</c:v>
                </c:pt>
                <c:pt idx="2117">
                  <c:v>37026</c:v>
                </c:pt>
                <c:pt idx="2118">
                  <c:v>37025</c:v>
                </c:pt>
                <c:pt idx="2119">
                  <c:v>37022</c:v>
                </c:pt>
                <c:pt idx="2120">
                  <c:v>37021</c:v>
                </c:pt>
                <c:pt idx="2121">
                  <c:v>37020</c:v>
                </c:pt>
                <c:pt idx="2122">
                  <c:v>37019</c:v>
                </c:pt>
                <c:pt idx="2123">
                  <c:v>37018</c:v>
                </c:pt>
                <c:pt idx="2124">
                  <c:v>37015</c:v>
                </c:pt>
                <c:pt idx="2125">
                  <c:v>37014</c:v>
                </c:pt>
                <c:pt idx="2126">
                  <c:v>37013</c:v>
                </c:pt>
                <c:pt idx="2127">
                  <c:v>37012</c:v>
                </c:pt>
                <c:pt idx="2128">
                  <c:v>37011</c:v>
                </c:pt>
                <c:pt idx="2129">
                  <c:v>37008</c:v>
                </c:pt>
                <c:pt idx="2130">
                  <c:v>37007</c:v>
                </c:pt>
                <c:pt idx="2131">
                  <c:v>37006</c:v>
                </c:pt>
                <c:pt idx="2132">
                  <c:v>37005</c:v>
                </c:pt>
                <c:pt idx="2133">
                  <c:v>37004</c:v>
                </c:pt>
                <c:pt idx="2134">
                  <c:v>37001</c:v>
                </c:pt>
                <c:pt idx="2135">
                  <c:v>37000</c:v>
                </c:pt>
                <c:pt idx="2136">
                  <c:v>36999</c:v>
                </c:pt>
                <c:pt idx="2137">
                  <c:v>36998</c:v>
                </c:pt>
                <c:pt idx="2138">
                  <c:v>36997</c:v>
                </c:pt>
                <c:pt idx="2139">
                  <c:v>36993</c:v>
                </c:pt>
                <c:pt idx="2140">
                  <c:v>36992</c:v>
                </c:pt>
                <c:pt idx="2141">
                  <c:v>36991</c:v>
                </c:pt>
                <c:pt idx="2142">
                  <c:v>36990</c:v>
                </c:pt>
                <c:pt idx="2143">
                  <c:v>36987</c:v>
                </c:pt>
                <c:pt idx="2144">
                  <c:v>36986</c:v>
                </c:pt>
                <c:pt idx="2145">
                  <c:v>36985</c:v>
                </c:pt>
                <c:pt idx="2146">
                  <c:v>36984</c:v>
                </c:pt>
                <c:pt idx="2147">
                  <c:v>36983</c:v>
                </c:pt>
                <c:pt idx="2148">
                  <c:v>36980</c:v>
                </c:pt>
                <c:pt idx="2149">
                  <c:v>36979</c:v>
                </c:pt>
                <c:pt idx="2150">
                  <c:v>36978</c:v>
                </c:pt>
                <c:pt idx="2151">
                  <c:v>36977</c:v>
                </c:pt>
                <c:pt idx="2152">
                  <c:v>36976</c:v>
                </c:pt>
                <c:pt idx="2153">
                  <c:v>36973</c:v>
                </c:pt>
                <c:pt idx="2154">
                  <c:v>36972</c:v>
                </c:pt>
                <c:pt idx="2155">
                  <c:v>36971</c:v>
                </c:pt>
                <c:pt idx="2156">
                  <c:v>36970</c:v>
                </c:pt>
                <c:pt idx="2157">
                  <c:v>36969</c:v>
                </c:pt>
                <c:pt idx="2158">
                  <c:v>36966</c:v>
                </c:pt>
                <c:pt idx="2159">
                  <c:v>36965</c:v>
                </c:pt>
                <c:pt idx="2160">
                  <c:v>36964</c:v>
                </c:pt>
                <c:pt idx="2161">
                  <c:v>36963</c:v>
                </c:pt>
                <c:pt idx="2162">
                  <c:v>36962</c:v>
                </c:pt>
                <c:pt idx="2163">
                  <c:v>36959</c:v>
                </c:pt>
                <c:pt idx="2164">
                  <c:v>36958</c:v>
                </c:pt>
                <c:pt idx="2165">
                  <c:v>36957</c:v>
                </c:pt>
                <c:pt idx="2166">
                  <c:v>36956</c:v>
                </c:pt>
                <c:pt idx="2167">
                  <c:v>36955</c:v>
                </c:pt>
                <c:pt idx="2168">
                  <c:v>36952</c:v>
                </c:pt>
                <c:pt idx="2169">
                  <c:v>36951</c:v>
                </c:pt>
                <c:pt idx="2170">
                  <c:v>36950</c:v>
                </c:pt>
                <c:pt idx="2171">
                  <c:v>36949</c:v>
                </c:pt>
                <c:pt idx="2172">
                  <c:v>36948</c:v>
                </c:pt>
                <c:pt idx="2173">
                  <c:v>36945</c:v>
                </c:pt>
                <c:pt idx="2174">
                  <c:v>36944</c:v>
                </c:pt>
                <c:pt idx="2175">
                  <c:v>36943</c:v>
                </c:pt>
                <c:pt idx="2176">
                  <c:v>36942</c:v>
                </c:pt>
                <c:pt idx="2177">
                  <c:v>36938</c:v>
                </c:pt>
                <c:pt idx="2178">
                  <c:v>36937</c:v>
                </c:pt>
                <c:pt idx="2179">
                  <c:v>36936</c:v>
                </c:pt>
                <c:pt idx="2180">
                  <c:v>36935</c:v>
                </c:pt>
                <c:pt idx="2181">
                  <c:v>36934</c:v>
                </c:pt>
                <c:pt idx="2182">
                  <c:v>36931</c:v>
                </c:pt>
                <c:pt idx="2183">
                  <c:v>36930</c:v>
                </c:pt>
                <c:pt idx="2184">
                  <c:v>36929</c:v>
                </c:pt>
                <c:pt idx="2185">
                  <c:v>36928</c:v>
                </c:pt>
                <c:pt idx="2186">
                  <c:v>36927</c:v>
                </c:pt>
                <c:pt idx="2187">
                  <c:v>36924</c:v>
                </c:pt>
                <c:pt idx="2188">
                  <c:v>36923</c:v>
                </c:pt>
                <c:pt idx="2189">
                  <c:v>36922</c:v>
                </c:pt>
                <c:pt idx="2190">
                  <c:v>36921</c:v>
                </c:pt>
                <c:pt idx="2191">
                  <c:v>36920</c:v>
                </c:pt>
                <c:pt idx="2192">
                  <c:v>36917</c:v>
                </c:pt>
                <c:pt idx="2193">
                  <c:v>36916</c:v>
                </c:pt>
                <c:pt idx="2194">
                  <c:v>36915</c:v>
                </c:pt>
                <c:pt idx="2195">
                  <c:v>36914</c:v>
                </c:pt>
                <c:pt idx="2196">
                  <c:v>36913</c:v>
                </c:pt>
                <c:pt idx="2197">
                  <c:v>36910</c:v>
                </c:pt>
                <c:pt idx="2198">
                  <c:v>36909</c:v>
                </c:pt>
                <c:pt idx="2199">
                  <c:v>36908</c:v>
                </c:pt>
                <c:pt idx="2200">
                  <c:v>36907</c:v>
                </c:pt>
                <c:pt idx="2201">
                  <c:v>36903</c:v>
                </c:pt>
                <c:pt idx="2202">
                  <c:v>36902</c:v>
                </c:pt>
                <c:pt idx="2203">
                  <c:v>36901</c:v>
                </c:pt>
                <c:pt idx="2204">
                  <c:v>36900</c:v>
                </c:pt>
                <c:pt idx="2205">
                  <c:v>36899</c:v>
                </c:pt>
                <c:pt idx="2206">
                  <c:v>36896</c:v>
                </c:pt>
                <c:pt idx="2207">
                  <c:v>36895</c:v>
                </c:pt>
                <c:pt idx="2208">
                  <c:v>36894</c:v>
                </c:pt>
                <c:pt idx="2209">
                  <c:v>36893</c:v>
                </c:pt>
                <c:pt idx="2210">
                  <c:v>36889</c:v>
                </c:pt>
                <c:pt idx="2211">
                  <c:v>36888</c:v>
                </c:pt>
                <c:pt idx="2212">
                  <c:v>36887</c:v>
                </c:pt>
                <c:pt idx="2213">
                  <c:v>36886</c:v>
                </c:pt>
                <c:pt idx="2214">
                  <c:v>36882</c:v>
                </c:pt>
                <c:pt idx="2215">
                  <c:v>36881</c:v>
                </c:pt>
                <c:pt idx="2216">
                  <c:v>36880</c:v>
                </c:pt>
                <c:pt idx="2217">
                  <c:v>36879</c:v>
                </c:pt>
                <c:pt idx="2218">
                  <c:v>36878</c:v>
                </c:pt>
                <c:pt idx="2219">
                  <c:v>36875</c:v>
                </c:pt>
                <c:pt idx="2220">
                  <c:v>36874</c:v>
                </c:pt>
                <c:pt idx="2221">
                  <c:v>36873</c:v>
                </c:pt>
                <c:pt idx="2222">
                  <c:v>36872</c:v>
                </c:pt>
                <c:pt idx="2223">
                  <c:v>36871</c:v>
                </c:pt>
                <c:pt idx="2224">
                  <c:v>36868</c:v>
                </c:pt>
                <c:pt idx="2225">
                  <c:v>36867</c:v>
                </c:pt>
                <c:pt idx="2226">
                  <c:v>36866</c:v>
                </c:pt>
                <c:pt idx="2227">
                  <c:v>36865</c:v>
                </c:pt>
                <c:pt idx="2228">
                  <c:v>36864</c:v>
                </c:pt>
                <c:pt idx="2229">
                  <c:v>36861</c:v>
                </c:pt>
                <c:pt idx="2230">
                  <c:v>36860</c:v>
                </c:pt>
                <c:pt idx="2231">
                  <c:v>36859</c:v>
                </c:pt>
                <c:pt idx="2232">
                  <c:v>36858</c:v>
                </c:pt>
                <c:pt idx="2233">
                  <c:v>36857</c:v>
                </c:pt>
                <c:pt idx="2234">
                  <c:v>36854</c:v>
                </c:pt>
                <c:pt idx="2235">
                  <c:v>36852</c:v>
                </c:pt>
                <c:pt idx="2236">
                  <c:v>36851</c:v>
                </c:pt>
                <c:pt idx="2237">
                  <c:v>36850</c:v>
                </c:pt>
                <c:pt idx="2238">
                  <c:v>36847</c:v>
                </c:pt>
                <c:pt idx="2239">
                  <c:v>36846</c:v>
                </c:pt>
                <c:pt idx="2240">
                  <c:v>36845</c:v>
                </c:pt>
                <c:pt idx="2241">
                  <c:v>36844</c:v>
                </c:pt>
                <c:pt idx="2242">
                  <c:v>36843</c:v>
                </c:pt>
                <c:pt idx="2243">
                  <c:v>36840</c:v>
                </c:pt>
                <c:pt idx="2244">
                  <c:v>36839</c:v>
                </c:pt>
                <c:pt idx="2245">
                  <c:v>36838</c:v>
                </c:pt>
                <c:pt idx="2246">
                  <c:v>36837</c:v>
                </c:pt>
                <c:pt idx="2247">
                  <c:v>36836</c:v>
                </c:pt>
                <c:pt idx="2248">
                  <c:v>36833</c:v>
                </c:pt>
                <c:pt idx="2249">
                  <c:v>36832</c:v>
                </c:pt>
                <c:pt idx="2250">
                  <c:v>36831</c:v>
                </c:pt>
                <c:pt idx="2251">
                  <c:v>36830</c:v>
                </c:pt>
                <c:pt idx="2252">
                  <c:v>36829</c:v>
                </c:pt>
                <c:pt idx="2253">
                  <c:v>36826</c:v>
                </c:pt>
                <c:pt idx="2254">
                  <c:v>36825</c:v>
                </c:pt>
                <c:pt idx="2255">
                  <c:v>36824</c:v>
                </c:pt>
                <c:pt idx="2256">
                  <c:v>36823</c:v>
                </c:pt>
                <c:pt idx="2257">
                  <c:v>36822</c:v>
                </c:pt>
                <c:pt idx="2258">
                  <c:v>36819</c:v>
                </c:pt>
                <c:pt idx="2259">
                  <c:v>36818</c:v>
                </c:pt>
                <c:pt idx="2260">
                  <c:v>36817</c:v>
                </c:pt>
                <c:pt idx="2261">
                  <c:v>36816</c:v>
                </c:pt>
                <c:pt idx="2262">
                  <c:v>36815</c:v>
                </c:pt>
                <c:pt idx="2263">
                  <c:v>36812</c:v>
                </c:pt>
                <c:pt idx="2264">
                  <c:v>36811</c:v>
                </c:pt>
                <c:pt idx="2265">
                  <c:v>36810</c:v>
                </c:pt>
                <c:pt idx="2266">
                  <c:v>36809</c:v>
                </c:pt>
                <c:pt idx="2267">
                  <c:v>36808</c:v>
                </c:pt>
                <c:pt idx="2268">
                  <c:v>36805</c:v>
                </c:pt>
                <c:pt idx="2269">
                  <c:v>36804</c:v>
                </c:pt>
                <c:pt idx="2270">
                  <c:v>36803</c:v>
                </c:pt>
                <c:pt idx="2271">
                  <c:v>36802</c:v>
                </c:pt>
                <c:pt idx="2272">
                  <c:v>36801</c:v>
                </c:pt>
                <c:pt idx="2273">
                  <c:v>36798</c:v>
                </c:pt>
                <c:pt idx="2274">
                  <c:v>36797</c:v>
                </c:pt>
                <c:pt idx="2275">
                  <c:v>36796</c:v>
                </c:pt>
                <c:pt idx="2276">
                  <c:v>36795</c:v>
                </c:pt>
                <c:pt idx="2277">
                  <c:v>36794</c:v>
                </c:pt>
                <c:pt idx="2278">
                  <c:v>36791</c:v>
                </c:pt>
                <c:pt idx="2279">
                  <c:v>36790</c:v>
                </c:pt>
                <c:pt idx="2280">
                  <c:v>36789</c:v>
                </c:pt>
                <c:pt idx="2281">
                  <c:v>36788</c:v>
                </c:pt>
                <c:pt idx="2282">
                  <c:v>36787</c:v>
                </c:pt>
                <c:pt idx="2283">
                  <c:v>36784</c:v>
                </c:pt>
                <c:pt idx="2284">
                  <c:v>36783</c:v>
                </c:pt>
                <c:pt idx="2285">
                  <c:v>36782</c:v>
                </c:pt>
                <c:pt idx="2286">
                  <c:v>36781</c:v>
                </c:pt>
                <c:pt idx="2287">
                  <c:v>36780</c:v>
                </c:pt>
                <c:pt idx="2288">
                  <c:v>36777</c:v>
                </c:pt>
                <c:pt idx="2289">
                  <c:v>36776</c:v>
                </c:pt>
                <c:pt idx="2290">
                  <c:v>36775</c:v>
                </c:pt>
                <c:pt idx="2291">
                  <c:v>36774</c:v>
                </c:pt>
                <c:pt idx="2292">
                  <c:v>36770</c:v>
                </c:pt>
                <c:pt idx="2293">
                  <c:v>36769</c:v>
                </c:pt>
              </c:numCache>
            </c:numRef>
          </c:cat>
          <c:val>
            <c:numRef>
              <c:f>table!$G$2:$G$2295</c:f>
              <c:numCache>
                <c:formatCode>General</c:formatCode>
                <c:ptCount val="2294"/>
                <c:pt idx="0">
                  <c:v>20.67</c:v>
                </c:pt>
                <c:pt idx="1">
                  <c:v>20.830000000000005</c:v>
                </c:pt>
                <c:pt idx="2">
                  <c:v>20.49</c:v>
                </c:pt>
                <c:pt idx="3">
                  <c:v>20.399999999999999</c:v>
                </c:pt>
                <c:pt idx="4">
                  <c:v>20.170000000000005</c:v>
                </c:pt>
                <c:pt idx="5">
                  <c:v>19.88</c:v>
                </c:pt>
                <c:pt idx="6">
                  <c:v>19.75</c:v>
                </c:pt>
                <c:pt idx="7">
                  <c:v>19.630000000000013</c:v>
                </c:pt>
                <c:pt idx="8">
                  <c:v>19.100000000000001</c:v>
                </c:pt>
                <c:pt idx="9">
                  <c:v>18.97</c:v>
                </c:pt>
                <c:pt idx="10">
                  <c:v>18.899999999999999</c:v>
                </c:pt>
                <c:pt idx="11">
                  <c:v>19.57</c:v>
                </c:pt>
                <c:pt idx="12">
                  <c:v>19.479999999999986</c:v>
                </c:pt>
                <c:pt idx="13">
                  <c:v>19.739999999999988</c:v>
                </c:pt>
                <c:pt idx="14">
                  <c:v>19.37</c:v>
                </c:pt>
                <c:pt idx="15">
                  <c:v>19.54</c:v>
                </c:pt>
                <c:pt idx="16">
                  <c:v>19.88</c:v>
                </c:pt>
                <c:pt idx="17">
                  <c:v>19.53</c:v>
                </c:pt>
                <c:pt idx="18">
                  <c:v>19.54</c:v>
                </c:pt>
                <c:pt idx="19">
                  <c:v>19.559999999999999</c:v>
                </c:pt>
                <c:pt idx="20">
                  <c:v>19.41</c:v>
                </c:pt>
                <c:pt idx="21">
                  <c:v>19.649999999999999</c:v>
                </c:pt>
                <c:pt idx="22">
                  <c:v>19.55</c:v>
                </c:pt>
                <c:pt idx="23">
                  <c:v>19.36</c:v>
                </c:pt>
                <c:pt idx="24">
                  <c:v>19.510000000000005</c:v>
                </c:pt>
                <c:pt idx="25">
                  <c:v>19.760000000000002</c:v>
                </c:pt>
                <c:pt idx="26">
                  <c:v>19.93</c:v>
                </c:pt>
                <c:pt idx="27">
                  <c:v>19.8</c:v>
                </c:pt>
                <c:pt idx="28">
                  <c:v>19.64</c:v>
                </c:pt>
                <c:pt idx="29">
                  <c:v>19.420000000000002</c:v>
                </c:pt>
                <c:pt idx="30">
                  <c:v>19.47</c:v>
                </c:pt>
                <c:pt idx="31">
                  <c:v>19.72</c:v>
                </c:pt>
                <c:pt idx="32">
                  <c:v>20.32</c:v>
                </c:pt>
                <c:pt idx="33">
                  <c:v>20.25</c:v>
                </c:pt>
                <c:pt idx="34">
                  <c:v>19.47</c:v>
                </c:pt>
                <c:pt idx="35">
                  <c:v>19.43</c:v>
                </c:pt>
                <c:pt idx="36">
                  <c:v>19.100000000000001</c:v>
                </c:pt>
                <c:pt idx="37">
                  <c:v>18.760000000000002</c:v>
                </c:pt>
                <c:pt idx="38">
                  <c:v>18.89</c:v>
                </c:pt>
                <c:pt idx="39">
                  <c:v>18.71</c:v>
                </c:pt>
                <c:pt idx="40">
                  <c:v>18.8</c:v>
                </c:pt>
                <c:pt idx="41">
                  <c:v>18.77</c:v>
                </c:pt>
                <c:pt idx="42">
                  <c:v>18.45</c:v>
                </c:pt>
                <c:pt idx="43">
                  <c:v>18.77</c:v>
                </c:pt>
                <c:pt idx="44">
                  <c:v>19.05</c:v>
                </c:pt>
                <c:pt idx="45">
                  <c:v>18.809999999999999</c:v>
                </c:pt>
                <c:pt idx="46">
                  <c:v>18.64</c:v>
                </c:pt>
                <c:pt idx="47">
                  <c:v>18.760000000000002</c:v>
                </c:pt>
                <c:pt idx="48">
                  <c:v>18.5</c:v>
                </c:pt>
                <c:pt idx="49">
                  <c:v>18.7</c:v>
                </c:pt>
                <c:pt idx="50">
                  <c:v>18.86</c:v>
                </c:pt>
                <c:pt idx="51">
                  <c:v>19.18</c:v>
                </c:pt>
                <c:pt idx="52">
                  <c:v>19.23</c:v>
                </c:pt>
                <c:pt idx="53">
                  <c:v>19.110000000000014</c:v>
                </c:pt>
                <c:pt idx="54">
                  <c:v>19.190000000000001</c:v>
                </c:pt>
                <c:pt idx="55">
                  <c:v>19.260000000000002</c:v>
                </c:pt>
                <c:pt idx="56">
                  <c:v>19.23</c:v>
                </c:pt>
                <c:pt idx="57">
                  <c:v>19.329999999999988</c:v>
                </c:pt>
                <c:pt idx="58">
                  <c:v>19.22</c:v>
                </c:pt>
                <c:pt idx="59">
                  <c:v>19.34</c:v>
                </c:pt>
                <c:pt idx="60">
                  <c:v>19</c:v>
                </c:pt>
                <c:pt idx="61">
                  <c:v>18.760000000000002</c:v>
                </c:pt>
                <c:pt idx="62">
                  <c:v>18.760000000000002</c:v>
                </c:pt>
                <c:pt idx="63">
                  <c:v>18.649999999999999</c:v>
                </c:pt>
                <c:pt idx="64">
                  <c:v>18.37</c:v>
                </c:pt>
                <c:pt idx="65">
                  <c:v>17.920000000000002</c:v>
                </c:pt>
                <c:pt idx="66">
                  <c:v>16.71</c:v>
                </c:pt>
                <c:pt idx="67">
                  <c:v>16.37</c:v>
                </c:pt>
                <c:pt idx="68">
                  <c:v>15.92</c:v>
                </c:pt>
                <c:pt idx="69">
                  <c:v>15.9</c:v>
                </c:pt>
                <c:pt idx="70">
                  <c:v>15.82</c:v>
                </c:pt>
                <c:pt idx="71">
                  <c:v>16.130000000000013</c:v>
                </c:pt>
                <c:pt idx="72">
                  <c:v>16.420000000000002</c:v>
                </c:pt>
                <c:pt idx="73">
                  <c:v>16.600000000000001</c:v>
                </c:pt>
                <c:pt idx="74">
                  <c:v>16.920000000000002</c:v>
                </c:pt>
                <c:pt idx="75">
                  <c:v>16.43</c:v>
                </c:pt>
                <c:pt idx="76">
                  <c:v>16.260000000000002</c:v>
                </c:pt>
                <c:pt idx="77">
                  <c:v>16.170000000000005</c:v>
                </c:pt>
                <c:pt idx="78">
                  <c:v>16.190000000000001</c:v>
                </c:pt>
                <c:pt idx="79">
                  <c:v>15.98</c:v>
                </c:pt>
                <c:pt idx="80">
                  <c:v>15.7</c:v>
                </c:pt>
                <c:pt idx="81">
                  <c:v>15.57</c:v>
                </c:pt>
                <c:pt idx="82">
                  <c:v>15.89</c:v>
                </c:pt>
                <c:pt idx="83">
                  <c:v>15.75</c:v>
                </c:pt>
                <c:pt idx="84">
                  <c:v>16.02</c:v>
                </c:pt>
                <c:pt idx="85">
                  <c:v>15.75</c:v>
                </c:pt>
                <c:pt idx="86">
                  <c:v>15.860000000000007</c:v>
                </c:pt>
                <c:pt idx="87">
                  <c:v>16.190000000000001</c:v>
                </c:pt>
                <c:pt idx="88">
                  <c:v>16.23</c:v>
                </c:pt>
                <c:pt idx="89">
                  <c:v>16.34</c:v>
                </c:pt>
                <c:pt idx="90">
                  <c:v>16.3</c:v>
                </c:pt>
                <c:pt idx="91">
                  <c:v>15.8</c:v>
                </c:pt>
                <c:pt idx="92">
                  <c:v>15.8</c:v>
                </c:pt>
                <c:pt idx="93">
                  <c:v>16.010000000000005</c:v>
                </c:pt>
                <c:pt idx="94">
                  <c:v>15.82</c:v>
                </c:pt>
                <c:pt idx="95">
                  <c:v>16.07</c:v>
                </c:pt>
                <c:pt idx="96">
                  <c:v>16.38</c:v>
                </c:pt>
                <c:pt idx="97">
                  <c:v>15.61</c:v>
                </c:pt>
                <c:pt idx="98">
                  <c:v>15.61</c:v>
                </c:pt>
                <c:pt idx="99">
                  <c:v>15.350000000000007</c:v>
                </c:pt>
                <c:pt idx="100">
                  <c:v>15.370000000000006</c:v>
                </c:pt>
                <c:pt idx="101">
                  <c:v>14.94</c:v>
                </c:pt>
                <c:pt idx="102">
                  <c:v>15.07</c:v>
                </c:pt>
                <c:pt idx="103">
                  <c:v>15.47</c:v>
                </c:pt>
                <c:pt idx="104">
                  <c:v>15.54</c:v>
                </c:pt>
                <c:pt idx="105">
                  <c:v>15.41</c:v>
                </c:pt>
                <c:pt idx="106">
                  <c:v>15.08</c:v>
                </c:pt>
                <c:pt idx="107">
                  <c:v>15.43</c:v>
                </c:pt>
                <c:pt idx="108">
                  <c:v>15.02</c:v>
                </c:pt>
                <c:pt idx="109">
                  <c:v>15.1</c:v>
                </c:pt>
                <c:pt idx="110">
                  <c:v>15.26</c:v>
                </c:pt>
                <c:pt idx="111">
                  <c:v>15.18</c:v>
                </c:pt>
                <c:pt idx="112">
                  <c:v>15.66</c:v>
                </c:pt>
                <c:pt idx="113">
                  <c:v>16</c:v>
                </c:pt>
                <c:pt idx="114">
                  <c:v>16.04</c:v>
                </c:pt>
                <c:pt idx="115">
                  <c:v>16.399999999999999</c:v>
                </c:pt>
                <c:pt idx="116">
                  <c:v>15.56</c:v>
                </c:pt>
                <c:pt idx="117">
                  <c:v>15.53</c:v>
                </c:pt>
                <c:pt idx="118">
                  <c:v>15.11</c:v>
                </c:pt>
                <c:pt idx="119">
                  <c:v>14.82</c:v>
                </c:pt>
                <c:pt idx="120">
                  <c:v>15.04</c:v>
                </c:pt>
                <c:pt idx="121">
                  <c:v>15.38</c:v>
                </c:pt>
                <c:pt idx="122">
                  <c:v>15.29</c:v>
                </c:pt>
                <c:pt idx="123">
                  <c:v>15.43</c:v>
                </c:pt>
                <c:pt idx="124">
                  <c:v>15.12</c:v>
                </c:pt>
                <c:pt idx="125">
                  <c:v>14.77</c:v>
                </c:pt>
                <c:pt idx="126">
                  <c:v>15.360000000000007</c:v>
                </c:pt>
                <c:pt idx="127">
                  <c:v>15.64</c:v>
                </c:pt>
                <c:pt idx="128">
                  <c:v>15.38</c:v>
                </c:pt>
                <c:pt idx="129">
                  <c:v>15.76</c:v>
                </c:pt>
                <c:pt idx="130">
                  <c:v>15.73</c:v>
                </c:pt>
                <c:pt idx="131">
                  <c:v>15.73</c:v>
                </c:pt>
                <c:pt idx="132">
                  <c:v>15.03</c:v>
                </c:pt>
                <c:pt idx="133">
                  <c:v>15.21</c:v>
                </c:pt>
                <c:pt idx="134">
                  <c:v>15.61</c:v>
                </c:pt>
                <c:pt idx="135">
                  <c:v>15.7</c:v>
                </c:pt>
                <c:pt idx="136">
                  <c:v>15.46</c:v>
                </c:pt>
                <c:pt idx="137">
                  <c:v>14.8</c:v>
                </c:pt>
                <c:pt idx="138">
                  <c:v>14.8</c:v>
                </c:pt>
                <c:pt idx="139">
                  <c:v>14.49</c:v>
                </c:pt>
                <c:pt idx="140">
                  <c:v>15.18</c:v>
                </c:pt>
                <c:pt idx="141">
                  <c:v>15.57</c:v>
                </c:pt>
                <c:pt idx="142">
                  <c:v>14.71</c:v>
                </c:pt>
                <c:pt idx="143">
                  <c:v>14.77</c:v>
                </c:pt>
                <c:pt idx="144">
                  <c:v>15.28</c:v>
                </c:pt>
                <c:pt idx="145">
                  <c:v>14.42</c:v>
                </c:pt>
                <c:pt idx="146">
                  <c:v>14.91</c:v>
                </c:pt>
                <c:pt idx="147">
                  <c:v>15</c:v>
                </c:pt>
                <c:pt idx="148">
                  <c:v>14.67</c:v>
                </c:pt>
                <c:pt idx="149">
                  <c:v>14.03</c:v>
                </c:pt>
                <c:pt idx="150">
                  <c:v>14.47</c:v>
                </c:pt>
                <c:pt idx="151">
                  <c:v>14.29</c:v>
                </c:pt>
                <c:pt idx="152">
                  <c:v>13.74</c:v>
                </c:pt>
                <c:pt idx="153">
                  <c:v>13.7</c:v>
                </c:pt>
                <c:pt idx="154">
                  <c:v>12.350000000000007</c:v>
                </c:pt>
                <c:pt idx="155">
                  <c:v>12.22</c:v>
                </c:pt>
                <c:pt idx="156">
                  <c:v>12.12</c:v>
                </c:pt>
                <c:pt idx="157">
                  <c:v>12.56</c:v>
                </c:pt>
                <c:pt idx="158">
                  <c:v>12.09</c:v>
                </c:pt>
                <c:pt idx="159">
                  <c:v>12.12</c:v>
                </c:pt>
                <c:pt idx="160">
                  <c:v>12.54</c:v>
                </c:pt>
                <c:pt idx="161">
                  <c:v>12.51</c:v>
                </c:pt>
                <c:pt idx="162">
                  <c:v>12.83</c:v>
                </c:pt>
                <c:pt idx="163">
                  <c:v>12.53</c:v>
                </c:pt>
                <c:pt idx="164">
                  <c:v>11.89</c:v>
                </c:pt>
                <c:pt idx="165">
                  <c:v>12.58</c:v>
                </c:pt>
                <c:pt idx="166">
                  <c:v>12.48</c:v>
                </c:pt>
                <c:pt idx="167">
                  <c:v>13.15</c:v>
                </c:pt>
                <c:pt idx="168">
                  <c:v>13</c:v>
                </c:pt>
                <c:pt idx="169">
                  <c:v>13.66</c:v>
                </c:pt>
                <c:pt idx="170">
                  <c:v>13.78</c:v>
                </c:pt>
                <c:pt idx="171">
                  <c:v>13.860000000000007</c:v>
                </c:pt>
                <c:pt idx="172">
                  <c:v>13.860000000000007</c:v>
                </c:pt>
                <c:pt idx="173">
                  <c:v>14.68</c:v>
                </c:pt>
                <c:pt idx="174">
                  <c:v>14.5</c:v>
                </c:pt>
                <c:pt idx="175">
                  <c:v>14.03</c:v>
                </c:pt>
                <c:pt idx="176">
                  <c:v>13.66</c:v>
                </c:pt>
                <c:pt idx="177">
                  <c:v>13.38</c:v>
                </c:pt>
                <c:pt idx="178">
                  <c:v>13.28</c:v>
                </c:pt>
                <c:pt idx="179">
                  <c:v>12.57</c:v>
                </c:pt>
                <c:pt idx="180">
                  <c:v>13.03</c:v>
                </c:pt>
                <c:pt idx="181">
                  <c:v>13.65</c:v>
                </c:pt>
                <c:pt idx="182">
                  <c:v>13.46</c:v>
                </c:pt>
                <c:pt idx="183">
                  <c:v>13.04</c:v>
                </c:pt>
                <c:pt idx="184">
                  <c:v>12.78</c:v>
                </c:pt>
                <c:pt idx="185">
                  <c:v>12.49</c:v>
                </c:pt>
                <c:pt idx="186">
                  <c:v>12.92</c:v>
                </c:pt>
                <c:pt idx="187">
                  <c:v>12.53</c:v>
                </c:pt>
                <c:pt idx="188">
                  <c:v>13.39</c:v>
                </c:pt>
                <c:pt idx="189">
                  <c:v>12.950000000000006</c:v>
                </c:pt>
                <c:pt idx="190">
                  <c:v>12.74</c:v>
                </c:pt>
                <c:pt idx="191">
                  <c:v>13.32</c:v>
                </c:pt>
                <c:pt idx="192">
                  <c:v>13.44</c:v>
                </c:pt>
                <c:pt idx="193">
                  <c:v>13.79</c:v>
                </c:pt>
                <c:pt idx="194">
                  <c:v>14.18</c:v>
                </c:pt>
                <c:pt idx="195">
                  <c:v>14.07</c:v>
                </c:pt>
                <c:pt idx="196">
                  <c:v>14.98</c:v>
                </c:pt>
                <c:pt idx="197">
                  <c:v>14.53</c:v>
                </c:pt>
                <c:pt idx="198">
                  <c:v>14.81</c:v>
                </c:pt>
                <c:pt idx="199">
                  <c:v>14.28</c:v>
                </c:pt>
                <c:pt idx="200">
                  <c:v>14.31</c:v>
                </c:pt>
                <c:pt idx="201">
                  <c:v>13.77</c:v>
                </c:pt>
                <c:pt idx="202">
                  <c:v>13.82</c:v>
                </c:pt>
                <c:pt idx="203">
                  <c:v>13.870000000000006</c:v>
                </c:pt>
                <c:pt idx="204">
                  <c:v>13.71</c:v>
                </c:pt>
                <c:pt idx="205">
                  <c:v>13.97</c:v>
                </c:pt>
                <c:pt idx="206">
                  <c:v>14.07</c:v>
                </c:pt>
                <c:pt idx="207">
                  <c:v>13.89</c:v>
                </c:pt>
                <c:pt idx="208">
                  <c:v>14.870000000000006</c:v>
                </c:pt>
                <c:pt idx="209">
                  <c:v>15.24</c:v>
                </c:pt>
                <c:pt idx="210">
                  <c:v>14.22</c:v>
                </c:pt>
                <c:pt idx="211">
                  <c:v>14.370000000000006</c:v>
                </c:pt>
                <c:pt idx="212">
                  <c:v>13.65</c:v>
                </c:pt>
                <c:pt idx="213">
                  <c:v>13.9</c:v>
                </c:pt>
                <c:pt idx="214">
                  <c:v>13.93</c:v>
                </c:pt>
                <c:pt idx="215">
                  <c:v>13.58</c:v>
                </c:pt>
                <c:pt idx="216">
                  <c:v>12.950000000000006</c:v>
                </c:pt>
                <c:pt idx="217">
                  <c:v>12.44</c:v>
                </c:pt>
                <c:pt idx="218">
                  <c:v>13.31</c:v>
                </c:pt>
                <c:pt idx="219">
                  <c:v>12.94</c:v>
                </c:pt>
                <c:pt idx="220">
                  <c:v>12.24</c:v>
                </c:pt>
                <c:pt idx="221">
                  <c:v>13.450000000000006</c:v>
                </c:pt>
                <c:pt idx="222">
                  <c:v>13.61</c:v>
                </c:pt>
                <c:pt idx="223">
                  <c:v>12.79</c:v>
                </c:pt>
                <c:pt idx="224">
                  <c:v>13.21</c:v>
                </c:pt>
                <c:pt idx="225">
                  <c:v>12.77</c:v>
                </c:pt>
                <c:pt idx="226">
                  <c:v>11.92</c:v>
                </c:pt>
                <c:pt idx="227">
                  <c:v>12.17</c:v>
                </c:pt>
                <c:pt idx="228">
                  <c:v>12.77</c:v>
                </c:pt>
                <c:pt idx="229">
                  <c:v>12.67</c:v>
                </c:pt>
                <c:pt idx="230">
                  <c:v>12.98</c:v>
                </c:pt>
                <c:pt idx="231">
                  <c:v>14.06</c:v>
                </c:pt>
                <c:pt idx="232">
                  <c:v>13.52</c:v>
                </c:pt>
                <c:pt idx="233">
                  <c:v>13.93</c:v>
                </c:pt>
                <c:pt idx="234">
                  <c:v>14.350000000000007</c:v>
                </c:pt>
                <c:pt idx="235">
                  <c:v>14.63</c:v>
                </c:pt>
                <c:pt idx="236">
                  <c:v>13.870000000000006</c:v>
                </c:pt>
                <c:pt idx="237">
                  <c:v>15.06</c:v>
                </c:pt>
                <c:pt idx="238">
                  <c:v>16.12</c:v>
                </c:pt>
                <c:pt idx="239">
                  <c:v>15.51</c:v>
                </c:pt>
                <c:pt idx="240">
                  <c:v>15.89</c:v>
                </c:pt>
                <c:pt idx="241">
                  <c:v>16.03</c:v>
                </c:pt>
                <c:pt idx="242">
                  <c:v>14.81</c:v>
                </c:pt>
                <c:pt idx="243">
                  <c:v>15.72</c:v>
                </c:pt>
                <c:pt idx="244">
                  <c:v>14.13</c:v>
                </c:pt>
                <c:pt idx="245">
                  <c:v>14.16</c:v>
                </c:pt>
                <c:pt idx="246">
                  <c:v>14.39</c:v>
                </c:pt>
                <c:pt idx="247">
                  <c:v>14.450000000000006</c:v>
                </c:pt>
                <c:pt idx="248">
                  <c:v>15.12</c:v>
                </c:pt>
                <c:pt idx="249">
                  <c:v>15.9</c:v>
                </c:pt>
                <c:pt idx="250">
                  <c:v>15.370000000000006</c:v>
                </c:pt>
                <c:pt idx="251">
                  <c:v>15.74</c:v>
                </c:pt>
                <c:pt idx="252">
                  <c:v>14.860000000000007</c:v>
                </c:pt>
                <c:pt idx="253">
                  <c:v>15.79</c:v>
                </c:pt>
                <c:pt idx="254">
                  <c:v>16.84</c:v>
                </c:pt>
                <c:pt idx="255">
                  <c:v>15.06</c:v>
                </c:pt>
                <c:pt idx="256">
                  <c:v>15.47</c:v>
                </c:pt>
                <c:pt idx="257">
                  <c:v>16.110000000000014</c:v>
                </c:pt>
                <c:pt idx="258">
                  <c:v>15.88</c:v>
                </c:pt>
                <c:pt idx="259">
                  <c:v>16.779999999999987</c:v>
                </c:pt>
                <c:pt idx="260">
                  <c:v>17.16</c:v>
                </c:pt>
                <c:pt idx="261">
                  <c:v>17.05</c:v>
                </c:pt>
                <c:pt idx="262">
                  <c:v>18.36</c:v>
                </c:pt>
                <c:pt idx="263">
                  <c:v>18.57</c:v>
                </c:pt>
                <c:pt idx="264">
                  <c:v>17.12</c:v>
                </c:pt>
                <c:pt idx="265">
                  <c:v>19.03</c:v>
                </c:pt>
                <c:pt idx="266">
                  <c:v>18.41</c:v>
                </c:pt>
                <c:pt idx="267">
                  <c:v>18.54</c:v>
                </c:pt>
                <c:pt idx="268">
                  <c:v>18.47</c:v>
                </c:pt>
                <c:pt idx="269">
                  <c:v>18.34</c:v>
                </c:pt>
                <c:pt idx="270">
                  <c:v>19.059999999999999</c:v>
                </c:pt>
                <c:pt idx="271">
                  <c:v>19.09</c:v>
                </c:pt>
                <c:pt idx="272">
                  <c:v>18.39</c:v>
                </c:pt>
                <c:pt idx="273">
                  <c:v>19.309999999999999</c:v>
                </c:pt>
                <c:pt idx="274">
                  <c:v>19.190000000000001</c:v>
                </c:pt>
                <c:pt idx="275">
                  <c:v>19.989999999999977</c:v>
                </c:pt>
                <c:pt idx="276">
                  <c:v>20.02</c:v>
                </c:pt>
                <c:pt idx="277">
                  <c:v>19.989999999999977</c:v>
                </c:pt>
                <c:pt idx="278">
                  <c:v>20.149999999999999</c:v>
                </c:pt>
                <c:pt idx="279">
                  <c:v>20.79</c:v>
                </c:pt>
                <c:pt idx="280">
                  <c:v>20.43</c:v>
                </c:pt>
                <c:pt idx="281">
                  <c:v>20.34</c:v>
                </c:pt>
                <c:pt idx="282">
                  <c:v>21.35</c:v>
                </c:pt>
                <c:pt idx="283">
                  <c:v>22.39</c:v>
                </c:pt>
                <c:pt idx="284">
                  <c:v>22.67</c:v>
                </c:pt>
                <c:pt idx="285">
                  <c:v>23.39</c:v>
                </c:pt>
                <c:pt idx="286">
                  <c:v>23.21</c:v>
                </c:pt>
                <c:pt idx="287">
                  <c:v>22.95</c:v>
                </c:pt>
                <c:pt idx="288">
                  <c:v>22.77</c:v>
                </c:pt>
                <c:pt idx="289">
                  <c:v>23.29</c:v>
                </c:pt>
                <c:pt idx="290">
                  <c:v>22.85</c:v>
                </c:pt>
                <c:pt idx="291">
                  <c:v>23.19</c:v>
                </c:pt>
                <c:pt idx="292">
                  <c:v>23.39</c:v>
                </c:pt>
                <c:pt idx="293">
                  <c:v>23.8</c:v>
                </c:pt>
                <c:pt idx="294">
                  <c:v>24.05</c:v>
                </c:pt>
                <c:pt idx="295">
                  <c:v>24.150000000000013</c:v>
                </c:pt>
                <c:pt idx="296">
                  <c:v>23.91</c:v>
                </c:pt>
                <c:pt idx="297">
                  <c:v>24.310000000000013</c:v>
                </c:pt>
                <c:pt idx="298">
                  <c:v>24.17</c:v>
                </c:pt>
                <c:pt idx="299">
                  <c:v>24.02</c:v>
                </c:pt>
                <c:pt idx="300">
                  <c:v>23.47</c:v>
                </c:pt>
                <c:pt idx="301">
                  <c:v>22.6</c:v>
                </c:pt>
                <c:pt idx="302">
                  <c:v>22.82</c:v>
                </c:pt>
                <c:pt idx="303">
                  <c:v>22.19</c:v>
                </c:pt>
                <c:pt idx="304">
                  <c:v>22.02</c:v>
                </c:pt>
                <c:pt idx="305">
                  <c:v>21.86</c:v>
                </c:pt>
                <c:pt idx="306">
                  <c:v>21.9</c:v>
                </c:pt>
                <c:pt idx="307">
                  <c:v>21.9</c:v>
                </c:pt>
                <c:pt idx="308">
                  <c:v>21.35</c:v>
                </c:pt>
                <c:pt idx="309">
                  <c:v>21.68</c:v>
                </c:pt>
                <c:pt idx="310">
                  <c:v>21.35</c:v>
                </c:pt>
                <c:pt idx="311">
                  <c:v>21.97</c:v>
                </c:pt>
                <c:pt idx="312">
                  <c:v>21.759999999999987</c:v>
                </c:pt>
                <c:pt idx="313">
                  <c:v>21.759999999999987</c:v>
                </c:pt>
                <c:pt idx="314">
                  <c:v>21.759999999999987</c:v>
                </c:pt>
                <c:pt idx="315">
                  <c:v>21.67</c:v>
                </c:pt>
                <c:pt idx="316">
                  <c:v>20.6</c:v>
                </c:pt>
                <c:pt idx="317">
                  <c:v>20.399999999999999</c:v>
                </c:pt>
                <c:pt idx="318">
                  <c:v>20.170000000000005</c:v>
                </c:pt>
                <c:pt idx="319">
                  <c:v>20.34</c:v>
                </c:pt>
                <c:pt idx="320">
                  <c:v>20.32</c:v>
                </c:pt>
                <c:pt idx="321">
                  <c:v>19.52</c:v>
                </c:pt>
                <c:pt idx="322">
                  <c:v>20.610000000000014</c:v>
                </c:pt>
                <c:pt idx="323">
                  <c:v>20.399999999999999</c:v>
                </c:pt>
                <c:pt idx="324">
                  <c:v>20.350000000000001</c:v>
                </c:pt>
                <c:pt idx="325">
                  <c:v>20.62</c:v>
                </c:pt>
                <c:pt idx="326">
                  <c:v>21.25</c:v>
                </c:pt>
                <c:pt idx="327">
                  <c:v>21.16</c:v>
                </c:pt>
                <c:pt idx="328">
                  <c:v>21.17</c:v>
                </c:pt>
                <c:pt idx="329">
                  <c:v>21.27</c:v>
                </c:pt>
                <c:pt idx="330">
                  <c:v>22.32</c:v>
                </c:pt>
                <c:pt idx="331">
                  <c:v>22.08</c:v>
                </c:pt>
                <c:pt idx="332">
                  <c:v>22.03</c:v>
                </c:pt>
                <c:pt idx="333">
                  <c:v>22.04</c:v>
                </c:pt>
                <c:pt idx="334">
                  <c:v>22.51</c:v>
                </c:pt>
                <c:pt idx="335">
                  <c:v>21.95</c:v>
                </c:pt>
                <c:pt idx="336">
                  <c:v>22.25</c:v>
                </c:pt>
                <c:pt idx="337">
                  <c:v>22.52</c:v>
                </c:pt>
                <c:pt idx="338">
                  <c:v>22.330000000000005</c:v>
                </c:pt>
                <c:pt idx="339">
                  <c:v>21.72</c:v>
                </c:pt>
                <c:pt idx="340">
                  <c:v>21.49</c:v>
                </c:pt>
                <c:pt idx="341">
                  <c:v>22.34</c:v>
                </c:pt>
                <c:pt idx="342">
                  <c:v>22.419999999999987</c:v>
                </c:pt>
                <c:pt idx="343">
                  <c:v>22.56</c:v>
                </c:pt>
                <c:pt idx="344">
                  <c:v>23.52</c:v>
                </c:pt>
                <c:pt idx="345">
                  <c:v>23.130000000000013</c:v>
                </c:pt>
                <c:pt idx="346">
                  <c:v>22.6</c:v>
                </c:pt>
                <c:pt idx="347">
                  <c:v>22.86</c:v>
                </c:pt>
                <c:pt idx="348">
                  <c:v>22.84</c:v>
                </c:pt>
                <c:pt idx="349">
                  <c:v>22.8</c:v>
                </c:pt>
                <c:pt idx="350">
                  <c:v>23.12</c:v>
                </c:pt>
                <c:pt idx="351">
                  <c:v>23.25</c:v>
                </c:pt>
                <c:pt idx="352">
                  <c:v>23.06</c:v>
                </c:pt>
                <c:pt idx="353">
                  <c:v>23.53</c:v>
                </c:pt>
                <c:pt idx="354">
                  <c:v>23.310000000000013</c:v>
                </c:pt>
                <c:pt idx="355">
                  <c:v>23.73</c:v>
                </c:pt>
                <c:pt idx="356">
                  <c:v>24.51</c:v>
                </c:pt>
                <c:pt idx="357">
                  <c:v>24.630000000000013</c:v>
                </c:pt>
                <c:pt idx="358">
                  <c:v>24.6</c:v>
                </c:pt>
                <c:pt idx="359">
                  <c:v>23.49</c:v>
                </c:pt>
                <c:pt idx="360">
                  <c:v>23.41</c:v>
                </c:pt>
                <c:pt idx="361">
                  <c:v>23.29</c:v>
                </c:pt>
                <c:pt idx="362">
                  <c:v>23.02</c:v>
                </c:pt>
                <c:pt idx="363">
                  <c:v>23.05</c:v>
                </c:pt>
                <c:pt idx="364">
                  <c:v>22.830000000000005</c:v>
                </c:pt>
                <c:pt idx="365">
                  <c:v>23.23</c:v>
                </c:pt>
                <c:pt idx="366">
                  <c:v>22.91</c:v>
                </c:pt>
                <c:pt idx="367">
                  <c:v>23.09</c:v>
                </c:pt>
                <c:pt idx="368">
                  <c:v>22.810000000000013</c:v>
                </c:pt>
                <c:pt idx="369">
                  <c:v>21.8</c:v>
                </c:pt>
                <c:pt idx="370">
                  <c:v>22.150000000000013</c:v>
                </c:pt>
                <c:pt idx="371">
                  <c:v>22.24</c:v>
                </c:pt>
                <c:pt idx="372">
                  <c:v>22.09</c:v>
                </c:pt>
                <c:pt idx="373">
                  <c:v>22.22</c:v>
                </c:pt>
                <c:pt idx="374">
                  <c:v>22.09</c:v>
                </c:pt>
                <c:pt idx="375">
                  <c:v>21.54</c:v>
                </c:pt>
                <c:pt idx="376">
                  <c:v>22</c:v>
                </c:pt>
                <c:pt idx="377">
                  <c:v>22.08</c:v>
                </c:pt>
                <c:pt idx="378">
                  <c:v>21.650000000000013</c:v>
                </c:pt>
                <c:pt idx="379">
                  <c:v>21.67</c:v>
                </c:pt>
                <c:pt idx="380">
                  <c:v>20.479999999999986</c:v>
                </c:pt>
                <c:pt idx="381">
                  <c:v>20.260000000000002</c:v>
                </c:pt>
                <c:pt idx="382">
                  <c:v>20.8</c:v>
                </c:pt>
                <c:pt idx="383">
                  <c:v>21.62</c:v>
                </c:pt>
                <c:pt idx="384">
                  <c:v>20.979999999999986</c:v>
                </c:pt>
                <c:pt idx="385">
                  <c:v>20.650000000000013</c:v>
                </c:pt>
                <c:pt idx="386">
                  <c:v>21.3</c:v>
                </c:pt>
                <c:pt idx="387">
                  <c:v>21.419999999999987</c:v>
                </c:pt>
                <c:pt idx="388">
                  <c:v>21.479999999999986</c:v>
                </c:pt>
                <c:pt idx="389">
                  <c:v>21.4</c:v>
                </c:pt>
                <c:pt idx="390">
                  <c:v>21.52</c:v>
                </c:pt>
                <c:pt idx="391">
                  <c:v>20.74</c:v>
                </c:pt>
                <c:pt idx="392">
                  <c:v>20.36</c:v>
                </c:pt>
                <c:pt idx="393">
                  <c:v>20.66</c:v>
                </c:pt>
                <c:pt idx="394">
                  <c:v>21.41</c:v>
                </c:pt>
                <c:pt idx="395">
                  <c:v>21.810000000000013</c:v>
                </c:pt>
                <c:pt idx="396">
                  <c:v>21.67</c:v>
                </c:pt>
                <c:pt idx="397">
                  <c:v>21.3</c:v>
                </c:pt>
                <c:pt idx="398">
                  <c:v>20.66</c:v>
                </c:pt>
                <c:pt idx="399">
                  <c:v>21.3</c:v>
                </c:pt>
                <c:pt idx="400">
                  <c:v>20.420000000000002</c:v>
                </c:pt>
                <c:pt idx="401">
                  <c:v>20.23</c:v>
                </c:pt>
                <c:pt idx="402">
                  <c:v>20.84</c:v>
                </c:pt>
                <c:pt idx="403">
                  <c:v>20.68</c:v>
                </c:pt>
                <c:pt idx="404">
                  <c:v>20.759999999999987</c:v>
                </c:pt>
                <c:pt idx="405">
                  <c:v>19.71</c:v>
                </c:pt>
                <c:pt idx="406">
                  <c:v>19.66</c:v>
                </c:pt>
                <c:pt idx="407">
                  <c:v>19.459999999999987</c:v>
                </c:pt>
                <c:pt idx="408">
                  <c:v>19.779999999999987</c:v>
                </c:pt>
                <c:pt idx="409">
                  <c:v>19.59</c:v>
                </c:pt>
                <c:pt idx="410">
                  <c:v>19.600000000000001</c:v>
                </c:pt>
                <c:pt idx="411">
                  <c:v>19.559999999999999</c:v>
                </c:pt>
                <c:pt idx="412">
                  <c:v>20.07</c:v>
                </c:pt>
                <c:pt idx="413">
                  <c:v>20.34</c:v>
                </c:pt>
                <c:pt idx="414">
                  <c:v>20.260000000000002</c:v>
                </c:pt>
                <c:pt idx="415">
                  <c:v>19.53</c:v>
                </c:pt>
                <c:pt idx="416">
                  <c:v>19.41</c:v>
                </c:pt>
                <c:pt idx="417">
                  <c:v>19.88</c:v>
                </c:pt>
                <c:pt idx="418">
                  <c:v>19.959999999999987</c:v>
                </c:pt>
                <c:pt idx="419">
                  <c:v>19.739999999999988</c:v>
                </c:pt>
                <c:pt idx="420">
                  <c:v>19.7</c:v>
                </c:pt>
                <c:pt idx="421">
                  <c:v>20.04</c:v>
                </c:pt>
                <c:pt idx="422">
                  <c:v>20.77</c:v>
                </c:pt>
                <c:pt idx="423">
                  <c:v>20.47</c:v>
                </c:pt>
                <c:pt idx="424">
                  <c:v>20.25</c:v>
                </c:pt>
                <c:pt idx="425">
                  <c:v>19.850000000000001</c:v>
                </c:pt>
                <c:pt idx="426">
                  <c:v>19.64</c:v>
                </c:pt>
                <c:pt idx="427">
                  <c:v>19.510000000000005</c:v>
                </c:pt>
                <c:pt idx="428">
                  <c:v>19.71</c:v>
                </c:pt>
                <c:pt idx="429">
                  <c:v>20.64</c:v>
                </c:pt>
                <c:pt idx="430">
                  <c:v>21.19</c:v>
                </c:pt>
                <c:pt idx="431">
                  <c:v>20.54</c:v>
                </c:pt>
                <c:pt idx="432">
                  <c:v>20.14</c:v>
                </c:pt>
                <c:pt idx="433">
                  <c:v>19.959999999999987</c:v>
                </c:pt>
                <c:pt idx="434">
                  <c:v>19.75</c:v>
                </c:pt>
                <c:pt idx="435">
                  <c:v>19.47</c:v>
                </c:pt>
                <c:pt idx="436">
                  <c:v>20.14</c:v>
                </c:pt>
                <c:pt idx="437">
                  <c:v>19.45</c:v>
                </c:pt>
                <c:pt idx="438">
                  <c:v>18.12</c:v>
                </c:pt>
                <c:pt idx="439">
                  <c:v>18.5</c:v>
                </c:pt>
                <c:pt idx="440">
                  <c:v>18.82</c:v>
                </c:pt>
                <c:pt idx="441">
                  <c:v>19.350000000000001</c:v>
                </c:pt>
                <c:pt idx="442">
                  <c:v>22.09</c:v>
                </c:pt>
                <c:pt idx="443">
                  <c:v>22.47</c:v>
                </c:pt>
                <c:pt idx="444">
                  <c:v>21.41</c:v>
                </c:pt>
                <c:pt idx="445">
                  <c:v>21.939999999999987</c:v>
                </c:pt>
                <c:pt idx="446">
                  <c:v>22.150000000000013</c:v>
                </c:pt>
                <c:pt idx="447">
                  <c:v>21.67</c:v>
                </c:pt>
                <c:pt idx="448">
                  <c:v>22.27</c:v>
                </c:pt>
                <c:pt idx="449">
                  <c:v>22.07</c:v>
                </c:pt>
                <c:pt idx="450">
                  <c:v>24.02</c:v>
                </c:pt>
                <c:pt idx="451">
                  <c:v>24.68</c:v>
                </c:pt>
                <c:pt idx="452">
                  <c:v>25.95</c:v>
                </c:pt>
                <c:pt idx="453">
                  <c:v>26.05</c:v>
                </c:pt>
                <c:pt idx="454">
                  <c:v>26.12</c:v>
                </c:pt>
                <c:pt idx="455">
                  <c:v>26.72</c:v>
                </c:pt>
                <c:pt idx="456">
                  <c:v>26.59</c:v>
                </c:pt>
                <c:pt idx="457">
                  <c:v>26.24</c:v>
                </c:pt>
                <c:pt idx="458">
                  <c:v>25.71</c:v>
                </c:pt>
                <c:pt idx="459">
                  <c:v>25.5</c:v>
                </c:pt>
                <c:pt idx="460">
                  <c:v>25.22</c:v>
                </c:pt>
                <c:pt idx="461">
                  <c:v>25.04</c:v>
                </c:pt>
                <c:pt idx="462">
                  <c:v>25.59</c:v>
                </c:pt>
                <c:pt idx="463">
                  <c:v>26.439999999999987</c:v>
                </c:pt>
                <c:pt idx="464">
                  <c:v>26.56</c:v>
                </c:pt>
                <c:pt idx="465">
                  <c:v>26.22</c:v>
                </c:pt>
                <c:pt idx="466">
                  <c:v>27.04</c:v>
                </c:pt>
                <c:pt idx="467">
                  <c:v>26.99</c:v>
                </c:pt>
                <c:pt idx="468">
                  <c:v>27.24</c:v>
                </c:pt>
                <c:pt idx="469">
                  <c:v>26.5</c:v>
                </c:pt>
                <c:pt idx="470">
                  <c:v>25.610000000000014</c:v>
                </c:pt>
                <c:pt idx="471">
                  <c:v>25.55</c:v>
                </c:pt>
                <c:pt idx="472">
                  <c:v>25.39</c:v>
                </c:pt>
                <c:pt idx="473">
                  <c:v>25.64</c:v>
                </c:pt>
                <c:pt idx="474">
                  <c:v>25.5</c:v>
                </c:pt>
                <c:pt idx="475">
                  <c:v>24.439999999999987</c:v>
                </c:pt>
                <c:pt idx="476">
                  <c:v>23.72</c:v>
                </c:pt>
                <c:pt idx="477">
                  <c:v>24.4</c:v>
                </c:pt>
                <c:pt idx="478">
                  <c:v>23.979999999999986</c:v>
                </c:pt>
                <c:pt idx="479">
                  <c:v>24.84</c:v>
                </c:pt>
                <c:pt idx="480">
                  <c:v>24.5</c:v>
                </c:pt>
                <c:pt idx="481">
                  <c:v>24.830000000000005</c:v>
                </c:pt>
                <c:pt idx="482">
                  <c:v>24.85</c:v>
                </c:pt>
                <c:pt idx="483">
                  <c:v>25.16</c:v>
                </c:pt>
                <c:pt idx="484">
                  <c:v>25.45</c:v>
                </c:pt>
                <c:pt idx="485">
                  <c:v>24.7</c:v>
                </c:pt>
                <c:pt idx="486">
                  <c:v>24.479999999999986</c:v>
                </c:pt>
                <c:pt idx="487">
                  <c:v>25.24</c:v>
                </c:pt>
                <c:pt idx="488">
                  <c:v>26.19</c:v>
                </c:pt>
                <c:pt idx="489">
                  <c:v>26.759999999999987</c:v>
                </c:pt>
                <c:pt idx="490">
                  <c:v>26.130000000000013</c:v>
                </c:pt>
                <c:pt idx="491">
                  <c:v>25.979999999999986</c:v>
                </c:pt>
                <c:pt idx="492">
                  <c:v>25.69</c:v>
                </c:pt>
                <c:pt idx="493">
                  <c:v>26.08</c:v>
                </c:pt>
                <c:pt idx="494">
                  <c:v>25.47</c:v>
                </c:pt>
                <c:pt idx="495">
                  <c:v>25.459999999999987</c:v>
                </c:pt>
                <c:pt idx="496">
                  <c:v>25.150000000000013</c:v>
                </c:pt>
                <c:pt idx="497">
                  <c:v>25.1</c:v>
                </c:pt>
                <c:pt idx="498">
                  <c:v>25.21</c:v>
                </c:pt>
                <c:pt idx="499">
                  <c:v>25.979999999999986</c:v>
                </c:pt>
                <c:pt idx="500">
                  <c:v>25.82</c:v>
                </c:pt>
                <c:pt idx="501">
                  <c:v>25.49</c:v>
                </c:pt>
                <c:pt idx="502">
                  <c:v>26.14</c:v>
                </c:pt>
                <c:pt idx="503">
                  <c:v>25.9</c:v>
                </c:pt>
                <c:pt idx="504">
                  <c:v>24.7</c:v>
                </c:pt>
                <c:pt idx="505">
                  <c:v>24.959999999999987</c:v>
                </c:pt>
                <c:pt idx="506">
                  <c:v>24.77</c:v>
                </c:pt>
                <c:pt idx="507">
                  <c:v>24.650000000000013</c:v>
                </c:pt>
                <c:pt idx="508">
                  <c:v>25.09</c:v>
                </c:pt>
                <c:pt idx="509">
                  <c:v>25.05</c:v>
                </c:pt>
                <c:pt idx="510">
                  <c:v>24.87</c:v>
                </c:pt>
                <c:pt idx="511">
                  <c:v>24.759999999999987</c:v>
                </c:pt>
                <c:pt idx="512">
                  <c:v>24.82</c:v>
                </c:pt>
                <c:pt idx="513">
                  <c:v>25.02</c:v>
                </c:pt>
                <c:pt idx="514">
                  <c:v>25.57</c:v>
                </c:pt>
                <c:pt idx="515">
                  <c:v>25.56</c:v>
                </c:pt>
                <c:pt idx="516">
                  <c:v>25.07</c:v>
                </c:pt>
                <c:pt idx="517">
                  <c:v>24.97</c:v>
                </c:pt>
                <c:pt idx="518">
                  <c:v>25.12</c:v>
                </c:pt>
                <c:pt idx="519">
                  <c:v>25.1</c:v>
                </c:pt>
                <c:pt idx="520">
                  <c:v>25.18</c:v>
                </c:pt>
                <c:pt idx="521">
                  <c:v>25.08</c:v>
                </c:pt>
                <c:pt idx="522">
                  <c:v>25.02</c:v>
                </c:pt>
                <c:pt idx="523">
                  <c:v>24.89</c:v>
                </c:pt>
                <c:pt idx="524">
                  <c:v>24.630000000000013</c:v>
                </c:pt>
                <c:pt idx="525">
                  <c:v>24.09</c:v>
                </c:pt>
                <c:pt idx="526">
                  <c:v>24.17</c:v>
                </c:pt>
                <c:pt idx="527">
                  <c:v>24.57</c:v>
                </c:pt>
                <c:pt idx="528">
                  <c:v>24.68</c:v>
                </c:pt>
                <c:pt idx="529">
                  <c:v>24.87</c:v>
                </c:pt>
                <c:pt idx="530">
                  <c:v>24.57</c:v>
                </c:pt>
                <c:pt idx="531">
                  <c:v>24.69</c:v>
                </c:pt>
                <c:pt idx="532">
                  <c:v>25.35</c:v>
                </c:pt>
                <c:pt idx="533">
                  <c:v>25.19</c:v>
                </c:pt>
                <c:pt idx="534">
                  <c:v>25.38</c:v>
                </c:pt>
                <c:pt idx="535">
                  <c:v>24.959999999999987</c:v>
                </c:pt>
                <c:pt idx="536">
                  <c:v>24.51</c:v>
                </c:pt>
                <c:pt idx="537">
                  <c:v>24.32</c:v>
                </c:pt>
                <c:pt idx="538">
                  <c:v>23.23</c:v>
                </c:pt>
                <c:pt idx="539">
                  <c:v>23.7</c:v>
                </c:pt>
                <c:pt idx="540">
                  <c:v>24.03</c:v>
                </c:pt>
                <c:pt idx="541">
                  <c:v>23.49</c:v>
                </c:pt>
                <c:pt idx="542">
                  <c:v>23.41</c:v>
                </c:pt>
                <c:pt idx="543">
                  <c:v>23.16</c:v>
                </c:pt>
                <c:pt idx="544">
                  <c:v>23.37</c:v>
                </c:pt>
                <c:pt idx="545">
                  <c:v>22.97</c:v>
                </c:pt>
                <c:pt idx="546">
                  <c:v>22.39</c:v>
                </c:pt>
                <c:pt idx="547">
                  <c:v>22.51</c:v>
                </c:pt>
                <c:pt idx="548">
                  <c:v>23.07</c:v>
                </c:pt>
                <c:pt idx="549">
                  <c:v>23.279999999999987</c:v>
                </c:pt>
                <c:pt idx="550">
                  <c:v>23.25</c:v>
                </c:pt>
                <c:pt idx="551">
                  <c:v>23.19</c:v>
                </c:pt>
                <c:pt idx="552">
                  <c:v>23.919999999999987</c:v>
                </c:pt>
                <c:pt idx="553">
                  <c:v>23.39</c:v>
                </c:pt>
                <c:pt idx="554">
                  <c:v>23.39</c:v>
                </c:pt>
                <c:pt idx="555">
                  <c:v>23.18</c:v>
                </c:pt>
                <c:pt idx="556">
                  <c:v>23.45</c:v>
                </c:pt>
                <c:pt idx="557">
                  <c:v>22.959999999999987</c:v>
                </c:pt>
                <c:pt idx="558">
                  <c:v>22.79</c:v>
                </c:pt>
                <c:pt idx="559">
                  <c:v>23.01</c:v>
                </c:pt>
                <c:pt idx="560">
                  <c:v>22.71</c:v>
                </c:pt>
                <c:pt idx="561">
                  <c:v>23.16</c:v>
                </c:pt>
                <c:pt idx="562">
                  <c:v>23.64</c:v>
                </c:pt>
                <c:pt idx="563">
                  <c:v>23.67</c:v>
                </c:pt>
                <c:pt idx="564">
                  <c:v>23.85</c:v>
                </c:pt>
                <c:pt idx="565">
                  <c:v>23.69</c:v>
                </c:pt>
                <c:pt idx="566">
                  <c:v>24.37</c:v>
                </c:pt>
                <c:pt idx="567">
                  <c:v>24.18</c:v>
                </c:pt>
                <c:pt idx="568">
                  <c:v>25.4</c:v>
                </c:pt>
                <c:pt idx="569">
                  <c:v>25.04</c:v>
                </c:pt>
                <c:pt idx="570">
                  <c:v>25.06</c:v>
                </c:pt>
                <c:pt idx="571">
                  <c:v>25.09</c:v>
                </c:pt>
                <c:pt idx="572">
                  <c:v>23.71</c:v>
                </c:pt>
                <c:pt idx="573">
                  <c:v>24.09</c:v>
                </c:pt>
                <c:pt idx="574">
                  <c:v>24.08</c:v>
                </c:pt>
                <c:pt idx="575">
                  <c:v>23.810000000000013</c:v>
                </c:pt>
                <c:pt idx="576">
                  <c:v>23.74</c:v>
                </c:pt>
                <c:pt idx="577">
                  <c:v>23.73</c:v>
                </c:pt>
                <c:pt idx="578">
                  <c:v>23.419999999999987</c:v>
                </c:pt>
                <c:pt idx="579">
                  <c:v>22.91</c:v>
                </c:pt>
                <c:pt idx="580">
                  <c:v>23.08</c:v>
                </c:pt>
                <c:pt idx="581">
                  <c:v>22.95</c:v>
                </c:pt>
                <c:pt idx="582">
                  <c:v>22.56</c:v>
                </c:pt>
                <c:pt idx="583">
                  <c:v>22.650000000000013</c:v>
                </c:pt>
                <c:pt idx="584">
                  <c:v>22.87</c:v>
                </c:pt>
                <c:pt idx="585">
                  <c:v>23.439999999999987</c:v>
                </c:pt>
                <c:pt idx="586">
                  <c:v>23.1</c:v>
                </c:pt>
                <c:pt idx="587">
                  <c:v>23.25</c:v>
                </c:pt>
                <c:pt idx="588">
                  <c:v>23.32</c:v>
                </c:pt>
                <c:pt idx="589">
                  <c:v>23.39</c:v>
                </c:pt>
                <c:pt idx="590">
                  <c:v>22.41</c:v>
                </c:pt>
                <c:pt idx="591">
                  <c:v>21.87</c:v>
                </c:pt>
                <c:pt idx="592">
                  <c:v>21.419999999999987</c:v>
                </c:pt>
                <c:pt idx="593">
                  <c:v>21.16</c:v>
                </c:pt>
                <c:pt idx="594">
                  <c:v>21.06</c:v>
                </c:pt>
                <c:pt idx="595">
                  <c:v>20.56</c:v>
                </c:pt>
                <c:pt idx="596">
                  <c:v>20.73</c:v>
                </c:pt>
                <c:pt idx="597">
                  <c:v>21.19</c:v>
                </c:pt>
                <c:pt idx="598">
                  <c:v>21.38</c:v>
                </c:pt>
                <c:pt idx="599">
                  <c:v>21.57</c:v>
                </c:pt>
                <c:pt idx="600">
                  <c:v>21.4</c:v>
                </c:pt>
                <c:pt idx="601">
                  <c:v>21.3</c:v>
                </c:pt>
                <c:pt idx="602">
                  <c:v>21.52</c:v>
                </c:pt>
                <c:pt idx="603">
                  <c:v>21.38</c:v>
                </c:pt>
                <c:pt idx="604">
                  <c:v>21.2</c:v>
                </c:pt>
                <c:pt idx="605">
                  <c:v>21.87</c:v>
                </c:pt>
                <c:pt idx="606">
                  <c:v>22.18</c:v>
                </c:pt>
                <c:pt idx="607">
                  <c:v>21.830000000000005</c:v>
                </c:pt>
                <c:pt idx="608">
                  <c:v>21.9</c:v>
                </c:pt>
                <c:pt idx="609">
                  <c:v>21.45</c:v>
                </c:pt>
                <c:pt idx="610">
                  <c:v>21.4</c:v>
                </c:pt>
                <c:pt idx="611">
                  <c:v>21.24</c:v>
                </c:pt>
                <c:pt idx="612">
                  <c:v>21.34</c:v>
                </c:pt>
                <c:pt idx="613">
                  <c:v>21.5</c:v>
                </c:pt>
                <c:pt idx="614">
                  <c:v>21.43</c:v>
                </c:pt>
                <c:pt idx="615">
                  <c:v>21.68</c:v>
                </c:pt>
                <c:pt idx="616">
                  <c:v>21.37</c:v>
                </c:pt>
                <c:pt idx="617">
                  <c:v>21.19</c:v>
                </c:pt>
                <c:pt idx="618">
                  <c:v>21.130000000000013</c:v>
                </c:pt>
                <c:pt idx="619">
                  <c:v>20.979999999999986</c:v>
                </c:pt>
                <c:pt idx="620">
                  <c:v>21.05</c:v>
                </c:pt>
                <c:pt idx="621">
                  <c:v>20.93</c:v>
                </c:pt>
                <c:pt idx="622">
                  <c:v>20.64</c:v>
                </c:pt>
                <c:pt idx="623">
                  <c:v>20.99</c:v>
                </c:pt>
                <c:pt idx="624">
                  <c:v>21.2</c:v>
                </c:pt>
                <c:pt idx="625">
                  <c:v>21.37</c:v>
                </c:pt>
                <c:pt idx="626">
                  <c:v>21.06</c:v>
                </c:pt>
                <c:pt idx="627">
                  <c:v>21.03</c:v>
                </c:pt>
                <c:pt idx="628">
                  <c:v>21.27</c:v>
                </c:pt>
                <c:pt idx="629">
                  <c:v>20.93</c:v>
                </c:pt>
                <c:pt idx="630">
                  <c:v>20.49</c:v>
                </c:pt>
                <c:pt idx="631">
                  <c:v>20.14</c:v>
                </c:pt>
                <c:pt idx="632">
                  <c:v>19.86</c:v>
                </c:pt>
                <c:pt idx="633">
                  <c:v>19.64</c:v>
                </c:pt>
                <c:pt idx="634">
                  <c:v>19.68</c:v>
                </c:pt>
                <c:pt idx="635">
                  <c:v>19.649999999999999</c:v>
                </c:pt>
                <c:pt idx="636">
                  <c:v>19.850000000000001</c:v>
                </c:pt>
                <c:pt idx="637">
                  <c:v>19.29</c:v>
                </c:pt>
                <c:pt idx="638">
                  <c:v>18.79</c:v>
                </c:pt>
                <c:pt idx="639">
                  <c:v>18.600000000000001</c:v>
                </c:pt>
                <c:pt idx="640">
                  <c:v>18.54</c:v>
                </c:pt>
                <c:pt idx="641">
                  <c:v>18.36</c:v>
                </c:pt>
                <c:pt idx="642">
                  <c:v>18.36</c:v>
                </c:pt>
                <c:pt idx="643">
                  <c:v>18.32</c:v>
                </c:pt>
                <c:pt idx="644">
                  <c:v>18.100000000000001</c:v>
                </c:pt>
                <c:pt idx="645">
                  <c:v>18.3</c:v>
                </c:pt>
                <c:pt idx="646">
                  <c:v>18.52</c:v>
                </c:pt>
                <c:pt idx="647">
                  <c:v>18.5</c:v>
                </c:pt>
                <c:pt idx="648">
                  <c:v>18.39</c:v>
                </c:pt>
                <c:pt idx="649">
                  <c:v>18.559999999999999</c:v>
                </c:pt>
                <c:pt idx="650">
                  <c:v>18.23</c:v>
                </c:pt>
                <c:pt idx="651">
                  <c:v>18.34</c:v>
                </c:pt>
                <c:pt idx="652">
                  <c:v>18.38</c:v>
                </c:pt>
                <c:pt idx="653">
                  <c:v>18.37</c:v>
                </c:pt>
                <c:pt idx="654">
                  <c:v>18.459999999999987</c:v>
                </c:pt>
                <c:pt idx="655">
                  <c:v>18.350000000000001</c:v>
                </c:pt>
                <c:pt idx="656">
                  <c:v>18.7</c:v>
                </c:pt>
                <c:pt idx="657">
                  <c:v>18.329999999999988</c:v>
                </c:pt>
                <c:pt idx="658">
                  <c:v>18.459999999999987</c:v>
                </c:pt>
                <c:pt idx="659">
                  <c:v>18.350000000000001</c:v>
                </c:pt>
                <c:pt idx="660">
                  <c:v>18.62</c:v>
                </c:pt>
                <c:pt idx="661">
                  <c:v>18.34</c:v>
                </c:pt>
                <c:pt idx="662">
                  <c:v>18.45</c:v>
                </c:pt>
                <c:pt idx="663">
                  <c:v>18.8</c:v>
                </c:pt>
                <c:pt idx="664">
                  <c:v>19.059999999999999</c:v>
                </c:pt>
                <c:pt idx="665">
                  <c:v>19.23</c:v>
                </c:pt>
                <c:pt idx="666">
                  <c:v>20.010000000000005</c:v>
                </c:pt>
                <c:pt idx="667">
                  <c:v>19.93</c:v>
                </c:pt>
                <c:pt idx="668">
                  <c:v>20.130000000000013</c:v>
                </c:pt>
                <c:pt idx="669">
                  <c:v>20.04</c:v>
                </c:pt>
                <c:pt idx="670">
                  <c:v>20.329999999999988</c:v>
                </c:pt>
                <c:pt idx="671">
                  <c:v>20.38</c:v>
                </c:pt>
                <c:pt idx="672">
                  <c:v>20.459999999999987</c:v>
                </c:pt>
                <c:pt idx="673">
                  <c:v>20.29</c:v>
                </c:pt>
                <c:pt idx="674">
                  <c:v>20.03</c:v>
                </c:pt>
                <c:pt idx="675">
                  <c:v>19.97</c:v>
                </c:pt>
                <c:pt idx="676">
                  <c:v>20.190000000000001</c:v>
                </c:pt>
                <c:pt idx="677">
                  <c:v>20.5</c:v>
                </c:pt>
                <c:pt idx="678">
                  <c:v>20.650000000000013</c:v>
                </c:pt>
                <c:pt idx="679">
                  <c:v>20.459999999999987</c:v>
                </c:pt>
                <c:pt idx="680">
                  <c:v>20.43</c:v>
                </c:pt>
                <c:pt idx="681">
                  <c:v>20.27</c:v>
                </c:pt>
                <c:pt idx="682">
                  <c:v>20.16</c:v>
                </c:pt>
                <c:pt idx="683">
                  <c:v>20.010000000000005</c:v>
                </c:pt>
                <c:pt idx="684">
                  <c:v>19.979999999999986</c:v>
                </c:pt>
                <c:pt idx="685">
                  <c:v>19.95</c:v>
                </c:pt>
                <c:pt idx="686">
                  <c:v>19.600000000000001</c:v>
                </c:pt>
                <c:pt idx="687">
                  <c:v>19.670000000000005</c:v>
                </c:pt>
                <c:pt idx="688">
                  <c:v>19.899999999999999</c:v>
                </c:pt>
                <c:pt idx="689">
                  <c:v>19.62</c:v>
                </c:pt>
                <c:pt idx="690">
                  <c:v>19.850000000000001</c:v>
                </c:pt>
                <c:pt idx="691">
                  <c:v>19.88</c:v>
                </c:pt>
                <c:pt idx="692">
                  <c:v>19.72</c:v>
                </c:pt>
                <c:pt idx="693">
                  <c:v>20.09</c:v>
                </c:pt>
                <c:pt idx="694">
                  <c:v>21.29</c:v>
                </c:pt>
                <c:pt idx="695">
                  <c:v>21.130000000000013</c:v>
                </c:pt>
                <c:pt idx="696">
                  <c:v>20.93</c:v>
                </c:pt>
                <c:pt idx="697">
                  <c:v>20.55</c:v>
                </c:pt>
                <c:pt idx="698">
                  <c:v>20.079999999999988</c:v>
                </c:pt>
                <c:pt idx="699">
                  <c:v>20.059999999999999</c:v>
                </c:pt>
                <c:pt idx="700">
                  <c:v>20.149999999999999</c:v>
                </c:pt>
                <c:pt idx="701">
                  <c:v>20.21</c:v>
                </c:pt>
                <c:pt idx="702">
                  <c:v>19.43</c:v>
                </c:pt>
                <c:pt idx="703">
                  <c:v>19.329999999999988</c:v>
                </c:pt>
                <c:pt idx="704">
                  <c:v>19.5</c:v>
                </c:pt>
                <c:pt idx="705">
                  <c:v>19.479999999999986</c:v>
                </c:pt>
                <c:pt idx="706">
                  <c:v>19.239999999999988</c:v>
                </c:pt>
                <c:pt idx="707">
                  <c:v>19.170000000000005</c:v>
                </c:pt>
                <c:pt idx="708">
                  <c:v>19.45</c:v>
                </c:pt>
                <c:pt idx="709">
                  <c:v>19.670000000000005</c:v>
                </c:pt>
                <c:pt idx="710">
                  <c:v>19.73</c:v>
                </c:pt>
                <c:pt idx="711">
                  <c:v>19.899999999999999</c:v>
                </c:pt>
                <c:pt idx="712">
                  <c:v>20.010000000000005</c:v>
                </c:pt>
                <c:pt idx="713">
                  <c:v>19.829999999999988</c:v>
                </c:pt>
                <c:pt idx="714">
                  <c:v>19.760000000000002</c:v>
                </c:pt>
                <c:pt idx="715">
                  <c:v>19.79</c:v>
                </c:pt>
                <c:pt idx="716">
                  <c:v>19.760000000000002</c:v>
                </c:pt>
                <c:pt idx="717">
                  <c:v>19.739999999999988</c:v>
                </c:pt>
                <c:pt idx="718">
                  <c:v>19.72</c:v>
                </c:pt>
                <c:pt idx="719">
                  <c:v>19.95</c:v>
                </c:pt>
                <c:pt idx="720">
                  <c:v>20.16</c:v>
                </c:pt>
                <c:pt idx="721">
                  <c:v>20.260000000000002</c:v>
                </c:pt>
                <c:pt idx="722">
                  <c:v>19.979999999999986</c:v>
                </c:pt>
                <c:pt idx="723">
                  <c:v>20.43</c:v>
                </c:pt>
                <c:pt idx="724">
                  <c:v>20.279999999999987</c:v>
                </c:pt>
                <c:pt idx="725">
                  <c:v>20.03</c:v>
                </c:pt>
                <c:pt idx="726">
                  <c:v>20.07</c:v>
                </c:pt>
                <c:pt idx="727">
                  <c:v>20.610000000000014</c:v>
                </c:pt>
                <c:pt idx="728">
                  <c:v>20.75</c:v>
                </c:pt>
                <c:pt idx="729">
                  <c:v>20.59</c:v>
                </c:pt>
                <c:pt idx="730">
                  <c:v>21.259999999999987</c:v>
                </c:pt>
                <c:pt idx="731">
                  <c:v>21.1</c:v>
                </c:pt>
                <c:pt idx="732">
                  <c:v>21.32</c:v>
                </c:pt>
                <c:pt idx="733">
                  <c:v>21.310000000000013</c:v>
                </c:pt>
                <c:pt idx="734">
                  <c:v>20.89</c:v>
                </c:pt>
                <c:pt idx="735">
                  <c:v>20.05</c:v>
                </c:pt>
                <c:pt idx="736">
                  <c:v>19.649999999999999</c:v>
                </c:pt>
                <c:pt idx="737">
                  <c:v>19.5</c:v>
                </c:pt>
                <c:pt idx="738">
                  <c:v>19.77</c:v>
                </c:pt>
                <c:pt idx="739">
                  <c:v>19.86</c:v>
                </c:pt>
                <c:pt idx="740">
                  <c:v>19.88</c:v>
                </c:pt>
                <c:pt idx="741">
                  <c:v>19.579999999999988</c:v>
                </c:pt>
                <c:pt idx="742">
                  <c:v>19.649999999999999</c:v>
                </c:pt>
                <c:pt idx="743">
                  <c:v>19.97</c:v>
                </c:pt>
                <c:pt idx="744">
                  <c:v>20.279999999999987</c:v>
                </c:pt>
                <c:pt idx="745">
                  <c:v>20.2</c:v>
                </c:pt>
                <c:pt idx="746">
                  <c:v>20.05</c:v>
                </c:pt>
                <c:pt idx="747">
                  <c:v>20.68</c:v>
                </c:pt>
                <c:pt idx="748">
                  <c:v>20.64</c:v>
                </c:pt>
                <c:pt idx="749">
                  <c:v>20.54</c:v>
                </c:pt>
                <c:pt idx="750">
                  <c:v>20.38</c:v>
                </c:pt>
                <c:pt idx="751">
                  <c:v>20.27</c:v>
                </c:pt>
                <c:pt idx="752">
                  <c:v>19.979999999999986</c:v>
                </c:pt>
                <c:pt idx="753">
                  <c:v>20.059999999999999</c:v>
                </c:pt>
                <c:pt idx="754">
                  <c:v>19.86</c:v>
                </c:pt>
                <c:pt idx="755">
                  <c:v>20.53</c:v>
                </c:pt>
                <c:pt idx="756">
                  <c:v>20.52</c:v>
                </c:pt>
                <c:pt idx="757">
                  <c:v>20.420000000000002</c:v>
                </c:pt>
                <c:pt idx="758">
                  <c:v>19.850000000000001</c:v>
                </c:pt>
                <c:pt idx="759">
                  <c:v>19.850000000000001</c:v>
                </c:pt>
                <c:pt idx="760">
                  <c:v>19.59</c:v>
                </c:pt>
                <c:pt idx="761">
                  <c:v>19.600000000000001</c:v>
                </c:pt>
                <c:pt idx="762">
                  <c:v>19.739999999999988</c:v>
                </c:pt>
                <c:pt idx="763">
                  <c:v>19.779999999999987</c:v>
                </c:pt>
                <c:pt idx="764">
                  <c:v>19.54</c:v>
                </c:pt>
                <c:pt idx="765">
                  <c:v>19.420000000000002</c:v>
                </c:pt>
                <c:pt idx="766">
                  <c:v>19.54</c:v>
                </c:pt>
                <c:pt idx="767">
                  <c:v>19.73</c:v>
                </c:pt>
                <c:pt idx="768">
                  <c:v>19.37</c:v>
                </c:pt>
                <c:pt idx="769">
                  <c:v>18.97</c:v>
                </c:pt>
                <c:pt idx="770">
                  <c:v>18.439999999999987</c:v>
                </c:pt>
                <c:pt idx="771">
                  <c:v>18.12</c:v>
                </c:pt>
                <c:pt idx="772">
                  <c:v>18.23</c:v>
                </c:pt>
                <c:pt idx="773">
                  <c:v>18.52</c:v>
                </c:pt>
                <c:pt idx="774">
                  <c:v>18.45</c:v>
                </c:pt>
                <c:pt idx="775">
                  <c:v>18.670000000000005</c:v>
                </c:pt>
                <c:pt idx="776">
                  <c:v>18.54</c:v>
                </c:pt>
                <c:pt idx="777">
                  <c:v>18.79</c:v>
                </c:pt>
                <c:pt idx="778">
                  <c:v>18.84</c:v>
                </c:pt>
                <c:pt idx="779">
                  <c:v>18.77</c:v>
                </c:pt>
                <c:pt idx="780">
                  <c:v>18.43</c:v>
                </c:pt>
                <c:pt idx="781">
                  <c:v>18.479999999999986</c:v>
                </c:pt>
                <c:pt idx="782">
                  <c:v>18.260000000000002</c:v>
                </c:pt>
                <c:pt idx="783">
                  <c:v>18.350000000000001</c:v>
                </c:pt>
                <c:pt idx="784">
                  <c:v>18.989999999999977</c:v>
                </c:pt>
                <c:pt idx="785">
                  <c:v>18.89</c:v>
                </c:pt>
                <c:pt idx="786">
                  <c:v>18.59</c:v>
                </c:pt>
                <c:pt idx="787">
                  <c:v>18.850000000000001</c:v>
                </c:pt>
                <c:pt idx="788">
                  <c:v>18.7</c:v>
                </c:pt>
                <c:pt idx="789">
                  <c:v>18.41</c:v>
                </c:pt>
                <c:pt idx="790">
                  <c:v>17.959999999999987</c:v>
                </c:pt>
                <c:pt idx="791">
                  <c:v>17.630000000000013</c:v>
                </c:pt>
                <c:pt idx="792">
                  <c:v>17.459999999999987</c:v>
                </c:pt>
                <c:pt idx="793">
                  <c:v>17.43</c:v>
                </c:pt>
                <c:pt idx="794">
                  <c:v>17.34</c:v>
                </c:pt>
                <c:pt idx="795">
                  <c:v>17.479999999999986</c:v>
                </c:pt>
                <c:pt idx="796">
                  <c:v>17.630000000000013</c:v>
                </c:pt>
                <c:pt idx="797">
                  <c:v>17.68</c:v>
                </c:pt>
                <c:pt idx="798">
                  <c:v>17.23</c:v>
                </c:pt>
                <c:pt idx="799">
                  <c:v>16.979999999999986</c:v>
                </c:pt>
                <c:pt idx="800">
                  <c:v>16.54</c:v>
                </c:pt>
                <c:pt idx="801">
                  <c:v>16.87</c:v>
                </c:pt>
                <c:pt idx="802">
                  <c:v>16.53</c:v>
                </c:pt>
                <c:pt idx="803">
                  <c:v>16.489999999999977</c:v>
                </c:pt>
                <c:pt idx="804">
                  <c:v>16.459999999999987</c:v>
                </c:pt>
                <c:pt idx="805">
                  <c:v>16.62</c:v>
                </c:pt>
                <c:pt idx="806">
                  <c:v>16.47</c:v>
                </c:pt>
                <c:pt idx="807">
                  <c:v>16.62</c:v>
                </c:pt>
                <c:pt idx="808">
                  <c:v>16.68</c:v>
                </c:pt>
                <c:pt idx="809">
                  <c:v>17.010000000000005</c:v>
                </c:pt>
                <c:pt idx="810">
                  <c:v>17.18</c:v>
                </c:pt>
                <c:pt idx="811">
                  <c:v>16.5</c:v>
                </c:pt>
                <c:pt idx="812">
                  <c:v>16.53</c:v>
                </c:pt>
                <c:pt idx="813">
                  <c:v>16.57</c:v>
                </c:pt>
                <c:pt idx="814">
                  <c:v>16.510000000000005</c:v>
                </c:pt>
                <c:pt idx="815">
                  <c:v>16.2</c:v>
                </c:pt>
                <c:pt idx="816">
                  <c:v>16.16</c:v>
                </c:pt>
                <c:pt idx="817">
                  <c:v>17.47</c:v>
                </c:pt>
                <c:pt idx="818">
                  <c:v>17.2</c:v>
                </c:pt>
                <c:pt idx="819">
                  <c:v>16.850000000000001</c:v>
                </c:pt>
                <c:pt idx="820">
                  <c:v>16.89</c:v>
                </c:pt>
                <c:pt idx="821">
                  <c:v>16.739999999999988</c:v>
                </c:pt>
                <c:pt idx="822">
                  <c:v>16.89</c:v>
                </c:pt>
                <c:pt idx="823">
                  <c:v>17.64</c:v>
                </c:pt>
                <c:pt idx="824">
                  <c:v>17.18</c:v>
                </c:pt>
                <c:pt idx="825">
                  <c:v>17.53</c:v>
                </c:pt>
                <c:pt idx="826">
                  <c:v>17.809999999999999</c:v>
                </c:pt>
                <c:pt idx="827">
                  <c:v>17.71</c:v>
                </c:pt>
                <c:pt idx="828">
                  <c:v>18.29</c:v>
                </c:pt>
                <c:pt idx="829">
                  <c:v>17.95</c:v>
                </c:pt>
                <c:pt idx="830">
                  <c:v>18.25</c:v>
                </c:pt>
                <c:pt idx="831">
                  <c:v>17.630000000000013</c:v>
                </c:pt>
                <c:pt idx="832">
                  <c:v>17.05</c:v>
                </c:pt>
                <c:pt idx="833">
                  <c:v>17.27</c:v>
                </c:pt>
                <c:pt idx="834">
                  <c:v>17.010000000000005</c:v>
                </c:pt>
                <c:pt idx="835">
                  <c:v>17.239999999999988</c:v>
                </c:pt>
                <c:pt idx="836">
                  <c:v>17.38</c:v>
                </c:pt>
                <c:pt idx="837">
                  <c:v>17.149999999999999</c:v>
                </c:pt>
                <c:pt idx="838">
                  <c:v>17.23</c:v>
                </c:pt>
                <c:pt idx="839">
                  <c:v>17.29</c:v>
                </c:pt>
                <c:pt idx="840">
                  <c:v>17.12</c:v>
                </c:pt>
                <c:pt idx="841">
                  <c:v>16.75</c:v>
                </c:pt>
                <c:pt idx="842">
                  <c:v>16.170000000000005</c:v>
                </c:pt>
                <c:pt idx="843">
                  <c:v>15.93</c:v>
                </c:pt>
                <c:pt idx="844">
                  <c:v>16.21</c:v>
                </c:pt>
                <c:pt idx="845">
                  <c:v>16.16</c:v>
                </c:pt>
                <c:pt idx="846">
                  <c:v>16.43</c:v>
                </c:pt>
                <c:pt idx="847">
                  <c:v>16.809999999999999</c:v>
                </c:pt>
                <c:pt idx="848">
                  <c:v>16.989999999999977</c:v>
                </c:pt>
                <c:pt idx="849">
                  <c:v>17.22</c:v>
                </c:pt>
                <c:pt idx="850">
                  <c:v>17.04</c:v>
                </c:pt>
                <c:pt idx="851">
                  <c:v>17.02</c:v>
                </c:pt>
                <c:pt idx="852">
                  <c:v>16.829999999999988</c:v>
                </c:pt>
                <c:pt idx="853">
                  <c:v>17.21</c:v>
                </c:pt>
                <c:pt idx="854">
                  <c:v>17.05</c:v>
                </c:pt>
                <c:pt idx="855">
                  <c:v>16.899999999999999</c:v>
                </c:pt>
                <c:pt idx="856">
                  <c:v>16.959999999999987</c:v>
                </c:pt>
                <c:pt idx="857">
                  <c:v>17.010000000000005</c:v>
                </c:pt>
                <c:pt idx="858">
                  <c:v>17.350000000000001</c:v>
                </c:pt>
                <c:pt idx="859">
                  <c:v>17.62</c:v>
                </c:pt>
                <c:pt idx="860">
                  <c:v>17.630000000000013</c:v>
                </c:pt>
                <c:pt idx="861">
                  <c:v>18.010000000000005</c:v>
                </c:pt>
                <c:pt idx="862">
                  <c:v>18.25</c:v>
                </c:pt>
                <c:pt idx="863">
                  <c:v>17.989999999999977</c:v>
                </c:pt>
                <c:pt idx="864">
                  <c:v>18.29</c:v>
                </c:pt>
                <c:pt idx="865">
                  <c:v>18.5</c:v>
                </c:pt>
                <c:pt idx="866">
                  <c:v>18.8</c:v>
                </c:pt>
                <c:pt idx="867">
                  <c:v>19</c:v>
                </c:pt>
                <c:pt idx="868">
                  <c:v>18.43</c:v>
                </c:pt>
                <c:pt idx="869">
                  <c:v>18.27</c:v>
                </c:pt>
                <c:pt idx="870">
                  <c:v>18.100000000000001</c:v>
                </c:pt>
                <c:pt idx="871">
                  <c:v>18.41</c:v>
                </c:pt>
                <c:pt idx="872">
                  <c:v>18.32</c:v>
                </c:pt>
                <c:pt idx="873">
                  <c:v>18.779999999999987</c:v>
                </c:pt>
                <c:pt idx="874">
                  <c:v>18.87</c:v>
                </c:pt>
                <c:pt idx="875">
                  <c:v>18.32</c:v>
                </c:pt>
                <c:pt idx="876">
                  <c:v>18</c:v>
                </c:pt>
                <c:pt idx="877">
                  <c:v>17.77</c:v>
                </c:pt>
                <c:pt idx="878">
                  <c:v>17.920000000000002</c:v>
                </c:pt>
                <c:pt idx="879">
                  <c:v>18.279999999999987</c:v>
                </c:pt>
                <c:pt idx="880">
                  <c:v>18.39</c:v>
                </c:pt>
                <c:pt idx="881">
                  <c:v>18.23</c:v>
                </c:pt>
                <c:pt idx="882">
                  <c:v>18.04</c:v>
                </c:pt>
                <c:pt idx="883">
                  <c:v>18.279999999999987</c:v>
                </c:pt>
                <c:pt idx="884">
                  <c:v>17.97</c:v>
                </c:pt>
                <c:pt idx="885">
                  <c:v>18.010000000000005</c:v>
                </c:pt>
                <c:pt idx="886">
                  <c:v>18.2</c:v>
                </c:pt>
                <c:pt idx="887">
                  <c:v>18.079999999999988</c:v>
                </c:pt>
                <c:pt idx="888">
                  <c:v>18.22</c:v>
                </c:pt>
                <c:pt idx="889">
                  <c:v>18.309999999999999</c:v>
                </c:pt>
                <c:pt idx="890">
                  <c:v>18.14</c:v>
                </c:pt>
                <c:pt idx="891">
                  <c:v>18.190000000000001</c:v>
                </c:pt>
                <c:pt idx="892">
                  <c:v>18.29</c:v>
                </c:pt>
                <c:pt idx="893">
                  <c:v>18.52</c:v>
                </c:pt>
                <c:pt idx="894">
                  <c:v>18.630000000000013</c:v>
                </c:pt>
                <c:pt idx="895">
                  <c:v>18.399999999999999</c:v>
                </c:pt>
                <c:pt idx="896">
                  <c:v>18.559999999999999</c:v>
                </c:pt>
                <c:pt idx="897">
                  <c:v>18.420000000000002</c:v>
                </c:pt>
                <c:pt idx="898">
                  <c:v>18.52</c:v>
                </c:pt>
                <c:pt idx="899">
                  <c:v>18.779999999999987</c:v>
                </c:pt>
                <c:pt idx="900">
                  <c:v>18.59</c:v>
                </c:pt>
                <c:pt idx="901">
                  <c:v>18.439999999999987</c:v>
                </c:pt>
                <c:pt idx="902">
                  <c:v>18.37</c:v>
                </c:pt>
                <c:pt idx="903">
                  <c:v>18.47</c:v>
                </c:pt>
                <c:pt idx="904">
                  <c:v>18.72</c:v>
                </c:pt>
                <c:pt idx="905">
                  <c:v>18.57</c:v>
                </c:pt>
                <c:pt idx="906">
                  <c:v>18.54</c:v>
                </c:pt>
                <c:pt idx="907">
                  <c:v>18.66</c:v>
                </c:pt>
                <c:pt idx="908">
                  <c:v>18.559999999999999</c:v>
                </c:pt>
                <c:pt idx="909">
                  <c:v>18.809999999999999</c:v>
                </c:pt>
                <c:pt idx="910">
                  <c:v>18.850000000000001</c:v>
                </c:pt>
                <c:pt idx="911">
                  <c:v>19.079999999999988</c:v>
                </c:pt>
                <c:pt idx="912">
                  <c:v>19.100000000000001</c:v>
                </c:pt>
                <c:pt idx="913">
                  <c:v>19.260000000000002</c:v>
                </c:pt>
                <c:pt idx="914">
                  <c:v>19.55</c:v>
                </c:pt>
                <c:pt idx="915">
                  <c:v>19.36</c:v>
                </c:pt>
                <c:pt idx="916">
                  <c:v>19.29</c:v>
                </c:pt>
                <c:pt idx="917">
                  <c:v>19.14</c:v>
                </c:pt>
                <c:pt idx="918">
                  <c:v>19.07</c:v>
                </c:pt>
                <c:pt idx="919">
                  <c:v>18.939999999999987</c:v>
                </c:pt>
                <c:pt idx="920">
                  <c:v>19.38</c:v>
                </c:pt>
                <c:pt idx="921">
                  <c:v>19.37</c:v>
                </c:pt>
                <c:pt idx="922">
                  <c:v>20.07</c:v>
                </c:pt>
                <c:pt idx="923">
                  <c:v>20.07</c:v>
                </c:pt>
                <c:pt idx="924">
                  <c:v>20.09</c:v>
                </c:pt>
                <c:pt idx="925">
                  <c:v>19.86</c:v>
                </c:pt>
                <c:pt idx="926">
                  <c:v>20.010000000000005</c:v>
                </c:pt>
                <c:pt idx="927">
                  <c:v>19.739999999999988</c:v>
                </c:pt>
                <c:pt idx="928">
                  <c:v>19.43</c:v>
                </c:pt>
                <c:pt idx="929">
                  <c:v>19.43</c:v>
                </c:pt>
                <c:pt idx="930">
                  <c:v>19.37</c:v>
                </c:pt>
                <c:pt idx="931">
                  <c:v>19.489999999999977</c:v>
                </c:pt>
                <c:pt idx="932">
                  <c:v>19.829999999999988</c:v>
                </c:pt>
                <c:pt idx="933">
                  <c:v>20.16</c:v>
                </c:pt>
                <c:pt idx="934">
                  <c:v>19.89</c:v>
                </c:pt>
                <c:pt idx="935">
                  <c:v>20.25</c:v>
                </c:pt>
                <c:pt idx="936">
                  <c:v>20.27</c:v>
                </c:pt>
                <c:pt idx="937">
                  <c:v>20.100000000000001</c:v>
                </c:pt>
                <c:pt idx="938">
                  <c:v>19.84</c:v>
                </c:pt>
                <c:pt idx="939">
                  <c:v>19.91</c:v>
                </c:pt>
                <c:pt idx="940">
                  <c:v>19.97</c:v>
                </c:pt>
                <c:pt idx="941">
                  <c:v>20.36</c:v>
                </c:pt>
                <c:pt idx="942">
                  <c:v>20.959999999999987</c:v>
                </c:pt>
                <c:pt idx="943">
                  <c:v>21.14</c:v>
                </c:pt>
                <c:pt idx="944">
                  <c:v>23.87</c:v>
                </c:pt>
                <c:pt idx="945">
                  <c:v>24.130000000000013</c:v>
                </c:pt>
                <c:pt idx="946">
                  <c:v>24.29</c:v>
                </c:pt>
                <c:pt idx="947">
                  <c:v>24.45</c:v>
                </c:pt>
                <c:pt idx="948">
                  <c:v>24.439999999999987</c:v>
                </c:pt>
                <c:pt idx="949">
                  <c:v>24.759999999999987</c:v>
                </c:pt>
                <c:pt idx="950">
                  <c:v>24.610000000000014</c:v>
                </c:pt>
                <c:pt idx="951">
                  <c:v>24.58</c:v>
                </c:pt>
                <c:pt idx="952">
                  <c:v>24.24</c:v>
                </c:pt>
                <c:pt idx="953">
                  <c:v>23.919999999999987</c:v>
                </c:pt>
                <c:pt idx="954">
                  <c:v>23.35</c:v>
                </c:pt>
                <c:pt idx="955">
                  <c:v>23.45</c:v>
                </c:pt>
                <c:pt idx="956">
                  <c:v>23.8</c:v>
                </c:pt>
                <c:pt idx="957">
                  <c:v>23.82</c:v>
                </c:pt>
                <c:pt idx="958">
                  <c:v>24.29</c:v>
                </c:pt>
                <c:pt idx="959">
                  <c:v>24.29</c:v>
                </c:pt>
                <c:pt idx="960">
                  <c:v>24.21</c:v>
                </c:pt>
                <c:pt idx="961">
                  <c:v>24.150000000000013</c:v>
                </c:pt>
                <c:pt idx="962">
                  <c:v>24.12</c:v>
                </c:pt>
                <c:pt idx="963">
                  <c:v>24.68</c:v>
                </c:pt>
                <c:pt idx="964">
                  <c:v>24.87</c:v>
                </c:pt>
                <c:pt idx="965">
                  <c:v>24.91</c:v>
                </c:pt>
                <c:pt idx="966">
                  <c:v>25</c:v>
                </c:pt>
                <c:pt idx="967">
                  <c:v>24.9</c:v>
                </c:pt>
                <c:pt idx="968">
                  <c:v>24.4</c:v>
                </c:pt>
                <c:pt idx="969">
                  <c:v>24.04</c:v>
                </c:pt>
                <c:pt idx="970">
                  <c:v>24.459999999999987</c:v>
                </c:pt>
                <c:pt idx="971">
                  <c:v>24.95</c:v>
                </c:pt>
                <c:pt idx="972">
                  <c:v>25.16</c:v>
                </c:pt>
                <c:pt idx="973">
                  <c:v>25.66</c:v>
                </c:pt>
                <c:pt idx="974">
                  <c:v>25.43</c:v>
                </c:pt>
                <c:pt idx="975">
                  <c:v>24.959999999999987</c:v>
                </c:pt>
                <c:pt idx="976">
                  <c:v>25.05</c:v>
                </c:pt>
                <c:pt idx="977">
                  <c:v>25.130000000000013</c:v>
                </c:pt>
                <c:pt idx="978">
                  <c:v>25.08</c:v>
                </c:pt>
                <c:pt idx="979">
                  <c:v>24.919999999999987</c:v>
                </c:pt>
                <c:pt idx="980">
                  <c:v>24.47</c:v>
                </c:pt>
                <c:pt idx="981">
                  <c:v>23.62</c:v>
                </c:pt>
                <c:pt idx="982">
                  <c:v>23.67</c:v>
                </c:pt>
                <c:pt idx="983">
                  <c:v>23.49</c:v>
                </c:pt>
                <c:pt idx="984">
                  <c:v>23.3</c:v>
                </c:pt>
                <c:pt idx="985">
                  <c:v>23.459999999999987</c:v>
                </c:pt>
                <c:pt idx="986">
                  <c:v>23.73</c:v>
                </c:pt>
                <c:pt idx="987">
                  <c:v>23.51</c:v>
                </c:pt>
                <c:pt idx="988">
                  <c:v>23.610000000000014</c:v>
                </c:pt>
                <c:pt idx="989">
                  <c:v>23.2</c:v>
                </c:pt>
                <c:pt idx="990">
                  <c:v>22.97</c:v>
                </c:pt>
                <c:pt idx="991">
                  <c:v>22.919999999999987</c:v>
                </c:pt>
                <c:pt idx="992">
                  <c:v>22.439999999999987</c:v>
                </c:pt>
                <c:pt idx="993">
                  <c:v>22.35</c:v>
                </c:pt>
                <c:pt idx="994">
                  <c:v>21.79</c:v>
                </c:pt>
                <c:pt idx="995">
                  <c:v>21.12</c:v>
                </c:pt>
                <c:pt idx="996">
                  <c:v>21.91</c:v>
                </c:pt>
                <c:pt idx="997">
                  <c:v>21.75</c:v>
                </c:pt>
                <c:pt idx="998">
                  <c:v>21.29</c:v>
                </c:pt>
                <c:pt idx="999">
                  <c:v>21.51</c:v>
                </c:pt>
                <c:pt idx="1000">
                  <c:v>21.55</c:v>
                </c:pt>
                <c:pt idx="1001">
                  <c:v>21.54</c:v>
                </c:pt>
                <c:pt idx="1002">
                  <c:v>21.58</c:v>
                </c:pt>
                <c:pt idx="1003">
                  <c:v>22.02</c:v>
                </c:pt>
                <c:pt idx="1004">
                  <c:v>22.09</c:v>
                </c:pt>
                <c:pt idx="1005">
                  <c:v>22.110000000000014</c:v>
                </c:pt>
                <c:pt idx="1006">
                  <c:v>21.87</c:v>
                </c:pt>
                <c:pt idx="1007">
                  <c:v>21.66</c:v>
                </c:pt>
                <c:pt idx="1008">
                  <c:v>21.630000000000013</c:v>
                </c:pt>
                <c:pt idx="1009">
                  <c:v>21.67</c:v>
                </c:pt>
                <c:pt idx="1010">
                  <c:v>21.830000000000005</c:v>
                </c:pt>
                <c:pt idx="1011">
                  <c:v>21.830000000000005</c:v>
                </c:pt>
                <c:pt idx="1012">
                  <c:v>22.21</c:v>
                </c:pt>
                <c:pt idx="1013">
                  <c:v>22.150000000000013</c:v>
                </c:pt>
                <c:pt idx="1014">
                  <c:v>22.439999999999987</c:v>
                </c:pt>
                <c:pt idx="1015">
                  <c:v>22.84</c:v>
                </c:pt>
                <c:pt idx="1016">
                  <c:v>22.93</c:v>
                </c:pt>
                <c:pt idx="1017">
                  <c:v>22.979999999999986</c:v>
                </c:pt>
                <c:pt idx="1018">
                  <c:v>22.82</c:v>
                </c:pt>
                <c:pt idx="1019">
                  <c:v>22.330000000000005</c:v>
                </c:pt>
                <c:pt idx="1020">
                  <c:v>22.22</c:v>
                </c:pt>
                <c:pt idx="1021">
                  <c:v>22.58</c:v>
                </c:pt>
                <c:pt idx="1022">
                  <c:v>22.73</c:v>
                </c:pt>
                <c:pt idx="1023">
                  <c:v>22.9</c:v>
                </c:pt>
                <c:pt idx="1024">
                  <c:v>22.84</c:v>
                </c:pt>
                <c:pt idx="1025">
                  <c:v>22.82</c:v>
                </c:pt>
                <c:pt idx="1026">
                  <c:v>23.01</c:v>
                </c:pt>
                <c:pt idx="1027">
                  <c:v>23.130000000000013</c:v>
                </c:pt>
                <c:pt idx="1028">
                  <c:v>22.89</c:v>
                </c:pt>
                <c:pt idx="1029">
                  <c:v>22.830000000000005</c:v>
                </c:pt>
                <c:pt idx="1030">
                  <c:v>23.21</c:v>
                </c:pt>
                <c:pt idx="1031">
                  <c:v>23.3</c:v>
                </c:pt>
                <c:pt idx="1032">
                  <c:v>23.54</c:v>
                </c:pt>
                <c:pt idx="1033">
                  <c:v>24.32</c:v>
                </c:pt>
                <c:pt idx="1034">
                  <c:v>23.919999999999987</c:v>
                </c:pt>
                <c:pt idx="1035">
                  <c:v>23.959999999999987</c:v>
                </c:pt>
                <c:pt idx="1036">
                  <c:v>23.57</c:v>
                </c:pt>
                <c:pt idx="1037">
                  <c:v>23.55</c:v>
                </c:pt>
                <c:pt idx="1038">
                  <c:v>23.979999999999986</c:v>
                </c:pt>
                <c:pt idx="1039">
                  <c:v>23.84</c:v>
                </c:pt>
                <c:pt idx="1040">
                  <c:v>23.99</c:v>
                </c:pt>
                <c:pt idx="1041">
                  <c:v>23.69</c:v>
                </c:pt>
                <c:pt idx="1042">
                  <c:v>23.74</c:v>
                </c:pt>
                <c:pt idx="1043">
                  <c:v>23.8</c:v>
                </c:pt>
                <c:pt idx="1044">
                  <c:v>23.979999999999986</c:v>
                </c:pt>
                <c:pt idx="1045">
                  <c:v>24.3</c:v>
                </c:pt>
                <c:pt idx="1046">
                  <c:v>23.91</c:v>
                </c:pt>
                <c:pt idx="1047">
                  <c:v>24.130000000000013</c:v>
                </c:pt>
                <c:pt idx="1048">
                  <c:v>24.32</c:v>
                </c:pt>
                <c:pt idx="1049">
                  <c:v>24.24</c:v>
                </c:pt>
                <c:pt idx="1050">
                  <c:v>24.73</c:v>
                </c:pt>
                <c:pt idx="1051">
                  <c:v>24.53</c:v>
                </c:pt>
                <c:pt idx="1052">
                  <c:v>25</c:v>
                </c:pt>
                <c:pt idx="1053">
                  <c:v>25.06</c:v>
                </c:pt>
                <c:pt idx="1054">
                  <c:v>25.08</c:v>
                </c:pt>
                <c:pt idx="1055">
                  <c:v>24.9</c:v>
                </c:pt>
                <c:pt idx="1056">
                  <c:v>24.959999999999987</c:v>
                </c:pt>
                <c:pt idx="1057">
                  <c:v>25.18</c:v>
                </c:pt>
                <c:pt idx="1058">
                  <c:v>25.77</c:v>
                </c:pt>
                <c:pt idx="1059">
                  <c:v>25.62</c:v>
                </c:pt>
                <c:pt idx="1060">
                  <c:v>25.2</c:v>
                </c:pt>
                <c:pt idx="1061">
                  <c:v>25.23</c:v>
                </c:pt>
                <c:pt idx="1062">
                  <c:v>25.41</c:v>
                </c:pt>
                <c:pt idx="1063">
                  <c:v>25.150000000000013</c:v>
                </c:pt>
                <c:pt idx="1064">
                  <c:v>25</c:v>
                </c:pt>
                <c:pt idx="1065">
                  <c:v>24.650000000000013</c:v>
                </c:pt>
                <c:pt idx="1066">
                  <c:v>24.87</c:v>
                </c:pt>
                <c:pt idx="1067">
                  <c:v>25.130000000000013</c:v>
                </c:pt>
                <c:pt idx="1068">
                  <c:v>25.51</c:v>
                </c:pt>
                <c:pt idx="1069">
                  <c:v>26.69</c:v>
                </c:pt>
                <c:pt idx="1070">
                  <c:v>26.24</c:v>
                </c:pt>
                <c:pt idx="1071">
                  <c:v>26.310000000000013</c:v>
                </c:pt>
                <c:pt idx="1072">
                  <c:v>25.919999999999987</c:v>
                </c:pt>
                <c:pt idx="1073">
                  <c:v>25.650000000000013</c:v>
                </c:pt>
                <c:pt idx="1074">
                  <c:v>25.8</c:v>
                </c:pt>
                <c:pt idx="1075">
                  <c:v>25.75</c:v>
                </c:pt>
                <c:pt idx="1076">
                  <c:v>25.36</c:v>
                </c:pt>
                <c:pt idx="1077">
                  <c:v>24.69</c:v>
                </c:pt>
                <c:pt idx="1078">
                  <c:v>24.630000000000013</c:v>
                </c:pt>
                <c:pt idx="1079">
                  <c:v>24.8</c:v>
                </c:pt>
                <c:pt idx="1080">
                  <c:v>24.36</c:v>
                </c:pt>
                <c:pt idx="1081">
                  <c:v>24.19</c:v>
                </c:pt>
                <c:pt idx="1082">
                  <c:v>24.4</c:v>
                </c:pt>
                <c:pt idx="1083">
                  <c:v>24.479999999999986</c:v>
                </c:pt>
                <c:pt idx="1084">
                  <c:v>24.04</c:v>
                </c:pt>
                <c:pt idx="1085">
                  <c:v>24.259999999999987</c:v>
                </c:pt>
                <c:pt idx="1086">
                  <c:v>24.89</c:v>
                </c:pt>
                <c:pt idx="1087">
                  <c:v>25.2</c:v>
                </c:pt>
                <c:pt idx="1088">
                  <c:v>25.27</c:v>
                </c:pt>
                <c:pt idx="1089">
                  <c:v>25.01</c:v>
                </c:pt>
                <c:pt idx="1090">
                  <c:v>25.21</c:v>
                </c:pt>
                <c:pt idx="1091">
                  <c:v>25.21</c:v>
                </c:pt>
                <c:pt idx="1092">
                  <c:v>25.04</c:v>
                </c:pt>
                <c:pt idx="1093">
                  <c:v>24.82</c:v>
                </c:pt>
                <c:pt idx="1094">
                  <c:v>25.1</c:v>
                </c:pt>
                <c:pt idx="1095">
                  <c:v>25.08</c:v>
                </c:pt>
                <c:pt idx="1096">
                  <c:v>25.75</c:v>
                </c:pt>
                <c:pt idx="1097">
                  <c:v>25.19</c:v>
                </c:pt>
                <c:pt idx="1098">
                  <c:v>24.97</c:v>
                </c:pt>
                <c:pt idx="1099">
                  <c:v>25.259999999999987</c:v>
                </c:pt>
                <c:pt idx="1100">
                  <c:v>25.41</c:v>
                </c:pt>
                <c:pt idx="1101">
                  <c:v>25.650000000000013</c:v>
                </c:pt>
                <c:pt idx="1102">
                  <c:v>25.37</c:v>
                </c:pt>
                <c:pt idx="1103">
                  <c:v>25.06</c:v>
                </c:pt>
                <c:pt idx="1104">
                  <c:v>25.459999999999987</c:v>
                </c:pt>
                <c:pt idx="1105">
                  <c:v>25.439999999999987</c:v>
                </c:pt>
                <c:pt idx="1106">
                  <c:v>25.1</c:v>
                </c:pt>
                <c:pt idx="1107">
                  <c:v>25.06</c:v>
                </c:pt>
                <c:pt idx="1108">
                  <c:v>24.630000000000013</c:v>
                </c:pt>
                <c:pt idx="1109">
                  <c:v>24.49</c:v>
                </c:pt>
                <c:pt idx="1110">
                  <c:v>24.18</c:v>
                </c:pt>
                <c:pt idx="1111">
                  <c:v>24.1</c:v>
                </c:pt>
                <c:pt idx="1112">
                  <c:v>23.89</c:v>
                </c:pt>
                <c:pt idx="1113">
                  <c:v>23.55</c:v>
                </c:pt>
                <c:pt idx="1114">
                  <c:v>23.35</c:v>
                </c:pt>
                <c:pt idx="1115">
                  <c:v>23.09</c:v>
                </c:pt>
                <c:pt idx="1116">
                  <c:v>23.03</c:v>
                </c:pt>
                <c:pt idx="1117">
                  <c:v>22.93</c:v>
                </c:pt>
                <c:pt idx="1118">
                  <c:v>23.05</c:v>
                </c:pt>
                <c:pt idx="1119">
                  <c:v>22.77</c:v>
                </c:pt>
                <c:pt idx="1120">
                  <c:v>22.55</c:v>
                </c:pt>
                <c:pt idx="1121">
                  <c:v>22.41</c:v>
                </c:pt>
                <c:pt idx="1122">
                  <c:v>22.08</c:v>
                </c:pt>
                <c:pt idx="1123">
                  <c:v>21.82</c:v>
                </c:pt>
                <c:pt idx="1124">
                  <c:v>21.79</c:v>
                </c:pt>
                <c:pt idx="1125">
                  <c:v>21.479999999999986</c:v>
                </c:pt>
                <c:pt idx="1126">
                  <c:v>21.779999999999987</c:v>
                </c:pt>
                <c:pt idx="1127">
                  <c:v>21.610000000000014</c:v>
                </c:pt>
                <c:pt idx="1128">
                  <c:v>21.69</c:v>
                </c:pt>
                <c:pt idx="1129">
                  <c:v>21.53</c:v>
                </c:pt>
                <c:pt idx="1130">
                  <c:v>21.64</c:v>
                </c:pt>
                <c:pt idx="1131">
                  <c:v>20.99</c:v>
                </c:pt>
                <c:pt idx="1132">
                  <c:v>20.97</c:v>
                </c:pt>
                <c:pt idx="1133">
                  <c:v>20.58</c:v>
                </c:pt>
                <c:pt idx="1134">
                  <c:v>20.49</c:v>
                </c:pt>
                <c:pt idx="1135">
                  <c:v>20.84</c:v>
                </c:pt>
                <c:pt idx="1136">
                  <c:v>21.14</c:v>
                </c:pt>
                <c:pt idx="1137">
                  <c:v>21.51</c:v>
                </c:pt>
                <c:pt idx="1138">
                  <c:v>21.419999999999987</c:v>
                </c:pt>
                <c:pt idx="1139">
                  <c:v>21.58</c:v>
                </c:pt>
                <c:pt idx="1140">
                  <c:v>21.69</c:v>
                </c:pt>
                <c:pt idx="1141">
                  <c:v>21.36</c:v>
                </c:pt>
                <c:pt idx="1142">
                  <c:v>21.43</c:v>
                </c:pt>
                <c:pt idx="1143">
                  <c:v>21.24</c:v>
                </c:pt>
                <c:pt idx="1144">
                  <c:v>21.32</c:v>
                </c:pt>
                <c:pt idx="1145">
                  <c:v>21.52</c:v>
                </c:pt>
                <c:pt idx="1146">
                  <c:v>21.759999999999987</c:v>
                </c:pt>
                <c:pt idx="1147">
                  <c:v>21.45</c:v>
                </c:pt>
                <c:pt idx="1148">
                  <c:v>21.59</c:v>
                </c:pt>
                <c:pt idx="1149">
                  <c:v>21.479999999999986</c:v>
                </c:pt>
                <c:pt idx="1150">
                  <c:v>21.67</c:v>
                </c:pt>
                <c:pt idx="1151">
                  <c:v>21.330000000000005</c:v>
                </c:pt>
                <c:pt idx="1152">
                  <c:v>21.77</c:v>
                </c:pt>
                <c:pt idx="1153">
                  <c:v>21.69</c:v>
                </c:pt>
                <c:pt idx="1154">
                  <c:v>21.69</c:v>
                </c:pt>
                <c:pt idx="1155">
                  <c:v>21.810000000000013</c:v>
                </c:pt>
                <c:pt idx="1156">
                  <c:v>22.12</c:v>
                </c:pt>
                <c:pt idx="1157">
                  <c:v>22.49</c:v>
                </c:pt>
                <c:pt idx="1158">
                  <c:v>22.419999999999987</c:v>
                </c:pt>
                <c:pt idx="1159">
                  <c:v>23.02</c:v>
                </c:pt>
                <c:pt idx="1160">
                  <c:v>23.01</c:v>
                </c:pt>
                <c:pt idx="1161">
                  <c:v>22.979999999999986</c:v>
                </c:pt>
                <c:pt idx="1162">
                  <c:v>23.259999999999987</c:v>
                </c:pt>
                <c:pt idx="1163">
                  <c:v>22.87</c:v>
                </c:pt>
                <c:pt idx="1164">
                  <c:v>22.7</c:v>
                </c:pt>
                <c:pt idx="1165">
                  <c:v>22.72</c:v>
                </c:pt>
                <c:pt idx="1166">
                  <c:v>22.810000000000013</c:v>
                </c:pt>
                <c:pt idx="1167">
                  <c:v>22.23</c:v>
                </c:pt>
                <c:pt idx="1168">
                  <c:v>22.32</c:v>
                </c:pt>
                <c:pt idx="1169">
                  <c:v>21.959999999999987</c:v>
                </c:pt>
                <c:pt idx="1170">
                  <c:v>21.6</c:v>
                </c:pt>
                <c:pt idx="1171">
                  <c:v>22.01</c:v>
                </c:pt>
                <c:pt idx="1172">
                  <c:v>22.25</c:v>
                </c:pt>
                <c:pt idx="1173">
                  <c:v>21.89</c:v>
                </c:pt>
                <c:pt idx="1174">
                  <c:v>22.36</c:v>
                </c:pt>
                <c:pt idx="1175">
                  <c:v>22.67</c:v>
                </c:pt>
                <c:pt idx="1176">
                  <c:v>22.52</c:v>
                </c:pt>
                <c:pt idx="1177">
                  <c:v>22.39</c:v>
                </c:pt>
                <c:pt idx="1178">
                  <c:v>21.77</c:v>
                </c:pt>
                <c:pt idx="1179">
                  <c:v>21.59</c:v>
                </c:pt>
                <c:pt idx="1180">
                  <c:v>21.69</c:v>
                </c:pt>
                <c:pt idx="1181">
                  <c:v>21.23</c:v>
                </c:pt>
                <c:pt idx="1182">
                  <c:v>21.310000000000013</c:v>
                </c:pt>
                <c:pt idx="1183">
                  <c:v>20.73</c:v>
                </c:pt>
                <c:pt idx="1184">
                  <c:v>20.85</c:v>
                </c:pt>
                <c:pt idx="1185">
                  <c:v>20.89</c:v>
                </c:pt>
                <c:pt idx="1186">
                  <c:v>20.73</c:v>
                </c:pt>
                <c:pt idx="1187">
                  <c:v>20.53</c:v>
                </c:pt>
                <c:pt idx="1188">
                  <c:v>20.6</c:v>
                </c:pt>
                <c:pt idx="1189">
                  <c:v>20.7</c:v>
                </c:pt>
                <c:pt idx="1190">
                  <c:v>20.55</c:v>
                </c:pt>
                <c:pt idx="1191">
                  <c:v>20.3</c:v>
                </c:pt>
                <c:pt idx="1192">
                  <c:v>20.7</c:v>
                </c:pt>
                <c:pt idx="1193">
                  <c:v>20.85</c:v>
                </c:pt>
                <c:pt idx="1194">
                  <c:v>20.86</c:v>
                </c:pt>
                <c:pt idx="1195">
                  <c:v>21.18</c:v>
                </c:pt>
                <c:pt idx="1196">
                  <c:v>21.25</c:v>
                </c:pt>
                <c:pt idx="1197">
                  <c:v>21.07</c:v>
                </c:pt>
                <c:pt idx="1198">
                  <c:v>21.38</c:v>
                </c:pt>
                <c:pt idx="1199">
                  <c:v>20.810000000000013</c:v>
                </c:pt>
                <c:pt idx="1200">
                  <c:v>21.12</c:v>
                </c:pt>
                <c:pt idx="1201">
                  <c:v>21.05</c:v>
                </c:pt>
                <c:pt idx="1202">
                  <c:v>20.73</c:v>
                </c:pt>
                <c:pt idx="1203">
                  <c:v>20.67</c:v>
                </c:pt>
                <c:pt idx="1204">
                  <c:v>20.87</c:v>
                </c:pt>
                <c:pt idx="1205">
                  <c:v>21.3</c:v>
                </c:pt>
                <c:pt idx="1206">
                  <c:v>21.59</c:v>
                </c:pt>
                <c:pt idx="1207">
                  <c:v>21.459999999999987</c:v>
                </c:pt>
                <c:pt idx="1208">
                  <c:v>21.459999999999987</c:v>
                </c:pt>
                <c:pt idx="1209">
                  <c:v>21.49</c:v>
                </c:pt>
                <c:pt idx="1210">
                  <c:v>21.57</c:v>
                </c:pt>
                <c:pt idx="1211">
                  <c:v>21.73</c:v>
                </c:pt>
                <c:pt idx="1212">
                  <c:v>21.650000000000013</c:v>
                </c:pt>
                <c:pt idx="1213">
                  <c:v>21.69</c:v>
                </c:pt>
                <c:pt idx="1214">
                  <c:v>20.959999999999987</c:v>
                </c:pt>
                <c:pt idx="1215">
                  <c:v>21.02</c:v>
                </c:pt>
                <c:pt idx="1216">
                  <c:v>21.110000000000014</c:v>
                </c:pt>
                <c:pt idx="1217">
                  <c:v>21.36</c:v>
                </c:pt>
                <c:pt idx="1218">
                  <c:v>21.45</c:v>
                </c:pt>
                <c:pt idx="1219">
                  <c:v>20.89</c:v>
                </c:pt>
                <c:pt idx="1220">
                  <c:v>20.830000000000005</c:v>
                </c:pt>
                <c:pt idx="1221">
                  <c:v>21.01</c:v>
                </c:pt>
                <c:pt idx="1222">
                  <c:v>21.24</c:v>
                </c:pt>
                <c:pt idx="1223">
                  <c:v>21.68</c:v>
                </c:pt>
                <c:pt idx="1224">
                  <c:v>22.17</c:v>
                </c:pt>
                <c:pt idx="1225">
                  <c:v>22.07</c:v>
                </c:pt>
                <c:pt idx="1226">
                  <c:v>20.97</c:v>
                </c:pt>
                <c:pt idx="1227">
                  <c:v>21.330000000000005</c:v>
                </c:pt>
                <c:pt idx="1228">
                  <c:v>20.66</c:v>
                </c:pt>
                <c:pt idx="1229">
                  <c:v>21.29</c:v>
                </c:pt>
                <c:pt idx="1230">
                  <c:v>21.43</c:v>
                </c:pt>
                <c:pt idx="1231">
                  <c:v>21.8</c:v>
                </c:pt>
                <c:pt idx="1232">
                  <c:v>21.57</c:v>
                </c:pt>
                <c:pt idx="1233">
                  <c:v>22.25</c:v>
                </c:pt>
                <c:pt idx="1234">
                  <c:v>22.3</c:v>
                </c:pt>
                <c:pt idx="1235">
                  <c:v>22.89</c:v>
                </c:pt>
                <c:pt idx="1236">
                  <c:v>22.45</c:v>
                </c:pt>
                <c:pt idx="1237">
                  <c:v>22.01</c:v>
                </c:pt>
                <c:pt idx="1238">
                  <c:v>21.939999999999987</c:v>
                </c:pt>
                <c:pt idx="1239">
                  <c:v>21.87</c:v>
                </c:pt>
                <c:pt idx="1240">
                  <c:v>21.39</c:v>
                </c:pt>
                <c:pt idx="1241">
                  <c:v>21.1</c:v>
                </c:pt>
                <c:pt idx="1242">
                  <c:v>21.310000000000013</c:v>
                </c:pt>
                <c:pt idx="1243">
                  <c:v>21.45</c:v>
                </c:pt>
                <c:pt idx="1244">
                  <c:v>21.57</c:v>
                </c:pt>
                <c:pt idx="1245">
                  <c:v>21.12</c:v>
                </c:pt>
                <c:pt idx="1246">
                  <c:v>20.93</c:v>
                </c:pt>
                <c:pt idx="1247">
                  <c:v>20.84</c:v>
                </c:pt>
                <c:pt idx="1248">
                  <c:v>20.68</c:v>
                </c:pt>
                <c:pt idx="1249">
                  <c:v>20.51</c:v>
                </c:pt>
                <c:pt idx="1250">
                  <c:v>20.52</c:v>
                </c:pt>
                <c:pt idx="1251">
                  <c:v>20.27</c:v>
                </c:pt>
                <c:pt idx="1252">
                  <c:v>19.72</c:v>
                </c:pt>
                <c:pt idx="1253">
                  <c:v>19.64</c:v>
                </c:pt>
                <c:pt idx="1254">
                  <c:v>19.630000000000013</c:v>
                </c:pt>
                <c:pt idx="1255">
                  <c:v>19.989999999999977</c:v>
                </c:pt>
                <c:pt idx="1256">
                  <c:v>19.77</c:v>
                </c:pt>
                <c:pt idx="1257">
                  <c:v>19.170000000000005</c:v>
                </c:pt>
                <c:pt idx="1258">
                  <c:v>19.16</c:v>
                </c:pt>
                <c:pt idx="1259">
                  <c:v>18.989999999999977</c:v>
                </c:pt>
                <c:pt idx="1260">
                  <c:v>18.899999999999999</c:v>
                </c:pt>
                <c:pt idx="1261">
                  <c:v>19.34</c:v>
                </c:pt>
                <c:pt idx="1262">
                  <c:v>18.690000000000001</c:v>
                </c:pt>
                <c:pt idx="1263">
                  <c:v>18.989999999999977</c:v>
                </c:pt>
                <c:pt idx="1264">
                  <c:v>18.939999999999987</c:v>
                </c:pt>
                <c:pt idx="1265">
                  <c:v>19.57</c:v>
                </c:pt>
                <c:pt idx="1266">
                  <c:v>19.47</c:v>
                </c:pt>
                <c:pt idx="1267">
                  <c:v>19.649999999999999</c:v>
                </c:pt>
                <c:pt idx="1268">
                  <c:v>19.47</c:v>
                </c:pt>
                <c:pt idx="1269">
                  <c:v>19.21</c:v>
                </c:pt>
                <c:pt idx="1270">
                  <c:v>18.489999999999977</c:v>
                </c:pt>
                <c:pt idx="1271">
                  <c:v>18.5</c:v>
                </c:pt>
                <c:pt idx="1272">
                  <c:v>18.14</c:v>
                </c:pt>
                <c:pt idx="1273">
                  <c:v>18.36</c:v>
                </c:pt>
                <c:pt idx="1274">
                  <c:v>18.55</c:v>
                </c:pt>
                <c:pt idx="1275">
                  <c:v>18.779999999999987</c:v>
                </c:pt>
                <c:pt idx="1276">
                  <c:v>18.82</c:v>
                </c:pt>
                <c:pt idx="1277">
                  <c:v>19.43</c:v>
                </c:pt>
                <c:pt idx="1278">
                  <c:v>19.279999999999987</c:v>
                </c:pt>
                <c:pt idx="1279">
                  <c:v>18.97</c:v>
                </c:pt>
                <c:pt idx="1280">
                  <c:v>18.53</c:v>
                </c:pt>
                <c:pt idx="1281">
                  <c:v>18.82</c:v>
                </c:pt>
                <c:pt idx="1282">
                  <c:v>19.14</c:v>
                </c:pt>
                <c:pt idx="1283">
                  <c:v>19.170000000000005</c:v>
                </c:pt>
                <c:pt idx="1284">
                  <c:v>18.959999999999987</c:v>
                </c:pt>
                <c:pt idx="1285">
                  <c:v>18.59</c:v>
                </c:pt>
                <c:pt idx="1286">
                  <c:v>18.170000000000005</c:v>
                </c:pt>
                <c:pt idx="1287">
                  <c:v>18.329999999999988</c:v>
                </c:pt>
                <c:pt idx="1288">
                  <c:v>18.479999999999986</c:v>
                </c:pt>
                <c:pt idx="1289">
                  <c:v>19.93</c:v>
                </c:pt>
                <c:pt idx="1290">
                  <c:v>19.75</c:v>
                </c:pt>
                <c:pt idx="1291">
                  <c:v>19.62</c:v>
                </c:pt>
                <c:pt idx="1292">
                  <c:v>19.91</c:v>
                </c:pt>
                <c:pt idx="1293">
                  <c:v>20.29</c:v>
                </c:pt>
                <c:pt idx="1294">
                  <c:v>20.059999999999999</c:v>
                </c:pt>
                <c:pt idx="1295">
                  <c:v>20.23</c:v>
                </c:pt>
                <c:pt idx="1296">
                  <c:v>19.97</c:v>
                </c:pt>
                <c:pt idx="1297">
                  <c:v>20.170000000000005</c:v>
                </c:pt>
                <c:pt idx="1298">
                  <c:v>19.920000000000002</c:v>
                </c:pt>
                <c:pt idx="1299">
                  <c:v>20.279999999999987</c:v>
                </c:pt>
                <c:pt idx="1300">
                  <c:v>20.479999999999986</c:v>
                </c:pt>
                <c:pt idx="1301">
                  <c:v>19.82</c:v>
                </c:pt>
                <c:pt idx="1302">
                  <c:v>19.739999999999988</c:v>
                </c:pt>
                <c:pt idx="1303">
                  <c:v>19.87</c:v>
                </c:pt>
                <c:pt idx="1304">
                  <c:v>19.57</c:v>
                </c:pt>
                <c:pt idx="1305">
                  <c:v>20.420000000000002</c:v>
                </c:pt>
                <c:pt idx="1306">
                  <c:v>20.77</c:v>
                </c:pt>
                <c:pt idx="1307">
                  <c:v>20.8</c:v>
                </c:pt>
                <c:pt idx="1308">
                  <c:v>20.979999999999986</c:v>
                </c:pt>
                <c:pt idx="1309">
                  <c:v>21.810000000000013</c:v>
                </c:pt>
                <c:pt idx="1310">
                  <c:v>22.09</c:v>
                </c:pt>
                <c:pt idx="1311">
                  <c:v>22.24</c:v>
                </c:pt>
                <c:pt idx="1312">
                  <c:v>22.91</c:v>
                </c:pt>
                <c:pt idx="1313">
                  <c:v>22.43</c:v>
                </c:pt>
                <c:pt idx="1314">
                  <c:v>22.3</c:v>
                </c:pt>
                <c:pt idx="1315">
                  <c:v>21.58</c:v>
                </c:pt>
                <c:pt idx="1316">
                  <c:v>21.41</c:v>
                </c:pt>
                <c:pt idx="1317">
                  <c:v>21.130000000000013</c:v>
                </c:pt>
                <c:pt idx="1318">
                  <c:v>20.86</c:v>
                </c:pt>
                <c:pt idx="1319">
                  <c:v>21.41</c:v>
                </c:pt>
                <c:pt idx="1320">
                  <c:v>20.759999999999987</c:v>
                </c:pt>
                <c:pt idx="1321">
                  <c:v>21.38</c:v>
                </c:pt>
                <c:pt idx="1322">
                  <c:v>21.08</c:v>
                </c:pt>
                <c:pt idx="1323">
                  <c:v>20.91</c:v>
                </c:pt>
                <c:pt idx="1324">
                  <c:v>21.3</c:v>
                </c:pt>
                <c:pt idx="1325">
                  <c:v>21.51</c:v>
                </c:pt>
                <c:pt idx="1326">
                  <c:v>24.05</c:v>
                </c:pt>
                <c:pt idx="1327">
                  <c:v>24.14</c:v>
                </c:pt>
                <c:pt idx="1328">
                  <c:v>24.45</c:v>
                </c:pt>
                <c:pt idx="1329">
                  <c:v>24.12</c:v>
                </c:pt>
                <c:pt idx="1330">
                  <c:v>24.23</c:v>
                </c:pt>
                <c:pt idx="1331">
                  <c:v>24.02</c:v>
                </c:pt>
                <c:pt idx="1332">
                  <c:v>24.22</c:v>
                </c:pt>
                <c:pt idx="1333">
                  <c:v>24.86</c:v>
                </c:pt>
                <c:pt idx="1334">
                  <c:v>25.39</c:v>
                </c:pt>
                <c:pt idx="1335">
                  <c:v>25.39</c:v>
                </c:pt>
                <c:pt idx="1336">
                  <c:v>25.19</c:v>
                </c:pt>
                <c:pt idx="1337">
                  <c:v>25.56</c:v>
                </c:pt>
                <c:pt idx="1338">
                  <c:v>25.71</c:v>
                </c:pt>
                <c:pt idx="1339">
                  <c:v>26.24</c:v>
                </c:pt>
                <c:pt idx="1340">
                  <c:v>25.8</c:v>
                </c:pt>
                <c:pt idx="1341">
                  <c:v>25.32</c:v>
                </c:pt>
                <c:pt idx="1342">
                  <c:v>25.43</c:v>
                </c:pt>
                <c:pt idx="1343">
                  <c:v>25.419999999999987</c:v>
                </c:pt>
                <c:pt idx="1344">
                  <c:v>25.87</c:v>
                </c:pt>
                <c:pt idx="1345">
                  <c:v>26.16</c:v>
                </c:pt>
                <c:pt idx="1346">
                  <c:v>25.75</c:v>
                </c:pt>
                <c:pt idx="1347">
                  <c:v>26.35</c:v>
                </c:pt>
                <c:pt idx="1348">
                  <c:v>26.130000000000013</c:v>
                </c:pt>
                <c:pt idx="1349">
                  <c:v>26.67</c:v>
                </c:pt>
                <c:pt idx="1350">
                  <c:v>26.45</c:v>
                </c:pt>
                <c:pt idx="1351">
                  <c:v>25.89</c:v>
                </c:pt>
                <c:pt idx="1352">
                  <c:v>25.22</c:v>
                </c:pt>
                <c:pt idx="1353">
                  <c:v>25.77</c:v>
                </c:pt>
                <c:pt idx="1354">
                  <c:v>26.06</c:v>
                </c:pt>
                <c:pt idx="1355">
                  <c:v>26.27</c:v>
                </c:pt>
                <c:pt idx="1356">
                  <c:v>26.17</c:v>
                </c:pt>
                <c:pt idx="1357">
                  <c:v>26.1</c:v>
                </c:pt>
                <c:pt idx="1358">
                  <c:v>25.85</c:v>
                </c:pt>
                <c:pt idx="1359">
                  <c:v>25.52</c:v>
                </c:pt>
                <c:pt idx="1360">
                  <c:v>25.35</c:v>
                </c:pt>
                <c:pt idx="1361">
                  <c:v>25.22</c:v>
                </c:pt>
                <c:pt idx="1362">
                  <c:v>24.939999999999987</c:v>
                </c:pt>
                <c:pt idx="1363">
                  <c:v>24.979999999999986</c:v>
                </c:pt>
                <c:pt idx="1364">
                  <c:v>24.69</c:v>
                </c:pt>
                <c:pt idx="1365">
                  <c:v>24.88</c:v>
                </c:pt>
                <c:pt idx="1366">
                  <c:v>25.25</c:v>
                </c:pt>
                <c:pt idx="1367">
                  <c:v>25.37</c:v>
                </c:pt>
                <c:pt idx="1368">
                  <c:v>25.55</c:v>
                </c:pt>
                <c:pt idx="1369">
                  <c:v>24.43</c:v>
                </c:pt>
                <c:pt idx="1370">
                  <c:v>24.35</c:v>
                </c:pt>
                <c:pt idx="1371">
                  <c:v>23.9</c:v>
                </c:pt>
                <c:pt idx="1372">
                  <c:v>24.1</c:v>
                </c:pt>
                <c:pt idx="1373">
                  <c:v>24.14</c:v>
                </c:pt>
                <c:pt idx="1374">
                  <c:v>23.919999999999987</c:v>
                </c:pt>
                <c:pt idx="1375">
                  <c:v>23.64</c:v>
                </c:pt>
                <c:pt idx="1376">
                  <c:v>24</c:v>
                </c:pt>
                <c:pt idx="1377">
                  <c:v>24.21</c:v>
                </c:pt>
                <c:pt idx="1378">
                  <c:v>24.69</c:v>
                </c:pt>
                <c:pt idx="1379">
                  <c:v>24.939999999999987</c:v>
                </c:pt>
                <c:pt idx="1380">
                  <c:v>25.29</c:v>
                </c:pt>
                <c:pt idx="1381">
                  <c:v>24.36</c:v>
                </c:pt>
                <c:pt idx="1382">
                  <c:v>24.14</c:v>
                </c:pt>
                <c:pt idx="1383">
                  <c:v>23.95</c:v>
                </c:pt>
                <c:pt idx="1384">
                  <c:v>24.51</c:v>
                </c:pt>
                <c:pt idx="1385">
                  <c:v>24.3</c:v>
                </c:pt>
                <c:pt idx="1386">
                  <c:v>24.49</c:v>
                </c:pt>
                <c:pt idx="1387">
                  <c:v>25.14</c:v>
                </c:pt>
                <c:pt idx="1388">
                  <c:v>25.419999999999987</c:v>
                </c:pt>
                <c:pt idx="1389">
                  <c:v>25.35</c:v>
                </c:pt>
                <c:pt idx="1390">
                  <c:v>25.14</c:v>
                </c:pt>
                <c:pt idx="1391">
                  <c:v>25.37</c:v>
                </c:pt>
                <c:pt idx="1392">
                  <c:v>25.97</c:v>
                </c:pt>
                <c:pt idx="1393">
                  <c:v>26.23</c:v>
                </c:pt>
                <c:pt idx="1394">
                  <c:v>25.830000000000005</c:v>
                </c:pt>
                <c:pt idx="1395">
                  <c:v>25.150000000000013</c:v>
                </c:pt>
                <c:pt idx="1396">
                  <c:v>24.99</c:v>
                </c:pt>
                <c:pt idx="1397">
                  <c:v>25.2</c:v>
                </c:pt>
                <c:pt idx="1398">
                  <c:v>25.439999999999987</c:v>
                </c:pt>
                <c:pt idx="1399">
                  <c:v>25.150000000000013</c:v>
                </c:pt>
                <c:pt idx="1400">
                  <c:v>25.53</c:v>
                </c:pt>
                <c:pt idx="1401">
                  <c:v>24.37</c:v>
                </c:pt>
                <c:pt idx="1402">
                  <c:v>24.03</c:v>
                </c:pt>
                <c:pt idx="1403">
                  <c:v>24.1</c:v>
                </c:pt>
                <c:pt idx="1404">
                  <c:v>24.330000000000005</c:v>
                </c:pt>
                <c:pt idx="1405">
                  <c:v>24.99</c:v>
                </c:pt>
                <c:pt idx="1406">
                  <c:v>25.53</c:v>
                </c:pt>
                <c:pt idx="1407">
                  <c:v>24.95</c:v>
                </c:pt>
                <c:pt idx="1408">
                  <c:v>24.89</c:v>
                </c:pt>
                <c:pt idx="1409">
                  <c:v>25.439999999999987</c:v>
                </c:pt>
                <c:pt idx="1410">
                  <c:v>24.88</c:v>
                </c:pt>
                <c:pt idx="1411">
                  <c:v>25.09</c:v>
                </c:pt>
                <c:pt idx="1412">
                  <c:v>25.7</c:v>
                </c:pt>
                <c:pt idx="1413">
                  <c:v>25.45</c:v>
                </c:pt>
                <c:pt idx="1414">
                  <c:v>26.59</c:v>
                </c:pt>
                <c:pt idx="1415">
                  <c:v>27.24</c:v>
                </c:pt>
                <c:pt idx="1416">
                  <c:v>26.68</c:v>
                </c:pt>
                <c:pt idx="1417">
                  <c:v>27.19</c:v>
                </c:pt>
                <c:pt idx="1418">
                  <c:v>27.27</c:v>
                </c:pt>
                <c:pt idx="1419">
                  <c:v>26.82</c:v>
                </c:pt>
                <c:pt idx="1420">
                  <c:v>27.1</c:v>
                </c:pt>
                <c:pt idx="1421">
                  <c:v>27.21</c:v>
                </c:pt>
                <c:pt idx="1422">
                  <c:v>26.82</c:v>
                </c:pt>
                <c:pt idx="1423">
                  <c:v>26.64</c:v>
                </c:pt>
                <c:pt idx="1424">
                  <c:v>27.56</c:v>
                </c:pt>
                <c:pt idx="1425">
                  <c:v>27.459999999999987</c:v>
                </c:pt>
                <c:pt idx="1426">
                  <c:v>28.110000000000014</c:v>
                </c:pt>
                <c:pt idx="1427">
                  <c:v>28.3</c:v>
                </c:pt>
                <c:pt idx="1428">
                  <c:v>27.69</c:v>
                </c:pt>
                <c:pt idx="1429">
                  <c:v>28.24</c:v>
                </c:pt>
                <c:pt idx="1430">
                  <c:v>28.47</c:v>
                </c:pt>
                <c:pt idx="1431">
                  <c:v>28.05</c:v>
                </c:pt>
                <c:pt idx="1432">
                  <c:v>28.08</c:v>
                </c:pt>
                <c:pt idx="1433">
                  <c:v>28.37</c:v>
                </c:pt>
                <c:pt idx="1434">
                  <c:v>27.49</c:v>
                </c:pt>
                <c:pt idx="1435">
                  <c:v>27.58</c:v>
                </c:pt>
                <c:pt idx="1436">
                  <c:v>28.810000000000013</c:v>
                </c:pt>
                <c:pt idx="1437">
                  <c:v>27.82</c:v>
                </c:pt>
                <c:pt idx="1438">
                  <c:v>28</c:v>
                </c:pt>
                <c:pt idx="1439">
                  <c:v>28.34</c:v>
                </c:pt>
                <c:pt idx="1440">
                  <c:v>28.79</c:v>
                </c:pt>
                <c:pt idx="1441">
                  <c:v>29.02</c:v>
                </c:pt>
                <c:pt idx="1442">
                  <c:v>29.75</c:v>
                </c:pt>
                <c:pt idx="1443">
                  <c:v>29.130000000000013</c:v>
                </c:pt>
                <c:pt idx="1444">
                  <c:v>29.02</c:v>
                </c:pt>
                <c:pt idx="1445">
                  <c:v>29.54</c:v>
                </c:pt>
                <c:pt idx="1446">
                  <c:v>29.919999999999987</c:v>
                </c:pt>
                <c:pt idx="1447">
                  <c:v>30.18</c:v>
                </c:pt>
                <c:pt idx="1448">
                  <c:v>30.330000000000005</c:v>
                </c:pt>
                <c:pt idx="1449">
                  <c:v>30.630000000000013</c:v>
                </c:pt>
                <c:pt idx="1450">
                  <c:v>30.82</c:v>
                </c:pt>
                <c:pt idx="1451">
                  <c:v>31.330000000000005</c:v>
                </c:pt>
                <c:pt idx="1452">
                  <c:v>31.17</c:v>
                </c:pt>
                <c:pt idx="1453">
                  <c:v>31.41</c:v>
                </c:pt>
                <c:pt idx="1454">
                  <c:v>31.18</c:v>
                </c:pt>
                <c:pt idx="1455">
                  <c:v>30.18</c:v>
                </c:pt>
                <c:pt idx="1456">
                  <c:v>30.19</c:v>
                </c:pt>
                <c:pt idx="1457">
                  <c:v>29.51</c:v>
                </c:pt>
                <c:pt idx="1458">
                  <c:v>29.4</c:v>
                </c:pt>
                <c:pt idx="1459">
                  <c:v>29.4</c:v>
                </c:pt>
                <c:pt idx="1460">
                  <c:v>29.5</c:v>
                </c:pt>
                <c:pt idx="1461">
                  <c:v>28.77</c:v>
                </c:pt>
                <c:pt idx="1462">
                  <c:v>28.51</c:v>
                </c:pt>
                <c:pt idx="1463">
                  <c:v>28.54</c:v>
                </c:pt>
                <c:pt idx="1464">
                  <c:v>27.91</c:v>
                </c:pt>
                <c:pt idx="1465">
                  <c:v>28.05</c:v>
                </c:pt>
                <c:pt idx="1466">
                  <c:v>28.35</c:v>
                </c:pt>
                <c:pt idx="1467">
                  <c:v>27.68</c:v>
                </c:pt>
                <c:pt idx="1468">
                  <c:v>27.759999999999987</c:v>
                </c:pt>
                <c:pt idx="1469">
                  <c:v>27.74</c:v>
                </c:pt>
                <c:pt idx="1470">
                  <c:v>28.310000000000013</c:v>
                </c:pt>
                <c:pt idx="1471">
                  <c:v>28.36</c:v>
                </c:pt>
                <c:pt idx="1472">
                  <c:v>27.91</c:v>
                </c:pt>
                <c:pt idx="1473">
                  <c:v>27.75</c:v>
                </c:pt>
                <c:pt idx="1474">
                  <c:v>29.03</c:v>
                </c:pt>
                <c:pt idx="1475">
                  <c:v>29.45</c:v>
                </c:pt>
                <c:pt idx="1476">
                  <c:v>30.77</c:v>
                </c:pt>
                <c:pt idx="1477">
                  <c:v>30.59</c:v>
                </c:pt>
                <c:pt idx="1478">
                  <c:v>31.06</c:v>
                </c:pt>
                <c:pt idx="1479">
                  <c:v>31.23</c:v>
                </c:pt>
                <c:pt idx="1480">
                  <c:v>30.77</c:v>
                </c:pt>
                <c:pt idx="1481">
                  <c:v>30.6</c:v>
                </c:pt>
                <c:pt idx="1482">
                  <c:v>30.34</c:v>
                </c:pt>
                <c:pt idx="1483">
                  <c:v>30.7</c:v>
                </c:pt>
                <c:pt idx="1484">
                  <c:v>29.650000000000013</c:v>
                </c:pt>
                <c:pt idx="1485">
                  <c:v>29.2</c:v>
                </c:pt>
                <c:pt idx="1486">
                  <c:v>29.84</c:v>
                </c:pt>
                <c:pt idx="1487">
                  <c:v>29.21</c:v>
                </c:pt>
                <c:pt idx="1488">
                  <c:v>29.57</c:v>
                </c:pt>
                <c:pt idx="1489">
                  <c:v>30.09</c:v>
                </c:pt>
                <c:pt idx="1490">
                  <c:v>30.99</c:v>
                </c:pt>
                <c:pt idx="1491">
                  <c:v>31.29</c:v>
                </c:pt>
                <c:pt idx="1492">
                  <c:v>30.650000000000013</c:v>
                </c:pt>
                <c:pt idx="1493">
                  <c:v>30.630000000000013</c:v>
                </c:pt>
                <c:pt idx="1494">
                  <c:v>31.07</c:v>
                </c:pt>
                <c:pt idx="1495">
                  <c:v>31.3</c:v>
                </c:pt>
                <c:pt idx="1496">
                  <c:v>30.95</c:v>
                </c:pt>
                <c:pt idx="1497">
                  <c:v>30.88</c:v>
                </c:pt>
                <c:pt idx="1498">
                  <c:v>31.21</c:v>
                </c:pt>
                <c:pt idx="1499">
                  <c:v>30.21</c:v>
                </c:pt>
                <c:pt idx="1500">
                  <c:v>30.16</c:v>
                </c:pt>
                <c:pt idx="1501">
                  <c:v>30.07</c:v>
                </c:pt>
                <c:pt idx="1502">
                  <c:v>29.959999999999987</c:v>
                </c:pt>
                <c:pt idx="1503">
                  <c:v>28.810000000000013</c:v>
                </c:pt>
                <c:pt idx="1504">
                  <c:v>28.5</c:v>
                </c:pt>
                <c:pt idx="1505">
                  <c:v>28.630000000000013</c:v>
                </c:pt>
                <c:pt idx="1506">
                  <c:v>28.9</c:v>
                </c:pt>
                <c:pt idx="1507">
                  <c:v>29.45</c:v>
                </c:pt>
                <c:pt idx="1508">
                  <c:v>29.49</c:v>
                </c:pt>
                <c:pt idx="1509">
                  <c:v>29.03</c:v>
                </c:pt>
                <c:pt idx="1510">
                  <c:v>29.55</c:v>
                </c:pt>
                <c:pt idx="1511">
                  <c:v>29.12</c:v>
                </c:pt>
                <c:pt idx="1512">
                  <c:v>28.5</c:v>
                </c:pt>
                <c:pt idx="1513">
                  <c:v>28.24</c:v>
                </c:pt>
                <c:pt idx="1514">
                  <c:v>27.9</c:v>
                </c:pt>
                <c:pt idx="1515">
                  <c:v>27.3</c:v>
                </c:pt>
                <c:pt idx="1516">
                  <c:v>27.2</c:v>
                </c:pt>
                <c:pt idx="1517">
                  <c:v>27.459999999999987</c:v>
                </c:pt>
                <c:pt idx="1518">
                  <c:v>27.1</c:v>
                </c:pt>
                <c:pt idx="1519">
                  <c:v>27.150000000000013</c:v>
                </c:pt>
                <c:pt idx="1520">
                  <c:v>26.24</c:v>
                </c:pt>
                <c:pt idx="1521">
                  <c:v>26.25</c:v>
                </c:pt>
                <c:pt idx="1522">
                  <c:v>25.23</c:v>
                </c:pt>
                <c:pt idx="1523">
                  <c:v>26.01</c:v>
                </c:pt>
                <c:pt idx="1524">
                  <c:v>25</c:v>
                </c:pt>
                <c:pt idx="1525">
                  <c:v>25.17</c:v>
                </c:pt>
                <c:pt idx="1526">
                  <c:v>25.47</c:v>
                </c:pt>
                <c:pt idx="1527">
                  <c:v>26.54</c:v>
                </c:pt>
                <c:pt idx="1528">
                  <c:v>26.150000000000013</c:v>
                </c:pt>
                <c:pt idx="1529">
                  <c:v>26.75</c:v>
                </c:pt>
                <c:pt idx="1530">
                  <c:v>26.74</c:v>
                </c:pt>
                <c:pt idx="1531">
                  <c:v>26.479999999999986</c:v>
                </c:pt>
                <c:pt idx="1532">
                  <c:v>26.51</c:v>
                </c:pt>
                <c:pt idx="1533">
                  <c:v>25.66</c:v>
                </c:pt>
                <c:pt idx="1534">
                  <c:v>25.99</c:v>
                </c:pt>
                <c:pt idx="1535">
                  <c:v>25.7</c:v>
                </c:pt>
                <c:pt idx="1536">
                  <c:v>25.36</c:v>
                </c:pt>
                <c:pt idx="1537">
                  <c:v>26.4</c:v>
                </c:pt>
                <c:pt idx="1538">
                  <c:v>26.759999999999987</c:v>
                </c:pt>
                <c:pt idx="1539">
                  <c:v>26.32</c:v>
                </c:pt>
                <c:pt idx="1540">
                  <c:v>26.22</c:v>
                </c:pt>
                <c:pt idx="1541">
                  <c:v>25.88</c:v>
                </c:pt>
                <c:pt idx="1542">
                  <c:v>26.35</c:v>
                </c:pt>
                <c:pt idx="1543">
                  <c:v>26.21</c:v>
                </c:pt>
                <c:pt idx="1544">
                  <c:v>25.95</c:v>
                </c:pt>
                <c:pt idx="1545">
                  <c:v>25.69</c:v>
                </c:pt>
                <c:pt idx="1546">
                  <c:v>25.41</c:v>
                </c:pt>
                <c:pt idx="1547">
                  <c:v>24.979999999999986</c:v>
                </c:pt>
                <c:pt idx="1548">
                  <c:v>25.110000000000014</c:v>
                </c:pt>
                <c:pt idx="1549">
                  <c:v>24.2</c:v>
                </c:pt>
                <c:pt idx="1550">
                  <c:v>24.17</c:v>
                </c:pt>
                <c:pt idx="1551">
                  <c:v>24.27</c:v>
                </c:pt>
                <c:pt idx="1552">
                  <c:v>24.01</c:v>
                </c:pt>
                <c:pt idx="1553">
                  <c:v>22.97</c:v>
                </c:pt>
                <c:pt idx="1554">
                  <c:v>23.05</c:v>
                </c:pt>
                <c:pt idx="1555">
                  <c:v>22.66</c:v>
                </c:pt>
                <c:pt idx="1556">
                  <c:v>22.35</c:v>
                </c:pt>
                <c:pt idx="1557">
                  <c:v>21.91</c:v>
                </c:pt>
                <c:pt idx="1558">
                  <c:v>21.62</c:v>
                </c:pt>
                <c:pt idx="1559">
                  <c:v>22</c:v>
                </c:pt>
                <c:pt idx="1560">
                  <c:v>22.130000000000013</c:v>
                </c:pt>
                <c:pt idx="1561">
                  <c:v>22.25</c:v>
                </c:pt>
                <c:pt idx="1562">
                  <c:v>23.02</c:v>
                </c:pt>
                <c:pt idx="1563">
                  <c:v>22.919999999999987</c:v>
                </c:pt>
                <c:pt idx="1564">
                  <c:v>22.8</c:v>
                </c:pt>
                <c:pt idx="1565">
                  <c:v>22.439999999999987</c:v>
                </c:pt>
                <c:pt idx="1566">
                  <c:v>22.810000000000013</c:v>
                </c:pt>
                <c:pt idx="1567">
                  <c:v>22.68</c:v>
                </c:pt>
                <c:pt idx="1568">
                  <c:v>22.82</c:v>
                </c:pt>
                <c:pt idx="1569">
                  <c:v>21.959999999999987</c:v>
                </c:pt>
                <c:pt idx="1570">
                  <c:v>22.73</c:v>
                </c:pt>
                <c:pt idx="1571">
                  <c:v>22.37</c:v>
                </c:pt>
                <c:pt idx="1572">
                  <c:v>22.04</c:v>
                </c:pt>
                <c:pt idx="1573">
                  <c:v>22.59</c:v>
                </c:pt>
                <c:pt idx="1574">
                  <c:v>22.84</c:v>
                </c:pt>
                <c:pt idx="1575">
                  <c:v>23.19</c:v>
                </c:pt>
                <c:pt idx="1576">
                  <c:v>22.08</c:v>
                </c:pt>
                <c:pt idx="1577">
                  <c:v>22.01</c:v>
                </c:pt>
                <c:pt idx="1578">
                  <c:v>21.38</c:v>
                </c:pt>
                <c:pt idx="1579">
                  <c:v>20.99</c:v>
                </c:pt>
                <c:pt idx="1580">
                  <c:v>21.51</c:v>
                </c:pt>
                <c:pt idx="1581">
                  <c:v>21.21</c:v>
                </c:pt>
                <c:pt idx="1582">
                  <c:v>20.99</c:v>
                </c:pt>
                <c:pt idx="1583">
                  <c:v>19.899999999999999</c:v>
                </c:pt>
                <c:pt idx="1584">
                  <c:v>20.350000000000001</c:v>
                </c:pt>
                <c:pt idx="1585">
                  <c:v>19.62</c:v>
                </c:pt>
                <c:pt idx="1586">
                  <c:v>19.07</c:v>
                </c:pt>
                <c:pt idx="1587">
                  <c:v>18.850000000000001</c:v>
                </c:pt>
                <c:pt idx="1588">
                  <c:v>18.899999999999999</c:v>
                </c:pt>
                <c:pt idx="1589">
                  <c:v>18.36</c:v>
                </c:pt>
                <c:pt idx="1590">
                  <c:v>18.739999999999988</c:v>
                </c:pt>
                <c:pt idx="1591">
                  <c:v>18.649999999999999</c:v>
                </c:pt>
                <c:pt idx="1592">
                  <c:v>18.939999999999987</c:v>
                </c:pt>
                <c:pt idx="1593">
                  <c:v>19.350000000000001</c:v>
                </c:pt>
                <c:pt idx="1594">
                  <c:v>19.93</c:v>
                </c:pt>
                <c:pt idx="1595">
                  <c:v>19.649999999999999</c:v>
                </c:pt>
                <c:pt idx="1596">
                  <c:v>20.04</c:v>
                </c:pt>
                <c:pt idx="1597">
                  <c:v>19.57</c:v>
                </c:pt>
                <c:pt idx="1598">
                  <c:v>20.279999999999987</c:v>
                </c:pt>
                <c:pt idx="1599">
                  <c:v>20.059999999999999</c:v>
                </c:pt>
                <c:pt idx="1600">
                  <c:v>20.130000000000013</c:v>
                </c:pt>
                <c:pt idx="1601">
                  <c:v>19.850000000000001</c:v>
                </c:pt>
                <c:pt idx="1602">
                  <c:v>19.939999999999987</c:v>
                </c:pt>
                <c:pt idx="1603">
                  <c:v>20.010000000000005</c:v>
                </c:pt>
                <c:pt idx="1604">
                  <c:v>19.59</c:v>
                </c:pt>
                <c:pt idx="1605">
                  <c:v>19.329999999999988</c:v>
                </c:pt>
                <c:pt idx="1606">
                  <c:v>18.670000000000005</c:v>
                </c:pt>
                <c:pt idx="1607">
                  <c:v>19.07</c:v>
                </c:pt>
                <c:pt idx="1608">
                  <c:v>19.079999999999988</c:v>
                </c:pt>
                <c:pt idx="1609">
                  <c:v>18.09</c:v>
                </c:pt>
                <c:pt idx="1610">
                  <c:v>18.12</c:v>
                </c:pt>
                <c:pt idx="1611">
                  <c:v>17.23</c:v>
                </c:pt>
                <c:pt idx="1612">
                  <c:v>17.2</c:v>
                </c:pt>
                <c:pt idx="1613">
                  <c:v>17.260000000000002</c:v>
                </c:pt>
                <c:pt idx="1614">
                  <c:v>17.100000000000001</c:v>
                </c:pt>
                <c:pt idx="1615">
                  <c:v>17.110000000000014</c:v>
                </c:pt>
                <c:pt idx="1616">
                  <c:v>17.87</c:v>
                </c:pt>
                <c:pt idx="1617">
                  <c:v>18.32</c:v>
                </c:pt>
                <c:pt idx="1618">
                  <c:v>18.010000000000005</c:v>
                </c:pt>
                <c:pt idx="1619">
                  <c:v>18.170000000000005</c:v>
                </c:pt>
                <c:pt idx="1620">
                  <c:v>18.309999999999999</c:v>
                </c:pt>
                <c:pt idx="1621">
                  <c:v>17.939999999999987</c:v>
                </c:pt>
                <c:pt idx="1622">
                  <c:v>17.29</c:v>
                </c:pt>
                <c:pt idx="1623">
                  <c:v>17.59</c:v>
                </c:pt>
                <c:pt idx="1624">
                  <c:v>17.89</c:v>
                </c:pt>
                <c:pt idx="1625">
                  <c:v>17.43</c:v>
                </c:pt>
                <c:pt idx="1626">
                  <c:v>17.420000000000002</c:v>
                </c:pt>
                <c:pt idx="1627">
                  <c:v>16.959999999999987</c:v>
                </c:pt>
                <c:pt idx="1628">
                  <c:v>16.84</c:v>
                </c:pt>
                <c:pt idx="1629">
                  <c:v>17.32</c:v>
                </c:pt>
                <c:pt idx="1630">
                  <c:v>17.16</c:v>
                </c:pt>
                <c:pt idx="1631">
                  <c:v>16.73</c:v>
                </c:pt>
                <c:pt idx="1632">
                  <c:v>17.34</c:v>
                </c:pt>
                <c:pt idx="1633">
                  <c:v>17.829999999999988</c:v>
                </c:pt>
                <c:pt idx="1634">
                  <c:v>17.39</c:v>
                </c:pt>
                <c:pt idx="1635">
                  <c:v>17.07</c:v>
                </c:pt>
                <c:pt idx="1636">
                  <c:v>17.079999999999988</c:v>
                </c:pt>
                <c:pt idx="1637">
                  <c:v>16.62</c:v>
                </c:pt>
                <c:pt idx="1638">
                  <c:v>15.68</c:v>
                </c:pt>
                <c:pt idx="1639">
                  <c:v>15.71</c:v>
                </c:pt>
                <c:pt idx="1640">
                  <c:v>15.32</c:v>
                </c:pt>
                <c:pt idx="1641">
                  <c:v>15.450000000000006</c:v>
                </c:pt>
                <c:pt idx="1642">
                  <c:v>15.27</c:v>
                </c:pt>
                <c:pt idx="1643">
                  <c:v>15.65</c:v>
                </c:pt>
                <c:pt idx="1644">
                  <c:v>15.88</c:v>
                </c:pt>
                <c:pt idx="1645">
                  <c:v>15.6</c:v>
                </c:pt>
                <c:pt idx="1646">
                  <c:v>16.079999999999988</c:v>
                </c:pt>
                <c:pt idx="1647">
                  <c:v>16.03</c:v>
                </c:pt>
                <c:pt idx="1648">
                  <c:v>15.03</c:v>
                </c:pt>
                <c:pt idx="1649">
                  <c:v>14.9</c:v>
                </c:pt>
                <c:pt idx="1650">
                  <c:v>15.76</c:v>
                </c:pt>
                <c:pt idx="1651">
                  <c:v>16.09</c:v>
                </c:pt>
                <c:pt idx="1652">
                  <c:v>16.37</c:v>
                </c:pt>
                <c:pt idx="1653">
                  <c:v>16.510000000000005</c:v>
                </c:pt>
                <c:pt idx="1654">
                  <c:v>16.309999999999999</c:v>
                </c:pt>
                <c:pt idx="1655">
                  <c:v>17.32</c:v>
                </c:pt>
                <c:pt idx="1656">
                  <c:v>16.72</c:v>
                </c:pt>
                <c:pt idx="1657">
                  <c:v>16.459999999999987</c:v>
                </c:pt>
                <c:pt idx="1658">
                  <c:v>16.7</c:v>
                </c:pt>
                <c:pt idx="1659">
                  <c:v>16.53</c:v>
                </c:pt>
                <c:pt idx="1660">
                  <c:v>15.71</c:v>
                </c:pt>
                <c:pt idx="1661">
                  <c:v>15.88</c:v>
                </c:pt>
                <c:pt idx="1662">
                  <c:v>14.8</c:v>
                </c:pt>
                <c:pt idx="1663">
                  <c:v>14.51</c:v>
                </c:pt>
                <c:pt idx="1664">
                  <c:v>14.55</c:v>
                </c:pt>
                <c:pt idx="1665">
                  <c:v>14.65</c:v>
                </c:pt>
                <c:pt idx="1666">
                  <c:v>15.25</c:v>
                </c:pt>
                <c:pt idx="1667">
                  <c:v>15.54</c:v>
                </c:pt>
                <c:pt idx="1668">
                  <c:v>15.21</c:v>
                </c:pt>
                <c:pt idx="1669">
                  <c:v>15.25</c:v>
                </c:pt>
                <c:pt idx="1670">
                  <c:v>15.79</c:v>
                </c:pt>
                <c:pt idx="1671">
                  <c:v>15.28</c:v>
                </c:pt>
                <c:pt idx="1672">
                  <c:v>14.860000000000007</c:v>
                </c:pt>
                <c:pt idx="1673">
                  <c:v>15.31</c:v>
                </c:pt>
                <c:pt idx="1674">
                  <c:v>15.14</c:v>
                </c:pt>
                <c:pt idx="1675">
                  <c:v>15.370000000000006</c:v>
                </c:pt>
                <c:pt idx="1676">
                  <c:v>15.52</c:v>
                </c:pt>
                <c:pt idx="1677">
                  <c:v>15.360000000000007</c:v>
                </c:pt>
                <c:pt idx="1678">
                  <c:v>15.31</c:v>
                </c:pt>
                <c:pt idx="1679">
                  <c:v>14.78</c:v>
                </c:pt>
                <c:pt idx="1680">
                  <c:v>14.21</c:v>
                </c:pt>
                <c:pt idx="1681">
                  <c:v>13.870000000000006</c:v>
                </c:pt>
                <c:pt idx="1682">
                  <c:v>14.04</c:v>
                </c:pt>
                <c:pt idx="1683">
                  <c:v>13.98</c:v>
                </c:pt>
                <c:pt idx="1684">
                  <c:v>13.77</c:v>
                </c:pt>
                <c:pt idx="1685">
                  <c:v>14.1</c:v>
                </c:pt>
                <c:pt idx="1686">
                  <c:v>14.26</c:v>
                </c:pt>
                <c:pt idx="1687">
                  <c:v>14.3</c:v>
                </c:pt>
                <c:pt idx="1688">
                  <c:v>14.42</c:v>
                </c:pt>
                <c:pt idx="1689">
                  <c:v>14.31</c:v>
                </c:pt>
                <c:pt idx="1690">
                  <c:v>14.42</c:v>
                </c:pt>
                <c:pt idx="1691">
                  <c:v>15.23</c:v>
                </c:pt>
                <c:pt idx="1692">
                  <c:v>14.65</c:v>
                </c:pt>
                <c:pt idx="1693">
                  <c:v>14.52</c:v>
                </c:pt>
                <c:pt idx="1694">
                  <c:v>14.49</c:v>
                </c:pt>
                <c:pt idx="1695">
                  <c:v>15.24</c:v>
                </c:pt>
                <c:pt idx="1696">
                  <c:v>14.850000000000007</c:v>
                </c:pt>
                <c:pt idx="1697">
                  <c:v>14.89</c:v>
                </c:pt>
                <c:pt idx="1698">
                  <c:v>14.94</c:v>
                </c:pt>
                <c:pt idx="1699">
                  <c:v>15.72</c:v>
                </c:pt>
                <c:pt idx="1700">
                  <c:v>15.860000000000007</c:v>
                </c:pt>
                <c:pt idx="1701">
                  <c:v>16.260000000000002</c:v>
                </c:pt>
                <c:pt idx="1702">
                  <c:v>15.89</c:v>
                </c:pt>
                <c:pt idx="1703">
                  <c:v>15.92</c:v>
                </c:pt>
                <c:pt idx="1704">
                  <c:v>15.59</c:v>
                </c:pt>
                <c:pt idx="1705">
                  <c:v>15.25</c:v>
                </c:pt>
                <c:pt idx="1706">
                  <c:v>15.870000000000006</c:v>
                </c:pt>
                <c:pt idx="1707">
                  <c:v>15.7</c:v>
                </c:pt>
                <c:pt idx="1708">
                  <c:v>15.12</c:v>
                </c:pt>
                <c:pt idx="1709">
                  <c:v>15.26</c:v>
                </c:pt>
                <c:pt idx="1710">
                  <c:v>14.23</c:v>
                </c:pt>
                <c:pt idx="1711">
                  <c:v>14.41</c:v>
                </c:pt>
                <c:pt idx="1712">
                  <c:v>14.99</c:v>
                </c:pt>
                <c:pt idx="1713">
                  <c:v>15.26</c:v>
                </c:pt>
                <c:pt idx="1714">
                  <c:v>15.34</c:v>
                </c:pt>
                <c:pt idx="1715">
                  <c:v>15.73</c:v>
                </c:pt>
                <c:pt idx="1716">
                  <c:v>15.55</c:v>
                </c:pt>
                <c:pt idx="1717">
                  <c:v>15.54</c:v>
                </c:pt>
                <c:pt idx="1718">
                  <c:v>15.66</c:v>
                </c:pt>
                <c:pt idx="1719">
                  <c:v>16.350000000000001</c:v>
                </c:pt>
                <c:pt idx="1720">
                  <c:v>16.649999999999999</c:v>
                </c:pt>
                <c:pt idx="1721">
                  <c:v>16.07</c:v>
                </c:pt>
                <c:pt idx="1722">
                  <c:v>16.630000000000013</c:v>
                </c:pt>
                <c:pt idx="1723">
                  <c:v>16.600000000000001</c:v>
                </c:pt>
                <c:pt idx="1724">
                  <c:v>16.57</c:v>
                </c:pt>
                <c:pt idx="1725">
                  <c:v>16.16</c:v>
                </c:pt>
                <c:pt idx="1726">
                  <c:v>17.100000000000001</c:v>
                </c:pt>
                <c:pt idx="1727">
                  <c:v>17.329999999999988</c:v>
                </c:pt>
                <c:pt idx="1728">
                  <c:v>17.979999999999986</c:v>
                </c:pt>
                <c:pt idx="1729">
                  <c:v>18.559999999999999</c:v>
                </c:pt>
                <c:pt idx="1730">
                  <c:v>19.239999999999988</c:v>
                </c:pt>
                <c:pt idx="1731">
                  <c:v>19.09</c:v>
                </c:pt>
                <c:pt idx="1732">
                  <c:v>19.100000000000001</c:v>
                </c:pt>
                <c:pt idx="1733">
                  <c:v>18.459999999999987</c:v>
                </c:pt>
                <c:pt idx="1734">
                  <c:v>18.72</c:v>
                </c:pt>
                <c:pt idx="1735">
                  <c:v>18.329999999999988</c:v>
                </c:pt>
                <c:pt idx="1736">
                  <c:v>18.47</c:v>
                </c:pt>
                <c:pt idx="1737">
                  <c:v>17.5</c:v>
                </c:pt>
                <c:pt idx="1738">
                  <c:v>16.59</c:v>
                </c:pt>
                <c:pt idx="1739">
                  <c:v>16.959999999999987</c:v>
                </c:pt>
                <c:pt idx="1740">
                  <c:v>17.18</c:v>
                </c:pt>
                <c:pt idx="1741">
                  <c:v>17.559999999999999</c:v>
                </c:pt>
                <c:pt idx="1742">
                  <c:v>16.559999999999999</c:v>
                </c:pt>
                <c:pt idx="1743">
                  <c:v>16.260000000000002</c:v>
                </c:pt>
                <c:pt idx="1744">
                  <c:v>15.850000000000007</c:v>
                </c:pt>
                <c:pt idx="1745">
                  <c:v>16.59</c:v>
                </c:pt>
                <c:pt idx="1746">
                  <c:v>16.86</c:v>
                </c:pt>
                <c:pt idx="1747">
                  <c:v>17.5</c:v>
                </c:pt>
                <c:pt idx="1748">
                  <c:v>16.77</c:v>
                </c:pt>
                <c:pt idx="1749">
                  <c:v>17.14</c:v>
                </c:pt>
                <c:pt idx="1750">
                  <c:v>16.71</c:v>
                </c:pt>
                <c:pt idx="1751">
                  <c:v>15.8</c:v>
                </c:pt>
                <c:pt idx="1752">
                  <c:v>15.51</c:v>
                </c:pt>
                <c:pt idx="1753">
                  <c:v>14.97</c:v>
                </c:pt>
                <c:pt idx="1754">
                  <c:v>15.350000000000007</c:v>
                </c:pt>
                <c:pt idx="1755">
                  <c:v>15.15</c:v>
                </c:pt>
                <c:pt idx="1756">
                  <c:v>14.27</c:v>
                </c:pt>
                <c:pt idx="1757">
                  <c:v>14.76</c:v>
                </c:pt>
                <c:pt idx="1758">
                  <c:v>13.81</c:v>
                </c:pt>
                <c:pt idx="1759">
                  <c:v>14.11</c:v>
                </c:pt>
                <c:pt idx="1760">
                  <c:v>13.2</c:v>
                </c:pt>
                <c:pt idx="1761">
                  <c:v>12.99</c:v>
                </c:pt>
                <c:pt idx="1762">
                  <c:v>12.360000000000007</c:v>
                </c:pt>
                <c:pt idx="1763">
                  <c:v>15.08</c:v>
                </c:pt>
                <c:pt idx="1764">
                  <c:v>13.79</c:v>
                </c:pt>
                <c:pt idx="1765">
                  <c:v>13.9</c:v>
                </c:pt>
                <c:pt idx="1766">
                  <c:v>12.950000000000006</c:v>
                </c:pt>
                <c:pt idx="1767">
                  <c:v>12.29</c:v>
                </c:pt>
                <c:pt idx="1768">
                  <c:v>12.07</c:v>
                </c:pt>
                <c:pt idx="1769">
                  <c:v>12.62</c:v>
                </c:pt>
                <c:pt idx="1770">
                  <c:v>12.52</c:v>
                </c:pt>
                <c:pt idx="1771">
                  <c:v>12.64</c:v>
                </c:pt>
                <c:pt idx="1772">
                  <c:v>13.06</c:v>
                </c:pt>
                <c:pt idx="1773">
                  <c:v>13.39</c:v>
                </c:pt>
                <c:pt idx="1774">
                  <c:v>12.68</c:v>
                </c:pt>
                <c:pt idx="1775">
                  <c:v>13.350000000000007</c:v>
                </c:pt>
                <c:pt idx="1776">
                  <c:v>13.83</c:v>
                </c:pt>
                <c:pt idx="1777">
                  <c:v>13.88</c:v>
                </c:pt>
                <c:pt idx="1778">
                  <c:v>13.09</c:v>
                </c:pt>
                <c:pt idx="1779">
                  <c:v>12.9</c:v>
                </c:pt>
                <c:pt idx="1780">
                  <c:v>13.6</c:v>
                </c:pt>
                <c:pt idx="1781">
                  <c:v>13.68</c:v>
                </c:pt>
                <c:pt idx="1782">
                  <c:v>13.950000000000006</c:v>
                </c:pt>
                <c:pt idx="1783">
                  <c:v>14.22</c:v>
                </c:pt>
                <c:pt idx="1784">
                  <c:v>14.34</c:v>
                </c:pt>
                <c:pt idx="1785">
                  <c:v>14.64</c:v>
                </c:pt>
                <c:pt idx="1786">
                  <c:v>14.34</c:v>
                </c:pt>
                <c:pt idx="1787">
                  <c:v>15.18</c:v>
                </c:pt>
                <c:pt idx="1788">
                  <c:v>15.04</c:v>
                </c:pt>
                <c:pt idx="1789">
                  <c:v>14.68</c:v>
                </c:pt>
                <c:pt idx="1790">
                  <c:v>14.81</c:v>
                </c:pt>
                <c:pt idx="1791">
                  <c:v>13.8</c:v>
                </c:pt>
                <c:pt idx="1792">
                  <c:v>14.71</c:v>
                </c:pt>
                <c:pt idx="1793">
                  <c:v>14.48</c:v>
                </c:pt>
                <c:pt idx="1794">
                  <c:v>15.22</c:v>
                </c:pt>
                <c:pt idx="1795">
                  <c:v>15.65</c:v>
                </c:pt>
                <c:pt idx="1796">
                  <c:v>15.38</c:v>
                </c:pt>
                <c:pt idx="1797">
                  <c:v>15.69</c:v>
                </c:pt>
                <c:pt idx="1798">
                  <c:v>16.55</c:v>
                </c:pt>
                <c:pt idx="1799">
                  <c:v>16.399999999999999</c:v>
                </c:pt>
                <c:pt idx="1800">
                  <c:v>17.489999999999977</c:v>
                </c:pt>
                <c:pt idx="1801">
                  <c:v>17.89</c:v>
                </c:pt>
                <c:pt idx="1802">
                  <c:v>17.32</c:v>
                </c:pt>
                <c:pt idx="1803">
                  <c:v>17.77</c:v>
                </c:pt>
                <c:pt idx="1804">
                  <c:v>17.12</c:v>
                </c:pt>
                <c:pt idx="1805">
                  <c:v>16.989999999999977</c:v>
                </c:pt>
                <c:pt idx="1806">
                  <c:v>16.7</c:v>
                </c:pt>
                <c:pt idx="1807">
                  <c:v>15.25</c:v>
                </c:pt>
                <c:pt idx="1808">
                  <c:v>16.010000000000005</c:v>
                </c:pt>
                <c:pt idx="1809">
                  <c:v>16.309999999999999</c:v>
                </c:pt>
                <c:pt idx="1810">
                  <c:v>16.779999999999987</c:v>
                </c:pt>
                <c:pt idx="1811">
                  <c:v>16.18</c:v>
                </c:pt>
                <c:pt idx="1812">
                  <c:v>15.64</c:v>
                </c:pt>
                <c:pt idx="1813">
                  <c:v>14.5</c:v>
                </c:pt>
                <c:pt idx="1814">
                  <c:v>15.24</c:v>
                </c:pt>
                <c:pt idx="1815">
                  <c:v>16.010000000000005</c:v>
                </c:pt>
                <c:pt idx="1816">
                  <c:v>17.14</c:v>
                </c:pt>
                <c:pt idx="1817">
                  <c:v>17.3</c:v>
                </c:pt>
                <c:pt idx="1818">
                  <c:v>17.23</c:v>
                </c:pt>
                <c:pt idx="1819">
                  <c:v>16.239999999999988</c:v>
                </c:pt>
                <c:pt idx="1820">
                  <c:v>15.94</c:v>
                </c:pt>
                <c:pt idx="1821">
                  <c:v>17.05</c:v>
                </c:pt>
                <c:pt idx="1822">
                  <c:v>16.239999999999988</c:v>
                </c:pt>
                <c:pt idx="1823">
                  <c:v>16.649999999999999</c:v>
                </c:pt>
                <c:pt idx="1824">
                  <c:v>17.010000000000005</c:v>
                </c:pt>
                <c:pt idx="1825">
                  <c:v>17.5</c:v>
                </c:pt>
                <c:pt idx="1826">
                  <c:v>17.73</c:v>
                </c:pt>
                <c:pt idx="1827">
                  <c:v>16.739999999999988</c:v>
                </c:pt>
                <c:pt idx="1828">
                  <c:v>17.439999999999987</c:v>
                </c:pt>
                <c:pt idx="1829">
                  <c:v>16.41</c:v>
                </c:pt>
                <c:pt idx="1830">
                  <c:v>16.64</c:v>
                </c:pt>
                <c:pt idx="1831">
                  <c:v>15.33</c:v>
                </c:pt>
                <c:pt idx="1832">
                  <c:v>16.38</c:v>
                </c:pt>
                <c:pt idx="1833">
                  <c:v>16.87</c:v>
                </c:pt>
                <c:pt idx="1834">
                  <c:v>17.82</c:v>
                </c:pt>
                <c:pt idx="1835">
                  <c:v>16.190000000000001</c:v>
                </c:pt>
                <c:pt idx="1836">
                  <c:v>15.11</c:v>
                </c:pt>
                <c:pt idx="1837">
                  <c:v>16</c:v>
                </c:pt>
                <c:pt idx="1838">
                  <c:v>16.66</c:v>
                </c:pt>
                <c:pt idx="1839">
                  <c:v>17.010000000000005</c:v>
                </c:pt>
                <c:pt idx="1840">
                  <c:v>16.97</c:v>
                </c:pt>
                <c:pt idx="1841">
                  <c:v>16.71</c:v>
                </c:pt>
                <c:pt idx="1842">
                  <c:v>17.630000000000013</c:v>
                </c:pt>
                <c:pt idx="1843">
                  <c:v>17.079999999999988</c:v>
                </c:pt>
                <c:pt idx="1844">
                  <c:v>17.55</c:v>
                </c:pt>
                <c:pt idx="1845">
                  <c:v>18.32</c:v>
                </c:pt>
                <c:pt idx="1846">
                  <c:v>20.079999999999988</c:v>
                </c:pt>
                <c:pt idx="1847">
                  <c:v>20.57</c:v>
                </c:pt>
                <c:pt idx="1848">
                  <c:v>19.41</c:v>
                </c:pt>
                <c:pt idx="1849">
                  <c:v>19.25</c:v>
                </c:pt>
                <c:pt idx="1850">
                  <c:v>19.68</c:v>
                </c:pt>
                <c:pt idx="1851">
                  <c:v>18.439999999999987</c:v>
                </c:pt>
                <c:pt idx="1852">
                  <c:v>19.22</c:v>
                </c:pt>
                <c:pt idx="1853">
                  <c:v>20.059999999999999</c:v>
                </c:pt>
                <c:pt idx="1854">
                  <c:v>24.62</c:v>
                </c:pt>
                <c:pt idx="1855">
                  <c:v>25.7</c:v>
                </c:pt>
                <c:pt idx="1856">
                  <c:v>25.08</c:v>
                </c:pt>
                <c:pt idx="1857">
                  <c:v>24.279999999999987</c:v>
                </c:pt>
                <c:pt idx="1858">
                  <c:v>25.19</c:v>
                </c:pt>
                <c:pt idx="1859">
                  <c:v>25.01</c:v>
                </c:pt>
                <c:pt idx="1860">
                  <c:v>24.87</c:v>
                </c:pt>
                <c:pt idx="1861">
                  <c:v>25.85</c:v>
                </c:pt>
                <c:pt idx="1862">
                  <c:v>26.14</c:v>
                </c:pt>
                <c:pt idx="1863">
                  <c:v>26.8</c:v>
                </c:pt>
                <c:pt idx="1864">
                  <c:v>26.99</c:v>
                </c:pt>
                <c:pt idx="1865">
                  <c:v>26.51</c:v>
                </c:pt>
                <c:pt idx="1866">
                  <c:v>27.53</c:v>
                </c:pt>
                <c:pt idx="1867">
                  <c:v>28.45</c:v>
                </c:pt>
                <c:pt idx="1868">
                  <c:v>28.06</c:v>
                </c:pt>
                <c:pt idx="1869">
                  <c:v>27.58</c:v>
                </c:pt>
                <c:pt idx="1870">
                  <c:v>27.5</c:v>
                </c:pt>
                <c:pt idx="1871">
                  <c:v>26.01</c:v>
                </c:pt>
                <c:pt idx="1872">
                  <c:v>24.630000000000013</c:v>
                </c:pt>
                <c:pt idx="1873">
                  <c:v>25.75</c:v>
                </c:pt>
                <c:pt idx="1874">
                  <c:v>26.43</c:v>
                </c:pt>
                <c:pt idx="1875">
                  <c:v>23.85</c:v>
                </c:pt>
                <c:pt idx="1876">
                  <c:v>23.51</c:v>
                </c:pt>
                <c:pt idx="1877">
                  <c:v>24.22</c:v>
                </c:pt>
                <c:pt idx="1878">
                  <c:v>25.4</c:v>
                </c:pt>
                <c:pt idx="1879">
                  <c:v>26.09</c:v>
                </c:pt>
                <c:pt idx="1880">
                  <c:v>26.07</c:v>
                </c:pt>
                <c:pt idx="1881">
                  <c:v>25.55</c:v>
                </c:pt>
                <c:pt idx="1882">
                  <c:v>25.630000000000013</c:v>
                </c:pt>
                <c:pt idx="1883">
                  <c:v>26.51</c:v>
                </c:pt>
                <c:pt idx="1884">
                  <c:v>26.35</c:v>
                </c:pt>
                <c:pt idx="1885">
                  <c:v>26.919999999999987</c:v>
                </c:pt>
                <c:pt idx="1886">
                  <c:v>27.39</c:v>
                </c:pt>
                <c:pt idx="1887">
                  <c:v>27.43</c:v>
                </c:pt>
                <c:pt idx="1888">
                  <c:v>27.75</c:v>
                </c:pt>
                <c:pt idx="1889">
                  <c:v>27.919999999999987</c:v>
                </c:pt>
                <c:pt idx="1890">
                  <c:v>26.89</c:v>
                </c:pt>
                <c:pt idx="1891">
                  <c:v>25.62</c:v>
                </c:pt>
                <c:pt idx="1892">
                  <c:v>25.87</c:v>
                </c:pt>
                <c:pt idx="1893">
                  <c:v>26.37</c:v>
                </c:pt>
                <c:pt idx="1894">
                  <c:v>26.67</c:v>
                </c:pt>
                <c:pt idx="1895">
                  <c:v>25.939999999999987</c:v>
                </c:pt>
                <c:pt idx="1896">
                  <c:v>27.279999999999987</c:v>
                </c:pt>
                <c:pt idx="1897">
                  <c:v>27.39</c:v>
                </c:pt>
                <c:pt idx="1898">
                  <c:v>27.88</c:v>
                </c:pt>
                <c:pt idx="1899">
                  <c:v>27.22</c:v>
                </c:pt>
                <c:pt idx="1900">
                  <c:v>27.37</c:v>
                </c:pt>
                <c:pt idx="1901">
                  <c:v>28.41</c:v>
                </c:pt>
                <c:pt idx="1902">
                  <c:v>27.71</c:v>
                </c:pt>
                <c:pt idx="1903">
                  <c:v>27.71</c:v>
                </c:pt>
                <c:pt idx="1904">
                  <c:v>28.04</c:v>
                </c:pt>
                <c:pt idx="1905">
                  <c:v>27.34</c:v>
                </c:pt>
                <c:pt idx="1906">
                  <c:v>27.88</c:v>
                </c:pt>
                <c:pt idx="1907">
                  <c:v>28.62</c:v>
                </c:pt>
                <c:pt idx="1908">
                  <c:v>27.82</c:v>
                </c:pt>
                <c:pt idx="1909">
                  <c:v>28.91</c:v>
                </c:pt>
                <c:pt idx="1910">
                  <c:v>28.82</c:v>
                </c:pt>
                <c:pt idx="1911">
                  <c:v>28.93</c:v>
                </c:pt>
                <c:pt idx="1912">
                  <c:v>28.22</c:v>
                </c:pt>
                <c:pt idx="1913">
                  <c:v>28.56</c:v>
                </c:pt>
                <c:pt idx="1914">
                  <c:v>30.06</c:v>
                </c:pt>
                <c:pt idx="1915">
                  <c:v>30.459999999999987</c:v>
                </c:pt>
                <c:pt idx="1916">
                  <c:v>31.14</c:v>
                </c:pt>
                <c:pt idx="1917">
                  <c:v>30.06</c:v>
                </c:pt>
                <c:pt idx="1918">
                  <c:v>30.04</c:v>
                </c:pt>
                <c:pt idx="1919">
                  <c:v>29.8</c:v>
                </c:pt>
                <c:pt idx="1920">
                  <c:v>29.03</c:v>
                </c:pt>
                <c:pt idx="1921">
                  <c:v>28.23</c:v>
                </c:pt>
                <c:pt idx="1922">
                  <c:v>26.02</c:v>
                </c:pt>
                <c:pt idx="1923">
                  <c:v>27.24</c:v>
                </c:pt>
                <c:pt idx="1924">
                  <c:v>27.36</c:v>
                </c:pt>
                <c:pt idx="1925">
                  <c:v>28.27</c:v>
                </c:pt>
                <c:pt idx="1926">
                  <c:v>26.91</c:v>
                </c:pt>
                <c:pt idx="1927">
                  <c:v>26.87</c:v>
                </c:pt>
                <c:pt idx="1928">
                  <c:v>28.650000000000013</c:v>
                </c:pt>
                <c:pt idx="1929">
                  <c:v>28.56</c:v>
                </c:pt>
                <c:pt idx="1930">
                  <c:v>29.43</c:v>
                </c:pt>
                <c:pt idx="1931">
                  <c:v>30.38</c:v>
                </c:pt>
                <c:pt idx="1932">
                  <c:v>30.419999999999987</c:v>
                </c:pt>
                <c:pt idx="1933">
                  <c:v>30.05</c:v>
                </c:pt>
                <c:pt idx="1934">
                  <c:v>30.59</c:v>
                </c:pt>
                <c:pt idx="1935">
                  <c:v>29.64</c:v>
                </c:pt>
                <c:pt idx="1936">
                  <c:v>29.439999999999987</c:v>
                </c:pt>
                <c:pt idx="1937">
                  <c:v>30</c:v>
                </c:pt>
                <c:pt idx="1938">
                  <c:v>30.8</c:v>
                </c:pt>
                <c:pt idx="1939">
                  <c:v>30.95</c:v>
                </c:pt>
                <c:pt idx="1940">
                  <c:v>31.58</c:v>
                </c:pt>
                <c:pt idx="1941">
                  <c:v>31.91</c:v>
                </c:pt>
                <c:pt idx="1942">
                  <c:v>30.84</c:v>
                </c:pt>
                <c:pt idx="1943">
                  <c:v>29.759999999999987</c:v>
                </c:pt>
                <c:pt idx="1944">
                  <c:v>30.89</c:v>
                </c:pt>
                <c:pt idx="1945">
                  <c:v>30.68</c:v>
                </c:pt>
                <c:pt idx="1946">
                  <c:v>30.24</c:v>
                </c:pt>
                <c:pt idx="1947">
                  <c:v>29.56</c:v>
                </c:pt>
                <c:pt idx="1948">
                  <c:v>28.87</c:v>
                </c:pt>
                <c:pt idx="1949">
                  <c:v>30.49</c:v>
                </c:pt>
                <c:pt idx="1950">
                  <c:v>31.45</c:v>
                </c:pt>
                <c:pt idx="1951">
                  <c:v>30.7</c:v>
                </c:pt>
                <c:pt idx="1952">
                  <c:v>31.59</c:v>
                </c:pt>
                <c:pt idx="1953">
                  <c:v>31.73</c:v>
                </c:pt>
                <c:pt idx="1954">
                  <c:v>31.47</c:v>
                </c:pt>
                <c:pt idx="1955">
                  <c:v>31.56</c:v>
                </c:pt>
                <c:pt idx="1956">
                  <c:v>32.21</c:v>
                </c:pt>
                <c:pt idx="1957">
                  <c:v>32.410000000000004</c:v>
                </c:pt>
                <c:pt idx="1958">
                  <c:v>32.120000000000012</c:v>
                </c:pt>
                <c:pt idx="1959">
                  <c:v>32.6</c:v>
                </c:pt>
                <c:pt idx="1960">
                  <c:v>32.35</c:v>
                </c:pt>
                <c:pt idx="1961">
                  <c:v>30.06</c:v>
                </c:pt>
                <c:pt idx="1962">
                  <c:v>28.64</c:v>
                </c:pt>
                <c:pt idx="1963">
                  <c:v>29.36</c:v>
                </c:pt>
                <c:pt idx="1964">
                  <c:v>29.759999999999987</c:v>
                </c:pt>
                <c:pt idx="1965">
                  <c:v>29.41</c:v>
                </c:pt>
                <c:pt idx="1966">
                  <c:v>29.16</c:v>
                </c:pt>
                <c:pt idx="1967">
                  <c:v>29.52</c:v>
                </c:pt>
                <c:pt idx="1968">
                  <c:v>29.130000000000013</c:v>
                </c:pt>
                <c:pt idx="1969">
                  <c:v>30.1</c:v>
                </c:pt>
                <c:pt idx="1970">
                  <c:v>30.79</c:v>
                </c:pt>
                <c:pt idx="1971">
                  <c:v>30.939999999999987</c:v>
                </c:pt>
                <c:pt idx="1972">
                  <c:v>30.3</c:v>
                </c:pt>
                <c:pt idx="1973">
                  <c:v>29.66</c:v>
                </c:pt>
                <c:pt idx="1974">
                  <c:v>31.04</c:v>
                </c:pt>
                <c:pt idx="1975">
                  <c:v>30.23</c:v>
                </c:pt>
                <c:pt idx="1976">
                  <c:v>30.01</c:v>
                </c:pt>
                <c:pt idx="1977">
                  <c:v>30.27</c:v>
                </c:pt>
                <c:pt idx="1978">
                  <c:v>31.110000000000014</c:v>
                </c:pt>
                <c:pt idx="1979">
                  <c:v>31.52</c:v>
                </c:pt>
                <c:pt idx="1980">
                  <c:v>29.93</c:v>
                </c:pt>
                <c:pt idx="1981">
                  <c:v>29.18</c:v>
                </c:pt>
                <c:pt idx="1982">
                  <c:v>29.75</c:v>
                </c:pt>
                <c:pt idx="1983">
                  <c:v>29.439999999999987</c:v>
                </c:pt>
                <c:pt idx="1984">
                  <c:v>28.93</c:v>
                </c:pt>
                <c:pt idx="1985">
                  <c:v>29.43</c:v>
                </c:pt>
                <c:pt idx="1986">
                  <c:v>29.03</c:v>
                </c:pt>
                <c:pt idx="1987">
                  <c:v>28.29</c:v>
                </c:pt>
                <c:pt idx="1988">
                  <c:v>28.06</c:v>
                </c:pt>
                <c:pt idx="1989">
                  <c:v>27.279999999999987</c:v>
                </c:pt>
                <c:pt idx="1990">
                  <c:v>28.23</c:v>
                </c:pt>
                <c:pt idx="1991">
                  <c:v>27.9</c:v>
                </c:pt>
                <c:pt idx="1992">
                  <c:v>28.03</c:v>
                </c:pt>
                <c:pt idx="1993">
                  <c:v>28.53</c:v>
                </c:pt>
                <c:pt idx="1994">
                  <c:v>27.37</c:v>
                </c:pt>
                <c:pt idx="1995">
                  <c:v>25.85</c:v>
                </c:pt>
                <c:pt idx="1996">
                  <c:v>25.39</c:v>
                </c:pt>
                <c:pt idx="1997">
                  <c:v>25.759999999999987</c:v>
                </c:pt>
                <c:pt idx="1998">
                  <c:v>25.77</c:v>
                </c:pt>
                <c:pt idx="1999">
                  <c:v>25.73</c:v>
                </c:pt>
                <c:pt idx="2000">
                  <c:v>24.55</c:v>
                </c:pt>
                <c:pt idx="2001">
                  <c:v>23.939999999999987</c:v>
                </c:pt>
                <c:pt idx="2002">
                  <c:v>23.610000000000014</c:v>
                </c:pt>
                <c:pt idx="2003">
                  <c:v>22.22</c:v>
                </c:pt>
                <c:pt idx="2004">
                  <c:v>21.419999999999987</c:v>
                </c:pt>
                <c:pt idx="2005">
                  <c:v>22.01</c:v>
                </c:pt>
                <c:pt idx="2006">
                  <c:v>23.54</c:v>
                </c:pt>
                <c:pt idx="2007">
                  <c:v>23.75</c:v>
                </c:pt>
                <c:pt idx="2008">
                  <c:v>23.19</c:v>
                </c:pt>
                <c:pt idx="2009">
                  <c:v>22.75</c:v>
                </c:pt>
                <c:pt idx="2010">
                  <c:v>23.03</c:v>
                </c:pt>
                <c:pt idx="2011">
                  <c:v>21.979999999999986</c:v>
                </c:pt>
                <c:pt idx="2012">
                  <c:v>21.89</c:v>
                </c:pt>
                <c:pt idx="2013">
                  <c:v>22.36</c:v>
                </c:pt>
                <c:pt idx="2014">
                  <c:v>22.72</c:v>
                </c:pt>
                <c:pt idx="2015">
                  <c:v>22.19</c:v>
                </c:pt>
                <c:pt idx="2016">
                  <c:v>22.77</c:v>
                </c:pt>
                <c:pt idx="2017">
                  <c:v>22.310000000000013</c:v>
                </c:pt>
                <c:pt idx="2018">
                  <c:v>20.99</c:v>
                </c:pt>
                <c:pt idx="2019">
                  <c:v>19.52</c:v>
                </c:pt>
                <c:pt idx="2020">
                  <c:v>20.239999999999988</c:v>
                </c:pt>
                <c:pt idx="2021">
                  <c:v>19.989999999999977</c:v>
                </c:pt>
                <c:pt idx="2022">
                  <c:v>19.610000000000014</c:v>
                </c:pt>
                <c:pt idx="2023">
                  <c:v>19.32</c:v>
                </c:pt>
                <c:pt idx="2024">
                  <c:v>17.779999999999987</c:v>
                </c:pt>
                <c:pt idx="2025">
                  <c:v>18.21</c:v>
                </c:pt>
                <c:pt idx="2026">
                  <c:v>18.600000000000001</c:v>
                </c:pt>
                <c:pt idx="2027">
                  <c:v>18.7</c:v>
                </c:pt>
                <c:pt idx="2028">
                  <c:v>19.02</c:v>
                </c:pt>
                <c:pt idx="2029">
                  <c:v>19.73</c:v>
                </c:pt>
                <c:pt idx="2030">
                  <c:v>19.39</c:v>
                </c:pt>
                <c:pt idx="2031">
                  <c:v>17.559999999999999</c:v>
                </c:pt>
                <c:pt idx="2032">
                  <c:v>18.809999999999999</c:v>
                </c:pt>
                <c:pt idx="2033">
                  <c:v>20.279999999999987</c:v>
                </c:pt>
                <c:pt idx="2034">
                  <c:v>21.36</c:v>
                </c:pt>
                <c:pt idx="2035">
                  <c:v>21.47</c:v>
                </c:pt>
                <c:pt idx="2036">
                  <c:v>23.73</c:v>
                </c:pt>
                <c:pt idx="2037">
                  <c:v>23.56</c:v>
                </c:pt>
                <c:pt idx="2038">
                  <c:v>23.75</c:v>
                </c:pt>
                <c:pt idx="2039">
                  <c:v>25</c:v>
                </c:pt>
                <c:pt idx="2040">
                  <c:v>24.439999999999987</c:v>
                </c:pt>
                <c:pt idx="2041">
                  <c:v>25.45</c:v>
                </c:pt>
                <c:pt idx="2042">
                  <c:v>24.69</c:v>
                </c:pt>
                <c:pt idx="2043">
                  <c:v>25.57</c:v>
                </c:pt>
                <c:pt idx="2044">
                  <c:v>25.95</c:v>
                </c:pt>
                <c:pt idx="2045">
                  <c:v>26.53</c:v>
                </c:pt>
                <c:pt idx="2046">
                  <c:v>26.47</c:v>
                </c:pt>
                <c:pt idx="2047">
                  <c:v>25.18</c:v>
                </c:pt>
                <c:pt idx="2048">
                  <c:v>25.45</c:v>
                </c:pt>
                <c:pt idx="2049">
                  <c:v>24.64</c:v>
                </c:pt>
                <c:pt idx="2050">
                  <c:v>25.66</c:v>
                </c:pt>
                <c:pt idx="2051">
                  <c:v>25.55</c:v>
                </c:pt>
                <c:pt idx="2052">
                  <c:v>27.45</c:v>
                </c:pt>
                <c:pt idx="2053">
                  <c:v>27.1</c:v>
                </c:pt>
                <c:pt idx="2054">
                  <c:v>27.62</c:v>
                </c:pt>
                <c:pt idx="2055">
                  <c:v>27.810000000000013</c:v>
                </c:pt>
                <c:pt idx="2056">
                  <c:v>27.259999999999987</c:v>
                </c:pt>
                <c:pt idx="2057">
                  <c:v>26.979999999999986</c:v>
                </c:pt>
                <c:pt idx="2058">
                  <c:v>26.95</c:v>
                </c:pt>
                <c:pt idx="2059">
                  <c:v>27.87</c:v>
                </c:pt>
                <c:pt idx="2060">
                  <c:v>27.56</c:v>
                </c:pt>
                <c:pt idx="2061">
                  <c:v>28.830000000000005</c:v>
                </c:pt>
                <c:pt idx="2062">
                  <c:v>29.21</c:v>
                </c:pt>
                <c:pt idx="2063">
                  <c:v>27.97</c:v>
                </c:pt>
                <c:pt idx="2064">
                  <c:v>27.110000000000014</c:v>
                </c:pt>
                <c:pt idx="2065">
                  <c:v>26.41</c:v>
                </c:pt>
                <c:pt idx="2066">
                  <c:v>26.58</c:v>
                </c:pt>
                <c:pt idx="2067">
                  <c:v>27.09</c:v>
                </c:pt>
                <c:pt idx="2068">
                  <c:v>26.759999999999987</c:v>
                </c:pt>
                <c:pt idx="2069">
                  <c:v>26.27</c:v>
                </c:pt>
                <c:pt idx="2070">
                  <c:v>26.38</c:v>
                </c:pt>
                <c:pt idx="2071">
                  <c:v>27.22</c:v>
                </c:pt>
                <c:pt idx="2072">
                  <c:v>27.25</c:v>
                </c:pt>
                <c:pt idx="2073">
                  <c:v>26.279999999999987</c:v>
                </c:pt>
                <c:pt idx="2074">
                  <c:v>27.19</c:v>
                </c:pt>
                <c:pt idx="2075">
                  <c:v>26.49</c:v>
                </c:pt>
                <c:pt idx="2076">
                  <c:v>27.459999999999987</c:v>
                </c:pt>
                <c:pt idx="2077">
                  <c:v>27.38</c:v>
                </c:pt>
                <c:pt idx="2078">
                  <c:v>25.52</c:v>
                </c:pt>
                <c:pt idx="2079">
                  <c:v>25.279999999999987</c:v>
                </c:pt>
                <c:pt idx="2080">
                  <c:v>26.29</c:v>
                </c:pt>
                <c:pt idx="2081">
                  <c:v>25.86</c:v>
                </c:pt>
                <c:pt idx="2082">
                  <c:v>27.14</c:v>
                </c:pt>
                <c:pt idx="2083">
                  <c:v>27.7</c:v>
                </c:pt>
                <c:pt idx="2084">
                  <c:v>27.34</c:v>
                </c:pt>
                <c:pt idx="2085">
                  <c:v>26.6</c:v>
                </c:pt>
                <c:pt idx="2086">
                  <c:v>26.959999999999987</c:v>
                </c:pt>
                <c:pt idx="2087">
                  <c:v>26.06</c:v>
                </c:pt>
                <c:pt idx="2088">
                  <c:v>26.35</c:v>
                </c:pt>
                <c:pt idx="2089">
                  <c:v>25.99</c:v>
                </c:pt>
                <c:pt idx="2090">
                  <c:v>25.02</c:v>
                </c:pt>
                <c:pt idx="2091">
                  <c:v>24.8</c:v>
                </c:pt>
                <c:pt idx="2092">
                  <c:v>25</c:v>
                </c:pt>
                <c:pt idx="2093">
                  <c:v>24.259999999999987</c:v>
                </c:pt>
                <c:pt idx="2094">
                  <c:v>25.06</c:v>
                </c:pt>
                <c:pt idx="2095">
                  <c:v>25.18</c:v>
                </c:pt>
                <c:pt idx="2096">
                  <c:v>25.110000000000014</c:v>
                </c:pt>
                <c:pt idx="2097">
                  <c:v>26.43</c:v>
                </c:pt>
                <c:pt idx="2098">
                  <c:v>27.4</c:v>
                </c:pt>
                <c:pt idx="2099">
                  <c:v>27.59</c:v>
                </c:pt>
                <c:pt idx="2100">
                  <c:v>27.9</c:v>
                </c:pt>
                <c:pt idx="2101">
                  <c:v>28.32</c:v>
                </c:pt>
                <c:pt idx="2102">
                  <c:v>27.12</c:v>
                </c:pt>
                <c:pt idx="2103">
                  <c:v>27.04</c:v>
                </c:pt>
                <c:pt idx="2104">
                  <c:v>25.919999999999987</c:v>
                </c:pt>
                <c:pt idx="2105">
                  <c:v>26.14</c:v>
                </c:pt>
                <c:pt idx="2106">
                  <c:v>24.57</c:v>
                </c:pt>
                <c:pt idx="2107">
                  <c:v>24.19</c:v>
                </c:pt>
                <c:pt idx="2108">
                  <c:v>25.330000000000005</c:v>
                </c:pt>
                <c:pt idx="2109">
                  <c:v>26.47</c:v>
                </c:pt>
                <c:pt idx="2110">
                  <c:v>26.57</c:v>
                </c:pt>
                <c:pt idx="2111">
                  <c:v>26.19</c:v>
                </c:pt>
                <c:pt idx="2112">
                  <c:v>26.86</c:v>
                </c:pt>
                <c:pt idx="2113">
                  <c:v>27.19</c:v>
                </c:pt>
                <c:pt idx="2114">
                  <c:v>26.16</c:v>
                </c:pt>
                <c:pt idx="2115">
                  <c:v>26.01</c:v>
                </c:pt>
                <c:pt idx="2116">
                  <c:v>25.79</c:v>
                </c:pt>
                <c:pt idx="2117">
                  <c:v>24.74</c:v>
                </c:pt>
                <c:pt idx="2118">
                  <c:v>24.93</c:v>
                </c:pt>
                <c:pt idx="2119">
                  <c:v>25.41</c:v>
                </c:pt>
                <c:pt idx="2120">
                  <c:v>26.39</c:v>
                </c:pt>
                <c:pt idx="2121">
                  <c:v>27.22</c:v>
                </c:pt>
                <c:pt idx="2122">
                  <c:v>28.630000000000013</c:v>
                </c:pt>
                <c:pt idx="2123">
                  <c:v>28.34</c:v>
                </c:pt>
                <c:pt idx="2124">
                  <c:v>28.09</c:v>
                </c:pt>
                <c:pt idx="2125">
                  <c:v>27.650000000000013</c:v>
                </c:pt>
                <c:pt idx="2126">
                  <c:v>29.03</c:v>
                </c:pt>
                <c:pt idx="2127">
                  <c:v>28.34</c:v>
                </c:pt>
                <c:pt idx="2128">
                  <c:v>28.1</c:v>
                </c:pt>
                <c:pt idx="2129">
                  <c:v>27.43</c:v>
                </c:pt>
                <c:pt idx="2130">
                  <c:v>26.03</c:v>
                </c:pt>
                <c:pt idx="2131">
                  <c:v>26.39</c:v>
                </c:pt>
                <c:pt idx="2132">
                  <c:v>26.49</c:v>
                </c:pt>
                <c:pt idx="2133">
                  <c:v>27.56</c:v>
                </c:pt>
                <c:pt idx="2134">
                  <c:v>29.479999999999986</c:v>
                </c:pt>
                <c:pt idx="2135">
                  <c:v>29.53</c:v>
                </c:pt>
                <c:pt idx="2136">
                  <c:v>28.43</c:v>
                </c:pt>
                <c:pt idx="2137">
                  <c:v>23.67</c:v>
                </c:pt>
                <c:pt idx="2138">
                  <c:v>23.91</c:v>
                </c:pt>
                <c:pt idx="2139">
                  <c:v>25.56</c:v>
                </c:pt>
                <c:pt idx="2140">
                  <c:v>25.01</c:v>
                </c:pt>
                <c:pt idx="2141">
                  <c:v>22.51</c:v>
                </c:pt>
                <c:pt idx="2142">
                  <c:v>21.09</c:v>
                </c:pt>
                <c:pt idx="2143">
                  <c:v>21.47</c:v>
                </c:pt>
                <c:pt idx="2144">
                  <c:v>23.29</c:v>
                </c:pt>
                <c:pt idx="2145">
                  <c:v>20.56</c:v>
                </c:pt>
                <c:pt idx="2146">
                  <c:v>22.72</c:v>
                </c:pt>
                <c:pt idx="2147">
                  <c:v>23.45</c:v>
                </c:pt>
                <c:pt idx="2148">
                  <c:v>23.91</c:v>
                </c:pt>
                <c:pt idx="2149">
                  <c:v>24.14</c:v>
                </c:pt>
                <c:pt idx="2150">
                  <c:v>24.49</c:v>
                </c:pt>
                <c:pt idx="2151">
                  <c:v>26.7</c:v>
                </c:pt>
                <c:pt idx="2152">
                  <c:v>25.73</c:v>
                </c:pt>
                <c:pt idx="2153">
                  <c:v>26.19</c:v>
                </c:pt>
                <c:pt idx="2154">
                  <c:v>26.08</c:v>
                </c:pt>
                <c:pt idx="2155">
                  <c:v>23.23</c:v>
                </c:pt>
                <c:pt idx="2156">
                  <c:v>22.38</c:v>
                </c:pt>
                <c:pt idx="2157">
                  <c:v>24.6</c:v>
                </c:pt>
                <c:pt idx="2158">
                  <c:v>25.330000000000005</c:v>
                </c:pt>
                <c:pt idx="2159">
                  <c:v>25.91</c:v>
                </c:pt>
                <c:pt idx="2160">
                  <c:v>26.41</c:v>
                </c:pt>
                <c:pt idx="2161">
                  <c:v>26.7</c:v>
                </c:pt>
                <c:pt idx="2162">
                  <c:v>25.22</c:v>
                </c:pt>
                <c:pt idx="2163">
                  <c:v>26.759999999999987</c:v>
                </c:pt>
                <c:pt idx="2164">
                  <c:v>30.22</c:v>
                </c:pt>
                <c:pt idx="2165">
                  <c:v>29.939999999999987</c:v>
                </c:pt>
                <c:pt idx="2166">
                  <c:v>28.630000000000013</c:v>
                </c:pt>
                <c:pt idx="2167">
                  <c:v>27.610000000000014</c:v>
                </c:pt>
                <c:pt idx="2168">
                  <c:v>26.64</c:v>
                </c:pt>
                <c:pt idx="2169">
                  <c:v>26.47</c:v>
                </c:pt>
                <c:pt idx="2170">
                  <c:v>25.959999999999987</c:v>
                </c:pt>
                <c:pt idx="2171">
                  <c:v>26.36</c:v>
                </c:pt>
                <c:pt idx="2172">
                  <c:v>26.810000000000013</c:v>
                </c:pt>
                <c:pt idx="2173">
                  <c:v>27.21</c:v>
                </c:pt>
                <c:pt idx="2174">
                  <c:v>27.27</c:v>
                </c:pt>
                <c:pt idx="2175">
                  <c:v>27.95</c:v>
                </c:pt>
                <c:pt idx="2176">
                  <c:v>28.58</c:v>
                </c:pt>
                <c:pt idx="2177">
                  <c:v>31.25</c:v>
                </c:pt>
                <c:pt idx="2178">
                  <c:v>32.550000000000004</c:v>
                </c:pt>
                <c:pt idx="2179">
                  <c:v>31.02</c:v>
                </c:pt>
                <c:pt idx="2180">
                  <c:v>29.49</c:v>
                </c:pt>
                <c:pt idx="2181">
                  <c:v>31.41</c:v>
                </c:pt>
                <c:pt idx="2182">
                  <c:v>30.45</c:v>
                </c:pt>
                <c:pt idx="2183">
                  <c:v>31.479999999999986</c:v>
                </c:pt>
                <c:pt idx="2184">
                  <c:v>31.759999999999987</c:v>
                </c:pt>
                <c:pt idx="2185">
                  <c:v>32.21</c:v>
                </c:pt>
                <c:pt idx="2186">
                  <c:v>31.53</c:v>
                </c:pt>
                <c:pt idx="2187">
                  <c:v>32.42</c:v>
                </c:pt>
                <c:pt idx="2188">
                  <c:v>34.35</c:v>
                </c:pt>
                <c:pt idx="2189">
                  <c:v>33.61</c:v>
                </c:pt>
                <c:pt idx="2190">
                  <c:v>33.61</c:v>
                </c:pt>
                <c:pt idx="2191">
                  <c:v>33.67</c:v>
                </c:pt>
                <c:pt idx="2192">
                  <c:v>32.6</c:v>
                </c:pt>
                <c:pt idx="2193">
                  <c:v>31.34</c:v>
                </c:pt>
                <c:pt idx="2194">
                  <c:v>32.93</c:v>
                </c:pt>
                <c:pt idx="2195">
                  <c:v>32.14</c:v>
                </c:pt>
                <c:pt idx="2196">
                  <c:v>30.32</c:v>
                </c:pt>
                <c:pt idx="2197">
                  <c:v>30.49</c:v>
                </c:pt>
                <c:pt idx="2198">
                  <c:v>29.24</c:v>
                </c:pt>
                <c:pt idx="2199">
                  <c:v>27.71</c:v>
                </c:pt>
                <c:pt idx="2200">
                  <c:v>28.5</c:v>
                </c:pt>
                <c:pt idx="2201">
                  <c:v>29.19</c:v>
                </c:pt>
                <c:pt idx="2202">
                  <c:v>30.32</c:v>
                </c:pt>
                <c:pt idx="2203">
                  <c:v>29.979999999999986</c:v>
                </c:pt>
                <c:pt idx="2204">
                  <c:v>29.3</c:v>
                </c:pt>
                <c:pt idx="2205">
                  <c:v>29.02</c:v>
                </c:pt>
                <c:pt idx="2206">
                  <c:v>29.12</c:v>
                </c:pt>
                <c:pt idx="2207">
                  <c:v>30.71</c:v>
                </c:pt>
                <c:pt idx="2208">
                  <c:v>31.1</c:v>
                </c:pt>
                <c:pt idx="2209">
                  <c:v>28.22</c:v>
                </c:pt>
                <c:pt idx="2210">
                  <c:v>27.310000000000013</c:v>
                </c:pt>
                <c:pt idx="2211">
                  <c:v>28.110000000000014</c:v>
                </c:pt>
                <c:pt idx="2212">
                  <c:v>29.58</c:v>
                </c:pt>
                <c:pt idx="2213">
                  <c:v>29.87</c:v>
                </c:pt>
                <c:pt idx="2214">
                  <c:v>29.919999999999987</c:v>
                </c:pt>
                <c:pt idx="2215">
                  <c:v>30.1</c:v>
                </c:pt>
                <c:pt idx="2216">
                  <c:v>29.02</c:v>
                </c:pt>
                <c:pt idx="2217">
                  <c:v>30.38</c:v>
                </c:pt>
                <c:pt idx="2218">
                  <c:v>30.21</c:v>
                </c:pt>
                <c:pt idx="2219">
                  <c:v>29.47</c:v>
                </c:pt>
                <c:pt idx="2220">
                  <c:v>31.91</c:v>
                </c:pt>
                <c:pt idx="2221">
                  <c:v>32.25</c:v>
                </c:pt>
                <c:pt idx="2222">
                  <c:v>33.160000000000011</c:v>
                </c:pt>
                <c:pt idx="2223">
                  <c:v>34.01</c:v>
                </c:pt>
                <c:pt idx="2224">
                  <c:v>30.89</c:v>
                </c:pt>
                <c:pt idx="2225">
                  <c:v>29.35</c:v>
                </c:pt>
                <c:pt idx="2226">
                  <c:v>28.84</c:v>
                </c:pt>
                <c:pt idx="2227">
                  <c:v>32.700000000000003</c:v>
                </c:pt>
                <c:pt idx="2228">
                  <c:v>29.919999999999987</c:v>
                </c:pt>
                <c:pt idx="2229">
                  <c:v>31.01</c:v>
                </c:pt>
                <c:pt idx="2230">
                  <c:v>34.58</c:v>
                </c:pt>
                <c:pt idx="2231">
                  <c:v>38.840000000000003</c:v>
                </c:pt>
                <c:pt idx="2232">
                  <c:v>38.18</c:v>
                </c:pt>
                <c:pt idx="2233">
                  <c:v>39.92</c:v>
                </c:pt>
                <c:pt idx="2234">
                  <c:v>39.92</c:v>
                </c:pt>
                <c:pt idx="2235">
                  <c:v>37.42</c:v>
                </c:pt>
                <c:pt idx="2236">
                  <c:v>38.730000000000011</c:v>
                </c:pt>
                <c:pt idx="2237">
                  <c:v>37.36</c:v>
                </c:pt>
                <c:pt idx="2238">
                  <c:v>37.700000000000003</c:v>
                </c:pt>
                <c:pt idx="2239">
                  <c:v>36.340000000000003</c:v>
                </c:pt>
                <c:pt idx="2240">
                  <c:v>37.700000000000003</c:v>
                </c:pt>
                <c:pt idx="2241">
                  <c:v>37.190000000000012</c:v>
                </c:pt>
                <c:pt idx="2242">
                  <c:v>34.690000000000012</c:v>
                </c:pt>
                <c:pt idx="2243">
                  <c:v>33.61</c:v>
                </c:pt>
                <c:pt idx="2244">
                  <c:v>37.590000000000003</c:v>
                </c:pt>
                <c:pt idx="2245">
                  <c:v>38.78</c:v>
                </c:pt>
                <c:pt idx="2246">
                  <c:v>41.96</c:v>
                </c:pt>
                <c:pt idx="2247">
                  <c:v>42.3</c:v>
                </c:pt>
                <c:pt idx="2248">
                  <c:v>41.730000000000011</c:v>
                </c:pt>
                <c:pt idx="2249">
                  <c:v>42.4</c:v>
                </c:pt>
                <c:pt idx="2250">
                  <c:v>40.75</c:v>
                </c:pt>
                <c:pt idx="2251">
                  <c:v>40.86</c:v>
                </c:pt>
                <c:pt idx="2252">
                  <c:v>40.86</c:v>
                </c:pt>
                <c:pt idx="2253">
                  <c:v>42.120000000000012</c:v>
                </c:pt>
                <c:pt idx="2254">
                  <c:v>40.58</c:v>
                </c:pt>
                <c:pt idx="2255">
                  <c:v>37.51</c:v>
                </c:pt>
                <c:pt idx="2256">
                  <c:v>38.14</c:v>
                </c:pt>
                <c:pt idx="2257">
                  <c:v>39.33</c:v>
                </c:pt>
                <c:pt idx="2258">
                  <c:v>39.1</c:v>
                </c:pt>
                <c:pt idx="2259">
                  <c:v>38.08</c:v>
                </c:pt>
                <c:pt idx="2260">
                  <c:v>34.68</c:v>
                </c:pt>
                <c:pt idx="2261">
                  <c:v>32.86</c:v>
                </c:pt>
                <c:pt idx="2262">
                  <c:v>32.410000000000004</c:v>
                </c:pt>
                <c:pt idx="2263">
                  <c:v>36.67</c:v>
                </c:pt>
                <c:pt idx="2264">
                  <c:v>33.720000000000013</c:v>
                </c:pt>
                <c:pt idx="2265">
                  <c:v>32.130000000000003</c:v>
                </c:pt>
                <c:pt idx="2266">
                  <c:v>34.11</c:v>
                </c:pt>
                <c:pt idx="2267">
                  <c:v>35.47</c:v>
                </c:pt>
                <c:pt idx="2268">
                  <c:v>36.270000000000003</c:v>
                </c:pt>
                <c:pt idx="2269">
                  <c:v>37.230000000000011</c:v>
                </c:pt>
                <c:pt idx="2270">
                  <c:v>38.14</c:v>
                </c:pt>
                <c:pt idx="2271">
                  <c:v>36.6</c:v>
                </c:pt>
                <c:pt idx="2272">
                  <c:v>36.44</c:v>
                </c:pt>
                <c:pt idx="2273">
                  <c:v>37.74</c:v>
                </c:pt>
                <c:pt idx="2274">
                  <c:v>40.35</c:v>
                </c:pt>
                <c:pt idx="2275">
                  <c:v>39.85</c:v>
                </c:pt>
                <c:pt idx="2276">
                  <c:v>39.33</c:v>
                </c:pt>
                <c:pt idx="2277">
                  <c:v>41.21</c:v>
                </c:pt>
                <c:pt idx="2278">
                  <c:v>43.53</c:v>
                </c:pt>
                <c:pt idx="2279">
                  <c:v>55.83</c:v>
                </c:pt>
                <c:pt idx="2280">
                  <c:v>57.260000000000012</c:v>
                </c:pt>
                <c:pt idx="2281">
                  <c:v>54.83</c:v>
                </c:pt>
                <c:pt idx="2282">
                  <c:v>50.68</c:v>
                </c:pt>
                <c:pt idx="2283">
                  <c:v>52.230000000000011</c:v>
                </c:pt>
                <c:pt idx="2284">
                  <c:v>54.15</c:v>
                </c:pt>
                <c:pt idx="2285">
                  <c:v>55.620000000000012</c:v>
                </c:pt>
                <c:pt idx="2286">
                  <c:v>58.97</c:v>
                </c:pt>
                <c:pt idx="2287">
                  <c:v>58.74</c:v>
                </c:pt>
                <c:pt idx="2288">
                  <c:v>59.36</c:v>
                </c:pt>
                <c:pt idx="2289">
                  <c:v>61.24</c:v>
                </c:pt>
                <c:pt idx="2290">
                  <c:v>59.660000000000011</c:v>
                </c:pt>
                <c:pt idx="2291">
                  <c:v>62.88</c:v>
                </c:pt>
                <c:pt idx="2292">
                  <c:v>67.14</c:v>
                </c:pt>
                <c:pt idx="2293">
                  <c:v>67.989999999999995</c:v>
                </c:pt>
              </c:numCache>
            </c:numRef>
          </c:val>
        </c:ser>
        <c:marker val="1"/>
        <c:axId val="67197184"/>
        <c:axId val="67203072"/>
      </c:lineChart>
      <c:dateAx>
        <c:axId val="67197184"/>
        <c:scaling>
          <c:orientation val="minMax"/>
        </c:scaling>
        <c:axPos val="b"/>
        <c:numFmt formatCode="m/d/yyyy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67203072"/>
        <c:crosses val="autoZero"/>
        <c:auto val="1"/>
        <c:lblOffset val="100"/>
      </c:dateAx>
      <c:valAx>
        <c:axId val="672030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67197184"/>
        <c:crosses val="autoZero"/>
        <c:crossBetween val="between"/>
      </c:valAx>
    </c:plotArea>
    <c:plotVisOnly val="1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Intel </a:t>
            </a:r>
            <a:r>
              <a:rPr lang="en-US" dirty="0"/>
              <a:t>Stock </a:t>
            </a:r>
            <a:r>
              <a:rPr lang="en-US" dirty="0" smtClean="0"/>
              <a:t>Prices: 2009</a:t>
            </a:r>
            <a:endParaRPr lang="en-US" dirty="0"/>
          </a:p>
        </c:rich>
      </c:tx>
      <c:layout/>
    </c:title>
    <c:plotArea>
      <c:layout/>
      <c:lineChart>
        <c:grouping val="standard"/>
        <c:ser>
          <c:idx val="5"/>
          <c:order val="0"/>
          <c:tx>
            <c:strRef>
              <c:f>table!$G$1</c:f>
              <c:strCache>
                <c:ptCount val="1"/>
                <c:pt idx="0">
                  <c:v>Adj Close</c:v>
                </c:pt>
              </c:strCache>
            </c:strRef>
          </c:tx>
          <c:marker>
            <c:symbol val="none"/>
          </c:marker>
          <c:cat>
            <c:numRef>
              <c:f>table!$A$2:$A$200</c:f>
              <c:numCache>
                <c:formatCode>m/d/yyyy</c:formatCode>
                <c:ptCount val="199"/>
                <c:pt idx="0">
                  <c:v>40101</c:v>
                </c:pt>
                <c:pt idx="1">
                  <c:v>40100</c:v>
                </c:pt>
                <c:pt idx="2">
                  <c:v>40099</c:v>
                </c:pt>
                <c:pt idx="3">
                  <c:v>40098</c:v>
                </c:pt>
                <c:pt idx="4">
                  <c:v>40095</c:v>
                </c:pt>
                <c:pt idx="5">
                  <c:v>40094</c:v>
                </c:pt>
                <c:pt idx="6">
                  <c:v>40093</c:v>
                </c:pt>
                <c:pt idx="7">
                  <c:v>40092</c:v>
                </c:pt>
                <c:pt idx="8">
                  <c:v>40091</c:v>
                </c:pt>
                <c:pt idx="9">
                  <c:v>40088</c:v>
                </c:pt>
                <c:pt idx="10">
                  <c:v>40087</c:v>
                </c:pt>
                <c:pt idx="11">
                  <c:v>40086</c:v>
                </c:pt>
                <c:pt idx="12">
                  <c:v>40085</c:v>
                </c:pt>
                <c:pt idx="13">
                  <c:v>40084</c:v>
                </c:pt>
                <c:pt idx="14">
                  <c:v>40081</c:v>
                </c:pt>
                <c:pt idx="15">
                  <c:v>40080</c:v>
                </c:pt>
                <c:pt idx="16">
                  <c:v>40079</c:v>
                </c:pt>
                <c:pt idx="17">
                  <c:v>40078</c:v>
                </c:pt>
                <c:pt idx="18">
                  <c:v>40077</c:v>
                </c:pt>
                <c:pt idx="19">
                  <c:v>40074</c:v>
                </c:pt>
                <c:pt idx="20">
                  <c:v>40073</c:v>
                </c:pt>
                <c:pt idx="21">
                  <c:v>40072</c:v>
                </c:pt>
                <c:pt idx="22">
                  <c:v>40071</c:v>
                </c:pt>
                <c:pt idx="23">
                  <c:v>40070</c:v>
                </c:pt>
                <c:pt idx="24">
                  <c:v>40067</c:v>
                </c:pt>
                <c:pt idx="25">
                  <c:v>40066</c:v>
                </c:pt>
                <c:pt idx="26">
                  <c:v>40065</c:v>
                </c:pt>
                <c:pt idx="27">
                  <c:v>40064</c:v>
                </c:pt>
                <c:pt idx="28">
                  <c:v>40060</c:v>
                </c:pt>
                <c:pt idx="29">
                  <c:v>40059</c:v>
                </c:pt>
                <c:pt idx="30">
                  <c:v>40058</c:v>
                </c:pt>
                <c:pt idx="31">
                  <c:v>40057</c:v>
                </c:pt>
                <c:pt idx="32">
                  <c:v>40056</c:v>
                </c:pt>
                <c:pt idx="33">
                  <c:v>40053</c:v>
                </c:pt>
                <c:pt idx="34">
                  <c:v>40052</c:v>
                </c:pt>
                <c:pt idx="35">
                  <c:v>40051</c:v>
                </c:pt>
                <c:pt idx="36">
                  <c:v>40050</c:v>
                </c:pt>
                <c:pt idx="37">
                  <c:v>40049</c:v>
                </c:pt>
                <c:pt idx="38">
                  <c:v>40046</c:v>
                </c:pt>
                <c:pt idx="39">
                  <c:v>40045</c:v>
                </c:pt>
                <c:pt idx="40">
                  <c:v>40044</c:v>
                </c:pt>
                <c:pt idx="41">
                  <c:v>40043</c:v>
                </c:pt>
                <c:pt idx="42">
                  <c:v>40042</c:v>
                </c:pt>
                <c:pt idx="43">
                  <c:v>40039</c:v>
                </c:pt>
                <c:pt idx="44">
                  <c:v>40038</c:v>
                </c:pt>
                <c:pt idx="45">
                  <c:v>40037</c:v>
                </c:pt>
                <c:pt idx="46">
                  <c:v>40036</c:v>
                </c:pt>
                <c:pt idx="47">
                  <c:v>40035</c:v>
                </c:pt>
                <c:pt idx="48">
                  <c:v>40032</c:v>
                </c:pt>
                <c:pt idx="49">
                  <c:v>40031</c:v>
                </c:pt>
                <c:pt idx="50">
                  <c:v>40030</c:v>
                </c:pt>
                <c:pt idx="51">
                  <c:v>40029</c:v>
                </c:pt>
                <c:pt idx="52">
                  <c:v>40028</c:v>
                </c:pt>
                <c:pt idx="53">
                  <c:v>40025</c:v>
                </c:pt>
                <c:pt idx="54">
                  <c:v>40024</c:v>
                </c:pt>
                <c:pt idx="55">
                  <c:v>40023</c:v>
                </c:pt>
                <c:pt idx="56">
                  <c:v>40022</c:v>
                </c:pt>
                <c:pt idx="57">
                  <c:v>40021</c:v>
                </c:pt>
                <c:pt idx="58">
                  <c:v>40018</c:v>
                </c:pt>
                <c:pt idx="59">
                  <c:v>40017</c:v>
                </c:pt>
                <c:pt idx="60">
                  <c:v>40016</c:v>
                </c:pt>
                <c:pt idx="61">
                  <c:v>40015</c:v>
                </c:pt>
                <c:pt idx="62">
                  <c:v>40014</c:v>
                </c:pt>
                <c:pt idx="63">
                  <c:v>40011</c:v>
                </c:pt>
                <c:pt idx="64">
                  <c:v>40010</c:v>
                </c:pt>
                <c:pt idx="65">
                  <c:v>40009</c:v>
                </c:pt>
                <c:pt idx="66">
                  <c:v>40008</c:v>
                </c:pt>
                <c:pt idx="67">
                  <c:v>40007</c:v>
                </c:pt>
                <c:pt idx="68">
                  <c:v>40004</c:v>
                </c:pt>
                <c:pt idx="69">
                  <c:v>40003</c:v>
                </c:pt>
                <c:pt idx="70">
                  <c:v>40002</c:v>
                </c:pt>
                <c:pt idx="71">
                  <c:v>40001</c:v>
                </c:pt>
                <c:pt idx="72">
                  <c:v>40000</c:v>
                </c:pt>
                <c:pt idx="73">
                  <c:v>39996</c:v>
                </c:pt>
                <c:pt idx="74">
                  <c:v>39995</c:v>
                </c:pt>
                <c:pt idx="75">
                  <c:v>39994</c:v>
                </c:pt>
                <c:pt idx="76">
                  <c:v>39993</c:v>
                </c:pt>
                <c:pt idx="77">
                  <c:v>39990</c:v>
                </c:pt>
                <c:pt idx="78">
                  <c:v>39989</c:v>
                </c:pt>
                <c:pt idx="79">
                  <c:v>39988</c:v>
                </c:pt>
                <c:pt idx="80">
                  <c:v>39987</c:v>
                </c:pt>
                <c:pt idx="81">
                  <c:v>39986</c:v>
                </c:pt>
                <c:pt idx="82">
                  <c:v>39983</c:v>
                </c:pt>
                <c:pt idx="83">
                  <c:v>39982</c:v>
                </c:pt>
                <c:pt idx="84">
                  <c:v>39981</c:v>
                </c:pt>
                <c:pt idx="85">
                  <c:v>39980</c:v>
                </c:pt>
                <c:pt idx="86">
                  <c:v>39979</c:v>
                </c:pt>
                <c:pt idx="87">
                  <c:v>39976</c:v>
                </c:pt>
                <c:pt idx="88">
                  <c:v>39975</c:v>
                </c:pt>
                <c:pt idx="89">
                  <c:v>39974</c:v>
                </c:pt>
                <c:pt idx="90">
                  <c:v>39973</c:v>
                </c:pt>
                <c:pt idx="91">
                  <c:v>39972</c:v>
                </c:pt>
                <c:pt idx="92">
                  <c:v>39969</c:v>
                </c:pt>
                <c:pt idx="93">
                  <c:v>39968</c:v>
                </c:pt>
                <c:pt idx="94">
                  <c:v>39967</c:v>
                </c:pt>
                <c:pt idx="95">
                  <c:v>39966</c:v>
                </c:pt>
                <c:pt idx="96">
                  <c:v>39965</c:v>
                </c:pt>
                <c:pt idx="97">
                  <c:v>39962</c:v>
                </c:pt>
                <c:pt idx="98">
                  <c:v>39961</c:v>
                </c:pt>
                <c:pt idx="99">
                  <c:v>39960</c:v>
                </c:pt>
                <c:pt idx="100">
                  <c:v>39959</c:v>
                </c:pt>
                <c:pt idx="101">
                  <c:v>39955</c:v>
                </c:pt>
                <c:pt idx="102">
                  <c:v>39954</c:v>
                </c:pt>
                <c:pt idx="103">
                  <c:v>39953</c:v>
                </c:pt>
                <c:pt idx="104">
                  <c:v>39952</c:v>
                </c:pt>
                <c:pt idx="105">
                  <c:v>39951</c:v>
                </c:pt>
                <c:pt idx="106">
                  <c:v>39948</c:v>
                </c:pt>
                <c:pt idx="107">
                  <c:v>39947</c:v>
                </c:pt>
                <c:pt idx="108">
                  <c:v>39946</c:v>
                </c:pt>
                <c:pt idx="109">
                  <c:v>39945</c:v>
                </c:pt>
                <c:pt idx="110">
                  <c:v>39944</c:v>
                </c:pt>
                <c:pt idx="111">
                  <c:v>39941</c:v>
                </c:pt>
                <c:pt idx="112">
                  <c:v>39940</c:v>
                </c:pt>
                <c:pt idx="113">
                  <c:v>39939</c:v>
                </c:pt>
                <c:pt idx="114">
                  <c:v>39938</c:v>
                </c:pt>
                <c:pt idx="115">
                  <c:v>39937</c:v>
                </c:pt>
                <c:pt idx="116">
                  <c:v>39934</c:v>
                </c:pt>
                <c:pt idx="117">
                  <c:v>39933</c:v>
                </c:pt>
                <c:pt idx="118">
                  <c:v>39932</c:v>
                </c:pt>
                <c:pt idx="119">
                  <c:v>39931</c:v>
                </c:pt>
                <c:pt idx="120">
                  <c:v>39930</c:v>
                </c:pt>
                <c:pt idx="121">
                  <c:v>39927</c:v>
                </c:pt>
                <c:pt idx="122">
                  <c:v>39926</c:v>
                </c:pt>
                <c:pt idx="123">
                  <c:v>39925</c:v>
                </c:pt>
                <c:pt idx="124">
                  <c:v>39924</c:v>
                </c:pt>
                <c:pt idx="125">
                  <c:v>39923</c:v>
                </c:pt>
                <c:pt idx="126">
                  <c:v>39920</c:v>
                </c:pt>
                <c:pt idx="127">
                  <c:v>39919</c:v>
                </c:pt>
                <c:pt idx="128">
                  <c:v>39918</c:v>
                </c:pt>
                <c:pt idx="129">
                  <c:v>39917</c:v>
                </c:pt>
                <c:pt idx="130">
                  <c:v>39916</c:v>
                </c:pt>
                <c:pt idx="131">
                  <c:v>39912</c:v>
                </c:pt>
                <c:pt idx="132">
                  <c:v>39911</c:v>
                </c:pt>
                <c:pt idx="133">
                  <c:v>39910</c:v>
                </c:pt>
                <c:pt idx="134">
                  <c:v>39909</c:v>
                </c:pt>
                <c:pt idx="135">
                  <c:v>39906</c:v>
                </c:pt>
                <c:pt idx="136">
                  <c:v>39905</c:v>
                </c:pt>
                <c:pt idx="137">
                  <c:v>39904</c:v>
                </c:pt>
                <c:pt idx="138">
                  <c:v>39903</c:v>
                </c:pt>
                <c:pt idx="139">
                  <c:v>39902</c:v>
                </c:pt>
                <c:pt idx="140">
                  <c:v>39899</c:v>
                </c:pt>
                <c:pt idx="141">
                  <c:v>39898</c:v>
                </c:pt>
                <c:pt idx="142">
                  <c:v>39897</c:v>
                </c:pt>
                <c:pt idx="143">
                  <c:v>39896</c:v>
                </c:pt>
                <c:pt idx="144">
                  <c:v>39895</c:v>
                </c:pt>
                <c:pt idx="145">
                  <c:v>39892</c:v>
                </c:pt>
                <c:pt idx="146">
                  <c:v>39891</c:v>
                </c:pt>
                <c:pt idx="147">
                  <c:v>39890</c:v>
                </c:pt>
                <c:pt idx="148">
                  <c:v>39889</c:v>
                </c:pt>
                <c:pt idx="149">
                  <c:v>39888</c:v>
                </c:pt>
                <c:pt idx="150">
                  <c:v>39885</c:v>
                </c:pt>
                <c:pt idx="151">
                  <c:v>39884</c:v>
                </c:pt>
                <c:pt idx="152">
                  <c:v>39883</c:v>
                </c:pt>
                <c:pt idx="153">
                  <c:v>39882</c:v>
                </c:pt>
                <c:pt idx="154">
                  <c:v>39881</c:v>
                </c:pt>
                <c:pt idx="155">
                  <c:v>39878</c:v>
                </c:pt>
                <c:pt idx="156">
                  <c:v>39877</c:v>
                </c:pt>
                <c:pt idx="157">
                  <c:v>39876</c:v>
                </c:pt>
                <c:pt idx="158">
                  <c:v>39875</c:v>
                </c:pt>
                <c:pt idx="159">
                  <c:v>39874</c:v>
                </c:pt>
                <c:pt idx="160">
                  <c:v>39871</c:v>
                </c:pt>
                <c:pt idx="161">
                  <c:v>39870</c:v>
                </c:pt>
                <c:pt idx="162">
                  <c:v>39869</c:v>
                </c:pt>
                <c:pt idx="163">
                  <c:v>39868</c:v>
                </c:pt>
                <c:pt idx="164">
                  <c:v>39867</c:v>
                </c:pt>
                <c:pt idx="165">
                  <c:v>39864</c:v>
                </c:pt>
                <c:pt idx="166">
                  <c:v>39863</c:v>
                </c:pt>
                <c:pt idx="167">
                  <c:v>39862</c:v>
                </c:pt>
                <c:pt idx="168">
                  <c:v>39861</c:v>
                </c:pt>
                <c:pt idx="169">
                  <c:v>39857</c:v>
                </c:pt>
                <c:pt idx="170">
                  <c:v>39856</c:v>
                </c:pt>
                <c:pt idx="171">
                  <c:v>39855</c:v>
                </c:pt>
                <c:pt idx="172">
                  <c:v>39854</c:v>
                </c:pt>
                <c:pt idx="173">
                  <c:v>39853</c:v>
                </c:pt>
                <c:pt idx="174">
                  <c:v>39850</c:v>
                </c:pt>
                <c:pt idx="175">
                  <c:v>39849</c:v>
                </c:pt>
                <c:pt idx="176">
                  <c:v>39848</c:v>
                </c:pt>
                <c:pt idx="177">
                  <c:v>39847</c:v>
                </c:pt>
                <c:pt idx="178">
                  <c:v>39846</c:v>
                </c:pt>
                <c:pt idx="179">
                  <c:v>39843</c:v>
                </c:pt>
                <c:pt idx="180">
                  <c:v>39842</c:v>
                </c:pt>
                <c:pt idx="181">
                  <c:v>39841</c:v>
                </c:pt>
                <c:pt idx="182">
                  <c:v>39840</c:v>
                </c:pt>
                <c:pt idx="183">
                  <c:v>39839</c:v>
                </c:pt>
                <c:pt idx="184">
                  <c:v>39836</c:v>
                </c:pt>
                <c:pt idx="185">
                  <c:v>39835</c:v>
                </c:pt>
                <c:pt idx="186">
                  <c:v>39834</c:v>
                </c:pt>
                <c:pt idx="187">
                  <c:v>39833</c:v>
                </c:pt>
                <c:pt idx="188">
                  <c:v>39829</c:v>
                </c:pt>
                <c:pt idx="189">
                  <c:v>39828</c:v>
                </c:pt>
                <c:pt idx="190">
                  <c:v>39827</c:v>
                </c:pt>
                <c:pt idx="191">
                  <c:v>39826</c:v>
                </c:pt>
                <c:pt idx="192">
                  <c:v>39825</c:v>
                </c:pt>
                <c:pt idx="193">
                  <c:v>39822</c:v>
                </c:pt>
                <c:pt idx="194">
                  <c:v>39821</c:v>
                </c:pt>
                <c:pt idx="195">
                  <c:v>39820</c:v>
                </c:pt>
                <c:pt idx="196">
                  <c:v>39819</c:v>
                </c:pt>
                <c:pt idx="197">
                  <c:v>39818</c:v>
                </c:pt>
                <c:pt idx="198">
                  <c:v>39815</c:v>
                </c:pt>
              </c:numCache>
            </c:numRef>
          </c:cat>
          <c:val>
            <c:numRef>
              <c:f>table!$G$2:$G$200</c:f>
              <c:numCache>
                <c:formatCode>General</c:formatCode>
                <c:ptCount val="199"/>
                <c:pt idx="0">
                  <c:v>20.67</c:v>
                </c:pt>
                <c:pt idx="1">
                  <c:v>20.830000000000005</c:v>
                </c:pt>
                <c:pt idx="2">
                  <c:v>20.49</c:v>
                </c:pt>
                <c:pt idx="3">
                  <c:v>20.399999999999999</c:v>
                </c:pt>
                <c:pt idx="4">
                  <c:v>20.170000000000005</c:v>
                </c:pt>
                <c:pt idx="5">
                  <c:v>19.88</c:v>
                </c:pt>
                <c:pt idx="6">
                  <c:v>19.75</c:v>
                </c:pt>
                <c:pt idx="7">
                  <c:v>19.630000000000013</c:v>
                </c:pt>
                <c:pt idx="8">
                  <c:v>19.100000000000001</c:v>
                </c:pt>
                <c:pt idx="9">
                  <c:v>18.97</c:v>
                </c:pt>
                <c:pt idx="10">
                  <c:v>18.899999999999999</c:v>
                </c:pt>
                <c:pt idx="11">
                  <c:v>19.57</c:v>
                </c:pt>
                <c:pt idx="12">
                  <c:v>19.479999999999986</c:v>
                </c:pt>
                <c:pt idx="13">
                  <c:v>19.739999999999988</c:v>
                </c:pt>
                <c:pt idx="14">
                  <c:v>19.37</c:v>
                </c:pt>
                <c:pt idx="15">
                  <c:v>19.54</c:v>
                </c:pt>
                <c:pt idx="16">
                  <c:v>19.88</c:v>
                </c:pt>
                <c:pt idx="17">
                  <c:v>19.53</c:v>
                </c:pt>
                <c:pt idx="18">
                  <c:v>19.54</c:v>
                </c:pt>
                <c:pt idx="19">
                  <c:v>19.559999999999999</c:v>
                </c:pt>
                <c:pt idx="20">
                  <c:v>19.41</c:v>
                </c:pt>
                <c:pt idx="21">
                  <c:v>19.649999999999999</c:v>
                </c:pt>
                <c:pt idx="22">
                  <c:v>19.55</c:v>
                </c:pt>
                <c:pt idx="23">
                  <c:v>19.36</c:v>
                </c:pt>
                <c:pt idx="24">
                  <c:v>19.510000000000005</c:v>
                </c:pt>
                <c:pt idx="25">
                  <c:v>19.760000000000002</c:v>
                </c:pt>
                <c:pt idx="26">
                  <c:v>19.93</c:v>
                </c:pt>
                <c:pt idx="27">
                  <c:v>19.8</c:v>
                </c:pt>
                <c:pt idx="28">
                  <c:v>19.64</c:v>
                </c:pt>
                <c:pt idx="29">
                  <c:v>19.420000000000002</c:v>
                </c:pt>
                <c:pt idx="30">
                  <c:v>19.47</c:v>
                </c:pt>
                <c:pt idx="31">
                  <c:v>19.72</c:v>
                </c:pt>
                <c:pt idx="32">
                  <c:v>20.32</c:v>
                </c:pt>
                <c:pt idx="33">
                  <c:v>20.25</c:v>
                </c:pt>
                <c:pt idx="34">
                  <c:v>19.47</c:v>
                </c:pt>
                <c:pt idx="35">
                  <c:v>19.43</c:v>
                </c:pt>
                <c:pt idx="36">
                  <c:v>19.100000000000001</c:v>
                </c:pt>
                <c:pt idx="37">
                  <c:v>18.760000000000002</c:v>
                </c:pt>
                <c:pt idx="38">
                  <c:v>18.89</c:v>
                </c:pt>
                <c:pt idx="39">
                  <c:v>18.71</c:v>
                </c:pt>
                <c:pt idx="40">
                  <c:v>18.8</c:v>
                </c:pt>
                <c:pt idx="41">
                  <c:v>18.77</c:v>
                </c:pt>
                <c:pt idx="42">
                  <c:v>18.45</c:v>
                </c:pt>
                <c:pt idx="43">
                  <c:v>18.77</c:v>
                </c:pt>
                <c:pt idx="44">
                  <c:v>19.05</c:v>
                </c:pt>
                <c:pt idx="45">
                  <c:v>18.809999999999999</c:v>
                </c:pt>
                <c:pt idx="46">
                  <c:v>18.64</c:v>
                </c:pt>
                <c:pt idx="47">
                  <c:v>18.760000000000002</c:v>
                </c:pt>
                <c:pt idx="48">
                  <c:v>18.5</c:v>
                </c:pt>
                <c:pt idx="49">
                  <c:v>18.7</c:v>
                </c:pt>
                <c:pt idx="50">
                  <c:v>18.86</c:v>
                </c:pt>
                <c:pt idx="51">
                  <c:v>19.18</c:v>
                </c:pt>
                <c:pt idx="52">
                  <c:v>19.23</c:v>
                </c:pt>
                <c:pt idx="53">
                  <c:v>19.110000000000014</c:v>
                </c:pt>
                <c:pt idx="54">
                  <c:v>19.190000000000001</c:v>
                </c:pt>
                <c:pt idx="55">
                  <c:v>19.260000000000002</c:v>
                </c:pt>
                <c:pt idx="56">
                  <c:v>19.23</c:v>
                </c:pt>
                <c:pt idx="57">
                  <c:v>19.329999999999988</c:v>
                </c:pt>
                <c:pt idx="58">
                  <c:v>19.22</c:v>
                </c:pt>
                <c:pt idx="59">
                  <c:v>19.34</c:v>
                </c:pt>
                <c:pt idx="60">
                  <c:v>19</c:v>
                </c:pt>
                <c:pt idx="61">
                  <c:v>18.760000000000002</c:v>
                </c:pt>
                <c:pt idx="62">
                  <c:v>18.760000000000002</c:v>
                </c:pt>
                <c:pt idx="63">
                  <c:v>18.649999999999999</c:v>
                </c:pt>
                <c:pt idx="64">
                  <c:v>18.37</c:v>
                </c:pt>
                <c:pt idx="65">
                  <c:v>17.920000000000002</c:v>
                </c:pt>
                <c:pt idx="66">
                  <c:v>16.71</c:v>
                </c:pt>
                <c:pt idx="67">
                  <c:v>16.37</c:v>
                </c:pt>
                <c:pt idx="68">
                  <c:v>15.92</c:v>
                </c:pt>
                <c:pt idx="69">
                  <c:v>15.9</c:v>
                </c:pt>
                <c:pt idx="70">
                  <c:v>15.82</c:v>
                </c:pt>
                <c:pt idx="71">
                  <c:v>16.130000000000013</c:v>
                </c:pt>
                <c:pt idx="72">
                  <c:v>16.420000000000002</c:v>
                </c:pt>
                <c:pt idx="73">
                  <c:v>16.600000000000001</c:v>
                </c:pt>
                <c:pt idx="74">
                  <c:v>16.920000000000002</c:v>
                </c:pt>
                <c:pt idx="75">
                  <c:v>16.43</c:v>
                </c:pt>
                <c:pt idx="76">
                  <c:v>16.260000000000002</c:v>
                </c:pt>
                <c:pt idx="77">
                  <c:v>16.170000000000005</c:v>
                </c:pt>
                <c:pt idx="78">
                  <c:v>16.190000000000001</c:v>
                </c:pt>
                <c:pt idx="79">
                  <c:v>15.98</c:v>
                </c:pt>
                <c:pt idx="80">
                  <c:v>15.7</c:v>
                </c:pt>
                <c:pt idx="81">
                  <c:v>15.57</c:v>
                </c:pt>
                <c:pt idx="82">
                  <c:v>15.89</c:v>
                </c:pt>
                <c:pt idx="83">
                  <c:v>15.75</c:v>
                </c:pt>
                <c:pt idx="84">
                  <c:v>16.02</c:v>
                </c:pt>
                <c:pt idx="85">
                  <c:v>15.75</c:v>
                </c:pt>
                <c:pt idx="86">
                  <c:v>15.860000000000007</c:v>
                </c:pt>
                <c:pt idx="87">
                  <c:v>16.190000000000001</c:v>
                </c:pt>
                <c:pt idx="88">
                  <c:v>16.23</c:v>
                </c:pt>
                <c:pt idx="89">
                  <c:v>16.34</c:v>
                </c:pt>
                <c:pt idx="90">
                  <c:v>16.3</c:v>
                </c:pt>
                <c:pt idx="91">
                  <c:v>15.8</c:v>
                </c:pt>
                <c:pt idx="92">
                  <c:v>15.8</c:v>
                </c:pt>
                <c:pt idx="93">
                  <c:v>16.010000000000005</c:v>
                </c:pt>
                <c:pt idx="94">
                  <c:v>15.82</c:v>
                </c:pt>
                <c:pt idx="95">
                  <c:v>16.07</c:v>
                </c:pt>
                <c:pt idx="96">
                  <c:v>16.38</c:v>
                </c:pt>
                <c:pt idx="97">
                  <c:v>15.61</c:v>
                </c:pt>
                <c:pt idx="98">
                  <c:v>15.61</c:v>
                </c:pt>
                <c:pt idx="99">
                  <c:v>15.350000000000007</c:v>
                </c:pt>
                <c:pt idx="100">
                  <c:v>15.370000000000006</c:v>
                </c:pt>
                <c:pt idx="101">
                  <c:v>14.94</c:v>
                </c:pt>
                <c:pt idx="102">
                  <c:v>15.07</c:v>
                </c:pt>
                <c:pt idx="103">
                  <c:v>15.47</c:v>
                </c:pt>
                <c:pt idx="104">
                  <c:v>15.54</c:v>
                </c:pt>
                <c:pt idx="105">
                  <c:v>15.41</c:v>
                </c:pt>
                <c:pt idx="106">
                  <c:v>15.08</c:v>
                </c:pt>
                <c:pt idx="107">
                  <c:v>15.43</c:v>
                </c:pt>
                <c:pt idx="108">
                  <c:v>15.02</c:v>
                </c:pt>
                <c:pt idx="109">
                  <c:v>15.1</c:v>
                </c:pt>
                <c:pt idx="110">
                  <c:v>15.26</c:v>
                </c:pt>
                <c:pt idx="111">
                  <c:v>15.18</c:v>
                </c:pt>
                <c:pt idx="112">
                  <c:v>15.66</c:v>
                </c:pt>
                <c:pt idx="113">
                  <c:v>16</c:v>
                </c:pt>
                <c:pt idx="114">
                  <c:v>16.04</c:v>
                </c:pt>
                <c:pt idx="115">
                  <c:v>16.399999999999999</c:v>
                </c:pt>
                <c:pt idx="116">
                  <c:v>15.56</c:v>
                </c:pt>
                <c:pt idx="117">
                  <c:v>15.53</c:v>
                </c:pt>
                <c:pt idx="118">
                  <c:v>15.11</c:v>
                </c:pt>
                <c:pt idx="119">
                  <c:v>14.82</c:v>
                </c:pt>
                <c:pt idx="120">
                  <c:v>15.04</c:v>
                </c:pt>
                <c:pt idx="121">
                  <c:v>15.38</c:v>
                </c:pt>
                <c:pt idx="122">
                  <c:v>15.29</c:v>
                </c:pt>
                <c:pt idx="123">
                  <c:v>15.43</c:v>
                </c:pt>
                <c:pt idx="124">
                  <c:v>15.12</c:v>
                </c:pt>
                <c:pt idx="125">
                  <c:v>14.77</c:v>
                </c:pt>
                <c:pt idx="126">
                  <c:v>15.360000000000007</c:v>
                </c:pt>
                <c:pt idx="127">
                  <c:v>15.64</c:v>
                </c:pt>
                <c:pt idx="128">
                  <c:v>15.38</c:v>
                </c:pt>
                <c:pt idx="129">
                  <c:v>15.76</c:v>
                </c:pt>
                <c:pt idx="130">
                  <c:v>15.73</c:v>
                </c:pt>
                <c:pt idx="131">
                  <c:v>15.73</c:v>
                </c:pt>
                <c:pt idx="132">
                  <c:v>15.03</c:v>
                </c:pt>
                <c:pt idx="133">
                  <c:v>15.21</c:v>
                </c:pt>
                <c:pt idx="134">
                  <c:v>15.61</c:v>
                </c:pt>
                <c:pt idx="135">
                  <c:v>15.7</c:v>
                </c:pt>
                <c:pt idx="136">
                  <c:v>15.46</c:v>
                </c:pt>
                <c:pt idx="137">
                  <c:v>14.8</c:v>
                </c:pt>
                <c:pt idx="138">
                  <c:v>14.8</c:v>
                </c:pt>
                <c:pt idx="139">
                  <c:v>14.49</c:v>
                </c:pt>
                <c:pt idx="140">
                  <c:v>15.18</c:v>
                </c:pt>
                <c:pt idx="141">
                  <c:v>15.57</c:v>
                </c:pt>
                <c:pt idx="142">
                  <c:v>14.71</c:v>
                </c:pt>
                <c:pt idx="143">
                  <c:v>14.77</c:v>
                </c:pt>
                <c:pt idx="144">
                  <c:v>15.28</c:v>
                </c:pt>
                <c:pt idx="145">
                  <c:v>14.42</c:v>
                </c:pt>
                <c:pt idx="146">
                  <c:v>14.91</c:v>
                </c:pt>
                <c:pt idx="147">
                  <c:v>15</c:v>
                </c:pt>
                <c:pt idx="148">
                  <c:v>14.67</c:v>
                </c:pt>
                <c:pt idx="149">
                  <c:v>14.03</c:v>
                </c:pt>
                <c:pt idx="150">
                  <c:v>14.47</c:v>
                </c:pt>
                <c:pt idx="151">
                  <c:v>14.29</c:v>
                </c:pt>
                <c:pt idx="152">
                  <c:v>13.74</c:v>
                </c:pt>
                <c:pt idx="153">
                  <c:v>13.7</c:v>
                </c:pt>
                <c:pt idx="154">
                  <c:v>12.350000000000007</c:v>
                </c:pt>
                <c:pt idx="155">
                  <c:v>12.22</c:v>
                </c:pt>
                <c:pt idx="156">
                  <c:v>12.12</c:v>
                </c:pt>
                <c:pt idx="157">
                  <c:v>12.56</c:v>
                </c:pt>
                <c:pt idx="158">
                  <c:v>12.09</c:v>
                </c:pt>
                <c:pt idx="159">
                  <c:v>12.12</c:v>
                </c:pt>
                <c:pt idx="160">
                  <c:v>12.54</c:v>
                </c:pt>
                <c:pt idx="161">
                  <c:v>12.51</c:v>
                </c:pt>
                <c:pt idx="162">
                  <c:v>12.83</c:v>
                </c:pt>
                <c:pt idx="163">
                  <c:v>12.53</c:v>
                </c:pt>
                <c:pt idx="164">
                  <c:v>11.89</c:v>
                </c:pt>
                <c:pt idx="165">
                  <c:v>12.58</c:v>
                </c:pt>
                <c:pt idx="166">
                  <c:v>12.48</c:v>
                </c:pt>
                <c:pt idx="167">
                  <c:v>13.15</c:v>
                </c:pt>
                <c:pt idx="168">
                  <c:v>13</c:v>
                </c:pt>
                <c:pt idx="169">
                  <c:v>13.66</c:v>
                </c:pt>
                <c:pt idx="170">
                  <c:v>13.78</c:v>
                </c:pt>
                <c:pt idx="171">
                  <c:v>13.860000000000007</c:v>
                </c:pt>
                <c:pt idx="172">
                  <c:v>13.860000000000007</c:v>
                </c:pt>
                <c:pt idx="173">
                  <c:v>14.68</c:v>
                </c:pt>
                <c:pt idx="174">
                  <c:v>14.5</c:v>
                </c:pt>
                <c:pt idx="175">
                  <c:v>14.03</c:v>
                </c:pt>
                <c:pt idx="176">
                  <c:v>13.66</c:v>
                </c:pt>
                <c:pt idx="177">
                  <c:v>13.38</c:v>
                </c:pt>
                <c:pt idx="178">
                  <c:v>13.28</c:v>
                </c:pt>
                <c:pt idx="179">
                  <c:v>12.57</c:v>
                </c:pt>
                <c:pt idx="180">
                  <c:v>13.03</c:v>
                </c:pt>
                <c:pt idx="181">
                  <c:v>13.65</c:v>
                </c:pt>
                <c:pt idx="182">
                  <c:v>13.46</c:v>
                </c:pt>
                <c:pt idx="183">
                  <c:v>13.04</c:v>
                </c:pt>
                <c:pt idx="184">
                  <c:v>12.78</c:v>
                </c:pt>
                <c:pt idx="185">
                  <c:v>12.49</c:v>
                </c:pt>
                <c:pt idx="186">
                  <c:v>12.92</c:v>
                </c:pt>
                <c:pt idx="187">
                  <c:v>12.53</c:v>
                </c:pt>
                <c:pt idx="188">
                  <c:v>13.39</c:v>
                </c:pt>
                <c:pt idx="189">
                  <c:v>12.950000000000006</c:v>
                </c:pt>
                <c:pt idx="190">
                  <c:v>12.74</c:v>
                </c:pt>
                <c:pt idx="191">
                  <c:v>13.32</c:v>
                </c:pt>
                <c:pt idx="192">
                  <c:v>13.44</c:v>
                </c:pt>
                <c:pt idx="193">
                  <c:v>13.79</c:v>
                </c:pt>
                <c:pt idx="194">
                  <c:v>14.18</c:v>
                </c:pt>
                <c:pt idx="195">
                  <c:v>14.07</c:v>
                </c:pt>
                <c:pt idx="196">
                  <c:v>14.98</c:v>
                </c:pt>
                <c:pt idx="197">
                  <c:v>14.53</c:v>
                </c:pt>
                <c:pt idx="198">
                  <c:v>14.81</c:v>
                </c:pt>
              </c:numCache>
            </c:numRef>
          </c:val>
        </c:ser>
        <c:marker val="1"/>
        <c:axId val="67214720"/>
        <c:axId val="67232896"/>
      </c:lineChart>
      <c:dateAx>
        <c:axId val="67214720"/>
        <c:scaling>
          <c:orientation val="minMax"/>
        </c:scaling>
        <c:axPos val="b"/>
        <c:numFmt formatCode="m/d/yyyy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67232896"/>
        <c:crosses val="autoZero"/>
        <c:auto val="1"/>
        <c:lblOffset val="100"/>
      </c:dateAx>
      <c:valAx>
        <c:axId val="67232896"/>
        <c:scaling>
          <c:orientation val="minMax"/>
          <c:max val="22"/>
          <c:min val="11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FF0000"/>
                </a:solidFill>
              </a:defRPr>
            </a:pPr>
            <a:endParaRPr lang="en-US"/>
          </a:p>
        </c:txPr>
        <c:crossAx val="67214720"/>
        <c:crosses val="autoZero"/>
        <c:crossBetween val="between"/>
      </c:valAx>
    </c:plotArea>
    <c:plotVisOnly val="1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Intel </a:t>
            </a:r>
            <a:r>
              <a:rPr lang="en-US" dirty="0"/>
              <a:t>Stock </a:t>
            </a:r>
            <a:r>
              <a:rPr lang="en-US" dirty="0" smtClean="0"/>
              <a:t>Prices</a:t>
            </a:r>
            <a:endParaRPr lang="en-US" dirty="0"/>
          </a:p>
        </c:rich>
      </c:tx>
      <c:layout/>
    </c:title>
    <c:plotArea>
      <c:layout/>
      <c:lineChart>
        <c:grouping val="standard"/>
        <c:ser>
          <c:idx val="5"/>
          <c:order val="0"/>
          <c:tx>
            <c:strRef>
              <c:f>table!$G$1</c:f>
              <c:strCache>
                <c:ptCount val="1"/>
                <c:pt idx="0">
                  <c:v>Adj Close</c:v>
                </c:pt>
              </c:strCache>
            </c:strRef>
          </c:tx>
          <c:marker>
            <c:symbol val="none"/>
          </c:marker>
          <c:cat>
            <c:numRef>
              <c:f>table!$A$2:$A$200</c:f>
              <c:numCache>
                <c:formatCode>m/d/yyyy</c:formatCode>
                <c:ptCount val="199"/>
                <c:pt idx="0">
                  <c:v>40101</c:v>
                </c:pt>
                <c:pt idx="1">
                  <c:v>40100</c:v>
                </c:pt>
                <c:pt idx="2">
                  <c:v>40099</c:v>
                </c:pt>
                <c:pt idx="3">
                  <c:v>40098</c:v>
                </c:pt>
                <c:pt idx="4">
                  <c:v>40095</c:v>
                </c:pt>
                <c:pt idx="5">
                  <c:v>40094</c:v>
                </c:pt>
                <c:pt idx="6">
                  <c:v>40093</c:v>
                </c:pt>
                <c:pt idx="7">
                  <c:v>40092</c:v>
                </c:pt>
                <c:pt idx="8">
                  <c:v>40091</c:v>
                </c:pt>
                <c:pt idx="9">
                  <c:v>40088</c:v>
                </c:pt>
                <c:pt idx="10">
                  <c:v>40087</c:v>
                </c:pt>
                <c:pt idx="11">
                  <c:v>40086</c:v>
                </c:pt>
                <c:pt idx="12">
                  <c:v>40085</c:v>
                </c:pt>
                <c:pt idx="13">
                  <c:v>40084</c:v>
                </c:pt>
                <c:pt idx="14">
                  <c:v>40081</c:v>
                </c:pt>
                <c:pt idx="15">
                  <c:v>40080</c:v>
                </c:pt>
                <c:pt idx="16">
                  <c:v>40079</c:v>
                </c:pt>
                <c:pt idx="17">
                  <c:v>40078</c:v>
                </c:pt>
                <c:pt idx="18">
                  <c:v>40077</c:v>
                </c:pt>
                <c:pt idx="19">
                  <c:v>40074</c:v>
                </c:pt>
                <c:pt idx="20">
                  <c:v>40073</c:v>
                </c:pt>
                <c:pt idx="21">
                  <c:v>40072</c:v>
                </c:pt>
                <c:pt idx="22">
                  <c:v>40071</c:v>
                </c:pt>
                <c:pt idx="23">
                  <c:v>40070</c:v>
                </c:pt>
                <c:pt idx="24">
                  <c:v>40067</c:v>
                </c:pt>
                <c:pt idx="25">
                  <c:v>40066</c:v>
                </c:pt>
                <c:pt idx="26">
                  <c:v>40065</c:v>
                </c:pt>
                <c:pt idx="27">
                  <c:v>40064</c:v>
                </c:pt>
                <c:pt idx="28">
                  <c:v>40060</c:v>
                </c:pt>
                <c:pt idx="29">
                  <c:v>40059</c:v>
                </c:pt>
                <c:pt idx="30">
                  <c:v>40058</c:v>
                </c:pt>
                <c:pt idx="31">
                  <c:v>40057</c:v>
                </c:pt>
                <c:pt idx="32">
                  <c:v>40056</c:v>
                </c:pt>
                <c:pt idx="33">
                  <c:v>40053</c:v>
                </c:pt>
                <c:pt idx="34">
                  <c:v>40052</c:v>
                </c:pt>
                <c:pt idx="35">
                  <c:v>40051</c:v>
                </c:pt>
                <c:pt idx="36">
                  <c:v>40050</c:v>
                </c:pt>
                <c:pt idx="37">
                  <c:v>40049</c:v>
                </c:pt>
                <c:pt idx="38">
                  <c:v>40046</c:v>
                </c:pt>
                <c:pt idx="39">
                  <c:v>40045</c:v>
                </c:pt>
                <c:pt idx="40">
                  <c:v>40044</c:v>
                </c:pt>
                <c:pt idx="41">
                  <c:v>40043</c:v>
                </c:pt>
                <c:pt idx="42">
                  <c:v>40042</c:v>
                </c:pt>
                <c:pt idx="43">
                  <c:v>40039</c:v>
                </c:pt>
                <c:pt idx="44">
                  <c:v>40038</c:v>
                </c:pt>
                <c:pt idx="45">
                  <c:v>40037</c:v>
                </c:pt>
                <c:pt idx="46">
                  <c:v>40036</c:v>
                </c:pt>
                <c:pt idx="47">
                  <c:v>40035</c:v>
                </c:pt>
                <c:pt idx="48">
                  <c:v>40032</c:v>
                </c:pt>
                <c:pt idx="49">
                  <c:v>40031</c:v>
                </c:pt>
                <c:pt idx="50">
                  <c:v>40030</c:v>
                </c:pt>
                <c:pt idx="51">
                  <c:v>40029</c:v>
                </c:pt>
                <c:pt idx="52">
                  <c:v>40028</c:v>
                </c:pt>
                <c:pt idx="53">
                  <c:v>40025</c:v>
                </c:pt>
                <c:pt idx="54">
                  <c:v>40024</c:v>
                </c:pt>
                <c:pt idx="55">
                  <c:v>40023</c:v>
                </c:pt>
                <c:pt idx="56">
                  <c:v>40022</c:v>
                </c:pt>
                <c:pt idx="57">
                  <c:v>40021</c:v>
                </c:pt>
                <c:pt idx="58">
                  <c:v>40018</c:v>
                </c:pt>
                <c:pt idx="59">
                  <c:v>40017</c:v>
                </c:pt>
                <c:pt idx="60">
                  <c:v>40016</c:v>
                </c:pt>
                <c:pt idx="61">
                  <c:v>40015</c:v>
                </c:pt>
                <c:pt idx="62">
                  <c:v>40014</c:v>
                </c:pt>
                <c:pt idx="63">
                  <c:v>40011</c:v>
                </c:pt>
                <c:pt idx="64">
                  <c:v>40010</c:v>
                </c:pt>
                <c:pt idx="65">
                  <c:v>40009</c:v>
                </c:pt>
                <c:pt idx="66">
                  <c:v>40008</c:v>
                </c:pt>
                <c:pt idx="67">
                  <c:v>40007</c:v>
                </c:pt>
                <c:pt idx="68">
                  <c:v>40004</c:v>
                </c:pt>
                <c:pt idx="69">
                  <c:v>40003</c:v>
                </c:pt>
                <c:pt idx="70">
                  <c:v>40002</c:v>
                </c:pt>
                <c:pt idx="71">
                  <c:v>40001</c:v>
                </c:pt>
                <c:pt idx="72">
                  <c:v>40000</c:v>
                </c:pt>
                <c:pt idx="73">
                  <c:v>39996</c:v>
                </c:pt>
                <c:pt idx="74">
                  <c:v>39995</c:v>
                </c:pt>
                <c:pt idx="75">
                  <c:v>39994</c:v>
                </c:pt>
                <c:pt idx="76">
                  <c:v>39993</c:v>
                </c:pt>
                <c:pt idx="77">
                  <c:v>39990</c:v>
                </c:pt>
                <c:pt idx="78">
                  <c:v>39989</c:v>
                </c:pt>
                <c:pt idx="79">
                  <c:v>39988</c:v>
                </c:pt>
                <c:pt idx="80">
                  <c:v>39987</c:v>
                </c:pt>
                <c:pt idx="81">
                  <c:v>39986</c:v>
                </c:pt>
                <c:pt idx="82">
                  <c:v>39983</c:v>
                </c:pt>
                <c:pt idx="83">
                  <c:v>39982</c:v>
                </c:pt>
                <c:pt idx="84">
                  <c:v>39981</c:v>
                </c:pt>
                <c:pt idx="85">
                  <c:v>39980</c:v>
                </c:pt>
                <c:pt idx="86">
                  <c:v>39979</c:v>
                </c:pt>
                <c:pt idx="87">
                  <c:v>39976</c:v>
                </c:pt>
                <c:pt idx="88">
                  <c:v>39975</c:v>
                </c:pt>
                <c:pt idx="89">
                  <c:v>39974</c:v>
                </c:pt>
                <c:pt idx="90">
                  <c:v>39973</c:v>
                </c:pt>
                <c:pt idx="91">
                  <c:v>39972</c:v>
                </c:pt>
                <c:pt idx="92">
                  <c:v>39969</c:v>
                </c:pt>
                <c:pt idx="93">
                  <c:v>39968</c:v>
                </c:pt>
                <c:pt idx="94">
                  <c:v>39967</c:v>
                </c:pt>
                <c:pt idx="95">
                  <c:v>39966</c:v>
                </c:pt>
                <c:pt idx="96">
                  <c:v>39965</c:v>
                </c:pt>
                <c:pt idx="97">
                  <c:v>39962</c:v>
                </c:pt>
                <c:pt idx="98">
                  <c:v>39961</c:v>
                </c:pt>
                <c:pt idx="99">
                  <c:v>39960</c:v>
                </c:pt>
                <c:pt idx="100">
                  <c:v>39959</c:v>
                </c:pt>
                <c:pt idx="101">
                  <c:v>39955</c:v>
                </c:pt>
                <c:pt idx="102">
                  <c:v>39954</c:v>
                </c:pt>
                <c:pt idx="103">
                  <c:v>39953</c:v>
                </c:pt>
                <c:pt idx="104">
                  <c:v>39952</c:v>
                </c:pt>
                <c:pt idx="105">
                  <c:v>39951</c:v>
                </c:pt>
                <c:pt idx="106">
                  <c:v>39948</c:v>
                </c:pt>
                <c:pt idx="107">
                  <c:v>39947</c:v>
                </c:pt>
                <c:pt idx="108">
                  <c:v>39946</c:v>
                </c:pt>
                <c:pt idx="109">
                  <c:v>39945</c:v>
                </c:pt>
                <c:pt idx="110">
                  <c:v>39944</c:v>
                </c:pt>
                <c:pt idx="111">
                  <c:v>39941</c:v>
                </c:pt>
                <c:pt idx="112">
                  <c:v>39940</c:v>
                </c:pt>
                <c:pt idx="113">
                  <c:v>39939</c:v>
                </c:pt>
                <c:pt idx="114">
                  <c:v>39938</c:v>
                </c:pt>
                <c:pt idx="115">
                  <c:v>39937</c:v>
                </c:pt>
                <c:pt idx="116">
                  <c:v>39934</c:v>
                </c:pt>
                <c:pt idx="117">
                  <c:v>39933</c:v>
                </c:pt>
                <c:pt idx="118">
                  <c:v>39932</c:v>
                </c:pt>
                <c:pt idx="119">
                  <c:v>39931</c:v>
                </c:pt>
                <c:pt idx="120">
                  <c:v>39930</c:v>
                </c:pt>
                <c:pt idx="121">
                  <c:v>39927</c:v>
                </c:pt>
                <c:pt idx="122">
                  <c:v>39926</c:v>
                </c:pt>
                <c:pt idx="123">
                  <c:v>39925</c:v>
                </c:pt>
                <c:pt idx="124">
                  <c:v>39924</c:v>
                </c:pt>
                <c:pt idx="125">
                  <c:v>39923</c:v>
                </c:pt>
                <c:pt idx="126">
                  <c:v>39920</c:v>
                </c:pt>
                <c:pt idx="127">
                  <c:v>39919</c:v>
                </c:pt>
                <c:pt idx="128">
                  <c:v>39918</c:v>
                </c:pt>
                <c:pt idx="129">
                  <c:v>39917</c:v>
                </c:pt>
                <c:pt idx="130">
                  <c:v>39916</c:v>
                </c:pt>
                <c:pt idx="131">
                  <c:v>39912</c:v>
                </c:pt>
                <c:pt idx="132">
                  <c:v>39911</c:v>
                </c:pt>
                <c:pt idx="133">
                  <c:v>39910</c:v>
                </c:pt>
                <c:pt idx="134">
                  <c:v>39909</c:v>
                </c:pt>
                <c:pt idx="135">
                  <c:v>39906</c:v>
                </c:pt>
                <c:pt idx="136">
                  <c:v>39905</c:v>
                </c:pt>
                <c:pt idx="137">
                  <c:v>39904</c:v>
                </c:pt>
                <c:pt idx="138">
                  <c:v>39903</c:v>
                </c:pt>
                <c:pt idx="139">
                  <c:v>39902</c:v>
                </c:pt>
                <c:pt idx="140">
                  <c:v>39899</c:v>
                </c:pt>
                <c:pt idx="141">
                  <c:v>39898</c:v>
                </c:pt>
                <c:pt idx="142">
                  <c:v>39897</c:v>
                </c:pt>
                <c:pt idx="143">
                  <c:v>39896</c:v>
                </c:pt>
                <c:pt idx="144">
                  <c:v>39895</c:v>
                </c:pt>
                <c:pt idx="145">
                  <c:v>39892</c:v>
                </c:pt>
                <c:pt idx="146">
                  <c:v>39891</c:v>
                </c:pt>
                <c:pt idx="147">
                  <c:v>39890</c:v>
                </c:pt>
                <c:pt idx="148">
                  <c:v>39889</c:v>
                </c:pt>
                <c:pt idx="149">
                  <c:v>39888</c:v>
                </c:pt>
                <c:pt idx="150">
                  <c:v>39885</c:v>
                </c:pt>
                <c:pt idx="151">
                  <c:v>39884</c:v>
                </c:pt>
                <c:pt idx="152">
                  <c:v>39883</c:v>
                </c:pt>
                <c:pt idx="153">
                  <c:v>39882</c:v>
                </c:pt>
                <c:pt idx="154">
                  <c:v>39881</c:v>
                </c:pt>
                <c:pt idx="155">
                  <c:v>39878</c:v>
                </c:pt>
                <c:pt idx="156">
                  <c:v>39877</c:v>
                </c:pt>
                <c:pt idx="157">
                  <c:v>39876</c:v>
                </c:pt>
                <c:pt idx="158">
                  <c:v>39875</c:v>
                </c:pt>
                <c:pt idx="159">
                  <c:v>39874</c:v>
                </c:pt>
                <c:pt idx="160">
                  <c:v>39871</c:v>
                </c:pt>
                <c:pt idx="161">
                  <c:v>39870</c:v>
                </c:pt>
                <c:pt idx="162">
                  <c:v>39869</c:v>
                </c:pt>
                <c:pt idx="163">
                  <c:v>39868</c:v>
                </c:pt>
                <c:pt idx="164">
                  <c:v>39867</c:v>
                </c:pt>
                <c:pt idx="165">
                  <c:v>39864</c:v>
                </c:pt>
                <c:pt idx="166">
                  <c:v>39863</c:v>
                </c:pt>
                <c:pt idx="167">
                  <c:v>39862</c:v>
                </c:pt>
                <c:pt idx="168">
                  <c:v>39861</c:v>
                </c:pt>
                <c:pt idx="169">
                  <c:v>39857</c:v>
                </c:pt>
                <c:pt idx="170">
                  <c:v>39856</c:v>
                </c:pt>
                <c:pt idx="171">
                  <c:v>39855</c:v>
                </c:pt>
                <c:pt idx="172">
                  <c:v>39854</c:v>
                </c:pt>
                <c:pt idx="173">
                  <c:v>39853</c:v>
                </c:pt>
                <c:pt idx="174">
                  <c:v>39850</c:v>
                </c:pt>
                <c:pt idx="175">
                  <c:v>39849</c:v>
                </c:pt>
                <c:pt idx="176">
                  <c:v>39848</c:v>
                </c:pt>
                <c:pt idx="177">
                  <c:v>39847</c:v>
                </c:pt>
                <c:pt idx="178">
                  <c:v>39846</c:v>
                </c:pt>
                <c:pt idx="179">
                  <c:v>39843</c:v>
                </c:pt>
                <c:pt idx="180">
                  <c:v>39842</c:v>
                </c:pt>
                <c:pt idx="181">
                  <c:v>39841</c:v>
                </c:pt>
                <c:pt idx="182">
                  <c:v>39840</c:v>
                </c:pt>
                <c:pt idx="183">
                  <c:v>39839</c:v>
                </c:pt>
                <c:pt idx="184">
                  <c:v>39836</c:v>
                </c:pt>
                <c:pt idx="185">
                  <c:v>39835</c:v>
                </c:pt>
                <c:pt idx="186">
                  <c:v>39834</c:v>
                </c:pt>
                <c:pt idx="187">
                  <c:v>39833</c:v>
                </c:pt>
                <c:pt idx="188">
                  <c:v>39829</c:v>
                </c:pt>
                <c:pt idx="189">
                  <c:v>39828</c:v>
                </c:pt>
                <c:pt idx="190">
                  <c:v>39827</c:v>
                </c:pt>
                <c:pt idx="191">
                  <c:v>39826</c:v>
                </c:pt>
                <c:pt idx="192">
                  <c:v>39825</c:v>
                </c:pt>
                <c:pt idx="193">
                  <c:v>39822</c:v>
                </c:pt>
                <c:pt idx="194">
                  <c:v>39821</c:v>
                </c:pt>
                <c:pt idx="195">
                  <c:v>39820</c:v>
                </c:pt>
                <c:pt idx="196">
                  <c:v>39819</c:v>
                </c:pt>
                <c:pt idx="197">
                  <c:v>39818</c:v>
                </c:pt>
                <c:pt idx="198">
                  <c:v>39815</c:v>
                </c:pt>
              </c:numCache>
            </c:numRef>
          </c:cat>
          <c:val>
            <c:numRef>
              <c:f>table!$G$2:$G$200</c:f>
              <c:numCache>
                <c:formatCode>General</c:formatCode>
                <c:ptCount val="199"/>
                <c:pt idx="0">
                  <c:v>20.67</c:v>
                </c:pt>
                <c:pt idx="1">
                  <c:v>20.830000000000005</c:v>
                </c:pt>
                <c:pt idx="2">
                  <c:v>20.49</c:v>
                </c:pt>
                <c:pt idx="3">
                  <c:v>20.399999999999999</c:v>
                </c:pt>
                <c:pt idx="4">
                  <c:v>20.170000000000005</c:v>
                </c:pt>
                <c:pt idx="5">
                  <c:v>19.88</c:v>
                </c:pt>
                <c:pt idx="6">
                  <c:v>19.75</c:v>
                </c:pt>
                <c:pt idx="7">
                  <c:v>19.630000000000013</c:v>
                </c:pt>
                <c:pt idx="8">
                  <c:v>19.100000000000001</c:v>
                </c:pt>
                <c:pt idx="9">
                  <c:v>18.97</c:v>
                </c:pt>
                <c:pt idx="10">
                  <c:v>18.899999999999999</c:v>
                </c:pt>
                <c:pt idx="11">
                  <c:v>19.57</c:v>
                </c:pt>
                <c:pt idx="12">
                  <c:v>19.479999999999986</c:v>
                </c:pt>
                <c:pt idx="13">
                  <c:v>19.739999999999988</c:v>
                </c:pt>
                <c:pt idx="14">
                  <c:v>19.37</c:v>
                </c:pt>
                <c:pt idx="15">
                  <c:v>19.54</c:v>
                </c:pt>
                <c:pt idx="16">
                  <c:v>19.88</c:v>
                </c:pt>
                <c:pt idx="17">
                  <c:v>19.53</c:v>
                </c:pt>
                <c:pt idx="18">
                  <c:v>19.54</c:v>
                </c:pt>
                <c:pt idx="19">
                  <c:v>19.559999999999999</c:v>
                </c:pt>
                <c:pt idx="20">
                  <c:v>19.41</c:v>
                </c:pt>
                <c:pt idx="21">
                  <c:v>19.649999999999999</c:v>
                </c:pt>
                <c:pt idx="22">
                  <c:v>19.55</c:v>
                </c:pt>
                <c:pt idx="23">
                  <c:v>19.36</c:v>
                </c:pt>
                <c:pt idx="24">
                  <c:v>19.510000000000005</c:v>
                </c:pt>
                <c:pt idx="25">
                  <c:v>19.760000000000002</c:v>
                </c:pt>
                <c:pt idx="26">
                  <c:v>19.93</c:v>
                </c:pt>
                <c:pt idx="27">
                  <c:v>19.8</c:v>
                </c:pt>
                <c:pt idx="28">
                  <c:v>19.64</c:v>
                </c:pt>
                <c:pt idx="29">
                  <c:v>19.420000000000002</c:v>
                </c:pt>
                <c:pt idx="30">
                  <c:v>19.47</c:v>
                </c:pt>
                <c:pt idx="31">
                  <c:v>19.72</c:v>
                </c:pt>
                <c:pt idx="32">
                  <c:v>20.32</c:v>
                </c:pt>
                <c:pt idx="33">
                  <c:v>20.25</c:v>
                </c:pt>
                <c:pt idx="34">
                  <c:v>19.47</c:v>
                </c:pt>
                <c:pt idx="35">
                  <c:v>19.43</c:v>
                </c:pt>
                <c:pt idx="36">
                  <c:v>19.100000000000001</c:v>
                </c:pt>
                <c:pt idx="37">
                  <c:v>18.760000000000002</c:v>
                </c:pt>
                <c:pt idx="38">
                  <c:v>18.89</c:v>
                </c:pt>
                <c:pt idx="39">
                  <c:v>18.71</c:v>
                </c:pt>
                <c:pt idx="40">
                  <c:v>18.8</c:v>
                </c:pt>
                <c:pt idx="41">
                  <c:v>18.77</c:v>
                </c:pt>
                <c:pt idx="42">
                  <c:v>18.45</c:v>
                </c:pt>
                <c:pt idx="43">
                  <c:v>18.77</c:v>
                </c:pt>
                <c:pt idx="44">
                  <c:v>19.05</c:v>
                </c:pt>
                <c:pt idx="45">
                  <c:v>18.809999999999999</c:v>
                </c:pt>
                <c:pt idx="46">
                  <c:v>18.64</c:v>
                </c:pt>
                <c:pt idx="47">
                  <c:v>18.760000000000002</c:v>
                </c:pt>
                <c:pt idx="48">
                  <c:v>18.5</c:v>
                </c:pt>
                <c:pt idx="49">
                  <c:v>18.7</c:v>
                </c:pt>
                <c:pt idx="50">
                  <c:v>18.86</c:v>
                </c:pt>
                <c:pt idx="51">
                  <c:v>19.18</c:v>
                </c:pt>
                <c:pt idx="52">
                  <c:v>19.23</c:v>
                </c:pt>
                <c:pt idx="53">
                  <c:v>19.110000000000014</c:v>
                </c:pt>
                <c:pt idx="54">
                  <c:v>19.190000000000001</c:v>
                </c:pt>
                <c:pt idx="55">
                  <c:v>19.260000000000002</c:v>
                </c:pt>
                <c:pt idx="56">
                  <c:v>19.23</c:v>
                </c:pt>
                <c:pt idx="57">
                  <c:v>19.329999999999988</c:v>
                </c:pt>
                <c:pt idx="58">
                  <c:v>19.22</c:v>
                </c:pt>
                <c:pt idx="59">
                  <c:v>19.34</c:v>
                </c:pt>
                <c:pt idx="60">
                  <c:v>19</c:v>
                </c:pt>
                <c:pt idx="61">
                  <c:v>18.760000000000002</c:v>
                </c:pt>
                <c:pt idx="62">
                  <c:v>18.760000000000002</c:v>
                </c:pt>
                <c:pt idx="63">
                  <c:v>18.649999999999999</c:v>
                </c:pt>
                <c:pt idx="64">
                  <c:v>18.37</c:v>
                </c:pt>
                <c:pt idx="65">
                  <c:v>17.920000000000002</c:v>
                </c:pt>
                <c:pt idx="66">
                  <c:v>16.71</c:v>
                </c:pt>
                <c:pt idx="67">
                  <c:v>16.37</c:v>
                </c:pt>
                <c:pt idx="68">
                  <c:v>15.92</c:v>
                </c:pt>
                <c:pt idx="69">
                  <c:v>15.9</c:v>
                </c:pt>
                <c:pt idx="70">
                  <c:v>15.82</c:v>
                </c:pt>
                <c:pt idx="71">
                  <c:v>16.130000000000013</c:v>
                </c:pt>
                <c:pt idx="72">
                  <c:v>16.420000000000002</c:v>
                </c:pt>
                <c:pt idx="73">
                  <c:v>16.600000000000001</c:v>
                </c:pt>
                <c:pt idx="74">
                  <c:v>16.920000000000002</c:v>
                </c:pt>
                <c:pt idx="75">
                  <c:v>16.43</c:v>
                </c:pt>
                <c:pt idx="76">
                  <c:v>16.260000000000002</c:v>
                </c:pt>
                <c:pt idx="77">
                  <c:v>16.170000000000005</c:v>
                </c:pt>
                <c:pt idx="78">
                  <c:v>16.190000000000001</c:v>
                </c:pt>
                <c:pt idx="79">
                  <c:v>15.98</c:v>
                </c:pt>
                <c:pt idx="80">
                  <c:v>15.7</c:v>
                </c:pt>
                <c:pt idx="81">
                  <c:v>15.57</c:v>
                </c:pt>
                <c:pt idx="82">
                  <c:v>15.89</c:v>
                </c:pt>
                <c:pt idx="83">
                  <c:v>15.75</c:v>
                </c:pt>
                <c:pt idx="84">
                  <c:v>16.02</c:v>
                </c:pt>
                <c:pt idx="85">
                  <c:v>15.75</c:v>
                </c:pt>
                <c:pt idx="86">
                  <c:v>15.860000000000007</c:v>
                </c:pt>
                <c:pt idx="87">
                  <c:v>16.190000000000001</c:v>
                </c:pt>
                <c:pt idx="88">
                  <c:v>16.23</c:v>
                </c:pt>
                <c:pt idx="89">
                  <c:v>16.34</c:v>
                </c:pt>
                <c:pt idx="90">
                  <c:v>16.3</c:v>
                </c:pt>
                <c:pt idx="91">
                  <c:v>15.8</c:v>
                </c:pt>
                <c:pt idx="92">
                  <c:v>15.8</c:v>
                </c:pt>
                <c:pt idx="93">
                  <c:v>16.010000000000005</c:v>
                </c:pt>
                <c:pt idx="94">
                  <c:v>15.82</c:v>
                </c:pt>
                <c:pt idx="95">
                  <c:v>16.07</c:v>
                </c:pt>
                <c:pt idx="96">
                  <c:v>16.38</c:v>
                </c:pt>
                <c:pt idx="97">
                  <c:v>15.61</c:v>
                </c:pt>
                <c:pt idx="98">
                  <c:v>15.61</c:v>
                </c:pt>
                <c:pt idx="99">
                  <c:v>15.350000000000007</c:v>
                </c:pt>
                <c:pt idx="100">
                  <c:v>15.370000000000006</c:v>
                </c:pt>
                <c:pt idx="101">
                  <c:v>14.94</c:v>
                </c:pt>
                <c:pt idx="102">
                  <c:v>15.07</c:v>
                </c:pt>
                <c:pt idx="103">
                  <c:v>15.47</c:v>
                </c:pt>
                <c:pt idx="104">
                  <c:v>15.54</c:v>
                </c:pt>
                <c:pt idx="105">
                  <c:v>15.41</c:v>
                </c:pt>
                <c:pt idx="106">
                  <c:v>15.08</c:v>
                </c:pt>
                <c:pt idx="107">
                  <c:v>15.43</c:v>
                </c:pt>
                <c:pt idx="108">
                  <c:v>15.02</c:v>
                </c:pt>
                <c:pt idx="109">
                  <c:v>15.1</c:v>
                </c:pt>
                <c:pt idx="110">
                  <c:v>15.26</c:v>
                </c:pt>
                <c:pt idx="111">
                  <c:v>15.18</c:v>
                </c:pt>
                <c:pt idx="112">
                  <c:v>15.66</c:v>
                </c:pt>
                <c:pt idx="113">
                  <c:v>16</c:v>
                </c:pt>
                <c:pt idx="114">
                  <c:v>16.04</c:v>
                </c:pt>
                <c:pt idx="115">
                  <c:v>16.399999999999999</c:v>
                </c:pt>
                <c:pt idx="116">
                  <c:v>15.56</c:v>
                </c:pt>
                <c:pt idx="117">
                  <c:v>15.53</c:v>
                </c:pt>
                <c:pt idx="118">
                  <c:v>15.11</c:v>
                </c:pt>
                <c:pt idx="119">
                  <c:v>14.82</c:v>
                </c:pt>
                <c:pt idx="120">
                  <c:v>15.04</c:v>
                </c:pt>
                <c:pt idx="121">
                  <c:v>15.38</c:v>
                </c:pt>
                <c:pt idx="122">
                  <c:v>15.29</c:v>
                </c:pt>
                <c:pt idx="123">
                  <c:v>15.43</c:v>
                </c:pt>
                <c:pt idx="124">
                  <c:v>15.12</c:v>
                </c:pt>
                <c:pt idx="125">
                  <c:v>14.77</c:v>
                </c:pt>
                <c:pt idx="126">
                  <c:v>15.360000000000007</c:v>
                </c:pt>
                <c:pt idx="127">
                  <c:v>15.64</c:v>
                </c:pt>
                <c:pt idx="128">
                  <c:v>15.38</c:v>
                </c:pt>
                <c:pt idx="129">
                  <c:v>15.76</c:v>
                </c:pt>
                <c:pt idx="130">
                  <c:v>15.73</c:v>
                </c:pt>
                <c:pt idx="131">
                  <c:v>15.73</c:v>
                </c:pt>
                <c:pt idx="132">
                  <c:v>15.03</c:v>
                </c:pt>
                <c:pt idx="133">
                  <c:v>15.21</c:v>
                </c:pt>
                <c:pt idx="134">
                  <c:v>15.61</c:v>
                </c:pt>
                <c:pt idx="135">
                  <c:v>15.7</c:v>
                </c:pt>
                <c:pt idx="136">
                  <c:v>15.46</c:v>
                </c:pt>
                <c:pt idx="137">
                  <c:v>14.8</c:v>
                </c:pt>
                <c:pt idx="138">
                  <c:v>14.8</c:v>
                </c:pt>
                <c:pt idx="139">
                  <c:v>14.49</c:v>
                </c:pt>
                <c:pt idx="140">
                  <c:v>15.18</c:v>
                </c:pt>
                <c:pt idx="141">
                  <c:v>15.57</c:v>
                </c:pt>
                <c:pt idx="142">
                  <c:v>14.71</c:v>
                </c:pt>
                <c:pt idx="143">
                  <c:v>14.77</c:v>
                </c:pt>
                <c:pt idx="144">
                  <c:v>15.28</c:v>
                </c:pt>
                <c:pt idx="145">
                  <c:v>14.42</c:v>
                </c:pt>
                <c:pt idx="146">
                  <c:v>14.91</c:v>
                </c:pt>
                <c:pt idx="147">
                  <c:v>15</c:v>
                </c:pt>
                <c:pt idx="148">
                  <c:v>14.67</c:v>
                </c:pt>
                <c:pt idx="149">
                  <c:v>14.03</c:v>
                </c:pt>
                <c:pt idx="150">
                  <c:v>14.47</c:v>
                </c:pt>
                <c:pt idx="151">
                  <c:v>14.29</c:v>
                </c:pt>
                <c:pt idx="152">
                  <c:v>13.74</c:v>
                </c:pt>
                <c:pt idx="153">
                  <c:v>13.7</c:v>
                </c:pt>
                <c:pt idx="154">
                  <c:v>12.350000000000007</c:v>
                </c:pt>
                <c:pt idx="155">
                  <c:v>12.22</c:v>
                </c:pt>
                <c:pt idx="156">
                  <c:v>12.12</c:v>
                </c:pt>
                <c:pt idx="157">
                  <c:v>12.56</c:v>
                </c:pt>
                <c:pt idx="158">
                  <c:v>12.09</c:v>
                </c:pt>
                <c:pt idx="159">
                  <c:v>12.12</c:v>
                </c:pt>
                <c:pt idx="160">
                  <c:v>12.54</c:v>
                </c:pt>
                <c:pt idx="161">
                  <c:v>12.51</c:v>
                </c:pt>
                <c:pt idx="162">
                  <c:v>12.83</c:v>
                </c:pt>
                <c:pt idx="163">
                  <c:v>12.53</c:v>
                </c:pt>
                <c:pt idx="164">
                  <c:v>11.89</c:v>
                </c:pt>
                <c:pt idx="165">
                  <c:v>12.58</c:v>
                </c:pt>
                <c:pt idx="166">
                  <c:v>12.48</c:v>
                </c:pt>
                <c:pt idx="167">
                  <c:v>13.15</c:v>
                </c:pt>
                <c:pt idx="168">
                  <c:v>13</c:v>
                </c:pt>
                <c:pt idx="169">
                  <c:v>13.66</c:v>
                </c:pt>
                <c:pt idx="170">
                  <c:v>13.78</c:v>
                </c:pt>
                <c:pt idx="171">
                  <c:v>13.860000000000007</c:v>
                </c:pt>
                <c:pt idx="172">
                  <c:v>13.860000000000007</c:v>
                </c:pt>
                <c:pt idx="173">
                  <c:v>14.68</c:v>
                </c:pt>
                <c:pt idx="174">
                  <c:v>14.5</c:v>
                </c:pt>
                <c:pt idx="175">
                  <c:v>14.03</c:v>
                </c:pt>
                <c:pt idx="176">
                  <c:v>13.66</c:v>
                </c:pt>
                <c:pt idx="177">
                  <c:v>13.38</c:v>
                </c:pt>
                <c:pt idx="178">
                  <c:v>13.28</c:v>
                </c:pt>
                <c:pt idx="179">
                  <c:v>12.57</c:v>
                </c:pt>
                <c:pt idx="180">
                  <c:v>13.03</c:v>
                </c:pt>
                <c:pt idx="181">
                  <c:v>13.65</c:v>
                </c:pt>
                <c:pt idx="182">
                  <c:v>13.46</c:v>
                </c:pt>
                <c:pt idx="183">
                  <c:v>13.04</c:v>
                </c:pt>
                <c:pt idx="184">
                  <c:v>12.78</c:v>
                </c:pt>
                <c:pt idx="185">
                  <c:v>12.49</c:v>
                </c:pt>
                <c:pt idx="186">
                  <c:v>12.92</c:v>
                </c:pt>
                <c:pt idx="187">
                  <c:v>12.53</c:v>
                </c:pt>
                <c:pt idx="188">
                  <c:v>13.39</c:v>
                </c:pt>
                <c:pt idx="189">
                  <c:v>12.950000000000006</c:v>
                </c:pt>
                <c:pt idx="190">
                  <c:v>12.74</c:v>
                </c:pt>
                <c:pt idx="191">
                  <c:v>13.32</c:v>
                </c:pt>
                <c:pt idx="192">
                  <c:v>13.44</c:v>
                </c:pt>
                <c:pt idx="193">
                  <c:v>13.79</c:v>
                </c:pt>
                <c:pt idx="194">
                  <c:v>14.18</c:v>
                </c:pt>
                <c:pt idx="195">
                  <c:v>14.07</c:v>
                </c:pt>
                <c:pt idx="196">
                  <c:v>14.98</c:v>
                </c:pt>
                <c:pt idx="197">
                  <c:v>14.53</c:v>
                </c:pt>
                <c:pt idx="198">
                  <c:v>14.81</c:v>
                </c:pt>
              </c:numCache>
            </c:numRef>
          </c:val>
        </c:ser>
        <c:marker val="1"/>
        <c:axId val="67412736"/>
        <c:axId val="67414272"/>
      </c:lineChart>
      <c:dateAx>
        <c:axId val="67412736"/>
        <c:scaling>
          <c:orientation val="minMax"/>
        </c:scaling>
        <c:axPos val="b"/>
        <c:numFmt formatCode="m/d/yyyy" sourceLinked="1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67414272"/>
        <c:crosses val="autoZero"/>
        <c:auto val="1"/>
        <c:lblOffset val="100"/>
      </c:dateAx>
      <c:valAx>
        <c:axId val="674142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="1">
                <a:solidFill>
                  <a:srgbClr val="FF0000"/>
                </a:solidFill>
              </a:defRPr>
            </a:pPr>
            <a:endParaRPr lang="en-US"/>
          </a:p>
        </c:txPr>
        <c:crossAx val="67412736"/>
        <c:crosses val="autoZero"/>
        <c:crossBetween val="between"/>
      </c:valAx>
    </c:plotArea>
    <c:plotVisOnly val="1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cat>
            <c:strRef>
              <c:f>Sheet5!$U$1:$U$13</c:f>
              <c:strCache>
                <c:ptCount val="13"/>
                <c:pt idx="0">
                  <c:v>Bachelor of Arts </c:v>
                </c:pt>
                <c:pt idx="1">
                  <c:v>Bachelor of Business Admin </c:v>
                </c:pt>
                <c:pt idx="2">
                  <c:v>Bachelor of Science </c:v>
                </c:pt>
                <c:pt idx="3">
                  <c:v>BA Communication</c:v>
                </c:pt>
                <c:pt idx="4">
                  <c:v>Bachelor of General Studies </c:v>
                </c:pt>
                <c:pt idx="5">
                  <c:v>BSC Computing Science </c:v>
                </c:pt>
                <c:pt idx="6">
                  <c:v>Interactive Arts &amp; Technology </c:v>
                </c:pt>
                <c:pt idx="7">
                  <c:v>BA Environment </c:v>
                </c:pt>
                <c:pt idx="8">
                  <c:v>BA Health Sciences </c:v>
                </c:pt>
                <c:pt idx="9">
                  <c:v>Bachelor of Fine Arts </c:v>
                </c:pt>
                <c:pt idx="10">
                  <c:v>BASC Engineering Science </c:v>
                </c:pt>
                <c:pt idx="11">
                  <c:v>BGS Applied Sciences </c:v>
                </c:pt>
                <c:pt idx="12">
                  <c:v>Explorations </c:v>
                </c:pt>
              </c:strCache>
            </c:strRef>
          </c:cat>
          <c:val>
            <c:numRef>
              <c:f>Sheet5!$W$1:$W$13</c:f>
              <c:numCache>
                <c:formatCode>0.0</c:formatCode>
                <c:ptCount val="13"/>
                <c:pt idx="0">
                  <c:v>59.722222222222229</c:v>
                </c:pt>
                <c:pt idx="1">
                  <c:v>13.888888888888889</c:v>
                </c:pt>
                <c:pt idx="2">
                  <c:v>5.5555555555555536</c:v>
                </c:pt>
                <c:pt idx="3">
                  <c:v>4.8611111111111107</c:v>
                </c:pt>
                <c:pt idx="4">
                  <c:v>4.8611111111111107</c:v>
                </c:pt>
                <c:pt idx="5">
                  <c:v>4.8611111111111107</c:v>
                </c:pt>
                <c:pt idx="6">
                  <c:v>2.0833333333333339</c:v>
                </c:pt>
                <c:pt idx="7">
                  <c:v>0.69444444444444453</c:v>
                </c:pt>
                <c:pt idx="8">
                  <c:v>0.69444444444444453</c:v>
                </c:pt>
                <c:pt idx="9">
                  <c:v>0.69444444444444453</c:v>
                </c:pt>
                <c:pt idx="10">
                  <c:v>0.69444444444444453</c:v>
                </c:pt>
                <c:pt idx="11">
                  <c:v>0.69444444444444453</c:v>
                </c:pt>
                <c:pt idx="12">
                  <c:v>0.69444444444444453</c:v>
                </c:pt>
              </c:numCache>
            </c:numRef>
          </c:val>
        </c:ser>
        <c:shape val="box"/>
        <c:axId val="67531904"/>
        <c:axId val="67533440"/>
        <c:axId val="0"/>
      </c:bar3DChart>
      <c:catAx>
        <c:axId val="67531904"/>
        <c:scaling>
          <c:orientation val="minMax"/>
        </c:scaling>
        <c:axPos val="b"/>
        <c:tickLblPos val="nextTo"/>
        <c:crossAx val="67533440"/>
        <c:crosses val="autoZero"/>
        <c:auto val="1"/>
        <c:lblAlgn val="ctr"/>
        <c:lblOffset val="100"/>
      </c:catAx>
      <c:valAx>
        <c:axId val="67533440"/>
        <c:scaling>
          <c:orientation val="minMax"/>
        </c:scaling>
        <c:axPos val="l"/>
        <c:majorGridlines/>
        <c:numFmt formatCode="0.0" sourceLinked="1"/>
        <c:tickLblPos val="nextTo"/>
        <c:crossAx val="67531904"/>
        <c:crosses val="autoZero"/>
        <c:crossBetween val="between"/>
      </c:valAx>
    </c:plotArea>
    <c:plotVisOnly val="1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sz="1400"/>
              <a:t>Average Monthly Precipitation in Vancouver</a:t>
            </a:r>
          </a:p>
        </c:rich>
      </c:tx>
    </c:title>
    <c:plotArea>
      <c:layout/>
      <c:lineChart>
        <c:grouping val="standard"/>
        <c:ser>
          <c:idx val="0"/>
          <c:order val="0"/>
          <c:tx>
            <c:v>Rain (mm)</c:v>
          </c:tx>
          <c:cat>
            <c:strRef>
              <c:f>Sheet2!$B$2:$M$2</c:f>
              <c:strCache>
                <c:ptCount val="12"/>
                <c:pt idx="0">
                  <c:v>J</c:v>
                </c:pt>
                <c:pt idx="1">
                  <c:v>F</c:v>
                </c:pt>
                <c:pt idx="2">
                  <c:v>M</c:v>
                </c:pt>
                <c:pt idx="3">
                  <c:v>A</c:v>
                </c:pt>
                <c:pt idx="4">
                  <c:v>M</c:v>
                </c:pt>
                <c:pt idx="5">
                  <c:v>J</c:v>
                </c:pt>
                <c:pt idx="6">
                  <c:v>J</c:v>
                </c:pt>
                <c:pt idx="7">
                  <c:v>A</c:v>
                </c:pt>
                <c:pt idx="8">
                  <c:v>S</c:v>
                </c:pt>
                <c:pt idx="9">
                  <c:v>O</c:v>
                </c:pt>
                <c:pt idx="10">
                  <c:v>N</c:v>
                </c:pt>
                <c:pt idx="11">
                  <c:v>D</c:v>
                </c:pt>
              </c:strCache>
            </c:strRef>
          </c:cat>
          <c:val>
            <c:numRef>
              <c:f>Sheet2!$B$3:$M$3</c:f>
              <c:numCache>
                <c:formatCode>General</c:formatCode>
                <c:ptCount val="12"/>
                <c:pt idx="0">
                  <c:v>132</c:v>
                </c:pt>
                <c:pt idx="1">
                  <c:v>116</c:v>
                </c:pt>
                <c:pt idx="2">
                  <c:v>105</c:v>
                </c:pt>
                <c:pt idx="3">
                  <c:v>75</c:v>
                </c:pt>
                <c:pt idx="4">
                  <c:v>62</c:v>
                </c:pt>
                <c:pt idx="5">
                  <c:v>46</c:v>
                </c:pt>
                <c:pt idx="6">
                  <c:v>36</c:v>
                </c:pt>
                <c:pt idx="7">
                  <c:v>38</c:v>
                </c:pt>
                <c:pt idx="8">
                  <c:v>64</c:v>
                </c:pt>
                <c:pt idx="9">
                  <c:v>115</c:v>
                </c:pt>
                <c:pt idx="10">
                  <c:v>167</c:v>
                </c:pt>
                <c:pt idx="11">
                  <c:v>161</c:v>
                </c:pt>
              </c:numCache>
            </c:numRef>
          </c:val>
        </c:ser>
        <c:ser>
          <c:idx val="1"/>
          <c:order val="1"/>
          <c:tx>
            <c:v>Snow (cm)</c:v>
          </c:tx>
          <c:cat>
            <c:strRef>
              <c:f>Sheet2!$B$2:$M$2</c:f>
              <c:strCache>
                <c:ptCount val="12"/>
                <c:pt idx="0">
                  <c:v>J</c:v>
                </c:pt>
                <c:pt idx="1">
                  <c:v>F</c:v>
                </c:pt>
                <c:pt idx="2">
                  <c:v>M</c:v>
                </c:pt>
                <c:pt idx="3">
                  <c:v>A</c:v>
                </c:pt>
                <c:pt idx="4">
                  <c:v>M</c:v>
                </c:pt>
                <c:pt idx="5">
                  <c:v>J</c:v>
                </c:pt>
                <c:pt idx="6">
                  <c:v>J</c:v>
                </c:pt>
                <c:pt idx="7">
                  <c:v>A</c:v>
                </c:pt>
                <c:pt idx="8">
                  <c:v>S</c:v>
                </c:pt>
                <c:pt idx="9">
                  <c:v>O</c:v>
                </c:pt>
                <c:pt idx="10">
                  <c:v>N</c:v>
                </c:pt>
                <c:pt idx="11">
                  <c:v>D</c:v>
                </c:pt>
              </c:strCache>
            </c:strRef>
          </c:cat>
          <c:val>
            <c:numRef>
              <c:f>Sheet2!$B$4:$M$4</c:f>
              <c:numCache>
                <c:formatCode>General</c:formatCode>
                <c:ptCount val="12"/>
                <c:pt idx="0">
                  <c:v>21</c:v>
                </c:pt>
                <c:pt idx="1">
                  <c:v>9</c:v>
                </c:pt>
                <c:pt idx="2">
                  <c:v>4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3</c:v>
                </c:pt>
                <c:pt idx="11">
                  <c:v>19</c:v>
                </c:pt>
              </c:numCache>
            </c:numRef>
          </c:val>
        </c:ser>
        <c:marker val="1"/>
        <c:axId val="67553920"/>
        <c:axId val="67449216"/>
      </c:lineChart>
      <c:catAx>
        <c:axId val="67553920"/>
        <c:scaling>
          <c:orientation val="minMax"/>
        </c:scaling>
        <c:axPos val="b"/>
        <c:tickLblPos val="nextTo"/>
        <c:crossAx val="67449216"/>
        <c:crosses val="autoZero"/>
        <c:auto val="1"/>
        <c:lblAlgn val="ctr"/>
        <c:lblOffset val="100"/>
      </c:catAx>
      <c:valAx>
        <c:axId val="67449216"/>
        <c:scaling>
          <c:orientation val="minMax"/>
        </c:scaling>
        <c:axPos val="l"/>
        <c:majorGridlines/>
        <c:numFmt formatCode="General" sourceLinked="1"/>
        <c:tickLblPos val="nextTo"/>
        <c:crossAx val="67553920"/>
        <c:crosses val="autoZero"/>
        <c:crossBetween val="between"/>
      </c:valAx>
    </c:plotArea>
    <c:legend>
      <c:legendPos val="r"/>
    </c:legend>
    <c:plotVisOnly val="1"/>
  </c:chart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sz="2000"/>
              <a:t>Napoleon's Army after march on Moscow</a:t>
            </a:r>
          </a:p>
        </c:rich>
      </c:tx>
      <c:layout>
        <c:manualLayout>
          <c:xMode val="edge"/>
          <c:yMode val="edge"/>
          <c:x val="0.15990966754155744"/>
          <c:y val="2.3148148148148147E-2"/>
        </c:manualLayout>
      </c:layout>
    </c:title>
    <c:plotArea>
      <c:layout/>
      <c:barChart>
        <c:barDir val="bar"/>
        <c:grouping val="percentStacked"/>
        <c:ser>
          <c:idx val="0"/>
          <c:order val="0"/>
          <c:tx>
            <c:v>Dead</c:v>
          </c:tx>
          <c:val>
            <c:numRef>
              <c:f>Sheet3!$A$2</c:f>
              <c:numCache>
                <c:formatCode>General</c:formatCode>
                <c:ptCount val="1"/>
                <c:pt idx="0">
                  <c:v>412000</c:v>
                </c:pt>
              </c:numCache>
            </c:numRef>
          </c:val>
        </c:ser>
        <c:ser>
          <c:idx val="1"/>
          <c:order val="1"/>
          <c:tx>
            <c:v>Alive</c:v>
          </c:tx>
          <c:val>
            <c:numRef>
              <c:f>Sheet3!$B$2</c:f>
              <c:numCache>
                <c:formatCode>General</c:formatCode>
                <c:ptCount val="1"/>
                <c:pt idx="0">
                  <c:v>10000</c:v>
                </c:pt>
              </c:numCache>
            </c:numRef>
          </c:val>
        </c:ser>
        <c:overlap val="100"/>
        <c:axId val="67713280"/>
        <c:axId val="67719168"/>
      </c:barChart>
      <c:catAx>
        <c:axId val="67713280"/>
        <c:scaling>
          <c:orientation val="minMax"/>
        </c:scaling>
        <c:axPos val="l"/>
        <c:tickLblPos val="none"/>
        <c:crossAx val="67719168"/>
        <c:crosses val="autoZero"/>
        <c:auto val="1"/>
        <c:lblAlgn val="ctr"/>
        <c:lblOffset val="100"/>
      </c:catAx>
      <c:valAx>
        <c:axId val="67719168"/>
        <c:scaling>
          <c:orientation val="minMax"/>
          <c:min val="0"/>
        </c:scaling>
        <c:axPos val="b"/>
        <c:majorGridlines/>
        <c:numFmt formatCode="0%" sourceLinked="1"/>
        <c:tickLblPos val="nextTo"/>
        <c:crossAx val="67713280"/>
        <c:crosses val="autoZero"/>
        <c:crossBetween val="between"/>
      </c:valAx>
    </c:plotArea>
    <c:legend>
      <c:legendPos val="r"/>
      <c:txPr>
        <a:bodyPr/>
        <a:lstStyle/>
        <a:p>
          <a:pPr>
            <a:defRPr sz="1400"/>
          </a:pPr>
          <a:endParaRPr lang="en-US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Degree</a:t>
            </a:r>
            <a:r>
              <a:rPr lang="en-US" baseline="0"/>
              <a:t> Pursued by </a:t>
            </a:r>
            <a:r>
              <a:rPr lang="en-US"/>
              <a:t>Students in Stat 100</a:t>
            </a:r>
          </a:p>
        </c:rich>
      </c:tx>
      <c:layout/>
    </c:title>
    <c:plotArea>
      <c:layout/>
      <c:pieChart>
        <c:varyColors val="1"/>
        <c:ser>
          <c:idx val="2"/>
          <c:order val="0"/>
          <c:dLbls>
            <c:showVal val="1"/>
          </c:dLbls>
          <c:cat>
            <c:strRef>
              <c:f>Sheet5!$Q$1:$Q$13</c:f>
              <c:strCache>
                <c:ptCount val="13"/>
                <c:pt idx="0">
                  <c:v>BA Communication</c:v>
                </c:pt>
                <c:pt idx="1">
                  <c:v>BA Environment </c:v>
                </c:pt>
                <c:pt idx="2">
                  <c:v>BA Health Sciences </c:v>
                </c:pt>
                <c:pt idx="3">
                  <c:v>Bachelor of Arts </c:v>
                </c:pt>
                <c:pt idx="4">
                  <c:v>Bachelor of Business Admin </c:v>
                </c:pt>
                <c:pt idx="5">
                  <c:v>Bachelor of Fine Arts </c:v>
                </c:pt>
                <c:pt idx="6">
                  <c:v>Bachelor of General Studies </c:v>
                </c:pt>
                <c:pt idx="7">
                  <c:v>Bachelor of Science </c:v>
                </c:pt>
                <c:pt idx="8">
                  <c:v>BASC Engineering Science </c:v>
                </c:pt>
                <c:pt idx="9">
                  <c:v>BGS Applied Sciences </c:v>
                </c:pt>
                <c:pt idx="10">
                  <c:v>BSC Computing Science </c:v>
                </c:pt>
                <c:pt idx="11">
                  <c:v>Explorations </c:v>
                </c:pt>
                <c:pt idx="12">
                  <c:v>Interactive Arts &amp; Technology </c:v>
                </c:pt>
              </c:strCache>
            </c:strRef>
          </c:cat>
          <c:val>
            <c:numRef>
              <c:f>Sheet5!$R$1:$R$13</c:f>
              <c:numCache>
                <c:formatCode>General</c:formatCode>
                <c:ptCount val="13"/>
                <c:pt idx="0">
                  <c:v>7</c:v>
                </c:pt>
                <c:pt idx="1">
                  <c:v>1</c:v>
                </c:pt>
                <c:pt idx="2">
                  <c:v>1</c:v>
                </c:pt>
                <c:pt idx="3">
                  <c:v>86</c:v>
                </c:pt>
                <c:pt idx="4">
                  <c:v>20</c:v>
                </c:pt>
                <c:pt idx="5">
                  <c:v>1</c:v>
                </c:pt>
                <c:pt idx="6">
                  <c:v>7</c:v>
                </c:pt>
                <c:pt idx="7">
                  <c:v>8</c:v>
                </c:pt>
                <c:pt idx="8">
                  <c:v>1</c:v>
                </c:pt>
                <c:pt idx="9">
                  <c:v>1</c:v>
                </c:pt>
                <c:pt idx="10">
                  <c:v>7</c:v>
                </c:pt>
                <c:pt idx="11">
                  <c:v>1</c:v>
                </c:pt>
                <c:pt idx="12">
                  <c:v>3</c:v>
                </c:pt>
              </c:numCache>
            </c:numRef>
          </c:val>
        </c:ser>
        <c:dLbls>
          <c:showVal val="1"/>
        </c:dLbls>
        <c:firstSliceAng val="0"/>
      </c:pieChart>
    </c:plotArea>
    <c:legend>
      <c:legendPos val="r"/>
      <c:layout>
        <c:manualLayout>
          <c:xMode val="edge"/>
          <c:yMode val="edge"/>
          <c:x val="0.63652372497555454"/>
          <c:y val="9.2404248080101101E-2"/>
          <c:w val="0.3536723534558181"/>
          <c:h val="0.88833940896276842"/>
        </c:manualLayout>
      </c:layout>
      <c:txPr>
        <a:bodyPr/>
        <a:lstStyle/>
        <a:p>
          <a:pPr rtl="0">
            <a:defRPr sz="1400"/>
          </a:pPr>
          <a:endParaRPr lang="en-US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spPr>
            <a:ln>
              <a:solidFill>
                <a:srgbClr val="9E0927"/>
              </a:solidFill>
            </a:ln>
          </c:spPr>
          <c:dLbls>
            <c:dLblPos val="outEnd"/>
            <c:showCatName val="1"/>
            <c:showLeaderLines val="1"/>
          </c:dLbls>
          <c:val>
            <c:numRef>
              <c:f>Sheet1!$A$1:$A$5</c:f>
              <c:numCache>
                <c:formatCode>General</c:formatCode>
                <c:ptCount val="5"/>
                <c:pt idx="0">
                  <c:v>17</c:v>
                </c:pt>
                <c:pt idx="1">
                  <c:v>18</c:v>
                </c:pt>
                <c:pt idx="2">
                  <c:v>20</c:v>
                </c:pt>
                <c:pt idx="3">
                  <c:v>22</c:v>
                </c:pt>
                <c:pt idx="4">
                  <c:v>23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 rtl="0">
            <a:defRPr/>
          </a:pPr>
          <a:endParaRPr lang="en-US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percentStacked"/>
        <c:ser>
          <c:idx val="0"/>
          <c:order val="0"/>
          <c:val>
            <c:numRef>
              <c:f>Sheet1!$A$1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ser>
          <c:idx val="1"/>
          <c:order val="1"/>
          <c:val>
            <c:numRef>
              <c:f>Sheet1!$A$2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</c:ser>
        <c:ser>
          <c:idx val="2"/>
          <c:order val="2"/>
          <c:spPr>
            <a:ln>
              <a:solidFill>
                <a:srgbClr val="9E0927"/>
              </a:solidFill>
            </a:ln>
          </c:spPr>
          <c:val>
            <c:numRef>
              <c:f>Sheet1!$A$3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ser>
          <c:idx val="3"/>
          <c:order val="3"/>
          <c:val>
            <c:numRef>
              <c:f>Sheet1!$A$4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</c:ser>
        <c:ser>
          <c:idx val="4"/>
          <c:order val="4"/>
          <c:val>
            <c:numRef>
              <c:f>Sheet1!$A$5</c:f>
              <c:numCache>
                <c:formatCode>General</c:formatCode>
                <c:ptCount val="1"/>
                <c:pt idx="0">
                  <c:v>23</c:v>
                </c:pt>
              </c:numCache>
            </c:numRef>
          </c:val>
        </c:ser>
        <c:overlap val="100"/>
        <c:axId val="51705344"/>
        <c:axId val="51706880"/>
      </c:barChart>
      <c:catAx>
        <c:axId val="51705344"/>
        <c:scaling>
          <c:orientation val="minMax"/>
        </c:scaling>
        <c:axPos val="l"/>
        <c:tickLblPos val="nextTo"/>
        <c:crossAx val="51706880"/>
        <c:crosses val="autoZero"/>
        <c:auto val="1"/>
        <c:lblAlgn val="ctr"/>
        <c:lblOffset val="100"/>
      </c:catAx>
      <c:valAx>
        <c:axId val="51706880"/>
        <c:scaling>
          <c:orientation val="minMax"/>
        </c:scaling>
        <c:axPos val="b"/>
        <c:majorGridlines/>
        <c:numFmt formatCode="0%" sourceLinked="1"/>
        <c:majorTickMark val="none"/>
        <c:tickLblPos val="none"/>
        <c:crossAx val="51705344"/>
        <c:crosses val="autoZero"/>
        <c:crossBetween val="between"/>
        <c:majorUnit val="1"/>
      </c:valAx>
    </c:plotArea>
    <c:legend>
      <c:legendPos val="r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pieChart>
        <c:varyColors val="1"/>
        <c:ser>
          <c:idx val="0"/>
          <c:order val="0"/>
          <c:spPr>
            <a:ln>
              <a:solidFill>
                <a:srgbClr val="9E0927"/>
              </a:solidFill>
            </a:ln>
          </c:spPr>
          <c:dLbls>
            <c:dLblPos val="outEnd"/>
            <c:showCatName val="1"/>
            <c:showLeaderLines val="1"/>
          </c:dLbls>
          <c:val>
            <c:numRef>
              <c:f>Sheet1!$A$1:$A$5</c:f>
              <c:numCache>
                <c:formatCode>General</c:formatCode>
                <c:ptCount val="5"/>
                <c:pt idx="0">
                  <c:v>17</c:v>
                </c:pt>
                <c:pt idx="1">
                  <c:v>18</c:v>
                </c:pt>
                <c:pt idx="2">
                  <c:v>20</c:v>
                </c:pt>
                <c:pt idx="3">
                  <c:v>22</c:v>
                </c:pt>
                <c:pt idx="4">
                  <c:v>23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 rtl="0">
            <a:defRPr/>
          </a:pPr>
          <a:endParaRPr lang="en-US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percentStacked"/>
        <c:ser>
          <c:idx val="0"/>
          <c:order val="0"/>
          <c:val>
            <c:numRef>
              <c:f>Sheet1!$A$1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ser>
          <c:idx val="1"/>
          <c:order val="1"/>
          <c:val>
            <c:numRef>
              <c:f>Sheet1!$A$2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</c:ser>
        <c:ser>
          <c:idx val="2"/>
          <c:order val="2"/>
          <c:spPr>
            <a:ln>
              <a:solidFill>
                <a:srgbClr val="9E0927"/>
              </a:solidFill>
            </a:ln>
          </c:spPr>
          <c:val>
            <c:numRef>
              <c:f>Sheet1!$A$3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ser>
          <c:idx val="3"/>
          <c:order val="3"/>
          <c:val>
            <c:numRef>
              <c:f>Sheet1!$A$4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</c:ser>
        <c:ser>
          <c:idx val="4"/>
          <c:order val="4"/>
          <c:val>
            <c:numRef>
              <c:f>Sheet1!$A$5</c:f>
              <c:numCache>
                <c:formatCode>General</c:formatCode>
                <c:ptCount val="1"/>
                <c:pt idx="0">
                  <c:v>23</c:v>
                </c:pt>
              </c:numCache>
            </c:numRef>
          </c:val>
        </c:ser>
        <c:overlap val="100"/>
        <c:axId val="51802112"/>
        <c:axId val="51803648"/>
      </c:barChart>
      <c:catAx>
        <c:axId val="51802112"/>
        <c:scaling>
          <c:orientation val="minMax"/>
        </c:scaling>
        <c:axPos val="l"/>
        <c:tickLblPos val="none"/>
        <c:crossAx val="51803648"/>
        <c:crosses val="autoZero"/>
        <c:auto val="1"/>
        <c:lblAlgn val="ctr"/>
        <c:lblOffset val="100"/>
      </c:catAx>
      <c:valAx>
        <c:axId val="51803648"/>
        <c:scaling>
          <c:orientation val="minMax"/>
        </c:scaling>
        <c:axPos val="b"/>
        <c:majorGridlines/>
        <c:numFmt formatCode="0%" sourceLinked="1"/>
        <c:majorTickMark val="none"/>
        <c:tickLblPos val="nextTo"/>
        <c:crossAx val="5180211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Stat</a:t>
            </a:r>
            <a:r>
              <a:rPr lang="en-US" baseline="0" dirty="0" smtClean="0"/>
              <a:t> 100 Student degrees pursued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strRef>
              <c:f>Sheet5!$Q$1:$Q$13</c:f>
              <c:strCache>
                <c:ptCount val="13"/>
                <c:pt idx="0">
                  <c:v>BA Communication</c:v>
                </c:pt>
                <c:pt idx="1">
                  <c:v>BA Environment </c:v>
                </c:pt>
                <c:pt idx="2">
                  <c:v>BA Health Sciences </c:v>
                </c:pt>
                <c:pt idx="3">
                  <c:v>Bachelor of Arts </c:v>
                </c:pt>
                <c:pt idx="4">
                  <c:v>Bachelor of Business Admin </c:v>
                </c:pt>
                <c:pt idx="5">
                  <c:v>Bachelor of Fine Arts </c:v>
                </c:pt>
                <c:pt idx="6">
                  <c:v>Bachelor of General Studies </c:v>
                </c:pt>
                <c:pt idx="7">
                  <c:v>Bachelor of Science </c:v>
                </c:pt>
                <c:pt idx="8">
                  <c:v>BASC Engineering Science </c:v>
                </c:pt>
                <c:pt idx="9">
                  <c:v>BGS Applied Sciences </c:v>
                </c:pt>
                <c:pt idx="10">
                  <c:v>BSC Computing Science </c:v>
                </c:pt>
                <c:pt idx="11">
                  <c:v>Explorations </c:v>
                </c:pt>
                <c:pt idx="12">
                  <c:v>Interactive Arts &amp; Technology </c:v>
                </c:pt>
              </c:strCache>
            </c:strRef>
          </c:cat>
          <c:val>
            <c:numRef>
              <c:f>Sheet5!$S$1:$S$13</c:f>
              <c:numCache>
                <c:formatCode>0.0</c:formatCode>
                <c:ptCount val="13"/>
                <c:pt idx="0">
                  <c:v>4.8611111111111107</c:v>
                </c:pt>
                <c:pt idx="1">
                  <c:v>0.69444444444444453</c:v>
                </c:pt>
                <c:pt idx="2">
                  <c:v>0.69444444444444453</c:v>
                </c:pt>
                <c:pt idx="3">
                  <c:v>59.722222222222229</c:v>
                </c:pt>
                <c:pt idx="4">
                  <c:v>13.888888888888889</c:v>
                </c:pt>
                <c:pt idx="5">
                  <c:v>0.69444444444444453</c:v>
                </c:pt>
                <c:pt idx="6">
                  <c:v>4.8611111111111107</c:v>
                </c:pt>
                <c:pt idx="7">
                  <c:v>5.5555555555555536</c:v>
                </c:pt>
                <c:pt idx="8">
                  <c:v>0.69444444444444453</c:v>
                </c:pt>
                <c:pt idx="9">
                  <c:v>0.69444444444444453</c:v>
                </c:pt>
                <c:pt idx="10">
                  <c:v>4.8611111111111107</c:v>
                </c:pt>
                <c:pt idx="11">
                  <c:v>0.69444444444444453</c:v>
                </c:pt>
                <c:pt idx="12">
                  <c:v>2.0833333333333339</c:v>
                </c:pt>
              </c:numCache>
            </c:numRef>
          </c:val>
        </c:ser>
        <c:axId val="51579136"/>
        <c:axId val="51589120"/>
      </c:barChart>
      <c:catAx>
        <c:axId val="5157913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51589120"/>
        <c:crosses val="autoZero"/>
        <c:auto val="1"/>
        <c:lblAlgn val="ctr"/>
        <c:lblOffset val="100"/>
      </c:catAx>
      <c:valAx>
        <c:axId val="5158912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smtClean="0"/>
                  <a:t>Percentage</a:t>
                </a:r>
                <a:r>
                  <a:rPr lang="en-US" sz="1400" baseline="0" dirty="0" smtClean="0"/>
                  <a:t> of Students</a:t>
                </a:r>
                <a:endParaRPr lang="en-US" sz="1400" dirty="0"/>
              </a:p>
            </c:rich>
          </c:tx>
          <c:layout/>
        </c:title>
        <c:numFmt formatCode="0.0" sourceLinked="1"/>
        <c:tickLblPos val="nextTo"/>
        <c:crossAx val="51579136"/>
        <c:crosses val="autoZero"/>
        <c:crossBetween val="between"/>
      </c:valAx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Stat 100 Student Degrees Pursued</a:t>
            </a:r>
          </a:p>
        </c:rich>
      </c:tx>
      <c:layout/>
    </c:title>
    <c:plotArea>
      <c:layout/>
      <c:barChart>
        <c:barDir val="bar"/>
        <c:grouping val="clustered"/>
        <c:ser>
          <c:idx val="0"/>
          <c:order val="0"/>
          <c:cat>
            <c:strRef>
              <c:f>Sheet5!$Q$1:$Q$13</c:f>
              <c:strCache>
                <c:ptCount val="13"/>
                <c:pt idx="0">
                  <c:v>BA Communication</c:v>
                </c:pt>
                <c:pt idx="1">
                  <c:v>BA Environment </c:v>
                </c:pt>
                <c:pt idx="2">
                  <c:v>BA Health Sciences </c:v>
                </c:pt>
                <c:pt idx="3">
                  <c:v>Bachelor of Arts </c:v>
                </c:pt>
                <c:pt idx="4">
                  <c:v>Bachelor of Business Admin </c:v>
                </c:pt>
                <c:pt idx="5">
                  <c:v>Bachelor of Fine Arts </c:v>
                </c:pt>
                <c:pt idx="6">
                  <c:v>Bachelor of General Studies </c:v>
                </c:pt>
                <c:pt idx="7">
                  <c:v>Bachelor of Science </c:v>
                </c:pt>
                <c:pt idx="8">
                  <c:v>BASC Engineering Science </c:v>
                </c:pt>
                <c:pt idx="9">
                  <c:v>BGS Applied Sciences </c:v>
                </c:pt>
                <c:pt idx="10">
                  <c:v>BSC Computing Science </c:v>
                </c:pt>
                <c:pt idx="11">
                  <c:v>Explorations </c:v>
                </c:pt>
                <c:pt idx="12">
                  <c:v>Interactive Arts &amp; Technology </c:v>
                </c:pt>
              </c:strCache>
            </c:strRef>
          </c:cat>
          <c:val>
            <c:numRef>
              <c:f>Sheet5!$S$1:$S$13</c:f>
              <c:numCache>
                <c:formatCode>0.0</c:formatCode>
                <c:ptCount val="13"/>
                <c:pt idx="0">
                  <c:v>4.8611111111111107</c:v>
                </c:pt>
                <c:pt idx="1">
                  <c:v>0.69444444444444453</c:v>
                </c:pt>
                <c:pt idx="2">
                  <c:v>0.69444444444444453</c:v>
                </c:pt>
                <c:pt idx="3">
                  <c:v>59.722222222222229</c:v>
                </c:pt>
                <c:pt idx="4">
                  <c:v>13.888888888888889</c:v>
                </c:pt>
                <c:pt idx="5">
                  <c:v>0.69444444444444453</c:v>
                </c:pt>
                <c:pt idx="6">
                  <c:v>4.8611111111111107</c:v>
                </c:pt>
                <c:pt idx="7">
                  <c:v>5.5555555555555536</c:v>
                </c:pt>
                <c:pt idx="8">
                  <c:v>0.69444444444444453</c:v>
                </c:pt>
                <c:pt idx="9">
                  <c:v>0.69444444444444453</c:v>
                </c:pt>
                <c:pt idx="10">
                  <c:v>4.8611111111111107</c:v>
                </c:pt>
                <c:pt idx="11">
                  <c:v>0.69444444444444453</c:v>
                </c:pt>
                <c:pt idx="12">
                  <c:v>2.0833333333333339</c:v>
                </c:pt>
              </c:numCache>
            </c:numRef>
          </c:val>
        </c:ser>
        <c:axId val="51638272"/>
        <c:axId val="51640192"/>
      </c:barChart>
      <c:catAx>
        <c:axId val="51638272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 smtClean="0"/>
                  <a:t>Degree</a:t>
                </a:r>
                <a:endParaRPr lang="en-US" sz="1600" dirty="0"/>
              </a:p>
            </c:rich>
          </c:tx>
          <c:layout/>
        </c:title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1640192"/>
        <c:crosses val="autoZero"/>
        <c:auto val="1"/>
        <c:lblAlgn val="ctr"/>
        <c:lblOffset val="100"/>
      </c:catAx>
      <c:valAx>
        <c:axId val="51640192"/>
        <c:scaling>
          <c:orientation val="minMax"/>
        </c:scaling>
        <c:axPos val="b"/>
        <c:maj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smtClean="0"/>
                  <a:t>Percent</a:t>
                </a:r>
                <a:endParaRPr lang="en-US" sz="1600" dirty="0"/>
              </a:p>
            </c:rich>
          </c:tx>
          <c:layout>
            <c:manualLayout>
              <c:xMode val="edge"/>
              <c:yMode val="edge"/>
              <c:x val="0.59730044773815039"/>
              <c:y val="0.92438271604938271"/>
            </c:manualLayout>
          </c:layout>
        </c:title>
        <c:numFmt formatCode="0.0" sourceLinked="1"/>
        <c:tickLblPos val="nextTo"/>
        <c:crossAx val="51638272"/>
        <c:crosses val="autoZero"/>
        <c:crossBetween val="between"/>
      </c:val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Stat 100 Student Degrees Pursued</a:t>
            </a:r>
            <a:endParaRPr lang="en-US" dirty="0"/>
          </a:p>
        </c:rich>
      </c:tx>
      <c:layout/>
    </c:title>
    <c:plotArea>
      <c:layout/>
      <c:barChart>
        <c:barDir val="bar"/>
        <c:grouping val="clustered"/>
        <c:ser>
          <c:idx val="0"/>
          <c:order val="0"/>
          <c:cat>
            <c:strRef>
              <c:f>Sheet5!$U$1:$U$13</c:f>
              <c:strCache>
                <c:ptCount val="13"/>
                <c:pt idx="0">
                  <c:v>Bachelor of Arts </c:v>
                </c:pt>
                <c:pt idx="1">
                  <c:v>Bachelor of Business Admin </c:v>
                </c:pt>
                <c:pt idx="2">
                  <c:v>Bachelor of Science </c:v>
                </c:pt>
                <c:pt idx="3">
                  <c:v>BA Communication</c:v>
                </c:pt>
                <c:pt idx="4">
                  <c:v>Bachelor of General Studies </c:v>
                </c:pt>
                <c:pt idx="5">
                  <c:v>BSC Computing Science </c:v>
                </c:pt>
                <c:pt idx="6">
                  <c:v>Interactive Arts &amp; Technology </c:v>
                </c:pt>
                <c:pt idx="7">
                  <c:v>BA Environment </c:v>
                </c:pt>
                <c:pt idx="8">
                  <c:v>BA Health Sciences </c:v>
                </c:pt>
                <c:pt idx="9">
                  <c:v>Bachelor of Fine Arts </c:v>
                </c:pt>
                <c:pt idx="10">
                  <c:v>BASC Engineering Science </c:v>
                </c:pt>
                <c:pt idx="11">
                  <c:v>BGS Applied Sciences </c:v>
                </c:pt>
                <c:pt idx="12">
                  <c:v>Explorations </c:v>
                </c:pt>
              </c:strCache>
            </c:strRef>
          </c:cat>
          <c:val>
            <c:numRef>
              <c:f>Sheet5!$W$1:$W$13</c:f>
              <c:numCache>
                <c:formatCode>0.0</c:formatCode>
                <c:ptCount val="13"/>
                <c:pt idx="0">
                  <c:v>59.722222222222229</c:v>
                </c:pt>
                <c:pt idx="1">
                  <c:v>13.888888888888889</c:v>
                </c:pt>
                <c:pt idx="2">
                  <c:v>5.5555555555555536</c:v>
                </c:pt>
                <c:pt idx="3">
                  <c:v>4.8611111111111107</c:v>
                </c:pt>
                <c:pt idx="4">
                  <c:v>4.8611111111111107</c:v>
                </c:pt>
                <c:pt idx="5">
                  <c:v>4.8611111111111107</c:v>
                </c:pt>
                <c:pt idx="6">
                  <c:v>2.0833333333333339</c:v>
                </c:pt>
                <c:pt idx="7">
                  <c:v>0.69444444444444453</c:v>
                </c:pt>
                <c:pt idx="8">
                  <c:v>0.69444444444444453</c:v>
                </c:pt>
                <c:pt idx="9">
                  <c:v>0.69444444444444453</c:v>
                </c:pt>
                <c:pt idx="10">
                  <c:v>0.69444444444444453</c:v>
                </c:pt>
                <c:pt idx="11">
                  <c:v>0.69444444444444453</c:v>
                </c:pt>
                <c:pt idx="12">
                  <c:v>0.69444444444444453</c:v>
                </c:pt>
              </c:numCache>
            </c:numRef>
          </c:val>
        </c:ser>
        <c:axId val="51591808"/>
        <c:axId val="51878528"/>
      </c:barChart>
      <c:catAx>
        <c:axId val="51591808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Degree</a:t>
                </a:r>
              </a:p>
            </c:rich>
          </c:tx>
          <c:layout/>
        </c:title>
        <c:tickLblPos val="nextTo"/>
        <c:crossAx val="51878528"/>
        <c:crosses val="autoZero"/>
        <c:auto val="1"/>
        <c:lblAlgn val="ctr"/>
        <c:lblOffset val="100"/>
      </c:catAx>
      <c:valAx>
        <c:axId val="51878528"/>
        <c:scaling>
          <c:orientation val="minMax"/>
        </c:scaling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Percent of class</a:t>
                </a:r>
              </a:p>
            </c:rich>
          </c:tx>
          <c:layout/>
        </c:title>
        <c:numFmt formatCode="0.0" sourceLinked="1"/>
        <c:tickLblPos val="nextTo"/>
        <c:crossAx val="51591808"/>
        <c:crosses val="autoZero"/>
        <c:crossBetween val="between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8359253D-6607-442C-892D-E0F190483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5D1B90-BE63-4CA2-8B2C-9C47C3C07A8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urrey_Title_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1540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defRPr/>
            </a:pPr>
            <a:endParaRPr lang="en-US" sz="2400" u="none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127625"/>
            <a:ext cx="5976938" cy="641350"/>
          </a:xfrm>
        </p:spPr>
        <p:txBody>
          <a:bodyPr wrap="none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4572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248400"/>
            <a:ext cx="2590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900" u="none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2A18E-2E8F-4298-B459-F58DCB61D04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1931A-FF8E-4476-AA6D-8D42A0D04EA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38800"/>
            <a:ext cx="77724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F0AC8-49A1-45EC-899A-AF2455CF6B69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DED3B-5751-41E5-A4D7-615A7F61DF4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EC241-AA53-4AD4-B357-C677EB1AFD1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A00B9-5621-4D37-B566-D7E9032721E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5313F-3915-467B-9235-A34688855E8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1D12D-9C19-449D-955A-66728EDEFF6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A2F5E-436D-4E9E-AAC4-3DBD603A060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307ED-54B1-4CED-904D-FA9693C96A0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8" name="Picture 10" descr="SFU_colour_wht-b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5800" y="0"/>
            <a:ext cx="43434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2578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400800"/>
            <a:ext cx="693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2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72400" y="6400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400" i="1" u="none">
                <a:solidFill>
                  <a:schemeClr val="folHlin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4C88DEE-CDB1-497D-A544-6540E8A5BCE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weathernetwork.com/fourteenday/cabc028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heweathernetwork.com/weathermaps/cabc028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charts.jorgecamoes.com/minard-tufte-kosslyn-godin-napoleon/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5257800"/>
            <a:ext cx="8839200" cy="549275"/>
          </a:xfrm>
        </p:spPr>
        <p:txBody>
          <a:bodyPr wrap="square"/>
          <a:lstStyle/>
          <a:p>
            <a:pPr eaLnBrk="1" hangingPunct="1"/>
            <a:r>
              <a:rPr lang="en-US" sz="3000" dirty="0" smtClean="0"/>
              <a:t>Notes on Chapter 10 of SCC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838200"/>
          </a:xfrm>
        </p:spPr>
        <p:txBody>
          <a:bodyPr/>
          <a:lstStyle/>
          <a:p>
            <a:pPr eaLnBrk="1" hangingPunct="1"/>
            <a:r>
              <a:rPr lang="en-US" smtClean="0"/>
              <a:t>STAT 100: Fall 2009</a:t>
            </a:r>
          </a:p>
          <a:p>
            <a:pPr eaLnBrk="1" hangingPunct="1"/>
            <a:r>
              <a:rPr lang="en-US" smtClean="0"/>
              <a:t>© Dr. Tom Loughin, Dept. of Statistics and Actuarial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0" y="762000"/>
            <a:ext cx="7772400" cy="4114800"/>
          </a:xfrm>
        </p:spPr>
        <p:txBody>
          <a:bodyPr/>
          <a:lstStyle/>
          <a:p>
            <a:r>
              <a:rPr lang="en-US" dirty="0" smtClean="0"/>
              <a:t>Many ways to do this</a:t>
            </a:r>
          </a:p>
          <a:p>
            <a:endParaRPr lang="en-US" dirty="0" smtClean="0"/>
          </a:p>
          <a:p>
            <a:r>
              <a:rPr lang="en-US" dirty="0" smtClean="0"/>
              <a:t>The kind of graph you make depends on </a:t>
            </a:r>
          </a:p>
          <a:p>
            <a:pPr lvl="1"/>
            <a:r>
              <a:rPr lang="en-US" dirty="0" smtClean="0"/>
              <a:t>The kind of data you have</a:t>
            </a:r>
          </a:p>
          <a:p>
            <a:pPr lvl="1"/>
            <a:r>
              <a:rPr lang="en-US" dirty="0" smtClean="0"/>
              <a:t>The goals of the study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0" y="762000"/>
            <a:ext cx="7772400" cy="4114800"/>
          </a:xfrm>
        </p:spPr>
        <p:txBody>
          <a:bodyPr/>
          <a:lstStyle/>
          <a:p>
            <a:r>
              <a:rPr lang="en-US" dirty="0" smtClean="0"/>
              <a:t>Kinds of data</a:t>
            </a:r>
          </a:p>
          <a:p>
            <a:pPr marL="914400" lvl="1" indent="-457200">
              <a:buAutoNum type="arabicPeriod"/>
            </a:pPr>
            <a:r>
              <a:rPr lang="en-US" b="1" dirty="0" smtClean="0"/>
              <a:t>Categorical</a:t>
            </a:r>
            <a:r>
              <a:rPr lang="en-US" dirty="0" smtClean="0"/>
              <a:t>: Values are names, labels, or categories</a:t>
            </a:r>
          </a:p>
          <a:p>
            <a:pPr marL="1314450" lvl="2" indent="-457200"/>
            <a:r>
              <a:rPr lang="en-US" dirty="0" err="1" smtClean="0"/>
              <a:t>Colour</a:t>
            </a:r>
            <a:endParaRPr lang="en-US" dirty="0" smtClean="0"/>
          </a:p>
          <a:p>
            <a:pPr marL="1314450" lvl="2" indent="-457200"/>
            <a:r>
              <a:rPr lang="en-US" dirty="0" smtClean="0"/>
              <a:t>Brand</a:t>
            </a:r>
          </a:p>
          <a:p>
            <a:pPr marL="1314450" lvl="2" indent="-457200"/>
            <a:r>
              <a:rPr lang="en-US" dirty="0" smtClean="0"/>
              <a:t>Profession</a:t>
            </a:r>
          </a:p>
          <a:p>
            <a:pPr marL="1314450" lvl="2" indent="-457200"/>
            <a:r>
              <a:rPr lang="en-US" dirty="0" smtClean="0"/>
              <a:t>Species</a:t>
            </a:r>
          </a:p>
          <a:p>
            <a:pPr marL="1314450" lvl="2" indent="-457200"/>
            <a:r>
              <a:rPr lang="en-US" dirty="0" smtClean="0"/>
              <a:t>Gender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0" y="762000"/>
            <a:ext cx="7772400" cy="4114800"/>
          </a:xfrm>
        </p:spPr>
        <p:txBody>
          <a:bodyPr/>
          <a:lstStyle/>
          <a:p>
            <a:r>
              <a:rPr lang="en-US" dirty="0" smtClean="0"/>
              <a:t>Kinds of data</a:t>
            </a:r>
          </a:p>
          <a:p>
            <a:pPr marL="914400" lvl="1" indent="-457200">
              <a:buAutoNum type="arabicPeriod"/>
            </a:pPr>
            <a:r>
              <a:rPr lang="en-US" b="1" dirty="0" smtClean="0"/>
              <a:t>Categorical</a:t>
            </a:r>
            <a:r>
              <a:rPr lang="en-US" dirty="0" smtClean="0"/>
              <a:t>:</a:t>
            </a:r>
          </a:p>
          <a:p>
            <a:pPr marL="1314450" lvl="2" indent="-457200"/>
            <a:r>
              <a:rPr lang="en-US" dirty="0" smtClean="0"/>
              <a:t>A special type of categorical data is </a:t>
            </a:r>
            <a:r>
              <a:rPr lang="en-US" b="1" dirty="0" smtClean="0"/>
              <a:t>ordinal </a:t>
            </a:r>
            <a:r>
              <a:rPr lang="en-US" dirty="0" smtClean="0"/>
              <a:t>categorical</a:t>
            </a:r>
          </a:p>
          <a:p>
            <a:pPr marL="1771650" lvl="3" indent="-457200"/>
            <a:r>
              <a:rPr lang="en-US" dirty="0" smtClean="0"/>
              <a:t>Categories are ordered in a natural way</a:t>
            </a:r>
          </a:p>
          <a:p>
            <a:pPr marL="1771650" lvl="3" indent="-457200"/>
            <a:r>
              <a:rPr lang="en-US" dirty="0" smtClean="0"/>
              <a:t>Can apply ideas of &gt;, &lt;     (ordering)</a:t>
            </a:r>
          </a:p>
          <a:p>
            <a:pPr marL="1314450" lvl="2" indent="-457200"/>
            <a:r>
              <a:rPr lang="en-US" dirty="0" smtClean="0"/>
              <a:t>Example: Education Level</a:t>
            </a:r>
          </a:p>
          <a:p>
            <a:pPr marL="1771650" lvl="3" indent="-457200"/>
            <a:r>
              <a:rPr lang="en-US" dirty="0" smtClean="0"/>
              <a:t>Some HS</a:t>
            </a:r>
          </a:p>
          <a:p>
            <a:pPr marL="1771650" lvl="3" indent="-457200"/>
            <a:r>
              <a:rPr lang="en-US" dirty="0" smtClean="0"/>
              <a:t>HS Grad</a:t>
            </a:r>
          </a:p>
          <a:p>
            <a:pPr marL="1771650" lvl="3" indent="-457200"/>
            <a:r>
              <a:rPr lang="en-US" dirty="0" smtClean="0"/>
              <a:t>Some post HS</a:t>
            </a:r>
          </a:p>
          <a:p>
            <a:pPr marL="1771650" lvl="3" indent="-457200"/>
            <a:r>
              <a:rPr lang="en-US" dirty="0" smtClean="0"/>
              <a:t>Associate’s Degree</a:t>
            </a:r>
          </a:p>
          <a:p>
            <a:pPr marL="1771650" lvl="3" indent="-457200"/>
            <a:r>
              <a:rPr lang="en-US" dirty="0" smtClean="0"/>
              <a:t>Bachelor’s Degree</a:t>
            </a:r>
          </a:p>
          <a:p>
            <a:pPr marL="1771650" lvl="3" indent="-457200"/>
            <a:r>
              <a:rPr lang="en-US" dirty="0" smtClean="0"/>
              <a:t>Graduate Degree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0" y="762000"/>
            <a:ext cx="7772400" cy="4114800"/>
          </a:xfrm>
        </p:spPr>
        <p:txBody>
          <a:bodyPr/>
          <a:lstStyle/>
          <a:p>
            <a:r>
              <a:rPr lang="en-US" dirty="0" smtClean="0"/>
              <a:t>Kinds of data</a:t>
            </a:r>
          </a:p>
          <a:p>
            <a:pPr marL="914400" lvl="1" indent="-457200">
              <a:buAutoNum type="arabicPeriod"/>
            </a:pPr>
            <a:r>
              <a:rPr lang="en-US" b="1" dirty="0" smtClean="0"/>
              <a:t>Categorical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With ordinal categorical data you can order the values, but you can’t do arithmetic</a:t>
            </a:r>
          </a:p>
          <a:p>
            <a:pPr lvl="3"/>
            <a:r>
              <a:rPr lang="en-US" dirty="0" smtClean="0"/>
              <a:t>What is Graduate Degree + Some Post HS?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0" y="762000"/>
            <a:ext cx="7772400" cy="4114800"/>
          </a:xfrm>
        </p:spPr>
        <p:txBody>
          <a:bodyPr/>
          <a:lstStyle/>
          <a:p>
            <a:r>
              <a:rPr lang="en-US" dirty="0" smtClean="0"/>
              <a:t>Kinds of data</a:t>
            </a:r>
          </a:p>
          <a:p>
            <a:pPr marL="914400" lvl="1" indent="-457200">
              <a:buFont typeface="+mj-lt"/>
              <a:buAutoNum type="arabicPeriod" startAt="2"/>
            </a:pPr>
            <a:r>
              <a:rPr lang="en-US" b="1" dirty="0" smtClean="0"/>
              <a:t>Numerical</a:t>
            </a:r>
            <a:r>
              <a:rPr lang="en-US" dirty="0" smtClean="0"/>
              <a:t>: Values are numbers that you can do arithmetic with (like take an average)</a:t>
            </a:r>
          </a:p>
          <a:p>
            <a:pPr marL="1314450" lvl="2" indent="-457200"/>
            <a:r>
              <a:rPr lang="en-US" dirty="0" smtClean="0"/>
              <a:t>Height/Weight</a:t>
            </a:r>
          </a:p>
          <a:p>
            <a:pPr marL="1314450" lvl="2" indent="-457200"/>
            <a:r>
              <a:rPr lang="en-US" dirty="0" smtClean="0"/>
              <a:t>Temperature</a:t>
            </a:r>
          </a:p>
          <a:p>
            <a:pPr marL="1314450" lvl="2" indent="-457200"/>
            <a:r>
              <a:rPr lang="en-US" dirty="0" smtClean="0"/>
              <a:t>Stock Price</a:t>
            </a:r>
          </a:p>
          <a:p>
            <a:pPr marL="1314450" lvl="2" indent="-457200"/>
            <a:r>
              <a:rPr lang="en-US" dirty="0" smtClean="0"/>
              <a:t>Distance</a:t>
            </a:r>
          </a:p>
          <a:p>
            <a:pPr marL="1314450" lvl="2" indent="-457200"/>
            <a:endParaRPr lang="en-US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Recall: </a:t>
            </a:r>
          </a:p>
          <a:p>
            <a:endParaRPr lang="en-US" dirty="0" smtClean="0"/>
          </a:p>
          <a:p>
            <a:r>
              <a:rPr lang="en-US" dirty="0" smtClean="0"/>
              <a:t>The goal of a graph is to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Summarize information from a set of data into a picture that is easy to understand</a:t>
            </a:r>
          </a:p>
          <a:p>
            <a:pPr marL="514350" indent="-457200"/>
            <a:endParaRPr lang="en-US" dirty="0" smtClean="0"/>
          </a:p>
          <a:p>
            <a:pPr marL="514350" indent="-457200"/>
            <a:r>
              <a:rPr lang="en-US" dirty="0" smtClean="0"/>
              <a:t>“Summarize Information”.  What does this mean?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Data</a:t>
            </a:r>
            <a:r>
              <a:rPr lang="en-US" dirty="0" smtClean="0"/>
              <a:t> are </a:t>
            </a:r>
            <a:r>
              <a:rPr lang="en-US" b="1" dirty="0" smtClean="0"/>
              <a:t>values</a:t>
            </a:r>
            <a:r>
              <a:rPr lang="en-US" dirty="0" smtClean="0"/>
              <a:t> of </a:t>
            </a:r>
            <a:r>
              <a:rPr lang="en-US" b="1" dirty="0" smtClean="0"/>
              <a:t>variables</a:t>
            </a:r>
            <a:r>
              <a:rPr lang="en-US" dirty="0" smtClean="0"/>
              <a:t> that we observe in a </a:t>
            </a:r>
            <a:r>
              <a:rPr lang="en-US" b="1" dirty="0" smtClean="0"/>
              <a:t>sample</a:t>
            </a:r>
            <a:endParaRPr lang="en-US" dirty="0" smtClean="0"/>
          </a:p>
          <a:p>
            <a:endParaRPr lang="en-US" b="1" dirty="0" smtClean="0"/>
          </a:p>
          <a:p>
            <a:r>
              <a:rPr lang="en-US" b="1" dirty="0" smtClean="0"/>
              <a:t>Sample</a:t>
            </a:r>
            <a:r>
              <a:rPr lang="en-US" dirty="0" smtClean="0"/>
              <a:t> was drawn from a </a:t>
            </a:r>
            <a:r>
              <a:rPr lang="en-US" b="1" dirty="0" smtClean="0"/>
              <a:t>population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We are trying to find out about something about the values of the variable in the population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/>
              <a:t>distribution </a:t>
            </a:r>
            <a:r>
              <a:rPr lang="en-US" dirty="0" smtClean="0"/>
              <a:t>of a variable tells us what values it takes on and how often it takes these values.</a:t>
            </a:r>
          </a:p>
          <a:p>
            <a:pPr lvl="1"/>
            <a:r>
              <a:rPr lang="en-US" dirty="0" smtClean="0"/>
              <a:t>A </a:t>
            </a:r>
            <a:r>
              <a:rPr lang="en-US" b="1" dirty="0" smtClean="0"/>
              <a:t>population </a:t>
            </a:r>
            <a:r>
              <a:rPr lang="en-US" dirty="0" smtClean="0"/>
              <a:t>distribution is a distribution for a population of values.</a:t>
            </a:r>
          </a:p>
          <a:p>
            <a:pPr lvl="2"/>
            <a:r>
              <a:rPr lang="en-US" dirty="0" smtClean="0"/>
              <a:t>Also called a</a:t>
            </a:r>
            <a:r>
              <a:rPr lang="en-US" b="1" dirty="0" smtClean="0"/>
              <a:t> probability distribution</a:t>
            </a:r>
          </a:p>
          <a:p>
            <a:pPr lvl="2"/>
            <a:r>
              <a:rPr lang="en-US" dirty="0" smtClean="0"/>
              <a:t>We don’t know this.  (Why not?)</a:t>
            </a:r>
          </a:p>
          <a:p>
            <a:pPr lvl="1"/>
            <a:r>
              <a:rPr lang="en-US" dirty="0" smtClean="0"/>
              <a:t>An </a:t>
            </a:r>
            <a:r>
              <a:rPr lang="en-US" b="1" dirty="0" smtClean="0"/>
              <a:t>empirical distribution</a:t>
            </a:r>
            <a:r>
              <a:rPr lang="en-US" dirty="0" smtClean="0"/>
              <a:t> is a distribution for a sample</a:t>
            </a:r>
          </a:p>
          <a:p>
            <a:pPr lvl="2"/>
            <a:r>
              <a:rPr lang="en-US" dirty="0" smtClean="0"/>
              <a:t>We have this information in the data.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 in a graph, we use summaries of an empirical distribution to learn about a population distribution</a:t>
            </a:r>
          </a:p>
          <a:p>
            <a:endParaRPr lang="en-US" dirty="0" smtClean="0"/>
          </a:p>
          <a:p>
            <a:r>
              <a:rPr lang="en-US" dirty="0" smtClean="0"/>
              <a:t>Next step is to summarize the empirical distribution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For </a:t>
            </a:r>
            <a:r>
              <a:rPr lang="en-US" b="1" dirty="0" smtClean="0"/>
              <a:t>categorical </a:t>
            </a:r>
            <a:r>
              <a:rPr lang="en-US" dirty="0" smtClean="0"/>
              <a:t>data of any kind, we can summarize the distribution easily:</a:t>
            </a:r>
          </a:p>
          <a:p>
            <a:pPr marL="914400" lvl="1" indent="-514350"/>
            <a:r>
              <a:rPr lang="en-US" dirty="0" smtClean="0"/>
              <a:t>Identify all of the values the variable can take</a:t>
            </a:r>
          </a:p>
          <a:p>
            <a:pPr marL="914400" lvl="1" indent="-514350"/>
            <a:r>
              <a:rPr lang="en-US" dirty="0" smtClean="0"/>
              <a:t>Count the number of times each value is observed</a:t>
            </a:r>
          </a:p>
          <a:p>
            <a:pPr marL="1314450" lvl="2" indent="-514350"/>
            <a:r>
              <a:rPr lang="en-US" dirty="0" smtClean="0"/>
              <a:t>Count is often called a </a:t>
            </a:r>
            <a:r>
              <a:rPr lang="en-US" b="1" dirty="0" smtClean="0"/>
              <a:t>frequency</a:t>
            </a:r>
            <a:r>
              <a:rPr lang="en-US" dirty="0" smtClean="0"/>
              <a:t>.</a:t>
            </a:r>
          </a:p>
          <a:p>
            <a:pPr marL="1314450" lvl="2" indent="-514350"/>
            <a:r>
              <a:rPr lang="en-US" dirty="0" smtClean="0"/>
              <a:t>Often compute percentages from the counts.</a:t>
            </a:r>
          </a:p>
          <a:p>
            <a:pPr marL="914400" lvl="1" indent="-514350"/>
            <a:r>
              <a:rPr lang="en-US" dirty="0" smtClean="0"/>
              <a:t>Can display in a table or a chart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hlinkClick r:id="rId3"/>
              </a:rPr>
              <a:t>http://www.theweathernetwork.com/fourteenday/cabc0284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>
                <a:hlinkClick r:id="rId4"/>
              </a:rPr>
              <a:t>http://www.theweathernetwork.com/weathermaps/cabc0284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b="1" dirty="0" smtClean="0"/>
              <a:t>Example</a:t>
            </a:r>
            <a:r>
              <a:rPr lang="en-US" dirty="0" smtClean="0"/>
              <a:t>: What kinds of students does Stat 100 attract?  </a:t>
            </a:r>
          </a:p>
          <a:p>
            <a:pPr marL="914400" lvl="1" indent="-514350"/>
            <a:r>
              <a:rPr lang="en-US" dirty="0" smtClean="0"/>
              <a:t>What degree are they pursuing?</a:t>
            </a:r>
          </a:p>
          <a:p>
            <a:pPr marL="514350" indent="-514350"/>
            <a:endParaRPr lang="en-US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Variable = Degree</a:t>
            </a:r>
          </a:p>
          <a:p>
            <a:pPr marL="514350" indent="-514350"/>
            <a:endParaRPr lang="en-US" dirty="0" smtClean="0"/>
          </a:p>
          <a:p>
            <a:pPr marL="514350" indent="-514350"/>
            <a:r>
              <a:rPr lang="en-US" dirty="0" smtClean="0"/>
              <a:t>Population = All Stat 100 students (past, present, and future</a:t>
            </a:r>
          </a:p>
          <a:p>
            <a:pPr marL="514350" indent="-514350"/>
            <a:endParaRPr lang="en-US" dirty="0" smtClean="0"/>
          </a:p>
          <a:p>
            <a:pPr marL="514350" indent="-514350"/>
            <a:r>
              <a:rPr lang="en-US" dirty="0" smtClean="0"/>
              <a:t>Sample: Current class of students</a:t>
            </a:r>
          </a:p>
          <a:p>
            <a:pPr marL="914400" lvl="1" indent="-514350"/>
            <a:r>
              <a:rPr lang="en-US" dirty="0" smtClean="0"/>
              <a:t>What kind of sample is this?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A </a:t>
            </a:r>
            <a:r>
              <a:rPr lang="en-US" b="1" dirty="0" smtClean="0"/>
              <a:t>table</a:t>
            </a:r>
            <a:r>
              <a:rPr lang="en-US" dirty="0" smtClean="0"/>
              <a:t> of the distribution is just a list of values and corresponding counts and/or percentages.</a:t>
            </a:r>
          </a:p>
          <a:p>
            <a:pPr marL="514350" indent="-514350"/>
            <a:endParaRPr lang="en-US" dirty="0" smtClean="0"/>
          </a:p>
          <a:p>
            <a:pPr marL="514350" indent="-514350"/>
            <a:r>
              <a:rPr lang="en-US" dirty="0" smtClean="0"/>
              <a:t>Tables are great for detail</a:t>
            </a:r>
          </a:p>
          <a:p>
            <a:pPr marL="914400" lvl="1" indent="-514350"/>
            <a:r>
              <a:rPr lang="en-US" dirty="0" smtClean="0"/>
              <a:t>Takes time to scan and digest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0200" y="685800"/>
            <a:ext cx="3352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Table of distribution of students’ levels in Stat 100, Fall 2009 </a:t>
            </a:r>
            <a:endParaRPr lang="en-US" u="none" dirty="0">
              <a:solidFill>
                <a:schemeClr val="tx1"/>
              </a:solidFill>
              <a:effectLst/>
              <a:latin typeface="+mn-lt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304800" y="0"/>
          <a:ext cx="5105400" cy="5562600"/>
        </p:xfrm>
        <a:graphic>
          <a:graphicData uri="http://schemas.openxmlformats.org/drawingml/2006/table">
            <a:tbl>
              <a:tblPr firstRow="1" lastRow="1">
                <a:tableStyleId>{5C22544A-7EE6-4342-B048-85BDC9FD1C3A}</a:tableStyleId>
              </a:tblPr>
              <a:tblGrid>
                <a:gridCol w="3403600"/>
                <a:gridCol w="850900"/>
                <a:gridCol w="850900"/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/>
                        <a:t>Degree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 smtClean="0"/>
                        <a:t>Count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Percent</a:t>
                      </a:r>
                      <a:endParaRPr lang="en-US" sz="20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BA Communication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/>
                        <a:t>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4.9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BA Environment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/>
                        <a:t>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BA Health Sciences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/>
                        <a:t>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Bachelor of Arts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/>
                        <a:t>86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59.7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Bachelor of Business Admin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/>
                        <a:t>20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13.9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/>
                        <a:t>Bachelor of Fine Arts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/>
                        <a:t>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Bachelor of General Studies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/>
                        <a:t>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4.9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Bachelor of Science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/>
                        <a:t>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5.6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BASC Engineering Science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/>
                        <a:t>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BGS Applied Sciences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/>
                        <a:t>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BSC Computing Science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/>
                        <a:t>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4.9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/>
                        <a:t>Explorations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/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/>
                        <a:t>Interactive Arts &amp; Technology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/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2.1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Total</a:t>
                      </a:r>
                      <a:endParaRPr lang="en-US" sz="20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144</a:t>
                      </a:r>
                      <a:endParaRPr lang="en-US" sz="20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100</a:t>
                      </a:r>
                      <a:endParaRPr lang="en-US" sz="20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Pie Chart</a:t>
            </a:r>
          </a:p>
          <a:p>
            <a:pPr lvl="1"/>
            <a:r>
              <a:rPr lang="en-US" dirty="0" smtClean="0"/>
              <a:t>Used to display distribution of a categorical variable</a:t>
            </a:r>
          </a:p>
          <a:p>
            <a:pPr lvl="1"/>
            <a:r>
              <a:rPr lang="en-US" dirty="0" smtClean="0"/>
              <a:t>Depict percentages as angles in slices of a circle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r="65933" b="50000"/>
          <a:stretch>
            <a:fillRect/>
          </a:stretch>
        </p:blipFill>
        <p:spPr bwMode="auto">
          <a:xfrm>
            <a:off x="1702468" y="914400"/>
            <a:ext cx="1955132" cy="2057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68588" b="51852"/>
          <a:stretch>
            <a:fillRect/>
          </a:stretch>
        </p:blipFill>
        <p:spPr bwMode="auto">
          <a:xfrm>
            <a:off x="5638800" y="914400"/>
            <a:ext cx="1802731" cy="1981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09600" y="3657601"/>
            <a:ext cx="716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These plots are hard to read and compare.</a:t>
            </a:r>
            <a:endParaRPr lang="en-US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02468" y="914400"/>
            <a:ext cx="5739063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62600" y="304800"/>
            <a:ext cx="30812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none" dirty="0" smtClean="0">
                <a:solidFill>
                  <a:schemeClr val="tx1"/>
                </a:solidFill>
                <a:effectLst/>
                <a:latin typeface="+mn-lt"/>
              </a:rPr>
              <a:t>http://en.wikipedia.org/wiki/Pie_chart</a:t>
            </a:r>
            <a:endParaRPr lang="en-US" sz="1400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Comparison by angle is less accurate than comparison by length. </a:t>
            </a:r>
          </a:p>
          <a:p>
            <a:r>
              <a:rPr lang="en-US" dirty="0" smtClean="0"/>
              <a:t>Comparisons between datasets are easier using the bar chart than a pie chart. </a:t>
            </a:r>
          </a:p>
          <a:p>
            <a:r>
              <a:rPr lang="en-US" dirty="0" smtClean="0"/>
              <a:t>Pie chart is useful if goal is to compare a given category with the total </a:t>
            </a:r>
          </a:p>
          <a:p>
            <a:pPr lvl="1"/>
            <a:r>
              <a:rPr lang="en-US" dirty="0" smtClean="0"/>
              <a:t>Gives a quick idea of a fraction or a percentage…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sz="1600" dirty="0" smtClean="0"/>
              <a:t>Paraphrasing Wikipedia, http://en.wikipedia.org/wiki/Pie_chart#Criticism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38200"/>
            <a:ext cx="7772400" cy="4114800"/>
          </a:xfrm>
        </p:spPr>
        <p:txBody>
          <a:bodyPr/>
          <a:lstStyle/>
          <a:p>
            <a:r>
              <a:rPr lang="en-US" dirty="0" smtClean="0"/>
              <a:t>Alternative: Stacked bars: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0" y="1219200"/>
          <a:ext cx="3886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4724400" y="1295400"/>
          <a:ext cx="4038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38600" y="22860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vs.</a:t>
            </a:r>
            <a:endParaRPr lang="en-US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38200"/>
            <a:ext cx="7772400" cy="4114800"/>
          </a:xfrm>
        </p:spPr>
        <p:txBody>
          <a:bodyPr/>
          <a:lstStyle/>
          <a:p>
            <a:r>
              <a:rPr lang="en-US" dirty="0" smtClean="0"/>
              <a:t>Alternative: Stacked bars: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People are just better at lengths than angles</a:t>
            </a:r>
          </a:p>
          <a:p>
            <a:pPr lvl="1"/>
            <a:r>
              <a:rPr lang="en-US" dirty="0" smtClean="0"/>
              <a:t>Conclusion: No real need to use pie charts!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0" y="1295400"/>
          <a:ext cx="3886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4724400" y="1295400"/>
          <a:ext cx="4038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38600" y="22860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vs.</a:t>
            </a:r>
            <a:endParaRPr lang="en-US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Comments about Bar Charts:</a:t>
            </a:r>
          </a:p>
          <a:p>
            <a:pPr lvl="1"/>
            <a:r>
              <a:rPr lang="en-US" dirty="0" smtClean="0"/>
              <a:t>Ordering of categories:</a:t>
            </a:r>
          </a:p>
          <a:p>
            <a:pPr lvl="2"/>
            <a:r>
              <a:rPr lang="en-US" dirty="0" smtClean="0"/>
              <a:t>Often done alphabetically.  </a:t>
            </a:r>
          </a:p>
          <a:p>
            <a:pPr lvl="3"/>
            <a:r>
              <a:rPr lang="en-US" dirty="0" smtClean="0"/>
              <a:t>Not necessarily the best!</a:t>
            </a:r>
          </a:p>
          <a:p>
            <a:pPr lvl="3"/>
            <a:r>
              <a:rPr lang="en-US" dirty="0" smtClean="0"/>
              <a:t>Good when there are many bars: categories easy to find</a:t>
            </a:r>
          </a:p>
          <a:p>
            <a:pPr lvl="2"/>
            <a:r>
              <a:rPr lang="en-US" dirty="0" smtClean="0"/>
              <a:t>Sometimes done in order of </a:t>
            </a:r>
            <a:r>
              <a:rPr lang="en-US" dirty="0" smtClean="0"/>
              <a:t>heights</a:t>
            </a:r>
          </a:p>
          <a:p>
            <a:pPr lvl="3"/>
            <a:r>
              <a:rPr lang="en-US" dirty="0" smtClean="0"/>
              <a:t>Sometimes called a Pareto Plot</a:t>
            </a:r>
            <a:endParaRPr lang="en-US" dirty="0" smtClean="0"/>
          </a:p>
          <a:p>
            <a:pPr lvl="3"/>
            <a:r>
              <a:rPr lang="en-US" dirty="0" smtClean="0"/>
              <a:t>Good for making comparisons among bars.  </a:t>
            </a:r>
          </a:p>
          <a:p>
            <a:pPr lvl="3"/>
            <a:r>
              <a:rPr lang="en-US" dirty="0" smtClean="0"/>
              <a:t>Individual categories can be hard to </a:t>
            </a:r>
            <a:r>
              <a:rPr lang="en-US" dirty="0" smtClean="0"/>
              <a:t>locate</a:t>
            </a:r>
            <a:endParaRPr lang="en-US" dirty="0" smtClean="0"/>
          </a:p>
          <a:p>
            <a:pPr lvl="2"/>
            <a:r>
              <a:rPr lang="en-US" dirty="0" smtClean="0"/>
              <a:t>Other orderings may make sense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Comments about Bar Charts:</a:t>
            </a:r>
          </a:p>
          <a:p>
            <a:pPr lvl="1"/>
            <a:r>
              <a:rPr lang="en-US" dirty="0" smtClean="0"/>
              <a:t>Bars should all be the same thickness</a:t>
            </a:r>
            <a:endParaRPr lang="en-US" dirty="0"/>
          </a:p>
          <a:p>
            <a:pPr lvl="1"/>
            <a:r>
              <a:rPr lang="en-US" dirty="0" smtClean="0"/>
              <a:t>Labels and titles should </a:t>
            </a:r>
          </a:p>
          <a:p>
            <a:pPr lvl="1"/>
            <a:r>
              <a:rPr lang="en-US" dirty="0" smtClean="0"/>
              <a:t>Axis values are crucial</a:t>
            </a:r>
          </a:p>
          <a:p>
            <a:pPr lvl="2"/>
            <a:r>
              <a:rPr lang="en-US" dirty="0" smtClean="0"/>
              <a:t>Usually should start count/percentage from 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Numerical </a:t>
            </a:r>
            <a:r>
              <a:rPr lang="en-US" dirty="0" smtClean="0"/>
              <a:t>data:</a:t>
            </a:r>
          </a:p>
          <a:p>
            <a:pPr lvl="1"/>
            <a:r>
              <a:rPr lang="en-US" dirty="0" smtClean="0"/>
              <a:t>If measuring a variable across time, plot against time</a:t>
            </a:r>
          </a:p>
          <a:p>
            <a:pPr lvl="2"/>
            <a:r>
              <a:rPr lang="en-US" dirty="0" smtClean="0"/>
              <a:t>Good for showing trends</a:t>
            </a:r>
          </a:p>
          <a:p>
            <a:pPr lvl="2"/>
            <a:r>
              <a:rPr lang="en-US" dirty="0" smtClean="0"/>
              <a:t>Must be interpreted carefully</a:t>
            </a:r>
          </a:p>
          <a:p>
            <a:pPr lvl="3"/>
            <a:r>
              <a:rPr lang="en-US" dirty="0" smtClean="0"/>
              <a:t>Easy to mislead</a:t>
            </a:r>
          </a:p>
          <a:p>
            <a:pPr lvl="3"/>
            <a:r>
              <a:rPr lang="en-US" dirty="0" smtClean="0"/>
              <a:t>See Figure 10.7 in SCC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this a stock you want to buy?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this one better?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They’re the same company!</a:t>
            </a:r>
          </a:p>
          <a:p>
            <a:pPr lvl="1"/>
            <a:r>
              <a:rPr lang="en-US" dirty="0" smtClean="0"/>
              <a:t>Beware missing axis labels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3400" y="0"/>
            <a:ext cx="6248400" cy="5207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" y="0"/>
            <a:ext cx="369332" cy="52578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1200" u="none" dirty="0" smtClean="0">
                <a:solidFill>
                  <a:schemeClr val="tx1"/>
                </a:solidFill>
                <a:effectLst/>
                <a:latin typeface="+mn-lt"/>
              </a:rPr>
              <a:t>http://www.alanhamrick.com/blog?Load=Comments&amp;PostID=101414</a:t>
            </a:r>
            <a:endParaRPr lang="en-US" sz="1200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They’re the same company!</a:t>
            </a:r>
          </a:p>
          <a:p>
            <a:pPr lvl="1"/>
            <a:r>
              <a:rPr lang="en-US" dirty="0" smtClean="0"/>
              <a:t>Beware missing axis labels</a:t>
            </a:r>
          </a:p>
          <a:p>
            <a:pPr lvl="1"/>
            <a:r>
              <a:rPr lang="en-US" dirty="0" smtClean="0"/>
              <a:t>Beware moving axis labels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See Example 6/Figure 10.7 in book for great example of messing with the axes to tell different stories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Numerical </a:t>
            </a:r>
            <a:r>
              <a:rPr lang="en-US" dirty="0" smtClean="0"/>
              <a:t>data:</a:t>
            </a:r>
          </a:p>
          <a:p>
            <a:pPr lvl="1"/>
            <a:r>
              <a:rPr lang="en-US" dirty="0" smtClean="0"/>
              <a:t>Histograms and </a:t>
            </a:r>
            <a:r>
              <a:rPr lang="en-US" dirty="0" err="1" smtClean="0"/>
              <a:t>scatterplots</a:t>
            </a:r>
            <a:r>
              <a:rPr lang="en-US" dirty="0" smtClean="0"/>
              <a:t> are covered in later chapters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advice</a:t>
            </a:r>
          </a:p>
          <a:p>
            <a:pPr lvl="1"/>
            <a:r>
              <a:rPr lang="en-US" dirty="0" smtClean="0"/>
              <a:t>Include in a graph only things that describe the data</a:t>
            </a:r>
          </a:p>
          <a:p>
            <a:pPr lvl="2"/>
            <a:r>
              <a:rPr lang="en-US" dirty="0" smtClean="0"/>
              <a:t>Don’t use 3-d bars and pies!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advice</a:t>
            </a:r>
          </a:p>
          <a:p>
            <a:pPr lvl="1"/>
            <a:r>
              <a:rPr lang="en-US" dirty="0" smtClean="0"/>
              <a:t>Include in a graph only things that describe the data</a:t>
            </a:r>
          </a:p>
          <a:p>
            <a:pPr lvl="2"/>
            <a:r>
              <a:rPr lang="en-US" dirty="0" smtClean="0"/>
              <a:t>Don’t use 3-d bars and pies!</a:t>
            </a:r>
          </a:p>
          <a:p>
            <a:pPr lvl="2"/>
            <a:r>
              <a:rPr lang="en-US" dirty="0" smtClean="0"/>
              <a:t>Avoid cute symbols</a:t>
            </a:r>
          </a:p>
          <a:p>
            <a:pPr lvl="2"/>
            <a:r>
              <a:rPr lang="en-US" dirty="0" smtClean="0"/>
              <a:t>Don’t add clutter to the plot</a:t>
            </a:r>
          </a:p>
          <a:p>
            <a:pPr lvl="2"/>
            <a:r>
              <a:rPr lang="en-US" dirty="0" smtClean="0"/>
              <a:t>Use </a:t>
            </a:r>
            <a:r>
              <a:rPr lang="en-US" dirty="0" err="1" smtClean="0"/>
              <a:t>colour</a:t>
            </a:r>
            <a:r>
              <a:rPr lang="en-US" dirty="0" smtClean="0"/>
              <a:t> wisely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“Data to ink ratio”: Use as little ink as possible to represent data adequately </a:t>
            </a:r>
          </a:p>
          <a:p>
            <a:pPr lvl="1"/>
            <a:r>
              <a:rPr lang="en-US" dirty="0" smtClean="0"/>
              <a:t>Add measure of error if possible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reading plots:</a:t>
            </a:r>
          </a:p>
          <a:p>
            <a:pPr lvl="1"/>
            <a:r>
              <a:rPr lang="en-US" dirty="0" smtClean="0"/>
              <a:t>Be aware of tricks with axes</a:t>
            </a:r>
          </a:p>
          <a:p>
            <a:pPr lvl="1"/>
            <a:r>
              <a:rPr lang="en-US" dirty="0" smtClean="0"/>
              <a:t>READ LABELS AND VALUES ON AXES!</a:t>
            </a:r>
          </a:p>
          <a:p>
            <a:pPr lvl="1"/>
            <a:r>
              <a:rPr lang="en-US" dirty="0" smtClean="0"/>
              <a:t>Ask, “Why start there” in a time plot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b="50000"/>
          <a:stretch>
            <a:fillRect/>
          </a:stretch>
        </p:blipFill>
        <p:spPr bwMode="auto">
          <a:xfrm>
            <a:off x="685799" y="0"/>
            <a:ext cx="6058303" cy="3429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0"/>
            <a:ext cx="553998" cy="52578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  <a:effectLst/>
                <a:latin typeface="+mn-lt"/>
              </a:rPr>
              <a:t>http://synecdoche.tumblr.com/post/103562137/this-is-a-pie-chart-describing-my-favorite-bars</a:t>
            </a:r>
            <a:endParaRPr lang="en-US" sz="120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1800" y="3886200"/>
            <a:ext cx="21255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From: How I Met </a:t>
            </a:r>
            <a:r>
              <a:rPr lang="en-US" u="none" dirty="0">
                <a:solidFill>
                  <a:schemeClr val="tx1"/>
                </a:solidFill>
                <a:effectLst/>
                <a:latin typeface="+mn-lt"/>
              </a:rPr>
              <a:t>Y</a:t>
            </a:r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our Mother</a:t>
            </a:r>
            <a:endParaRPr lang="en-US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Graphs are a compromise between</a:t>
            </a:r>
          </a:p>
          <a:p>
            <a:pPr lvl="1"/>
            <a:r>
              <a:rPr lang="en-US" dirty="0" smtClean="0"/>
              <a:t>Immediate impact</a:t>
            </a:r>
          </a:p>
          <a:p>
            <a:pPr lvl="1"/>
            <a:r>
              <a:rPr lang="en-US" dirty="0" smtClean="0"/>
              <a:t>Detail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Which is better…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“Best statistical graphic ever” (</a:t>
            </a:r>
            <a:r>
              <a:rPr lang="en-US" dirty="0" err="1" smtClean="0"/>
              <a:t>Tufte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7025" y="864602"/>
            <a:ext cx="8894575" cy="424079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29200" y="304800"/>
            <a:ext cx="35573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none" dirty="0" smtClean="0">
                <a:solidFill>
                  <a:schemeClr val="tx1"/>
                </a:solidFill>
                <a:effectLst/>
                <a:latin typeface="+mn-lt"/>
              </a:rPr>
              <a:t>http://en.wikipedia.org/wiki/File:Minard.png</a:t>
            </a:r>
            <a:endParaRPr lang="en-US" sz="1400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304800"/>
            <a:ext cx="342900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none" dirty="0" smtClean="0">
                <a:solidFill>
                  <a:schemeClr val="tx1"/>
                </a:solidFill>
                <a:effectLst/>
                <a:latin typeface="+mn-lt"/>
                <a:hlinkClick r:id="rId3"/>
              </a:rPr>
              <a:t>http://charts.jorgecamoes.com/minard-</a:t>
            </a:r>
          </a:p>
          <a:p>
            <a:r>
              <a:rPr lang="en-US" sz="1400" u="none" dirty="0" err="1" smtClean="0">
                <a:solidFill>
                  <a:schemeClr val="tx1"/>
                </a:solidFill>
                <a:effectLst/>
                <a:latin typeface="+mn-lt"/>
                <a:hlinkClick r:id="rId3"/>
              </a:rPr>
              <a:t>tufte</a:t>
            </a:r>
            <a:r>
              <a:rPr lang="en-US" sz="1400" u="none" dirty="0" smtClean="0">
                <a:solidFill>
                  <a:schemeClr val="tx1"/>
                </a:solidFill>
                <a:effectLst/>
                <a:latin typeface="+mn-lt"/>
                <a:hlinkClick r:id="rId3"/>
              </a:rPr>
              <a:t>-</a:t>
            </a:r>
            <a:r>
              <a:rPr lang="en-US" sz="1400" u="none" dirty="0" err="1" smtClean="0">
                <a:solidFill>
                  <a:schemeClr val="tx1"/>
                </a:solidFill>
                <a:effectLst/>
                <a:latin typeface="+mn-lt"/>
                <a:hlinkClick r:id="rId3"/>
              </a:rPr>
              <a:t>kosslyn</a:t>
            </a:r>
            <a:r>
              <a:rPr lang="en-US" sz="1400" u="none" dirty="0" smtClean="0">
                <a:solidFill>
                  <a:schemeClr val="tx1"/>
                </a:solidFill>
                <a:effectLst/>
                <a:latin typeface="+mn-lt"/>
                <a:hlinkClick r:id="rId3"/>
              </a:rPr>
              <a:t>-</a:t>
            </a:r>
            <a:r>
              <a:rPr lang="en-US" sz="1400" u="none" dirty="0" err="1" smtClean="0">
                <a:solidFill>
                  <a:schemeClr val="tx1"/>
                </a:solidFill>
                <a:effectLst/>
                <a:latin typeface="+mn-lt"/>
                <a:hlinkClick r:id="rId3"/>
              </a:rPr>
              <a:t>godin</a:t>
            </a:r>
            <a:r>
              <a:rPr lang="en-US" sz="1400" u="none" dirty="0" smtClean="0">
                <a:solidFill>
                  <a:schemeClr val="tx1"/>
                </a:solidFill>
                <a:effectLst/>
                <a:latin typeface="+mn-lt"/>
                <a:hlinkClick r:id="rId3"/>
              </a:rPr>
              <a:t>-napoleon/</a:t>
            </a:r>
            <a:endParaRPr lang="en-US" sz="1400" u="none" dirty="0"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280600" y="1061688"/>
            <a:ext cx="4044000" cy="3281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7800" y="177225"/>
            <a:ext cx="342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none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+mn-lt"/>
              </a:rPr>
              <a:t>Or better yet…</a:t>
            </a:r>
            <a:endParaRPr lang="en-US" sz="3200" u="none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+mn-lt"/>
            </a:endParaRPr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5799" y="0"/>
            <a:ext cx="6058303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0"/>
            <a:ext cx="553998" cy="52578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  <a:effectLst/>
                <a:latin typeface="+mn-lt"/>
              </a:rPr>
              <a:t>http://synecdoche.tumblr.com/post/103562137/this-is-a-pie-chart-describing-my-favorite-bars</a:t>
            </a:r>
            <a:endParaRPr lang="en-US" sz="120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1800" y="3886200"/>
            <a:ext cx="21255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From: How I Met </a:t>
            </a:r>
            <a:r>
              <a:rPr lang="en-US" u="none" dirty="0">
                <a:solidFill>
                  <a:schemeClr val="tx1"/>
                </a:solidFill>
                <a:effectLst/>
                <a:latin typeface="+mn-lt"/>
              </a:rPr>
              <a:t>Y</a:t>
            </a:r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our Mother</a:t>
            </a:r>
            <a:endParaRPr lang="en-US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“Best statistical graphic ever” (</a:t>
            </a:r>
            <a:r>
              <a:rPr lang="en-US" dirty="0" err="1" smtClean="0"/>
              <a:t>Tufte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7025" y="864602"/>
            <a:ext cx="8894575" cy="424079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29200" y="304800"/>
            <a:ext cx="35573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none" dirty="0" smtClean="0">
                <a:solidFill>
                  <a:schemeClr val="tx1"/>
                </a:solidFill>
                <a:effectLst/>
                <a:latin typeface="+mn-lt"/>
              </a:rPr>
              <a:t>http://en.wikipedia.org/wiki/File:Minard.png</a:t>
            </a:r>
            <a:endParaRPr lang="en-US" sz="1400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/>
              <a:t>graph</a:t>
            </a:r>
            <a:r>
              <a:rPr lang="en-US" dirty="0" smtClean="0"/>
              <a:t> (or </a:t>
            </a:r>
            <a:r>
              <a:rPr lang="en-US" b="1" dirty="0" smtClean="0"/>
              <a:t>graphic</a:t>
            </a:r>
            <a:r>
              <a:rPr lang="en-US" dirty="0" smtClean="0"/>
              <a:t>) is any visual display of numbers</a:t>
            </a:r>
          </a:p>
          <a:p>
            <a:endParaRPr lang="en-US" dirty="0" smtClean="0"/>
          </a:p>
          <a:p>
            <a:r>
              <a:rPr lang="en-US" dirty="0" smtClean="0"/>
              <a:t>The goal of a graph is to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Summarize information from a set of data into a picture that is easy to understand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Help to highlight a specific story or point within the data. (sometimes)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10: Graphs, Good and Bad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0" y="762000"/>
            <a:ext cx="7772400" cy="4114800"/>
          </a:xfrm>
        </p:spPr>
        <p:txBody>
          <a:bodyPr/>
          <a:lstStyle/>
          <a:p>
            <a:r>
              <a:rPr lang="en-US" dirty="0" smtClean="0"/>
              <a:t>Many ways to do this</a:t>
            </a:r>
          </a:p>
          <a:p>
            <a:pPr lvl="1"/>
            <a:r>
              <a:rPr lang="en-US" dirty="0" smtClean="0"/>
              <a:t>Tables</a:t>
            </a:r>
          </a:p>
          <a:p>
            <a:pPr lvl="1"/>
            <a:r>
              <a:rPr lang="en-US" dirty="0" smtClean="0"/>
              <a:t>Pie Charts</a:t>
            </a:r>
          </a:p>
          <a:p>
            <a:pPr lvl="1"/>
            <a:r>
              <a:rPr lang="en-US" dirty="0" smtClean="0"/>
              <a:t>Bar Charts</a:t>
            </a:r>
          </a:p>
          <a:p>
            <a:pPr lvl="1"/>
            <a:r>
              <a:rPr lang="en-US" dirty="0" smtClean="0"/>
              <a:t>Histograms</a:t>
            </a:r>
          </a:p>
          <a:p>
            <a:pPr lvl="1"/>
            <a:r>
              <a:rPr lang="en-US" dirty="0" smtClean="0"/>
              <a:t>Time plots</a:t>
            </a:r>
          </a:p>
          <a:p>
            <a:pPr lvl="1"/>
            <a:r>
              <a:rPr lang="en-US" dirty="0" smtClean="0"/>
              <a:t>Line graphs</a:t>
            </a:r>
          </a:p>
          <a:p>
            <a:pPr lvl="1"/>
            <a:r>
              <a:rPr lang="en-US" dirty="0" err="1" smtClean="0"/>
              <a:t>Scatterplots</a:t>
            </a:r>
            <a:endParaRPr lang="en-US" dirty="0" smtClean="0"/>
          </a:p>
          <a:p>
            <a:pPr lvl="1"/>
            <a:r>
              <a:rPr lang="en-US" dirty="0" smtClean="0"/>
              <a:t>Maps</a:t>
            </a:r>
          </a:p>
          <a:p>
            <a:pPr lvl="1"/>
            <a:r>
              <a:rPr lang="en-US" dirty="0" smtClean="0"/>
              <a:t>Custom-made graphics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FU Surrey Powerpoint Template">
  <a:themeElements>
    <a:clrScheme name="">
      <a:dk1>
        <a:srgbClr val="000000"/>
      </a:dk1>
      <a:lt1>
        <a:srgbClr val="FFFFFF"/>
      </a:lt1>
      <a:dk2>
        <a:srgbClr val="FFFFFF"/>
      </a:dk2>
      <a:lt2>
        <a:srgbClr val="EEEFEE"/>
      </a:lt2>
      <a:accent1>
        <a:srgbClr val="9E0927"/>
      </a:accent1>
      <a:accent2>
        <a:srgbClr val="003874"/>
      </a:accent2>
      <a:accent3>
        <a:srgbClr val="FFFFFF"/>
      </a:accent3>
      <a:accent4>
        <a:srgbClr val="000000"/>
      </a:accent4>
      <a:accent5>
        <a:srgbClr val="CCAAAC"/>
      </a:accent5>
      <a:accent6>
        <a:srgbClr val="003268"/>
      </a:accent6>
      <a:hlink>
        <a:srgbClr val="006AA8"/>
      </a:hlink>
      <a:folHlink>
        <a:srgbClr val="BA2B48"/>
      </a:folHlink>
    </a:clrScheme>
    <a:fontScheme name="SFU Surrey Powerpoint Template">
      <a:majorFont>
        <a:latin typeface="Helvetica"/>
        <a:ea typeface="ＭＳ Ｐゴシック"/>
        <a:cs typeface=""/>
      </a:majorFont>
      <a:minorFont>
        <a:latin typeface="Helvetic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lnDef>
  </a:objectDefaults>
  <a:extraClrSchemeLst>
    <a:extraClrScheme>
      <a:clrScheme name="SFU Surrey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4779</TotalTime>
  <Words>2093</Words>
  <Application>Microsoft Office PowerPoint</Application>
  <PresentationFormat>On-screen Show (4:3)</PresentationFormat>
  <Paragraphs>453</Paragraphs>
  <Slides>53</Slides>
  <Notes>53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SFU Surrey Powerpoint Template</vt:lpstr>
      <vt:lpstr>Notes on Chapter 10 of SCC </vt:lpstr>
      <vt:lpstr>Chapter 10: Graphs, Good and Bad</vt:lpstr>
      <vt:lpstr>Chapter 10: Graphs, Good and Bad</vt:lpstr>
      <vt:lpstr>Chapter 10: Graphs, Good and Bad</vt:lpstr>
      <vt:lpstr>Chapter 10: Graphs, Good and Bad</vt:lpstr>
      <vt:lpstr>Slide 6</vt:lpstr>
      <vt:lpstr>“Best statistical graphic ever” (Tufte)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Is this a stock you want to buy?</vt:lpstr>
      <vt:lpstr>Is this one better?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Chapter 10: Graphs, Good and Bad</vt:lpstr>
      <vt:lpstr>“Best statistical graphic ever” (Tufte)</vt:lpstr>
      <vt:lpstr>Chapter 10: Graphs, Good and Bad</vt:lpstr>
      <vt:lpstr>Chapter 10: Graphs, Good and Bad</vt:lpstr>
    </vt:vector>
  </TitlesOfParts>
  <Company>Continuing Studies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 and Stats Programs @ Surrey</dc:title>
  <cp:lastModifiedBy>tloughin</cp:lastModifiedBy>
  <cp:revision>193</cp:revision>
  <dcterms:modified xsi:type="dcterms:W3CDTF">2009-10-20T18:47:26Z</dcterms:modified>
</cp:coreProperties>
</file>