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23.xml" ContentType="application/vnd.openxmlformats-officedocument.presentationml.notesSlide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2"/>
  </p:notesMasterIdLst>
  <p:sldIdLst>
    <p:sldId id="256" r:id="rId2"/>
    <p:sldId id="540" r:id="rId3"/>
    <p:sldId id="643" r:id="rId4"/>
    <p:sldId id="644" r:id="rId5"/>
    <p:sldId id="645" r:id="rId6"/>
    <p:sldId id="646" r:id="rId7"/>
    <p:sldId id="648" r:id="rId8"/>
    <p:sldId id="649" r:id="rId9"/>
    <p:sldId id="647" r:id="rId10"/>
    <p:sldId id="650" r:id="rId11"/>
    <p:sldId id="651" r:id="rId12"/>
    <p:sldId id="652" r:id="rId13"/>
    <p:sldId id="653" r:id="rId14"/>
    <p:sldId id="654" r:id="rId15"/>
    <p:sldId id="655" r:id="rId16"/>
    <p:sldId id="656" r:id="rId17"/>
    <p:sldId id="657" r:id="rId18"/>
    <p:sldId id="659" r:id="rId19"/>
    <p:sldId id="660" r:id="rId20"/>
    <p:sldId id="662" r:id="rId21"/>
    <p:sldId id="661" r:id="rId22"/>
    <p:sldId id="664" r:id="rId23"/>
    <p:sldId id="666" r:id="rId24"/>
    <p:sldId id="667" r:id="rId25"/>
    <p:sldId id="668" r:id="rId26"/>
    <p:sldId id="669" r:id="rId27"/>
    <p:sldId id="663" r:id="rId28"/>
    <p:sldId id="670" r:id="rId29"/>
    <p:sldId id="671" r:id="rId30"/>
    <p:sldId id="672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6pPr>
    <a:lvl7pPr marL="27432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7pPr>
    <a:lvl8pPr marL="32004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8pPr>
    <a:lvl9pPr marL="36576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9900"/>
    <a:srgbClr val="FF99FF"/>
    <a:srgbClr val="66FFFF"/>
    <a:srgbClr val="00FF00"/>
    <a:srgbClr val="9933FF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 varScale="1">
        <p:scale>
          <a:sx n="82" d="100"/>
          <a:sy n="82" d="100"/>
        </p:scale>
        <p:origin x="-78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ssays%20from%20SAGTTU\Intel%20Historical%20Stock%20Prices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ssays%20from%20SAGTTU\Intel%20Historical%20Stock%20Prices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82.539682539682488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87.301587301587247</c:v>
                </c:pt>
                <c:pt idx="6">
                  <c:v>71.428571428571388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80.952380952380864</c:v>
                </c:pt>
                <c:pt idx="11">
                  <c:v>93.650793650793588</c:v>
                </c:pt>
                <c:pt idx="12">
                  <c:v>77.777777777777715</c:v>
                </c:pt>
                <c:pt idx="13">
                  <c:v>98.412698412698418</c:v>
                </c:pt>
                <c:pt idx="14">
                  <c:v>84.126984126983984</c:v>
                </c:pt>
                <c:pt idx="15">
                  <c:v>95.238095238095241</c:v>
                </c:pt>
                <c:pt idx="16">
                  <c:v>69.841269841269906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82.539682539682488</c:v>
                </c:pt>
                <c:pt idx="25">
                  <c:v>82.539682539682488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88.888888888888772</c:v>
                </c:pt>
                <c:pt idx="29">
                  <c:v>69.841269841269906</c:v>
                </c:pt>
                <c:pt idx="30">
                  <c:v>57.142857142857153</c:v>
                </c:pt>
                <c:pt idx="31">
                  <c:v>76.190476190476076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84.126984126983984</c:v>
                </c:pt>
                <c:pt idx="36">
                  <c:v>73.015873015873012</c:v>
                </c:pt>
                <c:pt idx="37">
                  <c:v>80.952380952380864</c:v>
                </c:pt>
                <c:pt idx="38">
                  <c:v>69.841269841269906</c:v>
                </c:pt>
                <c:pt idx="39">
                  <c:v>71.428571428571388</c:v>
                </c:pt>
                <c:pt idx="40">
                  <c:v>73.015873015873012</c:v>
                </c:pt>
                <c:pt idx="41">
                  <c:v>69.841269841269906</c:v>
                </c:pt>
                <c:pt idx="42">
                  <c:v>63.492063492063494</c:v>
                </c:pt>
                <c:pt idx="43">
                  <c:v>69.841269841269906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60.317460317460267</c:v>
                </c:pt>
                <c:pt idx="47">
                  <c:v>69.841269841269906</c:v>
                </c:pt>
                <c:pt idx="48">
                  <c:v>80.952380952380864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87.301587301587247</c:v>
                </c:pt>
                <c:pt idx="54">
                  <c:v>41.269841269841244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76.190476190476076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96.491228070175538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91.228070175438503</c:v>
                </c:pt>
                <c:pt idx="6">
                  <c:v>91.228070175438503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85.964912280701796</c:v>
                </c:pt>
                <c:pt idx="10">
                  <c:v>85.087719298245688</c:v>
                </c:pt>
                <c:pt idx="11">
                  <c:v>85.087719298245688</c:v>
                </c:pt>
                <c:pt idx="12">
                  <c:v>85.087719298245688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78.947368421052701</c:v>
                </c:pt>
                <c:pt idx="17">
                  <c:v>78.070175438596394</c:v>
                </c:pt>
                <c:pt idx="18">
                  <c:v>78.070175438596394</c:v>
                </c:pt>
                <c:pt idx="19">
                  <c:v>77.1929824561403</c:v>
                </c:pt>
                <c:pt idx="20">
                  <c:v>76.315789473684106</c:v>
                </c:pt>
                <c:pt idx="21">
                  <c:v>76.315789473684106</c:v>
                </c:pt>
                <c:pt idx="22">
                  <c:v>76.315789473684106</c:v>
                </c:pt>
                <c:pt idx="23">
                  <c:v>75.438596491228097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72.807017543859587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70.17543859649102</c:v>
                </c:pt>
                <c:pt idx="34">
                  <c:v>70.17543859649102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64.035087719298218</c:v>
                </c:pt>
                <c:pt idx="41">
                  <c:v>64.035087719298218</c:v>
                </c:pt>
                <c:pt idx="42">
                  <c:v>63.157894736842053</c:v>
                </c:pt>
                <c:pt idx="43">
                  <c:v>63.157894736842053</c:v>
                </c:pt>
                <c:pt idx="44">
                  <c:v>61.40350877192985</c:v>
                </c:pt>
                <c:pt idx="45">
                  <c:v>61.40350877192985</c:v>
                </c:pt>
                <c:pt idx="46">
                  <c:v>61.40350877192985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57.894736842105296</c:v>
                </c:pt>
                <c:pt idx="50">
                  <c:v>57.894736842105296</c:v>
                </c:pt>
                <c:pt idx="51">
                  <c:v>57.894736842105296</c:v>
                </c:pt>
                <c:pt idx="52">
                  <c:v>57.017543859649074</c:v>
                </c:pt>
                <c:pt idx="53">
                  <c:v>57.017543859649074</c:v>
                </c:pt>
                <c:pt idx="54">
                  <c:v>57.017543859649074</c:v>
                </c:pt>
                <c:pt idx="55">
                  <c:v>55.263157894736871</c:v>
                </c:pt>
                <c:pt idx="56">
                  <c:v>52.631578947368418</c:v>
                </c:pt>
                <c:pt idx="57">
                  <c:v>44.736842105263129</c:v>
                </c:pt>
                <c:pt idx="58">
                  <c:v>39.473684210526294</c:v>
                </c:pt>
                <c:pt idx="59">
                  <c:v>36.842105263157912</c:v>
                </c:pt>
              </c:numCache>
            </c:numRef>
          </c:yVal>
        </c:ser>
        <c:axId val="56019200"/>
        <c:axId val="56078720"/>
      </c:scatterChart>
      <c:valAx>
        <c:axId val="56019200"/>
        <c:scaling>
          <c:orientation val="minMax"/>
          <c:max val="120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6078720"/>
        <c:crosses val="autoZero"/>
        <c:crossBetween val="midCat"/>
        <c:majorUnit val="20"/>
      </c:valAx>
      <c:valAx>
        <c:axId val="5607872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6019200"/>
        <c:crosses val="autoZero"/>
        <c:crossBetween val="midCat"/>
      </c:valAx>
    </c:plotArea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Intel Historic Stock Prices</a:t>
            </a:r>
          </a:p>
        </c:rich>
      </c:tx>
      <c:layout/>
    </c:title>
    <c:plotArea>
      <c:layout/>
      <c:lineChart>
        <c:grouping val="standard"/>
        <c:ser>
          <c:idx val="5"/>
          <c:order val="0"/>
          <c:marker>
            <c:symbol val="none"/>
          </c:marker>
          <c:trendline>
            <c:trendlineType val="linear"/>
          </c:trendline>
          <c:trendline>
            <c:trendlineType val="linear"/>
            <c:forward val="250"/>
          </c:trendline>
          <c:cat>
            <c:numRef>
              <c:f>table!$A$234:$A$5872</c:f>
              <c:numCache>
                <c:formatCode>m/d/yyyy</c:formatCode>
                <c:ptCount val="5639"/>
                <c:pt idx="0">
                  <c:v>39764</c:v>
                </c:pt>
                <c:pt idx="1">
                  <c:v>39763</c:v>
                </c:pt>
                <c:pt idx="2">
                  <c:v>39762</c:v>
                </c:pt>
                <c:pt idx="3">
                  <c:v>39759</c:v>
                </c:pt>
                <c:pt idx="4">
                  <c:v>39758</c:v>
                </c:pt>
                <c:pt idx="5">
                  <c:v>39757</c:v>
                </c:pt>
                <c:pt idx="6">
                  <c:v>39756</c:v>
                </c:pt>
                <c:pt idx="7">
                  <c:v>39755</c:v>
                </c:pt>
                <c:pt idx="8">
                  <c:v>39752</c:v>
                </c:pt>
                <c:pt idx="9">
                  <c:v>39751</c:v>
                </c:pt>
                <c:pt idx="10">
                  <c:v>39750</c:v>
                </c:pt>
                <c:pt idx="11">
                  <c:v>39749</c:v>
                </c:pt>
                <c:pt idx="12">
                  <c:v>39748</c:v>
                </c:pt>
                <c:pt idx="13">
                  <c:v>39745</c:v>
                </c:pt>
                <c:pt idx="14">
                  <c:v>39744</c:v>
                </c:pt>
                <c:pt idx="15">
                  <c:v>39743</c:v>
                </c:pt>
                <c:pt idx="16">
                  <c:v>39742</c:v>
                </c:pt>
                <c:pt idx="17">
                  <c:v>39741</c:v>
                </c:pt>
                <c:pt idx="18">
                  <c:v>39738</c:v>
                </c:pt>
                <c:pt idx="19">
                  <c:v>39737</c:v>
                </c:pt>
                <c:pt idx="20">
                  <c:v>39736</c:v>
                </c:pt>
                <c:pt idx="21">
                  <c:v>39735</c:v>
                </c:pt>
                <c:pt idx="22">
                  <c:v>39734</c:v>
                </c:pt>
                <c:pt idx="23">
                  <c:v>39731</c:v>
                </c:pt>
                <c:pt idx="24">
                  <c:v>39730</c:v>
                </c:pt>
                <c:pt idx="25">
                  <c:v>39729</c:v>
                </c:pt>
                <c:pt idx="26">
                  <c:v>39728</c:v>
                </c:pt>
                <c:pt idx="27">
                  <c:v>39727</c:v>
                </c:pt>
                <c:pt idx="28">
                  <c:v>39724</c:v>
                </c:pt>
                <c:pt idx="29">
                  <c:v>39723</c:v>
                </c:pt>
                <c:pt idx="30">
                  <c:v>39722</c:v>
                </c:pt>
                <c:pt idx="31">
                  <c:v>39721</c:v>
                </c:pt>
                <c:pt idx="32">
                  <c:v>39720</c:v>
                </c:pt>
                <c:pt idx="33">
                  <c:v>39717</c:v>
                </c:pt>
                <c:pt idx="34">
                  <c:v>39716</c:v>
                </c:pt>
                <c:pt idx="35">
                  <c:v>39715</c:v>
                </c:pt>
                <c:pt idx="36">
                  <c:v>39714</c:v>
                </c:pt>
                <c:pt idx="37">
                  <c:v>39713</c:v>
                </c:pt>
                <c:pt idx="38">
                  <c:v>39710</c:v>
                </c:pt>
                <c:pt idx="39">
                  <c:v>39709</c:v>
                </c:pt>
                <c:pt idx="40">
                  <c:v>39708</c:v>
                </c:pt>
                <c:pt idx="41">
                  <c:v>39707</c:v>
                </c:pt>
                <c:pt idx="42">
                  <c:v>39706</c:v>
                </c:pt>
                <c:pt idx="43">
                  <c:v>39703</c:v>
                </c:pt>
                <c:pt idx="44">
                  <c:v>39702</c:v>
                </c:pt>
                <c:pt idx="45">
                  <c:v>39701</c:v>
                </c:pt>
                <c:pt idx="46">
                  <c:v>39700</c:v>
                </c:pt>
                <c:pt idx="47">
                  <c:v>39699</c:v>
                </c:pt>
                <c:pt idx="48">
                  <c:v>39696</c:v>
                </c:pt>
                <c:pt idx="49">
                  <c:v>39695</c:v>
                </c:pt>
                <c:pt idx="50">
                  <c:v>39694</c:v>
                </c:pt>
                <c:pt idx="51">
                  <c:v>39693</c:v>
                </c:pt>
                <c:pt idx="52">
                  <c:v>39689</c:v>
                </c:pt>
                <c:pt idx="53">
                  <c:v>39688</c:v>
                </c:pt>
                <c:pt idx="54">
                  <c:v>39687</c:v>
                </c:pt>
                <c:pt idx="55">
                  <c:v>39686</c:v>
                </c:pt>
                <c:pt idx="56">
                  <c:v>39685</c:v>
                </c:pt>
                <c:pt idx="57">
                  <c:v>39682</c:v>
                </c:pt>
                <c:pt idx="58">
                  <c:v>39681</c:v>
                </c:pt>
                <c:pt idx="59">
                  <c:v>39680</c:v>
                </c:pt>
                <c:pt idx="60">
                  <c:v>39679</c:v>
                </c:pt>
                <c:pt idx="61">
                  <c:v>39678</c:v>
                </c:pt>
                <c:pt idx="62">
                  <c:v>39675</c:v>
                </c:pt>
                <c:pt idx="63">
                  <c:v>39674</c:v>
                </c:pt>
                <c:pt idx="64">
                  <c:v>39673</c:v>
                </c:pt>
                <c:pt idx="65">
                  <c:v>39672</c:v>
                </c:pt>
                <c:pt idx="66">
                  <c:v>39671</c:v>
                </c:pt>
                <c:pt idx="67">
                  <c:v>39668</c:v>
                </c:pt>
                <c:pt idx="68">
                  <c:v>39667</c:v>
                </c:pt>
                <c:pt idx="69">
                  <c:v>39666</c:v>
                </c:pt>
                <c:pt idx="70">
                  <c:v>39665</c:v>
                </c:pt>
                <c:pt idx="71">
                  <c:v>39664</c:v>
                </c:pt>
                <c:pt idx="72">
                  <c:v>39661</c:v>
                </c:pt>
                <c:pt idx="73">
                  <c:v>39660</c:v>
                </c:pt>
                <c:pt idx="74">
                  <c:v>39659</c:v>
                </c:pt>
                <c:pt idx="75">
                  <c:v>39658</c:v>
                </c:pt>
                <c:pt idx="76">
                  <c:v>39657</c:v>
                </c:pt>
                <c:pt idx="77">
                  <c:v>39654</c:v>
                </c:pt>
                <c:pt idx="78">
                  <c:v>39653</c:v>
                </c:pt>
                <c:pt idx="79">
                  <c:v>39652</c:v>
                </c:pt>
                <c:pt idx="80">
                  <c:v>39651</c:v>
                </c:pt>
                <c:pt idx="81">
                  <c:v>39650</c:v>
                </c:pt>
                <c:pt idx="82">
                  <c:v>39647</c:v>
                </c:pt>
                <c:pt idx="83">
                  <c:v>39646</c:v>
                </c:pt>
                <c:pt idx="84">
                  <c:v>39645</c:v>
                </c:pt>
                <c:pt idx="85">
                  <c:v>39644</c:v>
                </c:pt>
                <c:pt idx="86">
                  <c:v>39643</c:v>
                </c:pt>
                <c:pt idx="87">
                  <c:v>39640</c:v>
                </c:pt>
                <c:pt idx="88">
                  <c:v>39639</c:v>
                </c:pt>
                <c:pt idx="89">
                  <c:v>39638</c:v>
                </c:pt>
                <c:pt idx="90">
                  <c:v>39637</c:v>
                </c:pt>
                <c:pt idx="91">
                  <c:v>39636</c:v>
                </c:pt>
                <c:pt idx="92">
                  <c:v>39632</c:v>
                </c:pt>
                <c:pt idx="93">
                  <c:v>39631</c:v>
                </c:pt>
                <c:pt idx="94">
                  <c:v>39630</c:v>
                </c:pt>
                <c:pt idx="95">
                  <c:v>39629</c:v>
                </c:pt>
                <c:pt idx="96">
                  <c:v>39626</c:v>
                </c:pt>
                <c:pt idx="97">
                  <c:v>39625</c:v>
                </c:pt>
                <c:pt idx="98">
                  <c:v>39624</c:v>
                </c:pt>
                <c:pt idx="99">
                  <c:v>39623</c:v>
                </c:pt>
                <c:pt idx="100">
                  <c:v>39622</c:v>
                </c:pt>
                <c:pt idx="101">
                  <c:v>39619</c:v>
                </c:pt>
                <c:pt idx="102">
                  <c:v>39618</c:v>
                </c:pt>
                <c:pt idx="103">
                  <c:v>39617</c:v>
                </c:pt>
                <c:pt idx="104">
                  <c:v>39616</c:v>
                </c:pt>
                <c:pt idx="105">
                  <c:v>39615</c:v>
                </c:pt>
                <c:pt idx="106">
                  <c:v>39612</c:v>
                </c:pt>
                <c:pt idx="107">
                  <c:v>39611</c:v>
                </c:pt>
                <c:pt idx="108">
                  <c:v>39610</c:v>
                </c:pt>
                <c:pt idx="109">
                  <c:v>39609</c:v>
                </c:pt>
                <c:pt idx="110">
                  <c:v>39608</c:v>
                </c:pt>
                <c:pt idx="111">
                  <c:v>39605</c:v>
                </c:pt>
                <c:pt idx="112">
                  <c:v>39604</c:v>
                </c:pt>
                <c:pt idx="113">
                  <c:v>39603</c:v>
                </c:pt>
                <c:pt idx="114">
                  <c:v>39602</c:v>
                </c:pt>
                <c:pt idx="115">
                  <c:v>39601</c:v>
                </c:pt>
                <c:pt idx="116">
                  <c:v>39598</c:v>
                </c:pt>
                <c:pt idx="117">
                  <c:v>39597</c:v>
                </c:pt>
                <c:pt idx="118">
                  <c:v>39596</c:v>
                </c:pt>
                <c:pt idx="119">
                  <c:v>39595</c:v>
                </c:pt>
                <c:pt idx="120">
                  <c:v>39591</c:v>
                </c:pt>
                <c:pt idx="121">
                  <c:v>39590</c:v>
                </c:pt>
                <c:pt idx="122">
                  <c:v>39589</c:v>
                </c:pt>
                <c:pt idx="123">
                  <c:v>39588</c:v>
                </c:pt>
                <c:pt idx="124">
                  <c:v>39587</c:v>
                </c:pt>
                <c:pt idx="125">
                  <c:v>39584</c:v>
                </c:pt>
                <c:pt idx="126">
                  <c:v>39583</c:v>
                </c:pt>
                <c:pt idx="127">
                  <c:v>39582</c:v>
                </c:pt>
                <c:pt idx="128">
                  <c:v>39581</c:v>
                </c:pt>
                <c:pt idx="129">
                  <c:v>39580</c:v>
                </c:pt>
                <c:pt idx="130">
                  <c:v>39577</c:v>
                </c:pt>
                <c:pt idx="131">
                  <c:v>39576</c:v>
                </c:pt>
                <c:pt idx="132">
                  <c:v>39575</c:v>
                </c:pt>
                <c:pt idx="133">
                  <c:v>39574</c:v>
                </c:pt>
                <c:pt idx="134">
                  <c:v>39573</c:v>
                </c:pt>
                <c:pt idx="135">
                  <c:v>39570</c:v>
                </c:pt>
                <c:pt idx="136">
                  <c:v>39569</c:v>
                </c:pt>
                <c:pt idx="137">
                  <c:v>39568</c:v>
                </c:pt>
                <c:pt idx="138">
                  <c:v>39567</c:v>
                </c:pt>
                <c:pt idx="139">
                  <c:v>39566</c:v>
                </c:pt>
                <c:pt idx="140">
                  <c:v>39563</c:v>
                </c:pt>
                <c:pt idx="141">
                  <c:v>39562</c:v>
                </c:pt>
                <c:pt idx="142">
                  <c:v>39561</c:v>
                </c:pt>
                <c:pt idx="143">
                  <c:v>39560</c:v>
                </c:pt>
                <c:pt idx="144">
                  <c:v>39559</c:v>
                </c:pt>
                <c:pt idx="145">
                  <c:v>39556</c:v>
                </c:pt>
                <c:pt idx="146">
                  <c:v>39555</c:v>
                </c:pt>
                <c:pt idx="147">
                  <c:v>39554</c:v>
                </c:pt>
                <c:pt idx="148">
                  <c:v>39553</c:v>
                </c:pt>
                <c:pt idx="149">
                  <c:v>39552</c:v>
                </c:pt>
                <c:pt idx="150">
                  <c:v>39549</c:v>
                </c:pt>
                <c:pt idx="151">
                  <c:v>39548</c:v>
                </c:pt>
                <c:pt idx="152">
                  <c:v>39547</c:v>
                </c:pt>
                <c:pt idx="153">
                  <c:v>39546</c:v>
                </c:pt>
                <c:pt idx="154">
                  <c:v>39545</c:v>
                </c:pt>
                <c:pt idx="155">
                  <c:v>39542</c:v>
                </c:pt>
                <c:pt idx="156">
                  <c:v>39541</c:v>
                </c:pt>
                <c:pt idx="157">
                  <c:v>39540</c:v>
                </c:pt>
                <c:pt idx="158">
                  <c:v>39539</c:v>
                </c:pt>
                <c:pt idx="159">
                  <c:v>39538</c:v>
                </c:pt>
                <c:pt idx="160">
                  <c:v>39535</c:v>
                </c:pt>
                <c:pt idx="161">
                  <c:v>39534</c:v>
                </c:pt>
                <c:pt idx="162">
                  <c:v>39533</c:v>
                </c:pt>
                <c:pt idx="163">
                  <c:v>39532</c:v>
                </c:pt>
                <c:pt idx="164">
                  <c:v>39531</c:v>
                </c:pt>
                <c:pt idx="165">
                  <c:v>39527</c:v>
                </c:pt>
                <c:pt idx="166">
                  <c:v>39526</c:v>
                </c:pt>
                <c:pt idx="167">
                  <c:v>39525</c:v>
                </c:pt>
                <c:pt idx="168">
                  <c:v>39524</c:v>
                </c:pt>
                <c:pt idx="169">
                  <c:v>39521</c:v>
                </c:pt>
                <c:pt idx="170">
                  <c:v>39520</c:v>
                </c:pt>
                <c:pt idx="171">
                  <c:v>39519</c:v>
                </c:pt>
                <c:pt idx="172">
                  <c:v>39518</c:v>
                </c:pt>
                <c:pt idx="173">
                  <c:v>39517</c:v>
                </c:pt>
                <c:pt idx="174">
                  <c:v>39514</c:v>
                </c:pt>
                <c:pt idx="175">
                  <c:v>39513</c:v>
                </c:pt>
                <c:pt idx="176">
                  <c:v>39512</c:v>
                </c:pt>
                <c:pt idx="177">
                  <c:v>39511</c:v>
                </c:pt>
                <c:pt idx="178">
                  <c:v>39510</c:v>
                </c:pt>
                <c:pt idx="179">
                  <c:v>39507</c:v>
                </c:pt>
                <c:pt idx="180">
                  <c:v>39506</c:v>
                </c:pt>
                <c:pt idx="181">
                  <c:v>39505</c:v>
                </c:pt>
                <c:pt idx="182">
                  <c:v>39504</c:v>
                </c:pt>
                <c:pt idx="183">
                  <c:v>39503</c:v>
                </c:pt>
                <c:pt idx="184">
                  <c:v>39500</c:v>
                </c:pt>
                <c:pt idx="185">
                  <c:v>39499</c:v>
                </c:pt>
                <c:pt idx="186">
                  <c:v>39498</c:v>
                </c:pt>
                <c:pt idx="187">
                  <c:v>39497</c:v>
                </c:pt>
                <c:pt idx="188">
                  <c:v>39493</c:v>
                </c:pt>
                <c:pt idx="189">
                  <c:v>39492</c:v>
                </c:pt>
                <c:pt idx="190">
                  <c:v>39491</c:v>
                </c:pt>
                <c:pt idx="191">
                  <c:v>39490</c:v>
                </c:pt>
                <c:pt idx="192">
                  <c:v>39489</c:v>
                </c:pt>
                <c:pt idx="193">
                  <c:v>39486</c:v>
                </c:pt>
                <c:pt idx="194">
                  <c:v>39485</c:v>
                </c:pt>
                <c:pt idx="195">
                  <c:v>39484</c:v>
                </c:pt>
                <c:pt idx="196">
                  <c:v>39483</c:v>
                </c:pt>
                <c:pt idx="197">
                  <c:v>39482</c:v>
                </c:pt>
                <c:pt idx="198">
                  <c:v>39479</c:v>
                </c:pt>
                <c:pt idx="199">
                  <c:v>39478</c:v>
                </c:pt>
                <c:pt idx="200">
                  <c:v>39477</c:v>
                </c:pt>
                <c:pt idx="201">
                  <c:v>39476</c:v>
                </c:pt>
                <c:pt idx="202">
                  <c:v>39475</c:v>
                </c:pt>
                <c:pt idx="203">
                  <c:v>39472</c:v>
                </c:pt>
                <c:pt idx="204">
                  <c:v>39471</c:v>
                </c:pt>
                <c:pt idx="205">
                  <c:v>39470</c:v>
                </c:pt>
                <c:pt idx="206">
                  <c:v>39469</c:v>
                </c:pt>
                <c:pt idx="207">
                  <c:v>39465</c:v>
                </c:pt>
                <c:pt idx="208">
                  <c:v>39464</c:v>
                </c:pt>
                <c:pt idx="209">
                  <c:v>39463</c:v>
                </c:pt>
                <c:pt idx="210">
                  <c:v>39462</c:v>
                </c:pt>
                <c:pt idx="211">
                  <c:v>39461</c:v>
                </c:pt>
                <c:pt idx="212">
                  <c:v>39458</c:v>
                </c:pt>
                <c:pt idx="213">
                  <c:v>39457</c:v>
                </c:pt>
                <c:pt idx="214">
                  <c:v>39456</c:v>
                </c:pt>
                <c:pt idx="215">
                  <c:v>39455</c:v>
                </c:pt>
                <c:pt idx="216">
                  <c:v>39454</c:v>
                </c:pt>
                <c:pt idx="217">
                  <c:v>39451</c:v>
                </c:pt>
                <c:pt idx="218">
                  <c:v>39450</c:v>
                </c:pt>
                <c:pt idx="219">
                  <c:v>39449</c:v>
                </c:pt>
                <c:pt idx="220">
                  <c:v>39447</c:v>
                </c:pt>
                <c:pt idx="221">
                  <c:v>39444</c:v>
                </c:pt>
                <c:pt idx="222">
                  <c:v>39443</c:v>
                </c:pt>
                <c:pt idx="223">
                  <c:v>39442</c:v>
                </c:pt>
                <c:pt idx="224">
                  <c:v>39440</c:v>
                </c:pt>
                <c:pt idx="225">
                  <c:v>39437</c:v>
                </c:pt>
                <c:pt idx="226">
                  <c:v>39436</c:v>
                </c:pt>
                <c:pt idx="227">
                  <c:v>39435</c:v>
                </c:pt>
                <c:pt idx="228">
                  <c:v>39434</c:v>
                </c:pt>
                <c:pt idx="229">
                  <c:v>39433</c:v>
                </c:pt>
                <c:pt idx="230">
                  <c:v>39430</c:v>
                </c:pt>
                <c:pt idx="231">
                  <c:v>39429</c:v>
                </c:pt>
                <c:pt idx="232">
                  <c:v>39428</c:v>
                </c:pt>
                <c:pt idx="233">
                  <c:v>39427</c:v>
                </c:pt>
                <c:pt idx="234">
                  <c:v>39426</c:v>
                </c:pt>
                <c:pt idx="235">
                  <c:v>39423</c:v>
                </c:pt>
                <c:pt idx="236">
                  <c:v>39422</c:v>
                </c:pt>
                <c:pt idx="237">
                  <c:v>39421</c:v>
                </c:pt>
                <c:pt idx="238">
                  <c:v>39420</c:v>
                </c:pt>
                <c:pt idx="239">
                  <c:v>39419</c:v>
                </c:pt>
                <c:pt idx="240">
                  <c:v>39416</c:v>
                </c:pt>
                <c:pt idx="241">
                  <c:v>39415</c:v>
                </c:pt>
                <c:pt idx="242">
                  <c:v>39414</c:v>
                </c:pt>
                <c:pt idx="243">
                  <c:v>39413</c:v>
                </c:pt>
                <c:pt idx="244">
                  <c:v>39412</c:v>
                </c:pt>
                <c:pt idx="245">
                  <c:v>39409</c:v>
                </c:pt>
                <c:pt idx="246">
                  <c:v>39407</c:v>
                </c:pt>
                <c:pt idx="247">
                  <c:v>39406</c:v>
                </c:pt>
                <c:pt idx="248">
                  <c:v>39405</c:v>
                </c:pt>
                <c:pt idx="249">
                  <c:v>39402</c:v>
                </c:pt>
                <c:pt idx="250">
                  <c:v>39401</c:v>
                </c:pt>
                <c:pt idx="251">
                  <c:v>39400</c:v>
                </c:pt>
                <c:pt idx="252">
                  <c:v>39399</c:v>
                </c:pt>
                <c:pt idx="253">
                  <c:v>39398</c:v>
                </c:pt>
                <c:pt idx="254">
                  <c:v>39395</c:v>
                </c:pt>
                <c:pt idx="255">
                  <c:v>39394</c:v>
                </c:pt>
                <c:pt idx="256">
                  <c:v>39393</c:v>
                </c:pt>
                <c:pt idx="257">
                  <c:v>39392</c:v>
                </c:pt>
                <c:pt idx="258">
                  <c:v>39391</c:v>
                </c:pt>
                <c:pt idx="259">
                  <c:v>39388</c:v>
                </c:pt>
                <c:pt idx="260">
                  <c:v>39387</c:v>
                </c:pt>
                <c:pt idx="261">
                  <c:v>39386</c:v>
                </c:pt>
                <c:pt idx="262">
                  <c:v>39385</c:v>
                </c:pt>
                <c:pt idx="263">
                  <c:v>39384</c:v>
                </c:pt>
                <c:pt idx="264">
                  <c:v>39381</c:v>
                </c:pt>
                <c:pt idx="265">
                  <c:v>39380</c:v>
                </c:pt>
                <c:pt idx="266">
                  <c:v>39379</c:v>
                </c:pt>
                <c:pt idx="267">
                  <c:v>39378</c:v>
                </c:pt>
                <c:pt idx="268">
                  <c:v>39377</c:v>
                </c:pt>
                <c:pt idx="269">
                  <c:v>39374</c:v>
                </c:pt>
                <c:pt idx="270">
                  <c:v>39373</c:v>
                </c:pt>
                <c:pt idx="271">
                  <c:v>39372</c:v>
                </c:pt>
                <c:pt idx="272">
                  <c:v>39371</c:v>
                </c:pt>
                <c:pt idx="273">
                  <c:v>39370</c:v>
                </c:pt>
                <c:pt idx="274">
                  <c:v>39367</c:v>
                </c:pt>
                <c:pt idx="275">
                  <c:v>39366</c:v>
                </c:pt>
                <c:pt idx="276">
                  <c:v>39365</c:v>
                </c:pt>
                <c:pt idx="277">
                  <c:v>39364</c:v>
                </c:pt>
                <c:pt idx="278">
                  <c:v>39363</c:v>
                </c:pt>
                <c:pt idx="279">
                  <c:v>39360</c:v>
                </c:pt>
                <c:pt idx="280">
                  <c:v>39359</c:v>
                </c:pt>
                <c:pt idx="281">
                  <c:v>39358</c:v>
                </c:pt>
                <c:pt idx="282">
                  <c:v>39357</c:v>
                </c:pt>
                <c:pt idx="283">
                  <c:v>39356</c:v>
                </c:pt>
                <c:pt idx="284">
                  <c:v>39353</c:v>
                </c:pt>
                <c:pt idx="285">
                  <c:v>39352</c:v>
                </c:pt>
                <c:pt idx="286">
                  <c:v>39351</c:v>
                </c:pt>
                <c:pt idx="287">
                  <c:v>39350</c:v>
                </c:pt>
                <c:pt idx="288">
                  <c:v>39349</c:v>
                </c:pt>
                <c:pt idx="289">
                  <c:v>39346</c:v>
                </c:pt>
                <c:pt idx="290">
                  <c:v>39345</c:v>
                </c:pt>
                <c:pt idx="291">
                  <c:v>39344</c:v>
                </c:pt>
                <c:pt idx="292">
                  <c:v>39343</c:v>
                </c:pt>
                <c:pt idx="293">
                  <c:v>39342</c:v>
                </c:pt>
                <c:pt idx="294">
                  <c:v>39339</c:v>
                </c:pt>
                <c:pt idx="295">
                  <c:v>39338</c:v>
                </c:pt>
                <c:pt idx="296">
                  <c:v>39337</c:v>
                </c:pt>
                <c:pt idx="297">
                  <c:v>39336</c:v>
                </c:pt>
                <c:pt idx="298">
                  <c:v>39335</c:v>
                </c:pt>
                <c:pt idx="299">
                  <c:v>39332</c:v>
                </c:pt>
                <c:pt idx="300">
                  <c:v>39331</c:v>
                </c:pt>
                <c:pt idx="301">
                  <c:v>39330</c:v>
                </c:pt>
                <c:pt idx="302">
                  <c:v>39329</c:v>
                </c:pt>
                <c:pt idx="303">
                  <c:v>39325</c:v>
                </c:pt>
                <c:pt idx="304">
                  <c:v>39324</c:v>
                </c:pt>
                <c:pt idx="305">
                  <c:v>39323</c:v>
                </c:pt>
                <c:pt idx="306">
                  <c:v>39322</c:v>
                </c:pt>
                <c:pt idx="307">
                  <c:v>39321</c:v>
                </c:pt>
                <c:pt idx="308">
                  <c:v>39318</c:v>
                </c:pt>
                <c:pt idx="309">
                  <c:v>39317</c:v>
                </c:pt>
                <c:pt idx="310">
                  <c:v>39316</c:v>
                </c:pt>
                <c:pt idx="311">
                  <c:v>39315</c:v>
                </c:pt>
                <c:pt idx="312">
                  <c:v>39314</c:v>
                </c:pt>
                <c:pt idx="313">
                  <c:v>39311</c:v>
                </c:pt>
                <c:pt idx="314">
                  <c:v>39310</c:v>
                </c:pt>
                <c:pt idx="315">
                  <c:v>39309</c:v>
                </c:pt>
                <c:pt idx="316">
                  <c:v>39308</c:v>
                </c:pt>
                <c:pt idx="317">
                  <c:v>39307</c:v>
                </c:pt>
                <c:pt idx="318">
                  <c:v>39304</c:v>
                </c:pt>
                <c:pt idx="319">
                  <c:v>39303</c:v>
                </c:pt>
                <c:pt idx="320">
                  <c:v>39302</c:v>
                </c:pt>
                <c:pt idx="321">
                  <c:v>39301</c:v>
                </c:pt>
                <c:pt idx="322">
                  <c:v>39300</c:v>
                </c:pt>
                <c:pt idx="323">
                  <c:v>39297</c:v>
                </c:pt>
                <c:pt idx="324">
                  <c:v>39296</c:v>
                </c:pt>
                <c:pt idx="325">
                  <c:v>39295</c:v>
                </c:pt>
                <c:pt idx="326">
                  <c:v>39294</c:v>
                </c:pt>
                <c:pt idx="327">
                  <c:v>39293</c:v>
                </c:pt>
                <c:pt idx="328">
                  <c:v>39290</c:v>
                </c:pt>
                <c:pt idx="329">
                  <c:v>39289</c:v>
                </c:pt>
                <c:pt idx="330">
                  <c:v>39288</c:v>
                </c:pt>
                <c:pt idx="331">
                  <c:v>39287</c:v>
                </c:pt>
                <c:pt idx="332">
                  <c:v>39286</c:v>
                </c:pt>
                <c:pt idx="333">
                  <c:v>39283</c:v>
                </c:pt>
                <c:pt idx="334">
                  <c:v>39282</c:v>
                </c:pt>
                <c:pt idx="335">
                  <c:v>39281</c:v>
                </c:pt>
                <c:pt idx="336">
                  <c:v>39280</c:v>
                </c:pt>
                <c:pt idx="337">
                  <c:v>39279</c:v>
                </c:pt>
                <c:pt idx="338">
                  <c:v>39276</c:v>
                </c:pt>
                <c:pt idx="339">
                  <c:v>39275</c:v>
                </c:pt>
                <c:pt idx="340">
                  <c:v>39274</c:v>
                </c:pt>
                <c:pt idx="341">
                  <c:v>39273</c:v>
                </c:pt>
                <c:pt idx="342">
                  <c:v>39272</c:v>
                </c:pt>
                <c:pt idx="343">
                  <c:v>39269</c:v>
                </c:pt>
                <c:pt idx="344">
                  <c:v>39268</c:v>
                </c:pt>
                <c:pt idx="345">
                  <c:v>39266</c:v>
                </c:pt>
                <c:pt idx="346">
                  <c:v>39265</c:v>
                </c:pt>
                <c:pt idx="347">
                  <c:v>39262</c:v>
                </c:pt>
                <c:pt idx="348">
                  <c:v>39261</c:v>
                </c:pt>
                <c:pt idx="349">
                  <c:v>39260</c:v>
                </c:pt>
                <c:pt idx="350">
                  <c:v>39259</c:v>
                </c:pt>
                <c:pt idx="351">
                  <c:v>39258</c:v>
                </c:pt>
                <c:pt idx="352">
                  <c:v>39255</c:v>
                </c:pt>
                <c:pt idx="353">
                  <c:v>39254</c:v>
                </c:pt>
                <c:pt idx="354">
                  <c:v>39253</c:v>
                </c:pt>
                <c:pt idx="355">
                  <c:v>39252</c:v>
                </c:pt>
                <c:pt idx="356">
                  <c:v>39251</c:v>
                </c:pt>
                <c:pt idx="357">
                  <c:v>39248</c:v>
                </c:pt>
                <c:pt idx="358">
                  <c:v>39247</c:v>
                </c:pt>
                <c:pt idx="359">
                  <c:v>39246</c:v>
                </c:pt>
                <c:pt idx="360">
                  <c:v>39245</c:v>
                </c:pt>
                <c:pt idx="361">
                  <c:v>39244</c:v>
                </c:pt>
                <c:pt idx="362">
                  <c:v>39241</c:v>
                </c:pt>
                <c:pt idx="363">
                  <c:v>39240</c:v>
                </c:pt>
                <c:pt idx="364">
                  <c:v>39239</c:v>
                </c:pt>
                <c:pt idx="365">
                  <c:v>39238</c:v>
                </c:pt>
                <c:pt idx="366">
                  <c:v>39237</c:v>
                </c:pt>
                <c:pt idx="367">
                  <c:v>39234</c:v>
                </c:pt>
                <c:pt idx="368">
                  <c:v>39233</c:v>
                </c:pt>
                <c:pt idx="369">
                  <c:v>39232</c:v>
                </c:pt>
                <c:pt idx="370">
                  <c:v>39231</c:v>
                </c:pt>
                <c:pt idx="371">
                  <c:v>39227</c:v>
                </c:pt>
                <c:pt idx="372">
                  <c:v>39226</c:v>
                </c:pt>
                <c:pt idx="373">
                  <c:v>39225</c:v>
                </c:pt>
                <c:pt idx="374">
                  <c:v>39224</c:v>
                </c:pt>
                <c:pt idx="375">
                  <c:v>39223</c:v>
                </c:pt>
                <c:pt idx="376">
                  <c:v>39220</c:v>
                </c:pt>
                <c:pt idx="377">
                  <c:v>39219</c:v>
                </c:pt>
                <c:pt idx="378">
                  <c:v>39218</c:v>
                </c:pt>
                <c:pt idx="379">
                  <c:v>39217</c:v>
                </c:pt>
                <c:pt idx="380">
                  <c:v>39216</c:v>
                </c:pt>
                <c:pt idx="381">
                  <c:v>39213</c:v>
                </c:pt>
                <c:pt idx="382">
                  <c:v>39212</c:v>
                </c:pt>
                <c:pt idx="383">
                  <c:v>39211</c:v>
                </c:pt>
                <c:pt idx="384">
                  <c:v>39210</c:v>
                </c:pt>
                <c:pt idx="385">
                  <c:v>39209</c:v>
                </c:pt>
                <c:pt idx="386">
                  <c:v>39206</c:v>
                </c:pt>
                <c:pt idx="387">
                  <c:v>39205</c:v>
                </c:pt>
                <c:pt idx="388">
                  <c:v>39204</c:v>
                </c:pt>
                <c:pt idx="389">
                  <c:v>39203</c:v>
                </c:pt>
                <c:pt idx="390">
                  <c:v>39202</c:v>
                </c:pt>
                <c:pt idx="391">
                  <c:v>39199</c:v>
                </c:pt>
                <c:pt idx="392">
                  <c:v>39198</c:v>
                </c:pt>
                <c:pt idx="393">
                  <c:v>39197</c:v>
                </c:pt>
                <c:pt idx="394">
                  <c:v>39196</c:v>
                </c:pt>
                <c:pt idx="395">
                  <c:v>39195</c:v>
                </c:pt>
                <c:pt idx="396">
                  <c:v>39192</c:v>
                </c:pt>
                <c:pt idx="397">
                  <c:v>39191</c:v>
                </c:pt>
                <c:pt idx="398">
                  <c:v>39190</c:v>
                </c:pt>
                <c:pt idx="399">
                  <c:v>39189</c:v>
                </c:pt>
                <c:pt idx="400">
                  <c:v>39188</c:v>
                </c:pt>
                <c:pt idx="401">
                  <c:v>39185</c:v>
                </c:pt>
                <c:pt idx="402">
                  <c:v>39184</c:v>
                </c:pt>
                <c:pt idx="403">
                  <c:v>39183</c:v>
                </c:pt>
                <c:pt idx="404">
                  <c:v>39182</c:v>
                </c:pt>
                <c:pt idx="405">
                  <c:v>39181</c:v>
                </c:pt>
                <c:pt idx="406">
                  <c:v>39177</c:v>
                </c:pt>
                <c:pt idx="407">
                  <c:v>39176</c:v>
                </c:pt>
                <c:pt idx="408">
                  <c:v>39175</c:v>
                </c:pt>
                <c:pt idx="409">
                  <c:v>39174</c:v>
                </c:pt>
                <c:pt idx="410">
                  <c:v>39171</c:v>
                </c:pt>
                <c:pt idx="411">
                  <c:v>39170</c:v>
                </c:pt>
                <c:pt idx="412">
                  <c:v>39169</c:v>
                </c:pt>
                <c:pt idx="413">
                  <c:v>39168</c:v>
                </c:pt>
                <c:pt idx="414">
                  <c:v>39167</c:v>
                </c:pt>
                <c:pt idx="415">
                  <c:v>39164</c:v>
                </c:pt>
                <c:pt idx="416">
                  <c:v>39163</c:v>
                </c:pt>
                <c:pt idx="417">
                  <c:v>39162</c:v>
                </c:pt>
                <c:pt idx="418">
                  <c:v>39161</c:v>
                </c:pt>
                <c:pt idx="419">
                  <c:v>39160</c:v>
                </c:pt>
                <c:pt idx="420">
                  <c:v>39157</c:v>
                </c:pt>
                <c:pt idx="421">
                  <c:v>39156</c:v>
                </c:pt>
                <c:pt idx="422">
                  <c:v>39155</c:v>
                </c:pt>
                <c:pt idx="423">
                  <c:v>39154</c:v>
                </c:pt>
                <c:pt idx="424">
                  <c:v>39153</c:v>
                </c:pt>
                <c:pt idx="425">
                  <c:v>39150</c:v>
                </c:pt>
                <c:pt idx="426">
                  <c:v>39149</c:v>
                </c:pt>
                <c:pt idx="427">
                  <c:v>39148</c:v>
                </c:pt>
                <c:pt idx="428">
                  <c:v>39147</c:v>
                </c:pt>
                <c:pt idx="429">
                  <c:v>39146</c:v>
                </c:pt>
                <c:pt idx="430">
                  <c:v>39143</c:v>
                </c:pt>
                <c:pt idx="431">
                  <c:v>39142</c:v>
                </c:pt>
                <c:pt idx="432">
                  <c:v>39141</c:v>
                </c:pt>
                <c:pt idx="433">
                  <c:v>39140</c:v>
                </c:pt>
                <c:pt idx="434">
                  <c:v>39139</c:v>
                </c:pt>
                <c:pt idx="435">
                  <c:v>39136</c:v>
                </c:pt>
                <c:pt idx="436">
                  <c:v>39135</c:v>
                </c:pt>
                <c:pt idx="437">
                  <c:v>39134</c:v>
                </c:pt>
                <c:pt idx="438">
                  <c:v>39133</c:v>
                </c:pt>
                <c:pt idx="439">
                  <c:v>39129</c:v>
                </c:pt>
                <c:pt idx="440">
                  <c:v>39128</c:v>
                </c:pt>
                <c:pt idx="441">
                  <c:v>39127</c:v>
                </c:pt>
                <c:pt idx="442">
                  <c:v>39126</c:v>
                </c:pt>
                <c:pt idx="443">
                  <c:v>39125</c:v>
                </c:pt>
                <c:pt idx="444">
                  <c:v>39122</c:v>
                </c:pt>
                <c:pt idx="445">
                  <c:v>39121</c:v>
                </c:pt>
                <c:pt idx="446">
                  <c:v>39120</c:v>
                </c:pt>
                <c:pt idx="447">
                  <c:v>39119</c:v>
                </c:pt>
                <c:pt idx="448">
                  <c:v>39118</c:v>
                </c:pt>
                <c:pt idx="449">
                  <c:v>39115</c:v>
                </c:pt>
                <c:pt idx="450">
                  <c:v>39114</c:v>
                </c:pt>
                <c:pt idx="451">
                  <c:v>39113</c:v>
                </c:pt>
                <c:pt idx="452">
                  <c:v>39112</c:v>
                </c:pt>
                <c:pt idx="453">
                  <c:v>39111</c:v>
                </c:pt>
                <c:pt idx="454">
                  <c:v>39108</c:v>
                </c:pt>
                <c:pt idx="455">
                  <c:v>39107</c:v>
                </c:pt>
                <c:pt idx="456">
                  <c:v>39106</c:v>
                </c:pt>
                <c:pt idx="457">
                  <c:v>39105</c:v>
                </c:pt>
                <c:pt idx="458">
                  <c:v>39104</c:v>
                </c:pt>
                <c:pt idx="459">
                  <c:v>39101</c:v>
                </c:pt>
                <c:pt idx="460">
                  <c:v>39100</c:v>
                </c:pt>
                <c:pt idx="461">
                  <c:v>39099</c:v>
                </c:pt>
                <c:pt idx="462">
                  <c:v>39098</c:v>
                </c:pt>
                <c:pt idx="463">
                  <c:v>39094</c:v>
                </c:pt>
                <c:pt idx="464">
                  <c:v>39093</c:v>
                </c:pt>
                <c:pt idx="465">
                  <c:v>39092</c:v>
                </c:pt>
                <c:pt idx="466">
                  <c:v>39091</c:v>
                </c:pt>
                <c:pt idx="467">
                  <c:v>39090</c:v>
                </c:pt>
                <c:pt idx="468">
                  <c:v>39087</c:v>
                </c:pt>
                <c:pt idx="469">
                  <c:v>39086</c:v>
                </c:pt>
                <c:pt idx="470">
                  <c:v>39085</c:v>
                </c:pt>
                <c:pt idx="471">
                  <c:v>39080</c:v>
                </c:pt>
                <c:pt idx="472">
                  <c:v>39079</c:v>
                </c:pt>
                <c:pt idx="473">
                  <c:v>39078</c:v>
                </c:pt>
                <c:pt idx="474">
                  <c:v>39077</c:v>
                </c:pt>
                <c:pt idx="475">
                  <c:v>39073</c:v>
                </c:pt>
                <c:pt idx="476">
                  <c:v>39072</c:v>
                </c:pt>
                <c:pt idx="477">
                  <c:v>39071</c:v>
                </c:pt>
                <c:pt idx="478">
                  <c:v>39070</c:v>
                </c:pt>
                <c:pt idx="479">
                  <c:v>39069</c:v>
                </c:pt>
                <c:pt idx="480">
                  <c:v>39066</c:v>
                </c:pt>
                <c:pt idx="481">
                  <c:v>39065</c:v>
                </c:pt>
                <c:pt idx="482">
                  <c:v>39064</c:v>
                </c:pt>
                <c:pt idx="483">
                  <c:v>39063</c:v>
                </c:pt>
                <c:pt idx="484">
                  <c:v>39062</c:v>
                </c:pt>
                <c:pt idx="485">
                  <c:v>39059</c:v>
                </c:pt>
                <c:pt idx="486">
                  <c:v>39058</c:v>
                </c:pt>
                <c:pt idx="487">
                  <c:v>39057</c:v>
                </c:pt>
                <c:pt idx="488">
                  <c:v>39056</c:v>
                </c:pt>
                <c:pt idx="489">
                  <c:v>39055</c:v>
                </c:pt>
                <c:pt idx="490">
                  <c:v>39052</c:v>
                </c:pt>
                <c:pt idx="491">
                  <c:v>39051</c:v>
                </c:pt>
                <c:pt idx="492">
                  <c:v>39050</c:v>
                </c:pt>
                <c:pt idx="493">
                  <c:v>39049</c:v>
                </c:pt>
                <c:pt idx="494">
                  <c:v>39048</c:v>
                </c:pt>
                <c:pt idx="495">
                  <c:v>39045</c:v>
                </c:pt>
                <c:pt idx="496">
                  <c:v>39043</c:v>
                </c:pt>
                <c:pt idx="497">
                  <c:v>39042</c:v>
                </c:pt>
                <c:pt idx="498">
                  <c:v>39041</c:v>
                </c:pt>
                <c:pt idx="499">
                  <c:v>39038</c:v>
                </c:pt>
                <c:pt idx="500">
                  <c:v>39037</c:v>
                </c:pt>
                <c:pt idx="501">
                  <c:v>39036</c:v>
                </c:pt>
                <c:pt idx="502">
                  <c:v>39035</c:v>
                </c:pt>
                <c:pt idx="503">
                  <c:v>39034</c:v>
                </c:pt>
                <c:pt idx="504">
                  <c:v>39031</c:v>
                </c:pt>
                <c:pt idx="505">
                  <c:v>39030</c:v>
                </c:pt>
                <c:pt idx="506">
                  <c:v>39029</c:v>
                </c:pt>
                <c:pt idx="507">
                  <c:v>39028</c:v>
                </c:pt>
                <c:pt idx="508">
                  <c:v>39027</c:v>
                </c:pt>
                <c:pt idx="509">
                  <c:v>39024</c:v>
                </c:pt>
                <c:pt idx="510">
                  <c:v>39023</c:v>
                </c:pt>
                <c:pt idx="511">
                  <c:v>39022</c:v>
                </c:pt>
                <c:pt idx="512">
                  <c:v>39021</c:v>
                </c:pt>
                <c:pt idx="513">
                  <c:v>39020</c:v>
                </c:pt>
                <c:pt idx="514">
                  <c:v>39017</c:v>
                </c:pt>
                <c:pt idx="515">
                  <c:v>39016</c:v>
                </c:pt>
                <c:pt idx="516">
                  <c:v>39015</c:v>
                </c:pt>
                <c:pt idx="517">
                  <c:v>39014</c:v>
                </c:pt>
                <c:pt idx="518">
                  <c:v>39013</c:v>
                </c:pt>
                <c:pt idx="519">
                  <c:v>39010</c:v>
                </c:pt>
                <c:pt idx="520">
                  <c:v>39009</c:v>
                </c:pt>
                <c:pt idx="521">
                  <c:v>39008</c:v>
                </c:pt>
                <c:pt idx="522">
                  <c:v>39007</c:v>
                </c:pt>
                <c:pt idx="523">
                  <c:v>39006</c:v>
                </c:pt>
                <c:pt idx="524">
                  <c:v>39003</c:v>
                </c:pt>
                <c:pt idx="525">
                  <c:v>39002</c:v>
                </c:pt>
                <c:pt idx="526">
                  <c:v>39001</c:v>
                </c:pt>
                <c:pt idx="527">
                  <c:v>39000</c:v>
                </c:pt>
                <c:pt idx="528">
                  <c:v>38999</c:v>
                </c:pt>
                <c:pt idx="529">
                  <c:v>38996</c:v>
                </c:pt>
                <c:pt idx="530">
                  <c:v>38995</c:v>
                </c:pt>
                <c:pt idx="531">
                  <c:v>38994</c:v>
                </c:pt>
                <c:pt idx="532">
                  <c:v>38993</c:v>
                </c:pt>
                <c:pt idx="533">
                  <c:v>38992</c:v>
                </c:pt>
                <c:pt idx="534">
                  <c:v>38989</c:v>
                </c:pt>
                <c:pt idx="535">
                  <c:v>38988</c:v>
                </c:pt>
                <c:pt idx="536">
                  <c:v>38987</c:v>
                </c:pt>
                <c:pt idx="537">
                  <c:v>38986</c:v>
                </c:pt>
                <c:pt idx="538">
                  <c:v>38985</c:v>
                </c:pt>
                <c:pt idx="539">
                  <c:v>38982</c:v>
                </c:pt>
                <c:pt idx="540">
                  <c:v>38981</c:v>
                </c:pt>
                <c:pt idx="541">
                  <c:v>38980</c:v>
                </c:pt>
                <c:pt idx="542">
                  <c:v>38979</c:v>
                </c:pt>
                <c:pt idx="543">
                  <c:v>38978</c:v>
                </c:pt>
                <c:pt idx="544">
                  <c:v>38975</c:v>
                </c:pt>
                <c:pt idx="545">
                  <c:v>38974</c:v>
                </c:pt>
                <c:pt idx="546">
                  <c:v>38973</c:v>
                </c:pt>
                <c:pt idx="547">
                  <c:v>38972</c:v>
                </c:pt>
                <c:pt idx="548">
                  <c:v>38971</c:v>
                </c:pt>
                <c:pt idx="549">
                  <c:v>38968</c:v>
                </c:pt>
                <c:pt idx="550">
                  <c:v>38967</c:v>
                </c:pt>
                <c:pt idx="551">
                  <c:v>38966</c:v>
                </c:pt>
                <c:pt idx="552">
                  <c:v>38965</c:v>
                </c:pt>
                <c:pt idx="553">
                  <c:v>38961</c:v>
                </c:pt>
                <c:pt idx="554">
                  <c:v>38960</c:v>
                </c:pt>
                <c:pt idx="555">
                  <c:v>38959</c:v>
                </c:pt>
                <c:pt idx="556">
                  <c:v>38958</c:v>
                </c:pt>
                <c:pt idx="557">
                  <c:v>38957</c:v>
                </c:pt>
                <c:pt idx="558">
                  <c:v>38954</c:v>
                </c:pt>
                <c:pt idx="559">
                  <c:v>38953</c:v>
                </c:pt>
                <c:pt idx="560">
                  <c:v>38952</c:v>
                </c:pt>
                <c:pt idx="561">
                  <c:v>38951</c:v>
                </c:pt>
                <c:pt idx="562">
                  <c:v>38950</c:v>
                </c:pt>
                <c:pt idx="563">
                  <c:v>38947</c:v>
                </c:pt>
                <c:pt idx="564">
                  <c:v>38946</c:v>
                </c:pt>
                <c:pt idx="565">
                  <c:v>38945</c:v>
                </c:pt>
                <c:pt idx="566">
                  <c:v>38944</c:v>
                </c:pt>
                <c:pt idx="567">
                  <c:v>38943</c:v>
                </c:pt>
                <c:pt idx="568">
                  <c:v>38940</c:v>
                </c:pt>
                <c:pt idx="569">
                  <c:v>38939</c:v>
                </c:pt>
                <c:pt idx="570">
                  <c:v>38938</c:v>
                </c:pt>
                <c:pt idx="571">
                  <c:v>38937</c:v>
                </c:pt>
                <c:pt idx="572">
                  <c:v>38936</c:v>
                </c:pt>
                <c:pt idx="573">
                  <c:v>38933</c:v>
                </c:pt>
                <c:pt idx="574">
                  <c:v>38932</c:v>
                </c:pt>
                <c:pt idx="575">
                  <c:v>38931</c:v>
                </c:pt>
                <c:pt idx="576">
                  <c:v>38930</c:v>
                </c:pt>
                <c:pt idx="577">
                  <c:v>38929</c:v>
                </c:pt>
                <c:pt idx="578">
                  <c:v>38926</c:v>
                </c:pt>
                <c:pt idx="579">
                  <c:v>38925</c:v>
                </c:pt>
                <c:pt idx="580">
                  <c:v>38924</c:v>
                </c:pt>
                <c:pt idx="581">
                  <c:v>38923</c:v>
                </c:pt>
                <c:pt idx="582">
                  <c:v>38922</c:v>
                </c:pt>
                <c:pt idx="583">
                  <c:v>38919</c:v>
                </c:pt>
                <c:pt idx="584">
                  <c:v>38918</c:v>
                </c:pt>
                <c:pt idx="585">
                  <c:v>38917</c:v>
                </c:pt>
                <c:pt idx="586">
                  <c:v>38916</c:v>
                </c:pt>
                <c:pt idx="587">
                  <c:v>38915</c:v>
                </c:pt>
                <c:pt idx="588">
                  <c:v>38912</c:v>
                </c:pt>
                <c:pt idx="589">
                  <c:v>38911</c:v>
                </c:pt>
                <c:pt idx="590">
                  <c:v>38910</c:v>
                </c:pt>
                <c:pt idx="591">
                  <c:v>38909</c:v>
                </c:pt>
                <c:pt idx="592">
                  <c:v>38908</c:v>
                </c:pt>
                <c:pt idx="593">
                  <c:v>38905</c:v>
                </c:pt>
                <c:pt idx="594">
                  <c:v>38904</c:v>
                </c:pt>
                <c:pt idx="595">
                  <c:v>38903</c:v>
                </c:pt>
                <c:pt idx="596">
                  <c:v>38901</c:v>
                </c:pt>
                <c:pt idx="597">
                  <c:v>38898</c:v>
                </c:pt>
                <c:pt idx="598">
                  <c:v>38897</c:v>
                </c:pt>
                <c:pt idx="599">
                  <c:v>38896</c:v>
                </c:pt>
                <c:pt idx="600">
                  <c:v>38895</c:v>
                </c:pt>
                <c:pt idx="601">
                  <c:v>38894</c:v>
                </c:pt>
                <c:pt idx="602">
                  <c:v>38891</c:v>
                </c:pt>
                <c:pt idx="603">
                  <c:v>38890</c:v>
                </c:pt>
                <c:pt idx="604">
                  <c:v>38889</c:v>
                </c:pt>
                <c:pt idx="605">
                  <c:v>38888</c:v>
                </c:pt>
                <c:pt idx="606">
                  <c:v>38887</c:v>
                </c:pt>
                <c:pt idx="607">
                  <c:v>38884</c:v>
                </c:pt>
                <c:pt idx="608">
                  <c:v>38883</c:v>
                </c:pt>
                <c:pt idx="609">
                  <c:v>38882</c:v>
                </c:pt>
                <c:pt idx="610">
                  <c:v>38881</c:v>
                </c:pt>
                <c:pt idx="611">
                  <c:v>38880</c:v>
                </c:pt>
                <c:pt idx="612">
                  <c:v>38877</c:v>
                </c:pt>
                <c:pt idx="613">
                  <c:v>38876</c:v>
                </c:pt>
                <c:pt idx="614">
                  <c:v>38875</c:v>
                </c:pt>
                <c:pt idx="615">
                  <c:v>38874</c:v>
                </c:pt>
                <c:pt idx="616">
                  <c:v>38873</c:v>
                </c:pt>
                <c:pt idx="617">
                  <c:v>38870</c:v>
                </c:pt>
                <c:pt idx="618">
                  <c:v>38869</c:v>
                </c:pt>
                <c:pt idx="619">
                  <c:v>38868</c:v>
                </c:pt>
                <c:pt idx="620">
                  <c:v>38867</c:v>
                </c:pt>
                <c:pt idx="621">
                  <c:v>38863</c:v>
                </c:pt>
                <c:pt idx="622">
                  <c:v>38862</c:v>
                </c:pt>
                <c:pt idx="623">
                  <c:v>38861</c:v>
                </c:pt>
                <c:pt idx="624">
                  <c:v>38860</c:v>
                </c:pt>
                <c:pt idx="625">
                  <c:v>38859</c:v>
                </c:pt>
                <c:pt idx="626">
                  <c:v>38856</c:v>
                </c:pt>
                <c:pt idx="627">
                  <c:v>38855</c:v>
                </c:pt>
                <c:pt idx="628">
                  <c:v>38854</c:v>
                </c:pt>
                <c:pt idx="629">
                  <c:v>38853</c:v>
                </c:pt>
                <c:pt idx="630">
                  <c:v>38852</c:v>
                </c:pt>
                <c:pt idx="631">
                  <c:v>38849</c:v>
                </c:pt>
                <c:pt idx="632">
                  <c:v>38848</c:v>
                </c:pt>
                <c:pt idx="633">
                  <c:v>38847</c:v>
                </c:pt>
                <c:pt idx="634">
                  <c:v>38846</c:v>
                </c:pt>
                <c:pt idx="635">
                  <c:v>38845</c:v>
                </c:pt>
                <c:pt idx="636">
                  <c:v>38842</c:v>
                </c:pt>
                <c:pt idx="637">
                  <c:v>38841</c:v>
                </c:pt>
                <c:pt idx="638">
                  <c:v>38840</c:v>
                </c:pt>
                <c:pt idx="639">
                  <c:v>38839</c:v>
                </c:pt>
                <c:pt idx="640">
                  <c:v>38838</c:v>
                </c:pt>
                <c:pt idx="641">
                  <c:v>38835</c:v>
                </c:pt>
                <c:pt idx="642">
                  <c:v>38834</c:v>
                </c:pt>
                <c:pt idx="643">
                  <c:v>38833</c:v>
                </c:pt>
                <c:pt idx="644">
                  <c:v>38832</c:v>
                </c:pt>
                <c:pt idx="645">
                  <c:v>38831</c:v>
                </c:pt>
                <c:pt idx="646">
                  <c:v>38828</c:v>
                </c:pt>
                <c:pt idx="647">
                  <c:v>38827</c:v>
                </c:pt>
                <c:pt idx="648">
                  <c:v>38826</c:v>
                </c:pt>
                <c:pt idx="649">
                  <c:v>38825</c:v>
                </c:pt>
                <c:pt idx="650">
                  <c:v>38824</c:v>
                </c:pt>
                <c:pt idx="651">
                  <c:v>38820</c:v>
                </c:pt>
                <c:pt idx="652">
                  <c:v>38819</c:v>
                </c:pt>
                <c:pt idx="653">
                  <c:v>38818</c:v>
                </c:pt>
                <c:pt idx="654">
                  <c:v>38817</c:v>
                </c:pt>
                <c:pt idx="655">
                  <c:v>38814</c:v>
                </c:pt>
                <c:pt idx="656">
                  <c:v>38813</c:v>
                </c:pt>
                <c:pt idx="657">
                  <c:v>38812</c:v>
                </c:pt>
                <c:pt idx="658">
                  <c:v>38811</c:v>
                </c:pt>
                <c:pt idx="659">
                  <c:v>38810</c:v>
                </c:pt>
                <c:pt idx="660">
                  <c:v>38807</c:v>
                </c:pt>
                <c:pt idx="661">
                  <c:v>38806</c:v>
                </c:pt>
                <c:pt idx="662">
                  <c:v>38805</c:v>
                </c:pt>
                <c:pt idx="663">
                  <c:v>38804</c:v>
                </c:pt>
                <c:pt idx="664">
                  <c:v>38803</c:v>
                </c:pt>
                <c:pt idx="665">
                  <c:v>38800</c:v>
                </c:pt>
                <c:pt idx="666">
                  <c:v>38799</c:v>
                </c:pt>
                <c:pt idx="667">
                  <c:v>38798</c:v>
                </c:pt>
                <c:pt idx="668">
                  <c:v>38797</c:v>
                </c:pt>
                <c:pt idx="669">
                  <c:v>38796</c:v>
                </c:pt>
                <c:pt idx="670">
                  <c:v>38793</c:v>
                </c:pt>
                <c:pt idx="671">
                  <c:v>38792</c:v>
                </c:pt>
                <c:pt idx="672">
                  <c:v>38791</c:v>
                </c:pt>
                <c:pt idx="673">
                  <c:v>38790</c:v>
                </c:pt>
                <c:pt idx="674">
                  <c:v>38789</c:v>
                </c:pt>
                <c:pt idx="675">
                  <c:v>38786</c:v>
                </c:pt>
                <c:pt idx="676">
                  <c:v>38785</c:v>
                </c:pt>
                <c:pt idx="677">
                  <c:v>38784</c:v>
                </c:pt>
                <c:pt idx="678">
                  <c:v>38783</c:v>
                </c:pt>
                <c:pt idx="679">
                  <c:v>38782</c:v>
                </c:pt>
                <c:pt idx="680">
                  <c:v>38779</c:v>
                </c:pt>
                <c:pt idx="681">
                  <c:v>38778</c:v>
                </c:pt>
                <c:pt idx="682">
                  <c:v>38777</c:v>
                </c:pt>
                <c:pt idx="683">
                  <c:v>38776</c:v>
                </c:pt>
                <c:pt idx="684">
                  <c:v>38775</c:v>
                </c:pt>
                <c:pt idx="685">
                  <c:v>38772</c:v>
                </c:pt>
                <c:pt idx="686">
                  <c:v>38771</c:v>
                </c:pt>
                <c:pt idx="687">
                  <c:v>38770</c:v>
                </c:pt>
                <c:pt idx="688">
                  <c:v>38769</c:v>
                </c:pt>
                <c:pt idx="689">
                  <c:v>38765</c:v>
                </c:pt>
                <c:pt idx="690">
                  <c:v>38764</c:v>
                </c:pt>
                <c:pt idx="691">
                  <c:v>38763</c:v>
                </c:pt>
                <c:pt idx="692">
                  <c:v>38762</c:v>
                </c:pt>
                <c:pt idx="693">
                  <c:v>38761</c:v>
                </c:pt>
                <c:pt idx="694">
                  <c:v>38758</c:v>
                </c:pt>
                <c:pt idx="695">
                  <c:v>38757</c:v>
                </c:pt>
                <c:pt idx="696">
                  <c:v>38756</c:v>
                </c:pt>
                <c:pt idx="697">
                  <c:v>38755</c:v>
                </c:pt>
                <c:pt idx="698">
                  <c:v>38754</c:v>
                </c:pt>
                <c:pt idx="699">
                  <c:v>38751</c:v>
                </c:pt>
                <c:pt idx="700">
                  <c:v>38750</c:v>
                </c:pt>
                <c:pt idx="701">
                  <c:v>38749</c:v>
                </c:pt>
                <c:pt idx="702">
                  <c:v>38748</c:v>
                </c:pt>
                <c:pt idx="703">
                  <c:v>38747</c:v>
                </c:pt>
                <c:pt idx="704">
                  <c:v>38744</c:v>
                </c:pt>
                <c:pt idx="705">
                  <c:v>38743</c:v>
                </c:pt>
                <c:pt idx="706">
                  <c:v>38742</c:v>
                </c:pt>
                <c:pt idx="707">
                  <c:v>38741</c:v>
                </c:pt>
                <c:pt idx="708">
                  <c:v>38740</c:v>
                </c:pt>
                <c:pt idx="709">
                  <c:v>38737</c:v>
                </c:pt>
                <c:pt idx="710">
                  <c:v>38736</c:v>
                </c:pt>
                <c:pt idx="711">
                  <c:v>38735</c:v>
                </c:pt>
                <c:pt idx="712">
                  <c:v>38734</c:v>
                </c:pt>
                <c:pt idx="713">
                  <c:v>38730</c:v>
                </c:pt>
                <c:pt idx="714">
                  <c:v>38729</c:v>
                </c:pt>
                <c:pt idx="715">
                  <c:v>38728</c:v>
                </c:pt>
                <c:pt idx="716">
                  <c:v>38727</c:v>
                </c:pt>
                <c:pt idx="717">
                  <c:v>38726</c:v>
                </c:pt>
                <c:pt idx="718">
                  <c:v>38723</c:v>
                </c:pt>
                <c:pt idx="719">
                  <c:v>38722</c:v>
                </c:pt>
                <c:pt idx="720">
                  <c:v>38721</c:v>
                </c:pt>
                <c:pt idx="721">
                  <c:v>38720</c:v>
                </c:pt>
                <c:pt idx="722">
                  <c:v>38716</c:v>
                </c:pt>
                <c:pt idx="723">
                  <c:v>38715</c:v>
                </c:pt>
                <c:pt idx="724">
                  <c:v>38714</c:v>
                </c:pt>
                <c:pt idx="725">
                  <c:v>38713</c:v>
                </c:pt>
                <c:pt idx="726">
                  <c:v>38709</c:v>
                </c:pt>
                <c:pt idx="727">
                  <c:v>38708</c:v>
                </c:pt>
                <c:pt idx="728">
                  <c:v>38707</c:v>
                </c:pt>
                <c:pt idx="729">
                  <c:v>38706</c:v>
                </c:pt>
                <c:pt idx="730">
                  <c:v>38705</c:v>
                </c:pt>
                <c:pt idx="731">
                  <c:v>38702</c:v>
                </c:pt>
                <c:pt idx="732">
                  <c:v>38701</c:v>
                </c:pt>
                <c:pt idx="733">
                  <c:v>38700</c:v>
                </c:pt>
                <c:pt idx="734">
                  <c:v>38699</c:v>
                </c:pt>
                <c:pt idx="735">
                  <c:v>38698</c:v>
                </c:pt>
                <c:pt idx="736">
                  <c:v>38695</c:v>
                </c:pt>
                <c:pt idx="737">
                  <c:v>38694</c:v>
                </c:pt>
                <c:pt idx="738">
                  <c:v>38693</c:v>
                </c:pt>
                <c:pt idx="739">
                  <c:v>38692</c:v>
                </c:pt>
                <c:pt idx="740">
                  <c:v>38691</c:v>
                </c:pt>
                <c:pt idx="741">
                  <c:v>38688</c:v>
                </c:pt>
                <c:pt idx="742">
                  <c:v>38687</c:v>
                </c:pt>
                <c:pt idx="743">
                  <c:v>38686</c:v>
                </c:pt>
                <c:pt idx="744">
                  <c:v>38685</c:v>
                </c:pt>
                <c:pt idx="745">
                  <c:v>38684</c:v>
                </c:pt>
                <c:pt idx="746">
                  <c:v>38681</c:v>
                </c:pt>
                <c:pt idx="747">
                  <c:v>38679</c:v>
                </c:pt>
                <c:pt idx="748">
                  <c:v>38678</c:v>
                </c:pt>
                <c:pt idx="749">
                  <c:v>38677</c:v>
                </c:pt>
                <c:pt idx="750">
                  <c:v>38674</c:v>
                </c:pt>
                <c:pt idx="751">
                  <c:v>38673</c:v>
                </c:pt>
                <c:pt idx="752">
                  <c:v>38672</c:v>
                </c:pt>
                <c:pt idx="753">
                  <c:v>38671</c:v>
                </c:pt>
                <c:pt idx="754">
                  <c:v>38670</c:v>
                </c:pt>
                <c:pt idx="755">
                  <c:v>38667</c:v>
                </c:pt>
                <c:pt idx="756">
                  <c:v>38666</c:v>
                </c:pt>
                <c:pt idx="757">
                  <c:v>38665</c:v>
                </c:pt>
                <c:pt idx="758">
                  <c:v>38664</c:v>
                </c:pt>
                <c:pt idx="759">
                  <c:v>38663</c:v>
                </c:pt>
                <c:pt idx="760">
                  <c:v>38660</c:v>
                </c:pt>
                <c:pt idx="761">
                  <c:v>38659</c:v>
                </c:pt>
                <c:pt idx="762">
                  <c:v>38658</c:v>
                </c:pt>
                <c:pt idx="763">
                  <c:v>38657</c:v>
                </c:pt>
                <c:pt idx="764">
                  <c:v>38656</c:v>
                </c:pt>
                <c:pt idx="765">
                  <c:v>38653</c:v>
                </c:pt>
                <c:pt idx="766">
                  <c:v>38652</c:v>
                </c:pt>
                <c:pt idx="767">
                  <c:v>38651</c:v>
                </c:pt>
                <c:pt idx="768">
                  <c:v>38650</c:v>
                </c:pt>
                <c:pt idx="769">
                  <c:v>38649</c:v>
                </c:pt>
                <c:pt idx="770">
                  <c:v>38646</c:v>
                </c:pt>
                <c:pt idx="771">
                  <c:v>38645</c:v>
                </c:pt>
                <c:pt idx="772">
                  <c:v>38644</c:v>
                </c:pt>
                <c:pt idx="773">
                  <c:v>38643</c:v>
                </c:pt>
                <c:pt idx="774">
                  <c:v>38642</c:v>
                </c:pt>
                <c:pt idx="775">
                  <c:v>38639</c:v>
                </c:pt>
                <c:pt idx="776">
                  <c:v>38638</c:v>
                </c:pt>
                <c:pt idx="777">
                  <c:v>38637</c:v>
                </c:pt>
                <c:pt idx="778">
                  <c:v>38636</c:v>
                </c:pt>
                <c:pt idx="779">
                  <c:v>38635</c:v>
                </c:pt>
                <c:pt idx="780">
                  <c:v>38632</c:v>
                </c:pt>
                <c:pt idx="781">
                  <c:v>38631</c:v>
                </c:pt>
                <c:pt idx="782">
                  <c:v>38630</c:v>
                </c:pt>
                <c:pt idx="783">
                  <c:v>38629</c:v>
                </c:pt>
                <c:pt idx="784">
                  <c:v>38628</c:v>
                </c:pt>
                <c:pt idx="785">
                  <c:v>38625</c:v>
                </c:pt>
                <c:pt idx="786">
                  <c:v>38624</c:v>
                </c:pt>
                <c:pt idx="787">
                  <c:v>38623</c:v>
                </c:pt>
                <c:pt idx="788">
                  <c:v>38622</c:v>
                </c:pt>
                <c:pt idx="789">
                  <c:v>38621</c:v>
                </c:pt>
                <c:pt idx="790">
                  <c:v>38618</c:v>
                </c:pt>
                <c:pt idx="791">
                  <c:v>38617</c:v>
                </c:pt>
                <c:pt idx="792">
                  <c:v>38616</c:v>
                </c:pt>
                <c:pt idx="793">
                  <c:v>38615</c:v>
                </c:pt>
                <c:pt idx="794">
                  <c:v>38614</c:v>
                </c:pt>
                <c:pt idx="795">
                  <c:v>38611</c:v>
                </c:pt>
                <c:pt idx="796">
                  <c:v>38610</c:v>
                </c:pt>
                <c:pt idx="797">
                  <c:v>38609</c:v>
                </c:pt>
                <c:pt idx="798">
                  <c:v>38608</c:v>
                </c:pt>
                <c:pt idx="799">
                  <c:v>38607</c:v>
                </c:pt>
                <c:pt idx="800">
                  <c:v>38604</c:v>
                </c:pt>
                <c:pt idx="801">
                  <c:v>38603</c:v>
                </c:pt>
                <c:pt idx="802">
                  <c:v>38602</c:v>
                </c:pt>
                <c:pt idx="803">
                  <c:v>38601</c:v>
                </c:pt>
                <c:pt idx="804">
                  <c:v>38597</c:v>
                </c:pt>
                <c:pt idx="805">
                  <c:v>38596</c:v>
                </c:pt>
                <c:pt idx="806">
                  <c:v>38595</c:v>
                </c:pt>
                <c:pt idx="807">
                  <c:v>38594</c:v>
                </c:pt>
                <c:pt idx="808">
                  <c:v>38593</c:v>
                </c:pt>
                <c:pt idx="809">
                  <c:v>38590</c:v>
                </c:pt>
                <c:pt idx="810">
                  <c:v>38589</c:v>
                </c:pt>
                <c:pt idx="811">
                  <c:v>38588</c:v>
                </c:pt>
                <c:pt idx="812">
                  <c:v>38587</c:v>
                </c:pt>
                <c:pt idx="813">
                  <c:v>38586</c:v>
                </c:pt>
                <c:pt idx="814">
                  <c:v>38583</c:v>
                </c:pt>
                <c:pt idx="815">
                  <c:v>38582</c:v>
                </c:pt>
                <c:pt idx="816">
                  <c:v>38581</c:v>
                </c:pt>
                <c:pt idx="817">
                  <c:v>38580</c:v>
                </c:pt>
                <c:pt idx="818">
                  <c:v>38579</c:v>
                </c:pt>
                <c:pt idx="819">
                  <c:v>38576</c:v>
                </c:pt>
                <c:pt idx="820">
                  <c:v>38575</c:v>
                </c:pt>
                <c:pt idx="821">
                  <c:v>38574</c:v>
                </c:pt>
                <c:pt idx="822">
                  <c:v>38573</c:v>
                </c:pt>
                <c:pt idx="823">
                  <c:v>38572</c:v>
                </c:pt>
                <c:pt idx="824">
                  <c:v>38569</c:v>
                </c:pt>
                <c:pt idx="825">
                  <c:v>38568</c:v>
                </c:pt>
                <c:pt idx="826">
                  <c:v>38567</c:v>
                </c:pt>
                <c:pt idx="827">
                  <c:v>38566</c:v>
                </c:pt>
                <c:pt idx="828">
                  <c:v>38565</c:v>
                </c:pt>
                <c:pt idx="829">
                  <c:v>38562</c:v>
                </c:pt>
                <c:pt idx="830">
                  <c:v>38561</c:v>
                </c:pt>
                <c:pt idx="831">
                  <c:v>38560</c:v>
                </c:pt>
                <c:pt idx="832">
                  <c:v>38559</c:v>
                </c:pt>
                <c:pt idx="833">
                  <c:v>38558</c:v>
                </c:pt>
                <c:pt idx="834">
                  <c:v>38555</c:v>
                </c:pt>
                <c:pt idx="835">
                  <c:v>38554</c:v>
                </c:pt>
                <c:pt idx="836">
                  <c:v>38553</c:v>
                </c:pt>
                <c:pt idx="837">
                  <c:v>38552</c:v>
                </c:pt>
                <c:pt idx="838">
                  <c:v>38551</c:v>
                </c:pt>
                <c:pt idx="839">
                  <c:v>38548</c:v>
                </c:pt>
                <c:pt idx="840">
                  <c:v>38547</c:v>
                </c:pt>
                <c:pt idx="841">
                  <c:v>38546</c:v>
                </c:pt>
                <c:pt idx="842">
                  <c:v>38545</c:v>
                </c:pt>
                <c:pt idx="843">
                  <c:v>38544</c:v>
                </c:pt>
                <c:pt idx="844">
                  <c:v>38541</c:v>
                </c:pt>
                <c:pt idx="845">
                  <c:v>38540</c:v>
                </c:pt>
                <c:pt idx="846">
                  <c:v>38539</c:v>
                </c:pt>
                <c:pt idx="847">
                  <c:v>38538</c:v>
                </c:pt>
                <c:pt idx="848">
                  <c:v>38534</c:v>
                </c:pt>
                <c:pt idx="849">
                  <c:v>38533</c:v>
                </c:pt>
                <c:pt idx="850">
                  <c:v>38532</c:v>
                </c:pt>
                <c:pt idx="851">
                  <c:v>38531</c:v>
                </c:pt>
                <c:pt idx="852">
                  <c:v>38530</c:v>
                </c:pt>
                <c:pt idx="853">
                  <c:v>38527</c:v>
                </c:pt>
                <c:pt idx="854">
                  <c:v>38526</c:v>
                </c:pt>
                <c:pt idx="855">
                  <c:v>38525</c:v>
                </c:pt>
                <c:pt idx="856">
                  <c:v>38524</c:v>
                </c:pt>
                <c:pt idx="857">
                  <c:v>38523</c:v>
                </c:pt>
                <c:pt idx="858">
                  <c:v>38520</c:v>
                </c:pt>
                <c:pt idx="859">
                  <c:v>38519</c:v>
                </c:pt>
                <c:pt idx="860">
                  <c:v>38518</c:v>
                </c:pt>
                <c:pt idx="861">
                  <c:v>38517</c:v>
                </c:pt>
                <c:pt idx="862">
                  <c:v>38516</c:v>
                </c:pt>
                <c:pt idx="863">
                  <c:v>38513</c:v>
                </c:pt>
                <c:pt idx="864">
                  <c:v>38512</c:v>
                </c:pt>
                <c:pt idx="865">
                  <c:v>38511</c:v>
                </c:pt>
                <c:pt idx="866">
                  <c:v>38510</c:v>
                </c:pt>
                <c:pt idx="867">
                  <c:v>38509</c:v>
                </c:pt>
                <c:pt idx="868">
                  <c:v>38506</c:v>
                </c:pt>
                <c:pt idx="869">
                  <c:v>38505</c:v>
                </c:pt>
                <c:pt idx="870">
                  <c:v>38504</c:v>
                </c:pt>
                <c:pt idx="871">
                  <c:v>38503</c:v>
                </c:pt>
                <c:pt idx="872">
                  <c:v>38499</c:v>
                </c:pt>
                <c:pt idx="873">
                  <c:v>38498</c:v>
                </c:pt>
                <c:pt idx="874">
                  <c:v>38497</c:v>
                </c:pt>
                <c:pt idx="875">
                  <c:v>38496</c:v>
                </c:pt>
                <c:pt idx="876">
                  <c:v>38495</c:v>
                </c:pt>
                <c:pt idx="877">
                  <c:v>38492</c:v>
                </c:pt>
                <c:pt idx="878">
                  <c:v>38491</c:v>
                </c:pt>
                <c:pt idx="879">
                  <c:v>38490</c:v>
                </c:pt>
                <c:pt idx="880">
                  <c:v>38489</c:v>
                </c:pt>
                <c:pt idx="881">
                  <c:v>38488</c:v>
                </c:pt>
                <c:pt idx="882">
                  <c:v>38485</c:v>
                </c:pt>
                <c:pt idx="883">
                  <c:v>38484</c:v>
                </c:pt>
                <c:pt idx="884">
                  <c:v>38483</c:v>
                </c:pt>
                <c:pt idx="885">
                  <c:v>38482</c:v>
                </c:pt>
                <c:pt idx="886">
                  <c:v>38481</c:v>
                </c:pt>
                <c:pt idx="887">
                  <c:v>38478</c:v>
                </c:pt>
                <c:pt idx="888">
                  <c:v>38477</c:v>
                </c:pt>
                <c:pt idx="889">
                  <c:v>38476</c:v>
                </c:pt>
                <c:pt idx="890">
                  <c:v>38475</c:v>
                </c:pt>
                <c:pt idx="891">
                  <c:v>38474</c:v>
                </c:pt>
                <c:pt idx="892">
                  <c:v>38471</c:v>
                </c:pt>
                <c:pt idx="893">
                  <c:v>38470</c:v>
                </c:pt>
                <c:pt idx="894">
                  <c:v>38469</c:v>
                </c:pt>
                <c:pt idx="895">
                  <c:v>38468</c:v>
                </c:pt>
                <c:pt idx="896">
                  <c:v>38467</c:v>
                </c:pt>
                <c:pt idx="897">
                  <c:v>38464</c:v>
                </c:pt>
                <c:pt idx="898">
                  <c:v>38463</c:v>
                </c:pt>
                <c:pt idx="899">
                  <c:v>38462</c:v>
                </c:pt>
                <c:pt idx="900">
                  <c:v>38461</c:v>
                </c:pt>
                <c:pt idx="901">
                  <c:v>38460</c:v>
                </c:pt>
                <c:pt idx="902">
                  <c:v>38457</c:v>
                </c:pt>
                <c:pt idx="903">
                  <c:v>38456</c:v>
                </c:pt>
                <c:pt idx="904">
                  <c:v>38455</c:v>
                </c:pt>
                <c:pt idx="905">
                  <c:v>38454</c:v>
                </c:pt>
                <c:pt idx="906">
                  <c:v>38453</c:v>
                </c:pt>
                <c:pt idx="907">
                  <c:v>38450</c:v>
                </c:pt>
                <c:pt idx="908">
                  <c:v>38449</c:v>
                </c:pt>
                <c:pt idx="909">
                  <c:v>38448</c:v>
                </c:pt>
                <c:pt idx="910">
                  <c:v>38447</c:v>
                </c:pt>
                <c:pt idx="911">
                  <c:v>38446</c:v>
                </c:pt>
                <c:pt idx="912">
                  <c:v>38443</c:v>
                </c:pt>
                <c:pt idx="913">
                  <c:v>38442</c:v>
                </c:pt>
                <c:pt idx="914">
                  <c:v>38441</c:v>
                </c:pt>
                <c:pt idx="915">
                  <c:v>38440</c:v>
                </c:pt>
                <c:pt idx="916">
                  <c:v>38439</c:v>
                </c:pt>
                <c:pt idx="917">
                  <c:v>38435</c:v>
                </c:pt>
                <c:pt idx="918">
                  <c:v>38434</c:v>
                </c:pt>
                <c:pt idx="919">
                  <c:v>38433</c:v>
                </c:pt>
                <c:pt idx="920">
                  <c:v>38432</c:v>
                </c:pt>
                <c:pt idx="921">
                  <c:v>38429</c:v>
                </c:pt>
                <c:pt idx="922">
                  <c:v>38428</c:v>
                </c:pt>
                <c:pt idx="923">
                  <c:v>38427</c:v>
                </c:pt>
                <c:pt idx="924">
                  <c:v>38426</c:v>
                </c:pt>
                <c:pt idx="925">
                  <c:v>38425</c:v>
                </c:pt>
                <c:pt idx="926">
                  <c:v>38422</c:v>
                </c:pt>
                <c:pt idx="927">
                  <c:v>38421</c:v>
                </c:pt>
                <c:pt idx="928">
                  <c:v>38420</c:v>
                </c:pt>
                <c:pt idx="929">
                  <c:v>38419</c:v>
                </c:pt>
                <c:pt idx="930">
                  <c:v>38418</c:v>
                </c:pt>
                <c:pt idx="931">
                  <c:v>38415</c:v>
                </c:pt>
                <c:pt idx="932">
                  <c:v>38414</c:v>
                </c:pt>
                <c:pt idx="933">
                  <c:v>38413</c:v>
                </c:pt>
                <c:pt idx="934">
                  <c:v>38412</c:v>
                </c:pt>
                <c:pt idx="935">
                  <c:v>38411</c:v>
                </c:pt>
                <c:pt idx="936">
                  <c:v>38408</c:v>
                </c:pt>
                <c:pt idx="937">
                  <c:v>38407</c:v>
                </c:pt>
                <c:pt idx="938">
                  <c:v>38406</c:v>
                </c:pt>
                <c:pt idx="939">
                  <c:v>38405</c:v>
                </c:pt>
                <c:pt idx="940">
                  <c:v>38401</c:v>
                </c:pt>
                <c:pt idx="941">
                  <c:v>38400</c:v>
                </c:pt>
                <c:pt idx="942">
                  <c:v>38399</c:v>
                </c:pt>
                <c:pt idx="943">
                  <c:v>38398</c:v>
                </c:pt>
                <c:pt idx="944">
                  <c:v>38397</c:v>
                </c:pt>
                <c:pt idx="945">
                  <c:v>38394</c:v>
                </c:pt>
                <c:pt idx="946">
                  <c:v>38393</c:v>
                </c:pt>
                <c:pt idx="947">
                  <c:v>38392</c:v>
                </c:pt>
                <c:pt idx="948">
                  <c:v>38391</c:v>
                </c:pt>
                <c:pt idx="949">
                  <c:v>38390</c:v>
                </c:pt>
                <c:pt idx="950">
                  <c:v>38387</c:v>
                </c:pt>
                <c:pt idx="951">
                  <c:v>38386</c:v>
                </c:pt>
                <c:pt idx="952">
                  <c:v>38385</c:v>
                </c:pt>
                <c:pt idx="953">
                  <c:v>38384</c:v>
                </c:pt>
                <c:pt idx="954">
                  <c:v>38383</c:v>
                </c:pt>
                <c:pt idx="955">
                  <c:v>38380</c:v>
                </c:pt>
                <c:pt idx="956">
                  <c:v>38379</c:v>
                </c:pt>
                <c:pt idx="957">
                  <c:v>38378</c:v>
                </c:pt>
                <c:pt idx="958">
                  <c:v>38377</c:v>
                </c:pt>
                <c:pt idx="959">
                  <c:v>38376</c:v>
                </c:pt>
                <c:pt idx="960">
                  <c:v>38373</c:v>
                </c:pt>
                <c:pt idx="961">
                  <c:v>38372</c:v>
                </c:pt>
                <c:pt idx="962">
                  <c:v>38371</c:v>
                </c:pt>
                <c:pt idx="963">
                  <c:v>38370</c:v>
                </c:pt>
                <c:pt idx="964">
                  <c:v>38366</c:v>
                </c:pt>
                <c:pt idx="965">
                  <c:v>38365</c:v>
                </c:pt>
                <c:pt idx="966">
                  <c:v>38364</c:v>
                </c:pt>
                <c:pt idx="967">
                  <c:v>38363</c:v>
                </c:pt>
                <c:pt idx="968">
                  <c:v>38362</c:v>
                </c:pt>
                <c:pt idx="969">
                  <c:v>38359</c:v>
                </c:pt>
                <c:pt idx="970">
                  <c:v>38358</c:v>
                </c:pt>
                <c:pt idx="971">
                  <c:v>38357</c:v>
                </c:pt>
                <c:pt idx="972">
                  <c:v>38356</c:v>
                </c:pt>
                <c:pt idx="973">
                  <c:v>38355</c:v>
                </c:pt>
                <c:pt idx="974">
                  <c:v>38352</c:v>
                </c:pt>
                <c:pt idx="975">
                  <c:v>38351</c:v>
                </c:pt>
                <c:pt idx="976">
                  <c:v>38350</c:v>
                </c:pt>
                <c:pt idx="977">
                  <c:v>38349</c:v>
                </c:pt>
                <c:pt idx="978">
                  <c:v>38348</c:v>
                </c:pt>
                <c:pt idx="979">
                  <c:v>38344</c:v>
                </c:pt>
                <c:pt idx="980">
                  <c:v>38343</c:v>
                </c:pt>
                <c:pt idx="981">
                  <c:v>38342</c:v>
                </c:pt>
                <c:pt idx="982">
                  <c:v>38341</c:v>
                </c:pt>
                <c:pt idx="983">
                  <c:v>38338</c:v>
                </c:pt>
                <c:pt idx="984">
                  <c:v>38337</c:v>
                </c:pt>
                <c:pt idx="985">
                  <c:v>38336</c:v>
                </c:pt>
                <c:pt idx="986">
                  <c:v>38335</c:v>
                </c:pt>
                <c:pt idx="987">
                  <c:v>38334</c:v>
                </c:pt>
                <c:pt idx="988">
                  <c:v>38331</c:v>
                </c:pt>
                <c:pt idx="989">
                  <c:v>38330</c:v>
                </c:pt>
                <c:pt idx="990">
                  <c:v>38329</c:v>
                </c:pt>
                <c:pt idx="991">
                  <c:v>38328</c:v>
                </c:pt>
                <c:pt idx="992">
                  <c:v>38327</c:v>
                </c:pt>
                <c:pt idx="993">
                  <c:v>38324</c:v>
                </c:pt>
                <c:pt idx="994">
                  <c:v>38323</c:v>
                </c:pt>
                <c:pt idx="995">
                  <c:v>38322</c:v>
                </c:pt>
                <c:pt idx="996">
                  <c:v>38321</c:v>
                </c:pt>
                <c:pt idx="997">
                  <c:v>38320</c:v>
                </c:pt>
                <c:pt idx="998">
                  <c:v>38317</c:v>
                </c:pt>
                <c:pt idx="999">
                  <c:v>38315</c:v>
                </c:pt>
                <c:pt idx="1000">
                  <c:v>38314</c:v>
                </c:pt>
                <c:pt idx="1001">
                  <c:v>38313</c:v>
                </c:pt>
                <c:pt idx="1002">
                  <c:v>38310</c:v>
                </c:pt>
                <c:pt idx="1003">
                  <c:v>38309</c:v>
                </c:pt>
                <c:pt idx="1004">
                  <c:v>38308</c:v>
                </c:pt>
                <c:pt idx="1005">
                  <c:v>38307</c:v>
                </c:pt>
                <c:pt idx="1006">
                  <c:v>38306</c:v>
                </c:pt>
                <c:pt idx="1007">
                  <c:v>38303</c:v>
                </c:pt>
                <c:pt idx="1008">
                  <c:v>38302</c:v>
                </c:pt>
                <c:pt idx="1009">
                  <c:v>38301</c:v>
                </c:pt>
                <c:pt idx="1010">
                  <c:v>38300</c:v>
                </c:pt>
                <c:pt idx="1011">
                  <c:v>38299</c:v>
                </c:pt>
                <c:pt idx="1012">
                  <c:v>38296</c:v>
                </c:pt>
                <c:pt idx="1013">
                  <c:v>38295</c:v>
                </c:pt>
                <c:pt idx="1014">
                  <c:v>38294</c:v>
                </c:pt>
                <c:pt idx="1015">
                  <c:v>38293</c:v>
                </c:pt>
                <c:pt idx="1016">
                  <c:v>38292</c:v>
                </c:pt>
                <c:pt idx="1017">
                  <c:v>38289</c:v>
                </c:pt>
                <c:pt idx="1018">
                  <c:v>38288</c:v>
                </c:pt>
                <c:pt idx="1019">
                  <c:v>38287</c:v>
                </c:pt>
                <c:pt idx="1020">
                  <c:v>38286</c:v>
                </c:pt>
                <c:pt idx="1021">
                  <c:v>38285</c:v>
                </c:pt>
                <c:pt idx="1022">
                  <c:v>38282</c:v>
                </c:pt>
                <c:pt idx="1023">
                  <c:v>38281</c:v>
                </c:pt>
                <c:pt idx="1024">
                  <c:v>38280</c:v>
                </c:pt>
                <c:pt idx="1025">
                  <c:v>38279</c:v>
                </c:pt>
                <c:pt idx="1026">
                  <c:v>38278</c:v>
                </c:pt>
                <c:pt idx="1027">
                  <c:v>38275</c:v>
                </c:pt>
                <c:pt idx="1028">
                  <c:v>38274</c:v>
                </c:pt>
                <c:pt idx="1029">
                  <c:v>38273</c:v>
                </c:pt>
                <c:pt idx="1030">
                  <c:v>38272</c:v>
                </c:pt>
                <c:pt idx="1031">
                  <c:v>38271</c:v>
                </c:pt>
                <c:pt idx="1032">
                  <c:v>38268</c:v>
                </c:pt>
                <c:pt idx="1033">
                  <c:v>38267</c:v>
                </c:pt>
                <c:pt idx="1034">
                  <c:v>38266</c:v>
                </c:pt>
                <c:pt idx="1035">
                  <c:v>38265</c:v>
                </c:pt>
                <c:pt idx="1036">
                  <c:v>38264</c:v>
                </c:pt>
                <c:pt idx="1037">
                  <c:v>38261</c:v>
                </c:pt>
                <c:pt idx="1038">
                  <c:v>38260</c:v>
                </c:pt>
                <c:pt idx="1039">
                  <c:v>38259</c:v>
                </c:pt>
                <c:pt idx="1040">
                  <c:v>38258</c:v>
                </c:pt>
                <c:pt idx="1041">
                  <c:v>38257</c:v>
                </c:pt>
                <c:pt idx="1042">
                  <c:v>38254</c:v>
                </c:pt>
                <c:pt idx="1043">
                  <c:v>38253</c:v>
                </c:pt>
                <c:pt idx="1044">
                  <c:v>38252</c:v>
                </c:pt>
                <c:pt idx="1045">
                  <c:v>38251</c:v>
                </c:pt>
                <c:pt idx="1046">
                  <c:v>38250</c:v>
                </c:pt>
                <c:pt idx="1047">
                  <c:v>38247</c:v>
                </c:pt>
                <c:pt idx="1048">
                  <c:v>38246</c:v>
                </c:pt>
                <c:pt idx="1049">
                  <c:v>38245</c:v>
                </c:pt>
                <c:pt idx="1050">
                  <c:v>38244</c:v>
                </c:pt>
                <c:pt idx="1051">
                  <c:v>38243</c:v>
                </c:pt>
                <c:pt idx="1052">
                  <c:v>38240</c:v>
                </c:pt>
                <c:pt idx="1053">
                  <c:v>38239</c:v>
                </c:pt>
                <c:pt idx="1054">
                  <c:v>38238</c:v>
                </c:pt>
                <c:pt idx="1055">
                  <c:v>38237</c:v>
                </c:pt>
                <c:pt idx="1056">
                  <c:v>38233</c:v>
                </c:pt>
                <c:pt idx="1057">
                  <c:v>38232</c:v>
                </c:pt>
                <c:pt idx="1058">
                  <c:v>38231</c:v>
                </c:pt>
                <c:pt idx="1059">
                  <c:v>38230</c:v>
                </c:pt>
                <c:pt idx="1060">
                  <c:v>38229</c:v>
                </c:pt>
                <c:pt idx="1061">
                  <c:v>38226</c:v>
                </c:pt>
                <c:pt idx="1062">
                  <c:v>38225</c:v>
                </c:pt>
                <c:pt idx="1063">
                  <c:v>38224</c:v>
                </c:pt>
                <c:pt idx="1064">
                  <c:v>38223</c:v>
                </c:pt>
                <c:pt idx="1065">
                  <c:v>38222</c:v>
                </c:pt>
                <c:pt idx="1066">
                  <c:v>38219</c:v>
                </c:pt>
                <c:pt idx="1067">
                  <c:v>38218</c:v>
                </c:pt>
                <c:pt idx="1068">
                  <c:v>38217</c:v>
                </c:pt>
                <c:pt idx="1069">
                  <c:v>38216</c:v>
                </c:pt>
                <c:pt idx="1070">
                  <c:v>38215</c:v>
                </c:pt>
                <c:pt idx="1071">
                  <c:v>38212</c:v>
                </c:pt>
                <c:pt idx="1072">
                  <c:v>38211</c:v>
                </c:pt>
                <c:pt idx="1073">
                  <c:v>38210</c:v>
                </c:pt>
                <c:pt idx="1074">
                  <c:v>38209</c:v>
                </c:pt>
                <c:pt idx="1075">
                  <c:v>38208</c:v>
                </c:pt>
                <c:pt idx="1076">
                  <c:v>38205</c:v>
                </c:pt>
                <c:pt idx="1077">
                  <c:v>38204</c:v>
                </c:pt>
                <c:pt idx="1078">
                  <c:v>38203</c:v>
                </c:pt>
                <c:pt idx="1079">
                  <c:v>38202</c:v>
                </c:pt>
                <c:pt idx="1080">
                  <c:v>38201</c:v>
                </c:pt>
                <c:pt idx="1081">
                  <c:v>38198</c:v>
                </c:pt>
                <c:pt idx="1082">
                  <c:v>38197</c:v>
                </c:pt>
                <c:pt idx="1083">
                  <c:v>38196</c:v>
                </c:pt>
                <c:pt idx="1084">
                  <c:v>38195</c:v>
                </c:pt>
                <c:pt idx="1085">
                  <c:v>38194</c:v>
                </c:pt>
                <c:pt idx="1086">
                  <c:v>38191</c:v>
                </c:pt>
                <c:pt idx="1087">
                  <c:v>38190</c:v>
                </c:pt>
                <c:pt idx="1088">
                  <c:v>38189</c:v>
                </c:pt>
                <c:pt idx="1089">
                  <c:v>38188</c:v>
                </c:pt>
                <c:pt idx="1090">
                  <c:v>38187</c:v>
                </c:pt>
                <c:pt idx="1091">
                  <c:v>38184</c:v>
                </c:pt>
                <c:pt idx="1092">
                  <c:v>38183</c:v>
                </c:pt>
                <c:pt idx="1093">
                  <c:v>38182</c:v>
                </c:pt>
                <c:pt idx="1094">
                  <c:v>38181</c:v>
                </c:pt>
                <c:pt idx="1095">
                  <c:v>38180</c:v>
                </c:pt>
                <c:pt idx="1096">
                  <c:v>38177</c:v>
                </c:pt>
                <c:pt idx="1097">
                  <c:v>38176</c:v>
                </c:pt>
                <c:pt idx="1098">
                  <c:v>38175</c:v>
                </c:pt>
                <c:pt idx="1099">
                  <c:v>38174</c:v>
                </c:pt>
                <c:pt idx="1100">
                  <c:v>38170</c:v>
                </c:pt>
                <c:pt idx="1101">
                  <c:v>38169</c:v>
                </c:pt>
                <c:pt idx="1102">
                  <c:v>38168</c:v>
                </c:pt>
                <c:pt idx="1103">
                  <c:v>38167</c:v>
                </c:pt>
                <c:pt idx="1104">
                  <c:v>38166</c:v>
                </c:pt>
                <c:pt idx="1105">
                  <c:v>38163</c:v>
                </c:pt>
                <c:pt idx="1106">
                  <c:v>38162</c:v>
                </c:pt>
                <c:pt idx="1107">
                  <c:v>38161</c:v>
                </c:pt>
                <c:pt idx="1108">
                  <c:v>38160</c:v>
                </c:pt>
                <c:pt idx="1109">
                  <c:v>38159</c:v>
                </c:pt>
                <c:pt idx="1110">
                  <c:v>38156</c:v>
                </c:pt>
                <c:pt idx="1111">
                  <c:v>38155</c:v>
                </c:pt>
                <c:pt idx="1112">
                  <c:v>38154</c:v>
                </c:pt>
                <c:pt idx="1113">
                  <c:v>38153</c:v>
                </c:pt>
                <c:pt idx="1114">
                  <c:v>38152</c:v>
                </c:pt>
                <c:pt idx="1115">
                  <c:v>38148</c:v>
                </c:pt>
                <c:pt idx="1116">
                  <c:v>38147</c:v>
                </c:pt>
                <c:pt idx="1117">
                  <c:v>38146</c:v>
                </c:pt>
                <c:pt idx="1118">
                  <c:v>38145</c:v>
                </c:pt>
                <c:pt idx="1119">
                  <c:v>38142</c:v>
                </c:pt>
                <c:pt idx="1120">
                  <c:v>38141</c:v>
                </c:pt>
                <c:pt idx="1121">
                  <c:v>38140</c:v>
                </c:pt>
                <c:pt idx="1122">
                  <c:v>38139</c:v>
                </c:pt>
                <c:pt idx="1123">
                  <c:v>38135</c:v>
                </c:pt>
                <c:pt idx="1124">
                  <c:v>38134</c:v>
                </c:pt>
                <c:pt idx="1125">
                  <c:v>38133</c:v>
                </c:pt>
                <c:pt idx="1126">
                  <c:v>38132</c:v>
                </c:pt>
                <c:pt idx="1127">
                  <c:v>38131</c:v>
                </c:pt>
                <c:pt idx="1128">
                  <c:v>38128</c:v>
                </c:pt>
                <c:pt idx="1129">
                  <c:v>38127</c:v>
                </c:pt>
                <c:pt idx="1130">
                  <c:v>38126</c:v>
                </c:pt>
                <c:pt idx="1131">
                  <c:v>38125</c:v>
                </c:pt>
                <c:pt idx="1132">
                  <c:v>38124</c:v>
                </c:pt>
                <c:pt idx="1133">
                  <c:v>38121</c:v>
                </c:pt>
                <c:pt idx="1134">
                  <c:v>38120</c:v>
                </c:pt>
                <c:pt idx="1135">
                  <c:v>38119</c:v>
                </c:pt>
                <c:pt idx="1136">
                  <c:v>38118</c:v>
                </c:pt>
                <c:pt idx="1137">
                  <c:v>38117</c:v>
                </c:pt>
                <c:pt idx="1138">
                  <c:v>38114</c:v>
                </c:pt>
                <c:pt idx="1139">
                  <c:v>38113</c:v>
                </c:pt>
                <c:pt idx="1140">
                  <c:v>38112</c:v>
                </c:pt>
                <c:pt idx="1141">
                  <c:v>38111</c:v>
                </c:pt>
                <c:pt idx="1142">
                  <c:v>38110</c:v>
                </c:pt>
                <c:pt idx="1143">
                  <c:v>38107</c:v>
                </c:pt>
                <c:pt idx="1144">
                  <c:v>38106</c:v>
                </c:pt>
                <c:pt idx="1145">
                  <c:v>38105</c:v>
                </c:pt>
                <c:pt idx="1146">
                  <c:v>38104</c:v>
                </c:pt>
                <c:pt idx="1147">
                  <c:v>38103</c:v>
                </c:pt>
                <c:pt idx="1148">
                  <c:v>38100</c:v>
                </c:pt>
                <c:pt idx="1149">
                  <c:v>38099</c:v>
                </c:pt>
                <c:pt idx="1150">
                  <c:v>38098</c:v>
                </c:pt>
                <c:pt idx="1151">
                  <c:v>38097</c:v>
                </c:pt>
                <c:pt idx="1152">
                  <c:v>38096</c:v>
                </c:pt>
                <c:pt idx="1153">
                  <c:v>38093</c:v>
                </c:pt>
                <c:pt idx="1154">
                  <c:v>38092</c:v>
                </c:pt>
                <c:pt idx="1155">
                  <c:v>38091</c:v>
                </c:pt>
                <c:pt idx="1156">
                  <c:v>38090</c:v>
                </c:pt>
                <c:pt idx="1157">
                  <c:v>38089</c:v>
                </c:pt>
                <c:pt idx="1158">
                  <c:v>38085</c:v>
                </c:pt>
                <c:pt idx="1159">
                  <c:v>38084</c:v>
                </c:pt>
                <c:pt idx="1160">
                  <c:v>38083</c:v>
                </c:pt>
                <c:pt idx="1161">
                  <c:v>38082</c:v>
                </c:pt>
                <c:pt idx="1162">
                  <c:v>38079</c:v>
                </c:pt>
                <c:pt idx="1163">
                  <c:v>38078</c:v>
                </c:pt>
                <c:pt idx="1164">
                  <c:v>38077</c:v>
                </c:pt>
                <c:pt idx="1165">
                  <c:v>38076</c:v>
                </c:pt>
                <c:pt idx="1166">
                  <c:v>38075</c:v>
                </c:pt>
                <c:pt idx="1167">
                  <c:v>38072</c:v>
                </c:pt>
                <c:pt idx="1168">
                  <c:v>38071</c:v>
                </c:pt>
                <c:pt idx="1169">
                  <c:v>38070</c:v>
                </c:pt>
                <c:pt idx="1170">
                  <c:v>38069</c:v>
                </c:pt>
                <c:pt idx="1171">
                  <c:v>38068</c:v>
                </c:pt>
                <c:pt idx="1172">
                  <c:v>38065</c:v>
                </c:pt>
                <c:pt idx="1173">
                  <c:v>38064</c:v>
                </c:pt>
                <c:pt idx="1174">
                  <c:v>38063</c:v>
                </c:pt>
                <c:pt idx="1175">
                  <c:v>38062</c:v>
                </c:pt>
                <c:pt idx="1176">
                  <c:v>38061</c:v>
                </c:pt>
                <c:pt idx="1177">
                  <c:v>38058</c:v>
                </c:pt>
                <c:pt idx="1178">
                  <c:v>38057</c:v>
                </c:pt>
                <c:pt idx="1179">
                  <c:v>38056</c:v>
                </c:pt>
                <c:pt idx="1180">
                  <c:v>38055</c:v>
                </c:pt>
                <c:pt idx="1181">
                  <c:v>38054</c:v>
                </c:pt>
                <c:pt idx="1182">
                  <c:v>38051</c:v>
                </c:pt>
                <c:pt idx="1183">
                  <c:v>38050</c:v>
                </c:pt>
                <c:pt idx="1184">
                  <c:v>38049</c:v>
                </c:pt>
                <c:pt idx="1185">
                  <c:v>38048</c:v>
                </c:pt>
                <c:pt idx="1186">
                  <c:v>38047</c:v>
                </c:pt>
                <c:pt idx="1187">
                  <c:v>38044</c:v>
                </c:pt>
                <c:pt idx="1188">
                  <c:v>38043</c:v>
                </c:pt>
                <c:pt idx="1189">
                  <c:v>38042</c:v>
                </c:pt>
                <c:pt idx="1190">
                  <c:v>38041</c:v>
                </c:pt>
                <c:pt idx="1191">
                  <c:v>38040</c:v>
                </c:pt>
                <c:pt idx="1192">
                  <c:v>38037</c:v>
                </c:pt>
                <c:pt idx="1193">
                  <c:v>38036</c:v>
                </c:pt>
                <c:pt idx="1194">
                  <c:v>38035</c:v>
                </c:pt>
                <c:pt idx="1195">
                  <c:v>38034</c:v>
                </c:pt>
                <c:pt idx="1196">
                  <c:v>38030</c:v>
                </c:pt>
                <c:pt idx="1197">
                  <c:v>38029</c:v>
                </c:pt>
                <c:pt idx="1198">
                  <c:v>38028</c:v>
                </c:pt>
                <c:pt idx="1199">
                  <c:v>38027</c:v>
                </c:pt>
                <c:pt idx="1200">
                  <c:v>38026</c:v>
                </c:pt>
                <c:pt idx="1201">
                  <c:v>38023</c:v>
                </c:pt>
                <c:pt idx="1202">
                  <c:v>38022</c:v>
                </c:pt>
                <c:pt idx="1203">
                  <c:v>38021</c:v>
                </c:pt>
                <c:pt idx="1204">
                  <c:v>38020</c:v>
                </c:pt>
                <c:pt idx="1205">
                  <c:v>38019</c:v>
                </c:pt>
                <c:pt idx="1206">
                  <c:v>38016</c:v>
                </c:pt>
                <c:pt idx="1207">
                  <c:v>38015</c:v>
                </c:pt>
                <c:pt idx="1208">
                  <c:v>38014</c:v>
                </c:pt>
                <c:pt idx="1209">
                  <c:v>38013</c:v>
                </c:pt>
                <c:pt idx="1210">
                  <c:v>38012</c:v>
                </c:pt>
                <c:pt idx="1211">
                  <c:v>38009</c:v>
                </c:pt>
                <c:pt idx="1212">
                  <c:v>38008</c:v>
                </c:pt>
                <c:pt idx="1213">
                  <c:v>38007</c:v>
                </c:pt>
                <c:pt idx="1214">
                  <c:v>38006</c:v>
                </c:pt>
                <c:pt idx="1215">
                  <c:v>38002</c:v>
                </c:pt>
                <c:pt idx="1216">
                  <c:v>38001</c:v>
                </c:pt>
                <c:pt idx="1217">
                  <c:v>38000</c:v>
                </c:pt>
                <c:pt idx="1218">
                  <c:v>37999</c:v>
                </c:pt>
                <c:pt idx="1219">
                  <c:v>37998</c:v>
                </c:pt>
                <c:pt idx="1220">
                  <c:v>37995</c:v>
                </c:pt>
                <c:pt idx="1221">
                  <c:v>37994</c:v>
                </c:pt>
                <c:pt idx="1222">
                  <c:v>37993</c:v>
                </c:pt>
                <c:pt idx="1223">
                  <c:v>37992</c:v>
                </c:pt>
                <c:pt idx="1224">
                  <c:v>37991</c:v>
                </c:pt>
                <c:pt idx="1225">
                  <c:v>37988</c:v>
                </c:pt>
                <c:pt idx="1226">
                  <c:v>37986</c:v>
                </c:pt>
                <c:pt idx="1227">
                  <c:v>37985</c:v>
                </c:pt>
                <c:pt idx="1228">
                  <c:v>37984</c:v>
                </c:pt>
                <c:pt idx="1229">
                  <c:v>37981</c:v>
                </c:pt>
                <c:pt idx="1230">
                  <c:v>37979</c:v>
                </c:pt>
                <c:pt idx="1231">
                  <c:v>37978</c:v>
                </c:pt>
                <c:pt idx="1232">
                  <c:v>37977</c:v>
                </c:pt>
                <c:pt idx="1233">
                  <c:v>37974</c:v>
                </c:pt>
                <c:pt idx="1234">
                  <c:v>37973</c:v>
                </c:pt>
                <c:pt idx="1235">
                  <c:v>37972</c:v>
                </c:pt>
                <c:pt idx="1236">
                  <c:v>37971</c:v>
                </c:pt>
                <c:pt idx="1237">
                  <c:v>37970</c:v>
                </c:pt>
                <c:pt idx="1238">
                  <c:v>37967</c:v>
                </c:pt>
                <c:pt idx="1239">
                  <c:v>37966</c:v>
                </c:pt>
                <c:pt idx="1240">
                  <c:v>37965</c:v>
                </c:pt>
                <c:pt idx="1241">
                  <c:v>37964</c:v>
                </c:pt>
                <c:pt idx="1242">
                  <c:v>37963</c:v>
                </c:pt>
                <c:pt idx="1243">
                  <c:v>37960</c:v>
                </c:pt>
                <c:pt idx="1244">
                  <c:v>37959</c:v>
                </c:pt>
                <c:pt idx="1245">
                  <c:v>37958</c:v>
                </c:pt>
                <c:pt idx="1246">
                  <c:v>37957</c:v>
                </c:pt>
                <c:pt idx="1247">
                  <c:v>37956</c:v>
                </c:pt>
                <c:pt idx="1248">
                  <c:v>37953</c:v>
                </c:pt>
                <c:pt idx="1249">
                  <c:v>37951</c:v>
                </c:pt>
                <c:pt idx="1250">
                  <c:v>37950</c:v>
                </c:pt>
                <c:pt idx="1251">
                  <c:v>37949</c:v>
                </c:pt>
                <c:pt idx="1252">
                  <c:v>37946</c:v>
                </c:pt>
                <c:pt idx="1253">
                  <c:v>37945</c:v>
                </c:pt>
                <c:pt idx="1254">
                  <c:v>37944</c:v>
                </c:pt>
                <c:pt idx="1255">
                  <c:v>37943</c:v>
                </c:pt>
                <c:pt idx="1256">
                  <c:v>37942</c:v>
                </c:pt>
                <c:pt idx="1257">
                  <c:v>37939</c:v>
                </c:pt>
                <c:pt idx="1258">
                  <c:v>37938</c:v>
                </c:pt>
                <c:pt idx="1259">
                  <c:v>37937</c:v>
                </c:pt>
                <c:pt idx="1260">
                  <c:v>37936</c:v>
                </c:pt>
                <c:pt idx="1261">
                  <c:v>37935</c:v>
                </c:pt>
                <c:pt idx="1262">
                  <c:v>37932</c:v>
                </c:pt>
                <c:pt idx="1263">
                  <c:v>37931</c:v>
                </c:pt>
                <c:pt idx="1264">
                  <c:v>37930</c:v>
                </c:pt>
                <c:pt idx="1265">
                  <c:v>37929</c:v>
                </c:pt>
                <c:pt idx="1266">
                  <c:v>37928</c:v>
                </c:pt>
                <c:pt idx="1267">
                  <c:v>37925</c:v>
                </c:pt>
                <c:pt idx="1268">
                  <c:v>37924</c:v>
                </c:pt>
                <c:pt idx="1269">
                  <c:v>37923</c:v>
                </c:pt>
                <c:pt idx="1270">
                  <c:v>37922</c:v>
                </c:pt>
                <c:pt idx="1271">
                  <c:v>37921</c:v>
                </c:pt>
                <c:pt idx="1272">
                  <c:v>37918</c:v>
                </c:pt>
                <c:pt idx="1273">
                  <c:v>37917</c:v>
                </c:pt>
                <c:pt idx="1274">
                  <c:v>37916</c:v>
                </c:pt>
                <c:pt idx="1275">
                  <c:v>37915</c:v>
                </c:pt>
                <c:pt idx="1276">
                  <c:v>37914</c:v>
                </c:pt>
                <c:pt idx="1277">
                  <c:v>37911</c:v>
                </c:pt>
                <c:pt idx="1278">
                  <c:v>37910</c:v>
                </c:pt>
                <c:pt idx="1279">
                  <c:v>37909</c:v>
                </c:pt>
                <c:pt idx="1280">
                  <c:v>37908</c:v>
                </c:pt>
                <c:pt idx="1281">
                  <c:v>37907</c:v>
                </c:pt>
                <c:pt idx="1282">
                  <c:v>37904</c:v>
                </c:pt>
                <c:pt idx="1283">
                  <c:v>37903</c:v>
                </c:pt>
                <c:pt idx="1284">
                  <c:v>37902</c:v>
                </c:pt>
                <c:pt idx="1285">
                  <c:v>37901</c:v>
                </c:pt>
                <c:pt idx="1286">
                  <c:v>37900</c:v>
                </c:pt>
                <c:pt idx="1287">
                  <c:v>37897</c:v>
                </c:pt>
                <c:pt idx="1288">
                  <c:v>37896</c:v>
                </c:pt>
                <c:pt idx="1289">
                  <c:v>37895</c:v>
                </c:pt>
                <c:pt idx="1290">
                  <c:v>37894</c:v>
                </c:pt>
                <c:pt idx="1291">
                  <c:v>37893</c:v>
                </c:pt>
                <c:pt idx="1292">
                  <c:v>37890</c:v>
                </c:pt>
                <c:pt idx="1293">
                  <c:v>37889</c:v>
                </c:pt>
                <c:pt idx="1294">
                  <c:v>37888</c:v>
                </c:pt>
                <c:pt idx="1295">
                  <c:v>37887</c:v>
                </c:pt>
                <c:pt idx="1296">
                  <c:v>37886</c:v>
                </c:pt>
                <c:pt idx="1297">
                  <c:v>37883</c:v>
                </c:pt>
                <c:pt idx="1298">
                  <c:v>37882</c:v>
                </c:pt>
                <c:pt idx="1299">
                  <c:v>37881</c:v>
                </c:pt>
                <c:pt idx="1300">
                  <c:v>37880</c:v>
                </c:pt>
                <c:pt idx="1301">
                  <c:v>37879</c:v>
                </c:pt>
                <c:pt idx="1302">
                  <c:v>37876</c:v>
                </c:pt>
                <c:pt idx="1303">
                  <c:v>37875</c:v>
                </c:pt>
                <c:pt idx="1304">
                  <c:v>37874</c:v>
                </c:pt>
                <c:pt idx="1305">
                  <c:v>37873</c:v>
                </c:pt>
                <c:pt idx="1306">
                  <c:v>37872</c:v>
                </c:pt>
                <c:pt idx="1307">
                  <c:v>37869</c:v>
                </c:pt>
                <c:pt idx="1308">
                  <c:v>37868</c:v>
                </c:pt>
                <c:pt idx="1309">
                  <c:v>37867</c:v>
                </c:pt>
                <c:pt idx="1310">
                  <c:v>37866</c:v>
                </c:pt>
                <c:pt idx="1311">
                  <c:v>37862</c:v>
                </c:pt>
                <c:pt idx="1312">
                  <c:v>37861</c:v>
                </c:pt>
                <c:pt idx="1313">
                  <c:v>37860</c:v>
                </c:pt>
                <c:pt idx="1314">
                  <c:v>37859</c:v>
                </c:pt>
                <c:pt idx="1315">
                  <c:v>37858</c:v>
                </c:pt>
                <c:pt idx="1316">
                  <c:v>37855</c:v>
                </c:pt>
                <c:pt idx="1317">
                  <c:v>37854</c:v>
                </c:pt>
                <c:pt idx="1318">
                  <c:v>37853</c:v>
                </c:pt>
                <c:pt idx="1319">
                  <c:v>37852</c:v>
                </c:pt>
                <c:pt idx="1320">
                  <c:v>37851</c:v>
                </c:pt>
                <c:pt idx="1321">
                  <c:v>37848</c:v>
                </c:pt>
                <c:pt idx="1322">
                  <c:v>37847</c:v>
                </c:pt>
                <c:pt idx="1323">
                  <c:v>37846</c:v>
                </c:pt>
                <c:pt idx="1324">
                  <c:v>37845</c:v>
                </c:pt>
                <c:pt idx="1325">
                  <c:v>37844</c:v>
                </c:pt>
                <c:pt idx="1326">
                  <c:v>37841</c:v>
                </c:pt>
                <c:pt idx="1327">
                  <c:v>37840</c:v>
                </c:pt>
                <c:pt idx="1328">
                  <c:v>37839</c:v>
                </c:pt>
                <c:pt idx="1329">
                  <c:v>37838</c:v>
                </c:pt>
                <c:pt idx="1330">
                  <c:v>37837</c:v>
                </c:pt>
                <c:pt idx="1331">
                  <c:v>37834</c:v>
                </c:pt>
                <c:pt idx="1332">
                  <c:v>37833</c:v>
                </c:pt>
                <c:pt idx="1333">
                  <c:v>37832</c:v>
                </c:pt>
                <c:pt idx="1334">
                  <c:v>37831</c:v>
                </c:pt>
                <c:pt idx="1335">
                  <c:v>37830</c:v>
                </c:pt>
                <c:pt idx="1336">
                  <c:v>37827</c:v>
                </c:pt>
                <c:pt idx="1337">
                  <c:v>37826</c:v>
                </c:pt>
                <c:pt idx="1338">
                  <c:v>37825</c:v>
                </c:pt>
                <c:pt idx="1339">
                  <c:v>37824</c:v>
                </c:pt>
                <c:pt idx="1340">
                  <c:v>37823</c:v>
                </c:pt>
                <c:pt idx="1341">
                  <c:v>37820</c:v>
                </c:pt>
                <c:pt idx="1342">
                  <c:v>37819</c:v>
                </c:pt>
                <c:pt idx="1343">
                  <c:v>37818</c:v>
                </c:pt>
                <c:pt idx="1344">
                  <c:v>37817</c:v>
                </c:pt>
                <c:pt idx="1345">
                  <c:v>37816</c:v>
                </c:pt>
                <c:pt idx="1346">
                  <c:v>37813</c:v>
                </c:pt>
                <c:pt idx="1347">
                  <c:v>37812</c:v>
                </c:pt>
                <c:pt idx="1348">
                  <c:v>37811</c:v>
                </c:pt>
                <c:pt idx="1349">
                  <c:v>37810</c:v>
                </c:pt>
                <c:pt idx="1350">
                  <c:v>37809</c:v>
                </c:pt>
                <c:pt idx="1351">
                  <c:v>37805</c:v>
                </c:pt>
                <c:pt idx="1352">
                  <c:v>37804</c:v>
                </c:pt>
                <c:pt idx="1353">
                  <c:v>37803</c:v>
                </c:pt>
                <c:pt idx="1354">
                  <c:v>37802</c:v>
                </c:pt>
                <c:pt idx="1355">
                  <c:v>37799</c:v>
                </c:pt>
                <c:pt idx="1356">
                  <c:v>37798</c:v>
                </c:pt>
                <c:pt idx="1357">
                  <c:v>37797</c:v>
                </c:pt>
                <c:pt idx="1358">
                  <c:v>37796</c:v>
                </c:pt>
                <c:pt idx="1359">
                  <c:v>37795</c:v>
                </c:pt>
                <c:pt idx="1360">
                  <c:v>37792</c:v>
                </c:pt>
                <c:pt idx="1361">
                  <c:v>37791</c:v>
                </c:pt>
                <c:pt idx="1362">
                  <c:v>37790</c:v>
                </c:pt>
                <c:pt idx="1363">
                  <c:v>37789</c:v>
                </c:pt>
                <c:pt idx="1364">
                  <c:v>37788</c:v>
                </c:pt>
                <c:pt idx="1365">
                  <c:v>37785</c:v>
                </c:pt>
                <c:pt idx="1366">
                  <c:v>37784</c:v>
                </c:pt>
                <c:pt idx="1367">
                  <c:v>37783</c:v>
                </c:pt>
                <c:pt idx="1368">
                  <c:v>37782</c:v>
                </c:pt>
                <c:pt idx="1369">
                  <c:v>37781</c:v>
                </c:pt>
                <c:pt idx="1370">
                  <c:v>37778</c:v>
                </c:pt>
                <c:pt idx="1371">
                  <c:v>37777</c:v>
                </c:pt>
                <c:pt idx="1372">
                  <c:v>37776</c:v>
                </c:pt>
                <c:pt idx="1373">
                  <c:v>37775</c:v>
                </c:pt>
                <c:pt idx="1374">
                  <c:v>37774</c:v>
                </c:pt>
                <c:pt idx="1375">
                  <c:v>37771</c:v>
                </c:pt>
                <c:pt idx="1376">
                  <c:v>37770</c:v>
                </c:pt>
                <c:pt idx="1377">
                  <c:v>37769</c:v>
                </c:pt>
                <c:pt idx="1378">
                  <c:v>37768</c:v>
                </c:pt>
                <c:pt idx="1379">
                  <c:v>37764</c:v>
                </c:pt>
                <c:pt idx="1380">
                  <c:v>37763</c:v>
                </c:pt>
                <c:pt idx="1381">
                  <c:v>37762</c:v>
                </c:pt>
                <c:pt idx="1382">
                  <c:v>37761</c:v>
                </c:pt>
                <c:pt idx="1383">
                  <c:v>37760</c:v>
                </c:pt>
                <c:pt idx="1384">
                  <c:v>37757</c:v>
                </c:pt>
                <c:pt idx="1385">
                  <c:v>37756</c:v>
                </c:pt>
                <c:pt idx="1386">
                  <c:v>37755</c:v>
                </c:pt>
                <c:pt idx="1387">
                  <c:v>37754</c:v>
                </c:pt>
                <c:pt idx="1388">
                  <c:v>37753</c:v>
                </c:pt>
                <c:pt idx="1389">
                  <c:v>37750</c:v>
                </c:pt>
                <c:pt idx="1390">
                  <c:v>37749</c:v>
                </c:pt>
                <c:pt idx="1391">
                  <c:v>37748</c:v>
                </c:pt>
                <c:pt idx="1392">
                  <c:v>37747</c:v>
                </c:pt>
                <c:pt idx="1393">
                  <c:v>37746</c:v>
                </c:pt>
                <c:pt idx="1394">
                  <c:v>37743</c:v>
                </c:pt>
                <c:pt idx="1395">
                  <c:v>37742</c:v>
                </c:pt>
                <c:pt idx="1396">
                  <c:v>37741</c:v>
                </c:pt>
                <c:pt idx="1397">
                  <c:v>37740</c:v>
                </c:pt>
                <c:pt idx="1398">
                  <c:v>37739</c:v>
                </c:pt>
                <c:pt idx="1399">
                  <c:v>37736</c:v>
                </c:pt>
                <c:pt idx="1400">
                  <c:v>37735</c:v>
                </c:pt>
                <c:pt idx="1401">
                  <c:v>37734</c:v>
                </c:pt>
                <c:pt idx="1402">
                  <c:v>37733</c:v>
                </c:pt>
                <c:pt idx="1403">
                  <c:v>37732</c:v>
                </c:pt>
                <c:pt idx="1404">
                  <c:v>37728</c:v>
                </c:pt>
                <c:pt idx="1405">
                  <c:v>37727</c:v>
                </c:pt>
                <c:pt idx="1406">
                  <c:v>37726</c:v>
                </c:pt>
                <c:pt idx="1407">
                  <c:v>37725</c:v>
                </c:pt>
                <c:pt idx="1408">
                  <c:v>37722</c:v>
                </c:pt>
                <c:pt idx="1409">
                  <c:v>37721</c:v>
                </c:pt>
                <c:pt idx="1410">
                  <c:v>37720</c:v>
                </c:pt>
                <c:pt idx="1411">
                  <c:v>37719</c:v>
                </c:pt>
                <c:pt idx="1412">
                  <c:v>37718</c:v>
                </c:pt>
                <c:pt idx="1413">
                  <c:v>37715</c:v>
                </c:pt>
                <c:pt idx="1414">
                  <c:v>37714</c:v>
                </c:pt>
                <c:pt idx="1415">
                  <c:v>37713</c:v>
                </c:pt>
                <c:pt idx="1416">
                  <c:v>37712</c:v>
                </c:pt>
                <c:pt idx="1417">
                  <c:v>37711</c:v>
                </c:pt>
                <c:pt idx="1418">
                  <c:v>37708</c:v>
                </c:pt>
                <c:pt idx="1419">
                  <c:v>37707</c:v>
                </c:pt>
                <c:pt idx="1420">
                  <c:v>37706</c:v>
                </c:pt>
                <c:pt idx="1421">
                  <c:v>37705</c:v>
                </c:pt>
                <c:pt idx="1422">
                  <c:v>37704</c:v>
                </c:pt>
                <c:pt idx="1423">
                  <c:v>37701</c:v>
                </c:pt>
                <c:pt idx="1424">
                  <c:v>37700</c:v>
                </c:pt>
                <c:pt idx="1425">
                  <c:v>37699</c:v>
                </c:pt>
                <c:pt idx="1426">
                  <c:v>37698</c:v>
                </c:pt>
                <c:pt idx="1427">
                  <c:v>37697</c:v>
                </c:pt>
                <c:pt idx="1428">
                  <c:v>37694</c:v>
                </c:pt>
                <c:pt idx="1429">
                  <c:v>37693</c:v>
                </c:pt>
                <c:pt idx="1430">
                  <c:v>37692</c:v>
                </c:pt>
                <c:pt idx="1431">
                  <c:v>37691</c:v>
                </c:pt>
                <c:pt idx="1432">
                  <c:v>37690</c:v>
                </c:pt>
                <c:pt idx="1433">
                  <c:v>37687</c:v>
                </c:pt>
                <c:pt idx="1434">
                  <c:v>37686</c:v>
                </c:pt>
                <c:pt idx="1435">
                  <c:v>37685</c:v>
                </c:pt>
                <c:pt idx="1436">
                  <c:v>37684</c:v>
                </c:pt>
                <c:pt idx="1437">
                  <c:v>37683</c:v>
                </c:pt>
                <c:pt idx="1438">
                  <c:v>37680</c:v>
                </c:pt>
                <c:pt idx="1439">
                  <c:v>37679</c:v>
                </c:pt>
                <c:pt idx="1440">
                  <c:v>37678</c:v>
                </c:pt>
                <c:pt idx="1441">
                  <c:v>37677</c:v>
                </c:pt>
                <c:pt idx="1442">
                  <c:v>37676</c:v>
                </c:pt>
                <c:pt idx="1443">
                  <c:v>37673</c:v>
                </c:pt>
                <c:pt idx="1444">
                  <c:v>37672</c:v>
                </c:pt>
                <c:pt idx="1445">
                  <c:v>37671</c:v>
                </c:pt>
                <c:pt idx="1446">
                  <c:v>37670</c:v>
                </c:pt>
                <c:pt idx="1447">
                  <c:v>37666</c:v>
                </c:pt>
                <c:pt idx="1448">
                  <c:v>37665</c:v>
                </c:pt>
                <c:pt idx="1449">
                  <c:v>37664</c:v>
                </c:pt>
                <c:pt idx="1450">
                  <c:v>37663</c:v>
                </c:pt>
                <c:pt idx="1451">
                  <c:v>37662</c:v>
                </c:pt>
                <c:pt idx="1452">
                  <c:v>37659</c:v>
                </c:pt>
                <c:pt idx="1453">
                  <c:v>37658</c:v>
                </c:pt>
                <c:pt idx="1454">
                  <c:v>37657</c:v>
                </c:pt>
                <c:pt idx="1455">
                  <c:v>37656</c:v>
                </c:pt>
                <c:pt idx="1456">
                  <c:v>37655</c:v>
                </c:pt>
                <c:pt idx="1457">
                  <c:v>37652</c:v>
                </c:pt>
                <c:pt idx="1458">
                  <c:v>37651</c:v>
                </c:pt>
                <c:pt idx="1459">
                  <c:v>37650</c:v>
                </c:pt>
                <c:pt idx="1460">
                  <c:v>37649</c:v>
                </c:pt>
                <c:pt idx="1461">
                  <c:v>37648</c:v>
                </c:pt>
                <c:pt idx="1462">
                  <c:v>37645</c:v>
                </c:pt>
                <c:pt idx="1463">
                  <c:v>37644</c:v>
                </c:pt>
                <c:pt idx="1464">
                  <c:v>37643</c:v>
                </c:pt>
                <c:pt idx="1465">
                  <c:v>37642</c:v>
                </c:pt>
                <c:pt idx="1466">
                  <c:v>37638</c:v>
                </c:pt>
                <c:pt idx="1467">
                  <c:v>37637</c:v>
                </c:pt>
                <c:pt idx="1468">
                  <c:v>37636</c:v>
                </c:pt>
                <c:pt idx="1469">
                  <c:v>37635</c:v>
                </c:pt>
                <c:pt idx="1470">
                  <c:v>37634</c:v>
                </c:pt>
                <c:pt idx="1471">
                  <c:v>37631</c:v>
                </c:pt>
                <c:pt idx="1472">
                  <c:v>37630</c:v>
                </c:pt>
                <c:pt idx="1473">
                  <c:v>37629</c:v>
                </c:pt>
                <c:pt idx="1474">
                  <c:v>37628</c:v>
                </c:pt>
                <c:pt idx="1475">
                  <c:v>37627</c:v>
                </c:pt>
                <c:pt idx="1476">
                  <c:v>37624</c:v>
                </c:pt>
                <c:pt idx="1477">
                  <c:v>37623</c:v>
                </c:pt>
                <c:pt idx="1478">
                  <c:v>37621</c:v>
                </c:pt>
                <c:pt idx="1479">
                  <c:v>37620</c:v>
                </c:pt>
                <c:pt idx="1480">
                  <c:v>37617</c:v>
                </c:pt>
                <c:pt idx="1481">
                  <c:v>37616</c:v>
                </c:pt>
                <c:pt idx="1482">
                  <c:v>37614</c:v>
                </c:pt>
                <c:pt idx="1483">
                  <c:v>37613</c:v>
                </c:pt>
                <c:pt idx="1484">
                  <c:v>37610</c:v>
                </c:pt>
                <c:pt idx="1485">
                  <c:v>37609</c:v>
                </c:pt>
                <c:pt idx="1486">
                  <c:v>37608</c:v>
                </c:pt>
                <c:pt idx="1487">
                  <c:v>37607</c:v>
                </c:pt>
                <c:pt idx="1488">
                  <c:v>37606</c:v>
                </c:pt>
                <c:pt idx="1489">
                  <c:v>37603</c:v>
                </c:pt>
                <c:pt idx="1490">
                  <c:v>37602</c:v>
                </c:pt>
                <c:pt idx="1491">
                  <c:v>37601</c:v>
                </c:pt>
                <c:pt idx="1492">
                  <c:v>37600</c:v>
                </c:pt>
                <c:pt idx="1493">
                  <c:v>37599</c:v>
                </c:pt>
                <c:pt idx="1494">
                  <c:v>37596</c:v>
                </c:pt>
                <c:pt idx="1495">
                  <c:v>37595</c:v>
                </c:pt>
                <c:pt idx="1496">
                  <c:v>37594</c:v>
                </c:pt>
                <c:pt idx="1497">
                  <c:v>37593</c:v>
                </c:pt>
                <c:pt idx="1498">
                  <c:v>37592</c:v>
                </c:pt>
                <c:pt idx="1499">
                  <c:v>37589</c:v>
                </c:pt>
                <c:pt idx="1500">
                  <c:v>37587</c:v>
                </c:pt>
                <c:pt idx="1501">
                  <c:v>37586</c:v>
                </c:pt>
                <c:pt idx="1502">
                  <c:v>37585</c:v>
                </c:pt>
                <c:pt idx="1503">
                  <c:v>37582</c:v>
                </c:pt>
                <c:pt idx="1504">
                  <c:v>37581</c:v>
                </c:pt>
                <c:pt idx="1505">
                  <c:v>37580</c:v>
                </c:pt>
                <c:pt idx="1506">
                  <c:v>37579</c:v>
                </c:pt>
                <c:pt idx="1507">
                  <c:v>37578</c:v>
                </c:pt>
                <c:pt idx="1508">
                  <c:v>37575</c:v>
                </c:pt>
                <c:pt idx="1509">
                  <c:v>37574</c:v>
                </c:pt>
                <c:pt idx="1510">
                  <c:v>37573</c:v>
                </c:pt>
                <c:pt idx="1511">
                  <c:v>37572</c:v>
                </c:pt>
                <c:pt idx="1512">
                  <c:v>37571</c:v>
                </c:pt>
                <c:pt idx="1513">
                  <c:v>37568</c:v>
                </c:pt>
                <c:pt idx="1514">
                  <c:v>37567</c:v>
                </c:pt>
                <c:pt idx="1515">
                  <c:v>37566</c:v>
                </c:pt>
                <c:pt idx="1516">
                  <c:v>37565</c:v>
                </c:pt>
                <c:pt idx="1517">
                  <c:v>37564</c:v>
                </c:pt>
                <c:pt idx="1518">
                  <c:v>37561</c:v>
                </c:pt>
                <c:pt idx="1519">
                  <c:v>37560</c:v>
                </c:pt>
                <c:pt idx="1520">
                  <c:v>37559</c:v>
                </c:pt>
                <c:pt idx="1521">
                  <c:v>37558</c:v>
                </c:pt>
                <c:pt idx="1522">
                  <c:v>37557</c:v>
                </c:pt>
                <c:pt idx="1523">
                  <c:v>37554</c:v>
                </c:pt>
                <c:pt idx="1524">
                  <c:v>37553</c:v>
                </c:pt>
                <c:pt idx="1525">
                  <c:v>37552</c:v>
                </c:pt>
                <c:pt idx="1526">
                  <c:v>37551</c:v>
                </c:pt>
                <c:pt idx="1527">
                  <c:v>37550</c:v>
                </c:pt>
                <c:pt idx="1528">
                  <c:v>37547</c:v>
                </c:pt>
                <c:pt idx="1529">
                  <c:v>37546</c:v>
                </c:pt>
                <c:pt idx="1530">
                  <c:v>37545</c:v>
                </c:pt>
                <c:pt idx="1531">
                  <c:v>37544</c:v>
                </c:pt>
                <c:pt idx="1532">
                  <c:v>37543</c:v>
                </c:pt>
                <c:pt idx="1533">
                  <c:v>37540</c:v>
                </c:pt>
                <c:pt idx="1534">
                  <c:v>37539</c:v>
                </c:pt>
                <c:pt idx="1535">
                  <c:v>37538</c:v>
                </c:pt>
                <c:pt idx="1536">
                  <c:v>37537</c:v>
                </c:pt>
                <c:pt idx="1537">
                  <c:v>37536</c:v>
                </c:pt>
                <c:pt idx="1538">
                  <c:v>37533</c:v>
                </c:pt>
                <c:pt idx="1539">
                  <c:v>37532</c:v>
                </c:pt>
                <c:pt idx="1540">
                  <c:v>37531</c:v>
                </c:pt>
                <c:pt idx="1541">
                  <c:v>37530</c:v>
                </c:pt>
                <c:pt idx="1542">
                  <c:v>37529</c:v>
                </c:pt>
                <c:pt idx="1543">
                  <c:v>37526</c:v>
                </c:pt>
                <c:pt idx="1544">
                  <c:v>37525</c:v>
                </c:pt>
                <c:pt idx="1545">
                  <c:v>37524</c:v>
                </c:pt>
                <c:pt idx="1546">
                  <c:v>37523</c:v>
                </c:pt>
                <c:pt idx="1547">
                  <c:v>37522</c:v>
                </c:pt>
                <c:pt idx="1548">
                  <c:v>37519</c:v>
                </c:pt>
                <c:pt idx="1549">
                  <c:v>37518</c:v>
                </c:pt>
                <c:pt idx="1550">
                  <c:v>37517</c:v>
                </c:pt>
                <c:pt idx="1551">
                  <c:v>37516</c:v>
                </c:pt>
                <c:pt idx="1552">
                  <c:v>37515</c:v>
                </c:pt>
                <c:pt idx="1553">
                  <c:v>37512</c:v>
                </c:pt>
                <c:pt idx="1554">
                  <c:v>37511</c:v>
                </c:pt>
                <c:pt idx="1555">
                  <c:v>37510</c:v>
                </c:pt>
                <c:pt idx="1556">
                  <c:v>37509</c:v>
                </c:pt>
                <c:pt idx="1557">
                  <c:v>37508</c:v>
                </c:pt>
                <c:pt idx="1558">
                  <c:v>37505</c:v>
                </c:pt>
                <c:pt idx="1559">
                  <c:v>37504</c:v>
                </c:pt>
                <c:pt idx="1560">
                  <c:v>37503</c:v>
                </c:pt>
                <c:pt idx="1561">
                  <c:v>37502</c:v>
                </c:pt>
                <c:pt idx="1562">
                  <c:v>37498</c:v>
                </c:pt>
                <c:pt idx="1563">
                  <c:v>37497</c:v>
                </c:pt>
                <c:pt idx="1564">
                  <c:v>37496</c:v>
                </c:pt>
                <c:pt idx="1565">
                  <c:v>37495</c:v>
                </c:pt>
                <c:pt idx="1566">
                  <c:v>37494</c:v>
                </c:pt>
                <c:pt idx="1567">
                  <c:v>37491</c:v>
                </c:pt>
                <c:pt idx="1568">
                  <c:v>37490</c:v>
                </c:pt>
                <c:pt idx="1569">
                  <c:v>37489</c:v>
                </c:pt>
                <c:pt idx="1570">
                  <c:v>37488</c:v>
                </c:pt>
                <c:pt idx="1571">
                  <c:v>37487</c:v>
                </c:pt>
                <c:pt idx="1572">
                  <c:v>37484</c:v>
                </c:pt>
                <c:pt idx="1573">
                  <c:v>37483</c:v>
                </c:pt>
                <c:pt idx="1574">
                  <c:v>37482</c:v>
                </c:pt>
                <c:pt idx="1575">
                  <c:v>37481</c:v>
                </c:pt>
                <c:pt idx="1576">
                  <c:v>37480</c:v>
                </c:pt>
                <c:pt idx="1577">
                  <c:v>37477</c:v>
                </c:pt>
                <c:pt idx="1578">
                  <c:v>37476</c:v>
                </c:pt>
                <c:pt idx="1579">
                  <c:v>37475</c:v>
                </c:pt>
                <c:pt idx="1580">
                  <c:v>37474</c:v>
                </c:pt>
                <c:pt idx="1581">
                  <c:v>37473</c:v>
                </c:pt>
                <c:pt idx="1582">
                  <c:v>37470</c:v>
                </c:pt>
                <c:pt idx="1583">
                  <c:v>37469</c:v>
                </c:pt>
                <c:pt idx="1584">
                  <c:v>37468</c:v>
                </c:pt>
                <c:pt idx="1585">
                  <c:v>37467</c:v>
                </c:pt>
                <c:pt idx="1586">
                  <c:v>37466</c:v>
                </c:pt>
                <c:pt idx="1587">
                  <c:v>37463</c:v>
                </c:pt>
                <c:pt idx="1588">
                  <c:v>37462</c:v>
                </c:pt>
                <c:pt idx="1589">
                  <c:v>37461</c:v>
                </c:pt>
                <c:pt idx="1590">
                  <c:v>37460</c:v>
                </c:pt>
                <c:pt idx="1591">
                  <c:v>37459</c:v>
                </c:pt>
                <c:pt idx="1592">
                  <c:v>37456</c:v>
                </c:pt>
                <c:pt idx="1593">
                  <c:v>37455</c:v>
                </c:pt>
                <c:pt idx="1594">
                  <c:v>37454</c:v>
                </c:pt>
                <c:pt idx="1595">
                  <c:v>37453</c:v>
                </c:pt>
                <c:pt idx="1596">
                  <c:v>37452</c:v>
                </c:pt>
                <c:pt idx="1597">
                  <c:v>37449</c:v>
                </c:pt>
                <c:pt idx="1598">
                  <c:v>37448</c:v>
                </c:pt>
                <c:pt idx="1599">
                  <c:v>37447</c:v>
                </c:pt>
                <c:pt idx="1600">
                  <c:v>37446</c:v>
                </c:pt>
                <c:pt idx="1601">
                  <c:v>37445</c:v>
                </c:pt>
                <c:pt idx="1602">
                  <c:v>37442</c:v>
                </c:pt>
                <c:pt idx="1603">
                  <c:v>37440</c:v>
                </c:pt>
                <c:pt idx="1604">
                  <c:v>37439</c:v>
                </c:pt>
                <c:pt idx="1605">
                  <c:v>37438</c:v>
                </c:pt>
                <c:pt idx="1606">
                  <c:v>37435</c:v>
                </c:pt>
                <c:pt idx="1607">
                  <c:v>37434</c:v>
                </c:pt>
                <c:pt idx="1608">
                  <c:v>37433</c:v>
                </c:pt>
                <c:pt idx="1609">
                  <c:v>37432</c:v>
                </c:pt>
                <c:pt idx="1610">
                  <c:v>37431</c:v>
                </c:pt>
                <c:pt idx="1611">
                  <c:v>37428</c:v>
                </c:pt>
                <c:pt idx="1612">
                  <c:v>37427</c:v>
                </c:pt>
                <c:pt idx="1613">
                  <c:v>37426</c:v>
                </c:pt>
                <c:pt idx="1614">
                  <c:v>37425</c:v>
                </c:pt>
                <c:pt idx="1615">
                  <c:v>37424</c:v>
                </c:pt>
                <c:pt idx="1616">
                  <c:v>37421</c:v>
                </c:pt>
                <c:pt idx="1617">
                  <c:v>37420</c:v>
                </c:pt>
                <c:pt idx="1618">
                  <c:v>37419</c:v>
                </c:pt>
                <c:pt idx="1619">
                  <c:v>37418</c:v>
                </c:pt>
                <c:pt idx="1620">
                  <c:v>37417</c:v>
                </c:pt>
                <c:pt idx="1621">
                  <c:v>37414</c:v>
                </c:pt>
                <c:pt idx="1622">
                  <c:v>37413</c:v>
                </c:pt>
                <c:pt idx="1623">
                  <c:v>37412</c:v>
                </c:pt>
                <c:pt idx="1624">
                  <c:v>37411</c:v>
                </c:pt>
                <c:pt idx="1625">
                  <c:v>37410</c:v>
                </c:pt>
                <c:pt idx="1626">
                  <c:v>37407</c:v>
                </c:pt>
                <c:pt idx="1627">
                  <c:v>37406</c:v>
                </c:pt>
                <c:pt idx="1628">
                  <c:v>37405</c:v>
                </c:pt>
                <c:pt idx="1629">
                  <c:v>37404</c:v>
                </c:pt>
                <c:pt idx="1630">
                  <c:v>37400</c:v>
                </c:pt>
                <c:pt idx="1631">
                  <c:v>37399</c:v>
                </c:pt>
                <c:pt idx="1632">
                  <c:v>37398</c:v>
                </c:pt>
                <c:pt idx="1633">
                  <c:v>37397</c:v>
                </c:pt>
                <c:pt idx="1634">
                  <c:v>37396</c:v>
                </c:pt>
                <c:pt idx="1635">
                  <c:v>37393</c:v>
                </c:pt>
                <c:pt idx="1636">
                  <c:v>37392</c:v>
                </c:pt>
                <c:pt idx="1637">
                  <c:v>37391</c:v>
                </c:pt>
                <c:pt idx="1638">
                  <c:v>37390</c:v>
                </c:pt>
                <c:pt idx="1639">
                  <c:v>37389</c:v>
                </c:pt>
                <c:pt idx="1640">
                  <c:v>37386</c:v>
                </c:pt>
                <c:pt idx="1641">
                  <c:v>37385</c:v>
                </c:pt>
                <c:pt idx="1642">
                  <c:v>37384</c:v>
                </c:pt>
                <c:pt idx="1643">
                  <c:v>37383</c:v>
                </c:pt>
                <c:pt idx="1644">
                  <c:v>37382</c:v>
                </c:pt>
                <c:pt idx="1645">
                  <c:v>37379</c:v>
                </c:pt>
                <c:pt idx="1646">
                  <c:v>37378</c:v>
                </c:pt>
                <c:pt idx="1647">
                  <c:v>37377</c:v>
                </c:pt>
                <c:pt idx="1648">
                  <c:v>37376</c:v>
                </c:pt>
                <c:pt idx="1649">
                  <c:v>37375</c:v>
                </c:pt>
                <c:pt idx="1650">
                  <c:v>37372</c:v>
                </c:pt>
                <c:pt idx="1651">
                  <c:v>37371</c:v>
                </c:pt>
                <c:pt idx="1652">
                  <c:v>37370</c:v>
                </c:pt>
                <c:pt idx="1653">
                  <c:v>37369</c:v>
                </c:pt>
                <c:pt idx="1654">
                  <c:v>37368</c:v>
                </c:pt>
                <c:pt idx="1655">
                  <c:v>37365</c:v>
                </c:pt>
                <c:pt idx="1656">
                  <c:v>37364</c:v>
                </c:pt>
                <c:pt idx="1657">
                  <c:v>37363</c:v>
                </c:pt>
                <c:pt idx="1658">
                  <c:v>37362</c:v>
                </c:pt>
                <c:pt idx="1659">
                  <c:v>37361</c:v>
                </c:pt>
                <c:pt idx="1660">
                  <c:v>37358</c:v>
                </c:pt>
                <c:pt idx="1661">
                  <c:v>37357</c:v>
                </c:pt>
                <c:pt idx="1662">
                  <c:v>37356</c:v>
                </c:pt>
                <c:pt idx="1663">
                  <c:v>37355</c:v>
                </c:pt>
                <c:pt idx="1664">
                  <c:v>37354</c:v>
                </c:pt>
                <c:pt idx="1665">
                  <c:v>37351</c:v>
                </c:pt>
                <c:pt idx="1666">
                  <c:v>37350</c:v>
                </c:pt>
                <c:pt idx="1667">
                  <c:v>37349</c:v>
                </c:pt>
                <c:pt idx="1668">
                  <c:v>37348</c:v>
                </c:pt>
                <c:pt idx="1669">
                  <c:v>37347</c:v>
                </c:pt>
                <c:pt idx="1670">
                  <c:v>37343</c:v>
                </c:pt>
                <c:pt idx="1671">
                  <c:v>37342</c:v>
                </c:pt>
                <c:pt idx="1672">
                  <c:v>37341</c:v>
                </c:pt>
                <c:pt idx="1673">
                  <c:v>37340</c:v>
                </c:pt>
                <c:pt idx="1674">
                  <c:v>37337</c:v>
                </c:pt>
                <c:pt idx="1675">
                  <c:v>37336</c:v>
                </c:pt>
                <c:pt idx="1676">
                  <c:v>37335</c:v>
                </c:pt>
                <c:pt idx="1677">
                  <c:v>37334</c:v>
                </c:pt>
                <c:pt idx="1678">
                  <c:v>37333</c:v>
                </c:pt>
                <c:pt idx="1679">
                  <c:v>37330</c:v>
                </c:pt>
                <c:pt idx="1680">
                  <c:v>37329</c:v>
                </c:pt>
                <c:pt idx="1681">
                  <c:v>37328</c:v>
                </c:pt>
                <c:pt idx="1682">
                  <c:v>37327</c:v>
                </c:pt>
                <c:pt idx="1683">
                  <c:v>37326</c:v>
                </c:pt>
                <c:pt idx="1684">
                  <c:v>37323</c:v>
                </c:pt>
                <c:pt idx="1685">
                  <c:v>37322</c:v>
                </c:pt>
                <c:pt idx="1686">
                  <c:v>37321</c:v>
                </c:pt>
                <c:pt idx="1687">
                  <c:v>37320</c:v>
                </c:pt>
                <c:pt idx="1688">
                  <c:v>37319</c:v>
                </c:pt>
                <c:pt idx="1689">
                  <c:v>37316</c:v>
                </c:pt>
                <c:pt idx="1690">
                  <c:v>37315</c:v>
                </c:pt>
                <c:pt idx="1691">
                  <c:v>37314</c:v>
                </c:pt>
                <c:pt idx="1692">
                  <c:v>37313</c:v>
                </c:pt>
                <c:pt idx="1693">
                  <c:v>37312</c:v>
                </c:pt>
                <c:pt idx="1694">
                  <c:v>37309</c:v>
                </c:pt>
                <c:pt idx="1695">
                  <c:v>37308</c:v>
                </c:pt>
                <c:pt idx="1696">
                  <c:v>37307</c:v>
                </c:pt>
                <c:pt idx="1697">
                  <c:v>37306</c:v>
                </c:pt>
                <c:pt idx="1698">
                  <c:v>37302</c:v>
                </c:pt>
                <c:pt idx="1699">
                  <c:v>37301</c:v>
                </c:pt>
                <c:pt idx="1700">
                  <c:v>37300</c:v>
                </c:pt>
                <c:pt idx="1701">
                  <c:v>37299</c:v>
                </c:pt>
                <c:pt idx="1702">
                  <c:v>37298</c:v>
                </c:pt>
                <c:pt idx="1703">
                  <c:v>37295</c:v>
                </c:pt>
                <c:pt idx="1704">
                  <c:v>37294</c:v>
                </c:pt>
                <c:pt idx="1705">
                  <c:v>37293</c:v>
                </c:pt>
                <c:pt idx="1706">
                  <c:v>37292</c:v>
                </c:pt>
                <c:pt idx="1707">
                  <c:v>37291</c:v>
                </c:pt>
                <c:pt idx="1708">
                  <c:v>37288</c:v>
                </c:pt>
                <c:pt idx="1709">
                  <c:v>37287</c:v>
                </c:pt>
                <c:pt idx="1710">
                  <c:v>37286</c:v>
                </c:pt>
                <c:pt idx="1711">
                  <c:v>37285</c:v>
                </c:pt>
                <c:pt idx="1712">
                  <c:v>37284</c:v>
                </c:pt>
                <c:pt idx="1713">
                  <c:v>37281</c:v>
                </c:pt>
                <c:pt idx="1714">
                  <c:v>37280</c:v>
                </c:pt>
                <c:pt idx="1715">
                  <c:v>37279</c:v>
                </c:pt>
                <c:pt idx="1716">
                  <c:v>37278</c:v>
                </c:pt>
                <c:pt idx="1717">
                  <c:v>37274</c:v>
                </c:pt>
                <c:pt idx="1718">
                  <c:v>37273</c:v>
                </c:pt>
                <c:pt idx="1719">
                  <c:v>37272</c:v>
                </c:pt>
                <c:pt idx="1720">
                  <c:v>37271</c:v>
                </c:pt>
                <c:pt idx="1721">
                  <c:v>37270</c:v>
                </c:pt>
                <c:pt idx="1722">
                  <c:v>37267</c:v>
                </c:pt>
                <c:pt idx="1723">
                  <c:v>37266</c:v>
                </c:pt>
                <c:pt idx="1724">
                  <c:v>37265</c:v>
                </c:pt>
                <c:pt idx="1725">
                  <c:v>37264</c:v>
                </c:pt>
                <c:pt idx="1726">
                  <c:v>37263</c:v>
                </c:pt>
                <c:pt idx="1727">
                  <c:v>37260</c:v>
                </c:pt>
                <c:pt idx="1728">
                  <c:v>37259</c:v>
                </c:pt>
                <c:pt idx="1729">
                  <c:v>37258</c:v>
                </c:pt>
                <c:pt idx="1730">
                  <c:v>37256</c:v>
                </c:pt>
                <c:pt idx="1731">
                  <c:v>37253</c:v>
                </c:pt>
                <c:pt idx="1732">
                  <c:v>37252</c:v>
                </c:pt>
                <c:pt idx="1733">
                  <c:v>37251</c:v>
                </c:pt>
                <c:pt idx="1734">
                  <c:v>37249</c:v>
                </c:pt>
                <c:pt idx="1735">
                  <c:v>37246</c:v>
                </c:pt>
                <c:pt idx="1736">
                  <c:v>37245</c:v>
                </c:pt>
                <c:pt idx="1737">
                  <c:v>37244</c:v>
                </c:pt>
                <c:pt idx="1738">
                  <c:v>37243</c:v>
                </c:pt>
                <c:pt idx="1739">
                  <c:v>37242</c:v>
                </c:pt>
                <c:pt idx="1740">
                  <c:v>37239</c:v>
                </c:pt>
                <c:pt idx="1741">
                  <c:v>37238</c:v>
                </c:pt>
                <c:pt idx="1742">
                  <c:v>37237</c:v>
                </c:pt>
                <c:pt idx="1743">
                  <c:v>37236</c:v>
                </c:pt>
                <c:pt idx="1744">
                  <c:v>37235</c:v>
                </c:pt>
                <c:pt idx="1745">
                  <c:v>37232</c:v>
                </c:pt>
                <c:pt idx="1746">
                  <c:v>37231</c:v>
                </c:pt>
                <c:pt idx="1747">
                  <c:v>37230</c:v>
                </c:pt>
                <c:pt idx="1748">
                  <c:v>37229</c:v>
                </c:pt>
                <c:pt idx="1749">
                  <c:v>37228</c:v>
                </c:pt>
                <c:pt idx="1750">
                  <c:v>37225</c:v>
                </c:pt>
                <c:pt idx="1751">
                  <c:v>37224</c:v>
                </c:pt>
                <c:pt idx="1752">
                  <c:v>37223</c:v>
                </c:pt>
                <c:pt idx="1753">
                  <c:v>37222</c:v>
                </c:pt>
                <c:pt idx="1754">
                  <c:v>37221</c:v>
                </c:pt>
                <c:pt idx="1755">
                  <c:v>37218</c:v>
                </c:pt>
                <c:pt idx="1756">
                  <c:v>37216</c:v>
                </c:pt>
                <c:pt idx="1757">
                  <c:v>37215</c:v>
                </c:pt>
                <c:pt idx="1758">
                  <c:v>37214</c:v>
                </c:pt>
                <c:pt idx="1759">
                  <c:v>37211</c:v>
                </c:pt>
                <c:pt idx="1760">
                  <c:v>37210</c:v>
                </c:pt>
                <c:pt idx="1761">
                  <c:v>37209</c:v>
                </c:pt>
                <c:pt idx="1762">
                  <c:v>37208</c:v>
                </c:pt>
                <c:pt idx="1763">
                  <c:v>37207</c:v>
                </c:pt>
                <c:pt idx="1764">
                  <c:v>37204</c:v>
                </c:pt>
                <c:pt idx="1765">
                  <c:v>37203</c:v>
                </c:pt>
                <c:pt idx="1766">
                  <c:v>37202</c:v>
                </c:pt>
                <c:pt idx="1767">
                  <c:v>37201</c:v>
                </c:pt>
                <c:pt idx="1768">
                  <c:v>37200</c:v>
                </c:pt>
                <c:pt idx="1769">
                  <c:v>37197</c:v>
                </c:pt>
                <c:pt idx="1770">
                  <c:v>37196</c:v>
                </c:pt>
                <c:pt idx="1771">
                  <c:v>37195</c:v>
                </c:pt>
                <c:pt idx="1772">
                  <c:v>37194</c:v>
                </c:pt>
                <c:pt idx="1773">
                  <c:v>37193</c:v>
                </c:pt>
                <c:pt idx="1774">
                  <c:v>37190</c:v>
                </c:pt>
                <c:pt idx="1775">
                  <c:v>37189</c:v>
                </c:pt>
                <c:pt idx="1776">
                  <c:v>37188</c:v>
                </c:pt>
                <c:pt idx="1777">
                  <c:v>37187</c:v>
                </c:pt>
                <c:pt idx="1778">
                  <c:v>37186</c:v>
                </c:pt>
                <c:pt idx="1779">
                  <c:v>37183</c:v>
                </c:pt>
                <c:pt idx="1780">
                  <c:v>37182</c:v>
                </c:pt>
                <c:pt idx="1781">
                  <c:v>37181</c:v>
                </c:pt>
                <c:pt idx="1782">
                  <c:v>37180</c:v>
                </c:pt>
                <c:pt idx="1783">
                  <c:v>37179</c:v>
                </c:pt>
                <c:pt idx="1784">
                  <c:v>37176</c:v>
                </c:pt>
                <c:pt idx="1785">
                  <c:v>37175</c:v>
                </c:pt>
                <c:pt idx="1786">
                  <c:v>37174</c:v>
                </c:pt>
                <c:pt idx="1787">
                  <c:v>37173</c:v>
                </c:pt>
                <c:pt idx="1788">
                  <c:v>37172</c:v>
                </c:pt>
                <c:pt idx="1789">
                  <c:v>37169</c:v>
                </c:pt>
                <c:pt idx="1790">
                  <c:v>37168</c:v>
                </c:pt>
                <c:pt idx="1791">
                  <c:v>37167</c:v>
                </c:pt>
                <c:pt idx="1792">
                  <c:v>37166</c:v>
                </c:pt>
                <c:pt idx="1793">
                  <c:v>37165</c:v>
                </c:pt>
                <c:pt idx="1794">
                  <c:v>37162</c:v>
                </c:pt>
                <c:pt idx="1795">
                  <c:v>37161</c:v>
                </c:pt>
                <c:pt idx="1796">
                  <c:v>37160</c:v>
                </c:pt>
                <c:pt idx="1797">
                  <c:v>37159</c:v>
                </c:pt>
                <c:pt idx="1798">
                  <c:v>37158</c:v>
                </c:pt>
                <c:pt idx="1799">
                  <c:v>37155</c:v>
                </c:pt>
                <c:pt idx="1800">
                  <c:v>37154</c:v>
                </c:pt>
                <c:pt idx="1801">
                  <c:v>37153</c:v>
                </c:pt>
                <c:pt idx="1802">
                  <c:v>37152</c:v>
                </c:pt>
                <c:pt idx="1803">
                  <c:v>37151</c:v>
                </c:pt>
                <c:pt idx="1804">
                  <c:v>37144</c:v>
                </c:pt>
                <c:pt idx="1805">
                  <c:v>37141</c:v>
                </c:pt>
                <c:pt idx="1806">
                  <c:v>37140</c:v>
                </c:pt>
                <c:pt idx="1807">
                  <c:v>37139</c:v>
                </c:pt>
                <c:pt idx="1808">
                  <c:v>37138</c:v>
                </c:pt>
                <c:pt idx="1809">
                  <c:v>37134</c:v>
                </c:pt>
                <c:pt idx="1810">
                  <c:v>37133</c:v>
                </c:pt>
                <c:pt idx="1811">
                  <c:v>37132</c:v>
                </c:pt>
                <c:pt idx="1812">
                  <c:v>37131</c:v>
                </c:pt>
                <c:pt idx="1813">
                  <c:v>37130</c:v>
                </c:pt>
                <c:pt idx="1814">
                  <c:v>37127</c:v>
                </c:pt>
                <c:pt idx="1815">
                  <c:v>37126</c:v>
                </c:pt>
                <c:pt idx="1816">
                  <c:v>37125</c:v>
                </c:pt>
                <c:pt idx="1817">
                  <c:v>37124</c:v>
                </c:pt>
                <c:pt idx="1818">
                  <c:v>37123</c:v>
                </c:pt>
                <c:pt idx="1819">
                  <c:v>37120</c:v>
                </c:pt>
                <c:pt idx="1820">
                  <c:v>37119</c:v>
                </c:pt>
                <c:pt idx="1821">
                  <c:v>37118</c:v>
                </c:pt>
                <c:pt idx="1822">
                  <c:v>37117</c:v>
                </c:pt>
                <c:pt idx="1823">
                  <c:v>37116</c:v>
                </c:pt>
                <c:pt idx="1824">
                  <c:v>37113</c:v>
                </c:pt>
                <c:pt idx="1825">
                  <c:v>37112</c:v>
                </c:pt>
                <c:pt idx="1826">
                  <c:v>37111</c:v>
                </c:pt>
                <c:pt idx="1827">
                  <c:v>37110</c:v>
                </c:pt>
                <c:pt idx="1828">
                  <c:v>37109</c:v>
                </c:pt>
                <c:pt idx="1829">
                  <c:v>37106</c:v>
                </c:pt>
                <c:pt idx="1830">
                  <c:v>37105</c:v>
                </c:pt>
                <c:pt idx="1831">
                  <c:v>37104</c:v>
                </c:pt>
                <c:pt idx="1832">
                  <c:v>37103</c:v>
                </c:pt>
                <c:pt idx="1833">
                  <c:v>37102</c:v>
                </c:pt>
                <c:pt idx="1834">
                  <c:v>37099</c:v>
                </c:pt>
                <c:pt idx="1835">
                  <c:v>37098</c:v>
                </c:pt>
                <c:pt idx="1836">
                  <c:v>37097</c:v>
                </c:pt>
                <c:pt idx="1837">
                  <c:v>37096</c:v>
                </c:pt>
                <c:pt idx="1838">
                  <c:v>37095</c:v>
                </c:pt>
                <c:pt idx="1839">
                  <c:v>37092</c:v>
                </c:pt>
                <c:pt idx="1840">
                  <c:v>37091</c:v>
                </c:pt>
                <c:pt idx="1841">
                  <c:v>37090</c:v>
                </c:pt>
                <c:pt idx="1842">
                  <c:v>37089</c:v>
                </c:pt>
                <c:pt idx="1843">
                  <c:v>37088</c:v>
                </c:pt>
                <c:pt idx="1844">
                  <c:v>37085</c:v>
                </c:pt>
                <c:pt idx="1845">
                  <c:v>37084</c:v>
                </c:pt>
                <c:pt idx="1846">
                  <c:v>37083</c:v>
                </c:pt>
                <c:pt idx="1847">
                  <c:v>37082</c:v>
                </c:pt>
                <c:pt idx="1848">
                  <c:v>37081</c:v>
                </c:pt>
                <c:pt idx="1849">
                  <c:v>37078</c:v>
                </c:pt>
                <c:pt idx="1850">
                  <c:v>37077</c:v>
                </c:pt>
                <c:pt idx="1851">
                  <c:v>37075</c:v>
                </c:pt>
                <c:pt idx="1852">
                  <c:v>37074</c:v>
                </c:pt>
                <c:pt idx="1853">
                  <c:v>37071</c:v>
                </c:pt>
                <c:pt idx="1854">
                  <c:v>37070</c:v>
                </c:pt>
                <c:pt idx="1855">
                  <c:v>37069</c:v>
                </c:pt>
                <c:pt idx="1856">
                  <c:v>37068</c:v>
                </c:pt>
                <c:pt idx="1857">
                  <c:v>37067</c:v>
                </c:pt>
                <c:pt idx="1858">
                  <c:v>37064</c:v>
                </c:pt>
                <c:pt idx="1859">
                  <c:v>37063</c:v>
                </c:pt>
                <c:pt idx="1860">
                  <c:v>37062</c:v>
                </c:pt>
                <c:pt idx="1861">
                  <c:v>37061</c:v>
                </c:pt>
                <c:pt idx="1862">
                  <c:v>37060</c:v>
                </c:pt>
                <c:pt idx="1863">
                  <c:v>37057</c:v>
                </c:pt>
                <c:pt idx="1864">
                  <c:v>37056</c:v>
                </c:pt>
                <c:pt idx="1865">
                  <c:v>37055</c:v>
                </c:pt>
                <c:pt idx="1866">
                  <c:v>37054</c:v>
                </c:pt>
                <c:pt idx="1867">
                  <c:v>37053</c:v>
                </c:pt>
                <c:pt idx="1868">
                  <c:v>37050</c:v>
                </c:pt>
                <c:pt idx="1869">
                  <c:v>37049</c:v>
                </c:pt>
                <c:pt idx="1870">
                  <c:v>37048</c:v>
                </c:pt>
                <c:pt idx="1871">
                  <c:v>37047</c:v>
                </c:pt>
                <c:pt idx="1872">
                  <c:v>37046</c:v>
                </c:pt>
                <c:pt idx="1873">
                  <c:v>37043</c:v>
                </c:pt>
                <c:pt idx="1874">
                  <c:v>37042</c:v>
                </c:pt>
                <c:pt idx="1875">
                  <c:v>37041</c:v>
                </c:pt>
                <c:pt idx="1876">
                  <c:v>37040</c:v>
                </c:pt>
                <c:pt idx="1877">
                  <c:v>37036</c:v>
                </c:pt>
                <c:pt idx="1878">
                  <c:v>37035</c:v>
                </c:pt>
                <c:pt idx="1879">
                  <c:v>37034</c:v>
                </c:pt>
                <c:pt idx="1880">
                  <c:v>37033</c:v>
                </c:pt>
                <c:pt idx="1881">
                  <c:v>37032</c:v>
                </c:pt>
                <c:pt idx="1882">
                  <c:v>37029</c:v>
                </c:pt>
                <c:pt idx="1883">
                  <c:v>37028</c:v>
                </c:pt>
                <c:pt idx="1884">
                  <c:v>37027</c:v>
                </c:pt>
                <c:pt idx="1885">
                  <c:v>37026</c:v>
                </c:pt>
                <c:pt idx="1886">
                  <c:v>37025</c:v>
                </c:pt>
                <c:pt idx="1887">
                  <c:v>37022</c:v>
                </c:pt>
                <c:pt idx="1888">
                  <c:v>37021</c:v>
                </c:pt>
                <c:pt idx="1889">
                  <c:v>37020</c:v>
                </c:pt>
                <c:pt idx="1890">
                  <c:v>37019</c:v>
                </c:pt>
                <c:pt idx="1891">
                  <c:v>37018</c:v>
                </c:pt>
                <c:pt idx="1892">
                  <c:v>37015</c:v>
                </c:pt>
                <c:pt idx="1893">
                  <c:v>37014</c:v>
                </c:pt>
                <c:pt idx="1894">
                  <c:v>37013</c:v>
                </c:pt>
                <c:pt idx="1895">
                  <c:v>37012</c:v>
                </c:pt>
                <c:pt idx="1896">
                  <c:v>37011</c:v>
                </c:pt>
                <c:pt idx="1897">
                  <c:v>37008</c:v>
                </c:pt>
                <c:pt idx="1898">
                  <c:v>37007</c:v>
                </c:pt>
                <c:pt idx="1899">
                  <c:v>37006</c:v>
                </c:pt>
                <c:pt idx="1900">
                  <c:v>37005</c:v>
                </c:pt>
                <c:pt idx="1901">
                  <c:v>37004</c:v>
                </c:pt>
                <c:pt idx="1902">
                  <c:v>37001</c:v>
                </c:pt>
                <c:pt idx="1903">
                  <c:v>37000</c:v>
                </c:pt>
                <c:pt idx="1904">
                  <c:v>36999</c:v>
                </c:pt>
                <c:pt idx="1905">
                  <c:v>36998</c:v>
                </c:pt>
                <c:pt idx="1906">
                  <c:v>36997</c:v>
                </c:pt>
                <c:pt idx="1907">
                  <c:v>36993</c:v>
                </c:pt>
                <c:pt idx="1908">
                  <c:v>36992</c:v>
                </c:pt>
                <c:pt idx="1909">
                  <c:v>36991</c:v>
                </c:pt>
                <c:pt idx="1910">
                  <c:v>36990</c:v>
                </c:pt>
                <c:pt idx="1911">
                  <c:v>36987</c:v>
                </c:pt>
                <c:pt idx="1912">
                  <c:v>36986</c:v>
                </c:pt>
                <c:pt idx="1913">
                  <c:v>36985</c:v>
                </c:pt>
                <c:pt idx="1914">
                  <c:v>36984</c:v>
                </c:pt>
                <c:pt idx="1915">
                  <c:v>36983</c:v>
                </c:pt>
                <c:pt idx="1916">
                  <c:v>36980</c:v>
                </c:pt>
                <c:pt idx="1917">
                  <c:v>36979</c:v>
                </c:pt>
                <c:pt idx="1918">
                  <c:v>36978</c:v>
                </c:pt>
                <c:pt idx="1919">
                  <c:v>36977</c:v>
                </c:pt>
                <c:pt idx="1920">
                  <c:v>36976</c:v>
                </c:pt>
                <c:pt idx="1921">
                  <c:v>36973</c:v>
                </c:pt>
                <c:pt idx="1922">
                  <c:v>36972</c:v>
                </c:pt>
                <c:pt idx="1923">
                  <c:v>36971</c:v>
                </c:pt>
                <c:pt idx="1924">
                  <c:v>36970</c:v>
                </c:pt>
                <c:pt idx="1925">
                  <c:v>36969</c:v>
                </c:pt>
                <c:pt idx="1926">
                  <c:v>36966</c:v>
                </c:pt>
                <c:pt idx="1927">
                  <c:v>36965</c:v>
                </c:pt>
                <c:pt idx="1928">
                  <c:v>36964</c:v>
                </c:pt>
                <c:pt idx="1929">
                  <c:v>36963</c:v>
                </c:pt>
                <c:pt idx="1930">
                  <c:v>36962</c:v>
                </c:pt>
                <c:pt idx="1931">
                  <c:v>36959</c:v>
                </c:pt>
                <c:pt idx="1932">
                  <c:v>36958</c:v>
                </c:pt>
                <c:pt idx="1933">
                  <c:v>36957</c:v>
                </c:pt>
                <c:pt idx="1934">
                  <c:v>36956</c:v>
                </c:pt>
                <c:pt idx="1935">
                  <c:v>36955</c:v>
                </c:pt>
                <c:pt idx="1936">
                  <c:v>36952</c:v>
                </c:pt>
                <c:pt idx="1937">
                  <c:v>36951</c:v>
                </c:pt>
                <c:pt idx="1938">
                  <c:v>36950</c:v>
                </c:pt>
                <c:pt idx="1939">
                  <c:v>36949</c:v>
                </c:pt>
                <c:pt idx="1940">
                  <c:v>36948</c:v>
                </c:pt>
                <c:pt idx="1941">
                  <c:v>36945</c:v>
                </c:pt>
                <c:pt idx="1942">
                  <c:v>36944</c:v>
                </c:pt>
                <c:pt idx="1943">
                  <c:v>36943</c:v>
                </c:pt>
                <c:pt idx="1944">
                  <c:v>36942</c:v>
                </c:pt>
                <c:pt idx="1945">
                  <c:v>36938</c:v>
                </c:pt>
                <c:pt idx="1946">
                  <c:v>36937</c:v>
                </c:pt>
                <c:pt idx="1947">
                  <c:v>36936</c:v>
                </c:pt>
                <c:pt idx="1948">
                  <c:v>36935</c:v>
                </c:pt>
                <c:pt idx="1949">
                  <c:v>36934</c:v>
                </c:pt>
                <c:pt idx="1950">
                  <c:v>36931</c:v>
                </c:pt>
                <c:pt idx="1951">
                  <c:v>36930</c:v>
                </c:pt>
                <c:pt idx="1952">
                  <c:v>36929</c:v>
                </c:pt>
                <c:pt idx="1953">
                  <c:v>36928</c:v>
                </c:pt>
                <c:pt idx="1954">
                  <c:v>36927</c:v>
                </c:pt>
                <c:pt idx="1955">
                  <c:v>36924</c:v>
                </c:pt>
                <c:pt idx="1956">
                  <c:v>36923</c:v>
                </c:pt>
                <c:pt idx="1957">
                  <c:v>36922</c:v>
                </c:pt>
                <c:pt idx="1958">
                  <c:v>36921</c:v>
                </c:pt>
                <c:pt idx="1959">
                  <c:v>36920</c:v>
                </c:pt>
                <c:pt idx="1960">
                  <c:v>36917</c:v>
                </c:pt>
                <c:pt idx="1961">
                  <c:v>36916</c:v>
                </c:pt>
                <c:pt idx="1962">
                  <c:v>36915</c:v>
                </c:pt>
                <c:pt idx="1963">
                  <c:v>36914</c:v>
                </c:pt>
                <c:pt idx="1964">
                  <c:v>36913</c:v>
                </c:pt>
                <c:pt idx="1965">
                  <c:v>36910</c:v>
                </c:pt>
                <c:pt idx="1966">
                  <c:v>36909</c:v>
                </c:pt>
                <c:pt idx="1967">
                  <c:v>36908</c:v>
                </c:pt>
                <c:pt idx="1968">
                  <c:v>36907</c:v>
                </c:pt>
                <c:pt idx="1969">
                  <c:v>36903</c:v>
                </c:pt>
                <c:pt idx="1970">
                  <c:v>36902</c:v>
                </c:pt>
                <c:pt idx="1971">
                  <c:v>36901</c:v>
                </c:pt>
                <c:pt idx="1972">
                  <c:v>36900</c:v>
                </c:pt>
                <c:pt idx="1973">
                  <c:v>36899</c:v>
                </c:pt>
                <c:pt idx="1974">
                  <c:v>36896</c:v>
                </c:pt>
                <c:pt idx="1975">
                  <c:v>36895</c:v>
                </c:pt>
                <c:pt idx="1976">
                  <c:v>36894</c:v>
                </c:pt>
                <c:pt idx="1977">
                  <c:v>36893</c:v>
                </c:pt>
                <c:pt idx="1978">
                  <c:v>36889</c:v>
                </c:pt>
                <c:pt idx="1979">
                  <c:v>36888</c:v>
                </c:pt>
                <c:pt idx="1980">
                  <c:v>36887</c:v>
                </c:pt>
                <c:pt idx="1981">
                  <c:v>36886</c:v>
                </c:pt>
                <c:pt idx="1982">
                  <c:v>36882</c:v>
                </c:pt>
                <c:pt idx="1983">
                  <c:v>36881</c:v>
                </c:pt>
                <c:pt idx="1984">
                  <c:v>36880</c:v>
                </c:pt>
                <c:pt idx="1985">
                  <c:v>36879</c:v>
                </c:pt>
                <c:pt idx="1986">
                  <c:v>36878</c:v>
                </c:pt>
                <c:pt idx="1987">
                  <c:v>36875</c:v>
                </c:pt>
                <c:pt idx="1988">
                  <c:v>36874</c:v>
                </c:pt>
                <c:pt idx="1989">
                  <c:v>36873</c:v>
                </c:pt>
                <c:pt idx="1990">
                  <c:v>36872</c:v>
                </c:pt>
                <c:pt idx="1991">
                  <c:v>36871</c:v>
                </c:pt>
                <c:pt idx="1992">
                  <c:v>36868</c:v>
                </c:pt>
                <c:pt idx="1993">
                  <c:v>36867</c:v>
                </c:pt>
                <c:pt idx="1994">
                  <c:v>36866</c:v>
                </c:pt>
                <c:pt idx="1995">
                  <c:v>36865</c:v>
                </c:pt>
                <c:pt idx="1996">
                  <c:v>36864</c:v>
                </c:pt>
                <c:pt idx="1997">
                  <c:v>36861</c:v>
                </c:pt>
                <c:pt idx="1998">
                  <c:v>36860</c:v>
                </c:pt>
                <c:pt idx="1999">
                  <c:v>36859</c:v>
                </c:pt>
                <c:pt idx="2000">
                  <c:v>36858</c:v>
                </c:pt>
                <c:pt idx="2001">
                  <c:v>36857</c:v>
                </c:pt>
                <c:pt idx="2002">
                  <c:v>36854</c:v>
                </c:pt>
                <c:pt idx="2003">
                  <c:v>36852</c:v>
                </c:pt>
                <c:pt idx="2004">
                  <c:v>36851</c:v>
                </c:pt>
                <c:pt idx="2005">
                  <c:v>36850</c:v>
                </c:pt>
                <c:pt idx="2006">
                  <c:v>36847</c:v>
                </c:pt>
                <c:pt idx="2007">
                  <c:v>36846</c:v>
                </c:pt>
                <c:pt idx="2008">
                  <c:v>36845</c:v>
                </c:pt>
                <c:pt idx="2009">
                  <c:v>36844</c:v>
                </c:pt>
                <c:pt idx="2010">
                  <c:v>36843</c:v>
                </c:pt>
                <c:pt idx="2011">
                  <c:v>36840</c:v>
                </c:pt>
                <c:pt idx="2012">
                  <c:v>36839</c:v>
                </c:pt>
                <c:pt idx="2013">
                  <c:v>36838</c:v>
                </c:pt>
                <c:pt idx="2014">
                  <c:v>36837</c:v>
                </c:pt>
                <c:pt idx="2015">
                  <c:v>36836</c:v>
                </c:pt>
                <c:pt idx="2016">
                  <c:v>36833</c:v>
                </c:pt>
                <c:pt idx="2017">
                  <c:v>36832</c:v>
                </c:pt>
                <c:pt idx="2018">
                  <c:v>36831</c:v>
                </c:pt>
                <c:pt idx="2019">
                  <c:v>36830</c:v>
                </c:pt>
                <c:pt idx="2020">
                  <c:v>36829</c:v>
                </c:pt>
                <c:pt idx="2021">
                  <c:v>36826</c:v>
                </c:pt>
                <c:pt idx="2022">
                  <c:v>36825</c:v>
                </c:pt>
                <c:pt idx="2023">
                  <c:v>36824</c:v>
                </c:pt>
                <c:pt idx="2024">
                  <c:v>36823</c:v>
                </c:pt>
                <c:pt idx="2025">
                  <c:v>36822</c:v>
                </c:pt>
                <c:pt idx="2026">
                  <c:v>36819</c:v>
                </c:pt>
                <c:pt idx="2027">
                  <c:v>36818</c:v>
                </c:pt>
                <c:pt idx="2028">
                  <c:v>36817</c:v>
                </c:pt>
                <c:pt idx="2029">
                  <c:v>36816</c:v>
                </c:pt>
                <c:pt idx="2030">
                  <c:v>36815</c:v>
                </c:pt>
                <c:pt idx="2031">
                  <c:v>36812</c:v>
                </c:pt>
                <c:pt idx="2032">
                  <c:v>36811</c:v>
                </c:pt>
                <c:pt idx="2033">
                  <c:v>36810</c:v>
                </c:pt>
                <c:pt idx="2034">
                  <c:v>36809</c:v>
                </c:pt>
                <c:pt idx="2035">
                  <c:v>36808</c:v>
                </c:pt>
                <c:pt idx="2036">
                  <c:v>36805</c:v>
                </c:pt>
                <c:pt idx="2037">
                  <c:v>36804</c:v>
                </c:pt>
                <c:pt idx="2038">
                  <c:v>36803</c:v>
                </c:pt>
                <c:pt idx="2039">
                  <c:v>36802</c:v>
                </c:pt>
                <c:pt idx="2040">
                  <c:v>36801</c:v>
                </c:pt>
                <c:pt idx="2041">
                  <c:v>36798</c:v>
                </c:pt>
                <c:pt idx="2042">
                  <c:v>36797</c:v>
                </c:pt>
                <c:pt idx="2043">
                  <c:v>36796</c:v>
                </c:pt>
                <c:pt idx="2044">
                  <c:v>36795</c:v>
                </c:pt>
                <c:pt idx="2045">
                  <c:v>36794</c:v>
                </c:pt>
                <c:pt idx="2046">
                  <c:v>36791</c:v>
                </c:pt>
                <c:pt idx="2047">
                  <c:v>36790</c:v>
                </c:pt>
                <c:pt idx="2048">
                  <c:v>36789</c:v>
                </c:pt>
                <c:pt idx="2049">
                  <c:v>36788</c:v>
                </c:pt>
                <c:pt idx="2050">
                  <c:v>36787</c:v>
                </c:pt>
                <c:pt idx="2051">
                  <c:v>36784</c:v>
                </c:pt>
                <c:pt idx="2052">
                  <c:v>36783</c:v>
                </c:pt>
                <c:pt idx="2053">
                  <c:v>36782</c:v>
                </c:pt>
                <c:pt idx="2054">
                  <c:v>36781</c:v>
                </c:pt>
                <c:pt idx="2055">
                  <c:v>36780</c:v>
                </c:pt>
                <c:pt idx="2056">
                  <c:v>36777</c:v>
                </c:pt>
                <c:pt idx="2057">
                  <c:v>36776</c:v>
                </c:pt>
                <c:pt idx="2058">
                  <c:v>36775</c:v>
                </c:pt>
                <c:pt idx="2059">
                  <c:v>36774</c:v>
                </c:pt>
                <c:pt idx="2060">
                  <c:v>36770</c:v>
                </c:pt>
                <c:pt idx="2061">
                  <c:v>36769</c:v>
                </c:pt>
                <c:pt idx="2062">
                  <c:v>36768</c:v>
                </c:pt>
                <c:pt idx="2063">
                  <c:v>36767</c:v>
                </c:pt>
                <c:pt idx="2064">
                  <c:v>36766</c:v>
                </c:pt>
                <c:pt idx="2065">
                  <c:v>36763</c:v>
                </c:pt>
                <c:pt idx="2066">
                  <c:v>36762</c:v>
                </c:pt>
                <c:pt idx="2067">
                  <c:v>36761</c:v>
                </c:pt>
                <c:pt idx="2068">
                  <c:v>36760</c:v>
                </c:pt>
                <c:pt idx="2069">
                  <c:v>36759</c:v>
                </c:pt>
                <c:pt idx="2070">
                  <c:v>36756</c:v>
                </c:pt>
                <c:pt idx="2071">
                  <c:v>36755</c:v>
                </c:pt>
                <c:pt idx="2072">
                  <c:v>36754</c:v>
                </c:pt>
                <c:pt idx="2073">
                  <c:v>36753</c:v>
                </c:pt>
                <c:pt idx="2074">
                  <c:v>36752</c:v>
                </c:pt>
                <c:pt idx="2075">
                  <c:v>36749</c:v>
                </c:pt>
                <c:pt idx="2076">
                  <c:v>36748</c:v>
                </c:pt>
                <c:pt idx="2077">
                  <c:v>36747</c:v>
                </c:pt>
                <c:pt idx="2078">
                  <c:v>36746</c:v>
                </c:pt>
                <c:pt idx="2079">
                  <c:v>36745</c:v>
                </c:pt>
                <c:pt idx="2080">
                  <c:v>36742</c:v>
                </c:pt>
                <c:pt idx="2081">
                  <c:v>36741</c:v>
                </c:pt>
                <c:pt idx="2082">
                  <c:v>36740</c:v>
                </c:pt>
                <c:pt idx="2083">
                  <c:v>36739</c:v>
                </c:pt>
                <c:pt idx="2084">
                  <c:v>36738</c:v>
                </c:pt>
                <c:pt idx="2085">
                  <c:v>36735</c:v>
                </c:pt>
                <c:pt idx="2086">
                  <c:v>36734</c:v>
                </c:pt>
                <c:pt idx="2087">
                  <c:v>36733</c:v>
                </c:pt>
                <c:pt idx="2088">
                  <c:v>36732</c:v>
                </c:pt>
                <c:pt idx="2089">
                  <c:v>36731</c:v>
                </c:pt>
                <c:pt idx="2090">
                  <c:v>36728</c:v>
                </c:pt>
                <c:pt idx="2091">
                  <c:v>36727</c:v>
                </c:pt>
                <c:pt idx="2092">
                  <c:v>36726</c:v>
                </c:pt>
                <c:pt idx="2093">
                  <c:v>36725</c:v>
                </c:pt>
                <c:pt idx="2094">
                  <c:v>36724</c:v>
                </c:pt>
                <c:pt idx="2095">
                  <c:v>36721</c:v>
                </c:pt>
                <c:pt idx="2096">
                  <c:v>36720</c:v>
                </c:pt>
                <c:pt idx="2097">
                  <c:v>36719</c:v>
                </c:pt>
                <c:pt idx="2098">
                  <c:v>36718</c:v>
                </c:pt>
                <c:pt idx="2099">
                  <c:v>36717</c:v>
                </c:pt>
                <c:pt idx="2100">
                  <c:v>36714</c:v>
                </c:pt>
                <c:pt idx="2101">
                  <c:v>36713</c:v>
                </c:pt>
                <c:pt idx="2102">
                  <c:v>36712</c:v>
                </c:pt>
                <c:pt idx="2103">
                  <c:v>36710</c:v>
                </c:pt>
                <c:pt idx="2104">
                  <c:v>36707</c:v>
                </c:pt>
                <c:pt idx="2105">
                  <c:v>36706</c:v>
                </c:pt>
                <c:pt idx="2106">
                  <c:v>36705</c:v>
                </c:pt>
                <c:pt idx="2107">
                  <c:v>36704</c:v>
                </c:pt>
                <c:pt idx="2108">
                  <c:v>36703</c:v>
                </c:pt>
                <c:pt idx="2109">
                  <c:v>36700</c:v>
                </c:pt>
                <c:pt idx="2110">
                  <c:v>36699</c:v>
                </c:pt>
                <c:pt idx="2111">
                  <c:v>36698</c:v>
                </c:pt>
                <c:pt idx="2112">
                  <c:v>36697</c:v>
                </c:pt>
                <c:pt idx="2113">
                  <c:v>36696</c:v>
                </c:pt>
                <c:pt idx="2114">
                  <c:v>36693</c:v>
                </c:pt>
                <c:pt idx="2115">
                  <c:v>36692</c:v>
                </c:pt>
                <c:pt idx="2116">
                  <c:v>36691</c:v>
                </c:pt>
                <c:pt idx="2117">
                  <c:v>36690</c:v>
                </c:pt>
                <c:pt idx="2118">
                  <c:v>36689</c:v>
                </c:pt>
                <c:pt idx="2119">
                  <c:v>36686</c:v>
                </c:pt>
                <c:pt idx="2120">
                  <c:v>36685</c:v>
                </c:pt>
                <c:pt idx="2121">
                  <c:v>36684</c:v>
                </c:pt>
                <c:pt idx="2122">
                  <c:v>36683</c:v>
                </c:pt>
                <c:pt idx="2123">
                  <c:v>36682</c:v>
                </c:pt>
                <c:pt idx="2124">
                  <c:v>36679</c:v>
                </c:pt>
                <c:pt idx="2125">
                  <c:v>36678</c:v>
                </c:pt>
                <c:pt idx="2126">
                  <c:v>36677</c:v>
                </c:pt>
                <c:pt idx="2127">
                  <c:v>36676</c:v>
                </c:pt>
                <c:pt idx="2128">
                  <c:v>36672</c:v>
                </c:pt>
                <c:pt idx="2129">
                  <c:v>36671</c:v>
                </c:pt>
                <c:pt idx="2130">
                  <c:v>36670</c:v>
                </c:pt>
                <c:pt idx="2131">
                  <c:v>36669</c:v>
                </c:pt>
                <c:pt idx="2132">
                  <c:v>36668</c:v>
                </c:pt>
                <c:pt idx="2133">
                  <c:v>36665</c:v>
                </c:pt>
                <c:pt idx="2134">
                  <c:v>36664</c:v>
                </c:pt>
                <c:pt idx="2135">
                  <c:v>36663</c:v>
                </c:pt>
                <c:pt idx="2136">
                  <c:v>36662</c:v>
                </c:pt>
                <c:pt idx="2137">
                  <c:v>36661</c:v>
                </c:pt>
                <c:pt idx="2138">
                  <c:v>36658</c:v>
                </c:pt>
                <c:pt idx="2139">
                  <c:v>36657</c:v>
                </c:pt>
                <c:pt idx="2140">
                  <c:v>36656</c:v>
                </c:pt>
                <c:pt idx="2141">
                  <c:v>36655</c:v>
                </c:pt>
                <c:pt idx="2142">
                  <c:v>36654</c:v>
                </c:pt>
                <c:pt idx="2143">
                  <c:v>36651</c:v>
                </c:pt>
                <c:pt idx="2144">
                  <c:v>36650</c:v>
                </c:pt>
                <c:pt idx="2145">
                  <c:v>36649</c:v>
                </c:pt>
                <c:pt idx="2146">
                  <c:v>36648</c:v>
                </c:pt>
                <c:pt idx="2147">
                  <c:v>36647</c:v>
                </c:pt>
                <c:pt idx="2148">
                  <c:v>36644</c:v>
                </c:pt>
                <c:pt idx="2149">
                  <c:v>36643</c:v>
                </c:pt>
                <c:pt idx="2150">
                  <c:v>36642</c:v>
                </c:pt>
                <c:pt idx="2151">
                  <c:v>36641</c:v>
                </c:pt>
                <c:pt idx="2152">
                  <c:v>36640</c:v>
                </c:pt>
                <c:pt idx="2153">
                  <c:v>36636</c:v>
                </c:pt>
                <c:pt idx="2154">
                  <c:v>36635</c:v>
                </c:pt>
                <c:pt idx="2155">
                  <c:v>36634</c:v>
                </c:pt>
                <c:pt idx="2156">
                  <c:v>36633</c:v>
                </c:pt>
                <c:pt idx="2157">
                  <c:v>36630</c:v>
                </c:pt>
                <c:pt idx="2158">
                  <c:v>36629</c:v>
                </c:pt>
                <c:pt idx="2159">
                  <c:v>36628</c:v>
                </c:pt>
                <c:pt idx="2160">
                  <c:v>36627</c:v>
                </c:pt>
                <c:pt idx="2161">
                  <c:v>36626</c:v>
                </c:pt>
                <c:pt idx="2162">
                  <c:v>36623</c:v>
                </c:pt>
                <c:pt idx="2163">
                  <c:v>36622</c:v>
                </c:pt>
                <c:pt idx="2164">
                  <c:v>36621</c:v>
                </c:pt>
                <c:pt idx="2165">
                  <c:v>36620</c:v>
                </c:pt>
                <c:pt idx="2166">
                  <c:v>36619</c:v>
                </c:pt>
                <c:pt idx="2167">
                  <c:v>36616</c:v>
                </c:pt>
                <c:pt idx="2168">
                  <c:v>36615</c:v>
                </c:pt>
                <c:pt idx="2169">
                  <c:v>36614</c:v>
                </c:pt>
                <c:pt idx="2170">
                  <c:v>36613</c:v>
                </c:pt>
                <c:pt idx="2171">
                  <c:v>36612</c:v>
                </c:pt>
                <c:pt idx="2172">
                  <c:v>36609</c:v>
                </c:pt>
                <c:pt idx="2173">
                  <c:v>36608</c:v>
                </c:pt>
                <c:pt idx="2174">
                  <c:v>36607</c:v>
                </c:pt>
                <c:pt idx="2175">
                  <c:v>36606</c:v>
                </c:pt>
                <c:pt idx="2176">
                  <c:v>36605</c:v>
                </c:pt>
                <c:pt idx="2177">
                  <c:v>36602</c:v>
                </c:pt>
                <c:pt idx="2178">
                  <c:v>36601</c:v>
                </c:pt>
                <c:pt idx="2179">
                  <c:v>36600</c:v>
                </c:pt>
                <c:pt idx="2180">
                  <c:v>36599</c:v>
                </c:pt>
                <c:pt idx="2181">
                  <c:v>36598</c:v>
                </c:pt>
                <c:pt idx="2182">
                  <c:v>36595</c:v>
                </c:pt>
                <c:pt idx="2183">
                  <c:v>36594</c:v>
                </c:pt>
                <c:pt idx="2184">
                  <c:v>36593</c:v>
                </c:pt>
                <c:pt idx="2185">
                  <c:v>36592</c:v>
                </c:pt>
                <c:pt idx="2186">
                  <c:v>36591</c:v>
                </c:pt>
                <c:pt idx="2187">
                  <c:v>36588</c:v>
                </c:pt>
                <c:pt idx="2188">
                  <c:v>36587</c:v>
                </c:pt>
                <c:pt idx="2189">
                  <c:v>36586</c:v>
                </c:pt>
                <c:pt idx="2190">
                  <c:v>36585</c:v>
                </c:pt>
                <c:pt idx="2191">
                  <c:v>36584</c:v>
                </c:pt>
                <c:pt idx="2192">
                  <c:v>36581</c:v>
                </c:pt>
                <c:pt idx="2193">
                  <c:v>36580</c:v>
                </c:pt>
                <c:pt idx="2194">
                  <c:v>36579</c:v>
                </c:pt>
                <c:pt idx="2195">
                  <c:v>36578</c:v>
                </c:pt>
                <c:pt idx="2196">
                  <c:v>36574</c:v>
                </c:pt>
                <c:pt idx="2197">
                  <c:v>36573</c:v>
                </c:pt>
                <c:pt idx="2198">
                  <c:v>36572</c:v>
                </c:pt>
                <c:pt idx="2199">
                  <c:v>36571</c:v>
                </c:pt>
                <c:pt idx="2200">
                  <c:v>36570</c:v>
                </c:pt>
                <c:pt idx="2201">
                  <c:v>36567</c:v>
                </c:pt>
                <c:pt idx="2202">
                  <c:v>36566</c:v>
                </c:pt>
                <c:pt idx="2203">
                  <c:v>36565</c:v>
                </c:pt>
                <c:pt idx="2204">
                  <c:v>36564</c:v>
                </c:pt>
                <c:pt idx="2205">
                  <c:v>36563</c:v>
                </c:pt>
                <c:pt idx="2206">
                  <c:v>36560</c:v>
                </c:pt>
                <c:pt idx="2207">
                  <c:v>36559</c:v>
                </c:pt>
                <c:pt idx="2208">
                  <c:v>36558</c:v>
                </c:pt>
                <c:pt idx="2209">
                  <c:v>36557</c:v>
                </c:pt>
                <c:pt idx="2210">
                  <c:v>36556</c:v>
                </c:pt>
                <c:pt idx="2211">
                  <c:v>36553</c:v>
                </c:pt>
                <c:pt idx="2212">
                  <c:v>36552</c:v>
                </c:pt>
                <c:pt idx="2213">
                  <c:v>36551</c:v>
                </c:pt>
                <c:pt idx="2214">
                  <c:v>36550</c:v>
                </c:pt>
                <c:pt idx="2215">
                  <c:v>36549</c:v>
                </c:pt>
                <c:pt idx="2216">
                  <c:v>36546</c:v>
                </c:pt>
                <c:pt idx="2217">
                  <c:v>36545</c:v>
                </c:pt>
                <c:pt idx="2218">
                  <c:v>36544</c:v>
                </c:pt>
                <c:pt idx="2219">
                  <c:v>36543</c:v>
                </c:pt>
                <c:pt idx="2220">
                  <c:v>36539</c:v>
                </c:pt>
                <c:pt idx="2221">
                  <c:v>36538</c:v>
                </c:pt>
                <c:pt idx="2222">
                  <c:v>36537</c:v>
                </c:pt>
                <c:pt idx="2223">
                  <c:v>36536</c:v>
                </c:pt>
                <c:pt idx="2224">
                  <c:v>36535</c:v>
                </c:pt>
                <c:pt idx="2225">
                  <c:v>36532</c:v>
                </c:pt>
                <c:pt idx="2226">
                  <c:v>36531</c:v>
                </c:pt>
                <c:pt idx="2227">
                  <c:v>36530</c:v>
                </c:pt>
                <c:pt idx="2228">
                  <c:v>36529</c:v>
                </c:pt>
                <c:pt idx="2229">
                  <c:v>36528</c:v>
                </c:pt>
                <c:pt idx="2230">
                  <c:v>36525</c:v>
                </c:pt>
                <c:pt idx="2231">
                  <c:v>36524</c:v>
                </c:pt>
                <c:pt idx="2232">
                  <c:v>36523</c:v>
                </c:pt>
                <c:pt idx="2233">
                  <c:v>36522</c:v>
                </c:pt>
                <c:pt idx="2234">
                  <c:v>36521</c:v>
                </c:pt>
                <c:pt idx="2235">
                  <c:v>36517</c:v>
                </c:pt>
                <c:pt idx="2236">
                  <c:v>36516</c:v>
                </c:pt>
                <c:pt idx="2237">
                  <c:v>36515</c:v>
                </c:pt>
                <c:pt idx="2238">
                  <c:v>36514</c:v>
                </c:pt>
                <c:pt idx="2239">
                  <c:v>36511</c:v>
                </c:pt>
                <c:pt idx="2240">
                  <c:v>36510</c:v>
                </c:pt>
                <c:pt idx="2241">
                  <c:v>36509</c:v>
                </c:pt>
                <c:pt idx="2242">
                  <c:v>36508</c:v>
                </c:pt>
                <c:pt idx="2243">
                  <c:v>36507</c:v>
                </c:pt>
                <c:pt idx="2244">
                  <c:v>36504</c:v>
                </c:pt>
                <c:pt idx="2245">
                  <c:v>36503</c:v>
                </c:pt>
                <c:pt idx="2246">
                  <c:v>36502</c:v>
                </c:pt>
                <c:pt idx="2247">
                  <c:v>36501</c:v>
                </c:pt>
                <c:pt idx="2248">
                  <c:v>36500</c:v>
                </c:pt>
                <c:pt idx="2249">
                  <c:v>36497</c:v>
                </c:pt>
                <c:pt idx="2250">
                  <c:v>36496</c:v>
                </c:pt>
                <c:pt idx="2251">
                  <c:v>36495</c:v>
                </c:pt>
                <c:pt idx="2252">
                  <c:v>36494</c:v>
                </c:pt>
                <c:pt idx="2253">
                  <c:v>36493</c:v>
                </c:pt>
                <c:pt idx="2254">
                  <c:v>36490</c:v>
                </c:pt>
                <c:pt idx="2255">
                  <c:v>36488</c:v>
                </c:pt>
                <c:pt idx="2256">
                  <c:v>36487</c:v>
                </c:pt>
                <c:pt idx="2257">
                  <c:v>36486</c:v>
                </c:pt>
                <c:pt idx="2258">
                  <c:v>36483</c:v>
                </c:pt>
                <c:pt idx="2259">
                  <c:v>36482</c:v>
                </c:pt>
                <c:pt idx="2260">
                  <c:v>36481</c:v>
                </c:pt>
                <c:pt idx="2261">
                  <c:v>36480</c:v>
                </c:pt>
                <c:pt idx="2262">
                  <c:v>36479</c:v>
                </c:pt>
                <c:pt idx="2263">
                  <c:v>36476</c:v>
                </c:pt>
                <c:pt idx="2264">
                  <c:v>36475</c:v>
                </c:pt>
                <c:pt idx="2265">
                  <c:v>36474</c:v>
                </c:pt>
                <c:pt idx="2266">
                  <c:v>36473</c:v>
                </c:pt>
                <c:pt idx="2267">
                  <c:v>36472</c:v>
                </c:pt>
                <c:pt idx="2268">
                  <c:v>36469</c:v>
                </c:pt>
                <c:pt idx="2269">
                  <c:v>36468</c:v>
                </c:pt>
                <c:pt idx="2270">
                  <c:v>36467</c:v>
                </c:pt>
                <c:pt idx="2271">
                  <c:v>36466</c:v>
                </c:pt>
                <c:pt idx="2272">
                  <c:v>36465</c:v>
                </c:pt>
                <c:pt idx="2273">
                  <c:v>36462</c:v>
                </c:pt>
                <c:pt idx="2274">
                  <c:v>36461</c:v>
                </c:pt>
                <c:pt idx="2275">
                  <c:v>36460</c:v>
                </c:pt>
                <c:pt idx="2276">
                  <c:v>36459</c:v>
                </c:pt>
                <c:pt idx="2277">
                  <c:v>36458</c:v>
                </c:pt>
                <c:pt idx="2278">
                  <c:v>36455</c:v>
                </c:pt>
                <c:pt idx="2279">
                  <c:v>36454</c:v>
                </c:pt>
                <c:pt idx="2280">
                  <c:v>36453</c:v>
                </c:pt>
                <c:pt idx="2281">
                  <c:v>36452</c:v>
                </c:pt>
                <c:pt idx="2282">
                  <c:v>36451</c:v>
                </c:pt>
                <c:pt idx="2283">
                  <c:v>36448</c:v>
                </c:pt>
                <c:pt idx="2284">
                  <c:v>36447</c:v>
                </c:pt>
                <c:pt idx="2285">
                  <c:v>36446</c:v>
                </c:pt>
                <c:pt idx="2286">
                  <c:v>36445</c:v>
                </c:pt>
                <c:pt idx="2287">
                  <c:v>36444</c:v>
                </c:pt>
                <c:pt idx="2288">
                  <c:v>36441</c:v>
                </c:pt>
                <c:pt idx="2289">
                  <c:v>36440</c:v>
                </c:pt>
                <c:pt idx="2290">
                  <c:v>36439</c:v>
                </c:pt>
                <c:pt idx="2291">
                  <c:v>36438</c:v>
                </c:pt>
                <c:pt idx="2292">
                  <c:v>36437</c:v>
                </c:pt>
                <c:pt idx="2293">
                  <c:v>36434</c:v>
                </c:pt>
                <c:pt idx="2294">
                  <c:v>36433</c:v>
                </c:pt>
                <c:pt idx="2295">
                  <c:v>36432</c:v>
                </c:pt>
                <c:pt idx="2296">
                  <c:v>36431</c:v>
                </c:pt>
                <c:pt idx="2297">
                  <c:v>36430</c:v>
                </c:pt>
                <c:pt idx="2298">
                  <c:v>36427</c:v>
                </c:pt>
                <c:pt idx="2299">
                  <c:v>36426</c:v>
                </c:pt>
                <c:pt idx="2300">
                  <c:v>36425</c:v>
                </c:pt>
                <c:pt idx="2301">
                  <c:v>36424</c:v>
                </c:pt>
                <c:pt idx="2302">
                  <c:v>36423</c:v>
                </c:pt>
                <c:pt idx="2303">
                  <c:v>36420</c:v>
                </c:pt>
                <c:pt idx="2304">
                  <c:v>36419</c:v>
                </c:pt>
                <c:pt idx="2305">
                  <c:v>36418</c:v>
                </c:pt>
                <c:pt idx="2306">
                  <c:v>36417</c:v>
                </c:pt>
                <c:pt idx="2307">
                  <c:v>36416</c:v>
                </c:pt>
                <c:pt idx="2308">
                  <c:v>36413</c:v>
                </c:pt>
                <c:pt idx="2309">
                  <c:v>36412</c:v>
                </c:pt>
                <c:pt idx="2310">
                  <c:v>36411</c:v>
                </c:pt>
                <c:pt idx="2311">
                  <c:v>36410</c:v>
                </c:pt>
                <c:pt idx="2312">
                  <c:v>36406</c:v>
                </c:pt>
                <c:pt idx="2313">
                  <c:v>36405</c:v>
                </c:pt>
                <c:pt idx="2314">
                  <c:v>36404</c:v>
                </c:pt>
                <c:pt idx="2315">
                  <c:v>36403</c:v>
                </c:pt>
                <c:pt idx="2316">
                  <c:v>36402</c:v>
                </c:pt>
                <c:pt idx="2317">
                  <c:v>36399</c:v>
                </c:pt>
                <c:pt idx="2318">
                  <c:v>36398</c:v>
                </c:pt>
                <c:pt idx="2319">
                  <c:v>36397</c:v>
                </c:pt>
                <c:pt idx="2320">
                  <c:v>36396</c:v>
                </c:pt>
                <c:pt idx="2321">
                  <c:v>36395</c:v>
                </c:pt>
                <c:pt idx="2322">
                  <c:v>36392</c:v>
                </c:pt>
                <c:pt idx="2323">
                  <c:v>36391</c:v>
                </c:pt>
                <c:pt idx="2324">
                  <c:v>36390</c:v>
                </c:pt>
                <c:pt idx="2325">
                  <c:v>36389</c:v>
                </c:pt>
                <c:pt idx="2326">
                  <c:v>36388</c:v>
                </c:pt>
                <c:pt idx="2327">
                  <c:v>36385</c:v>
                </c:pt>
                <c:pt idx="2328">
                  <c:v>36384</c:v>
                </c:pt>
                <c:pt idx="2329">
                  <c:v>36383</c:v>
                </c:pt>
                <c:pt idx="2330">
                  <c:v>36382</c:v>
                </c:pt>
                <c:pt idx="2331">
                  <c:v>36381</c:v>
                </c:pt>
                <c:pt idx="2332">
                  <c:v>36378</c:v>
                </c:pt>
                <c:pt idx="2333">
                  <c:v>36377</c:v>
                </c:pt>
                <c:pt idx="2334">
                  <c:v>36376</c:v>
                </c:pt>
                <c:pt idx="2335">
                  <c:v>36375</c:v>
                </c:pt>
                <c:pt idx="2336">
                  <c:v>36374</c:v>
                </c:pt>
                <c:pt idx="2337">
                  <c:v>36371</c:v>
                </c:pt>
                <c:pt idx="2338">
                  <c:v>36370</c:v>
                </c:pt>
                <c:pt idx="2339">
                  <c:v>36369</c:v>
                </c:pt>
                <c:pt idx="2340">
                  <c:v>36368</c:v>
                </c:pt>
                <c:pt idx="2341">
                  <c:v>36367</c:v>
                </c:pt>
                <c:pt idx="2342">
                  <c:v>36364</c:v>
                </c:pt>
                <c:pt idx="2343">
                  <c:v>36363</c:v>
                </c:pt>
                <c:pt idx="2344">
                  <c:v>36362</c:v>
                </c:pt>
                <c:pt idx="2345">
                  <c:v>36361</c:v>
                </c:pt>
                <c:pt idx="2346">
                  <c:v>36360</c:v>
                </c:pt>
                <c:pt idx="2347">
                  <c:v>36357</c:v>
                </c:pt>
                <c:pt idx="2348">
                  <c:v>36356</c:v>
                </c:pt>
                <c:pt idx="2349">
                  <c:v>36355</c:v>
                </c:pt>
                <c:pt idx="2350">
                  <c:v>36354</c:v>
                </c:pt>
                <c:pt idx="2351">
                  <c:v>36353</c:v>
                </c:pt>
                <c:pt idx="2352">
                  <c:v>36350</c:v>
                </c:pt>
                <c:pt idx="2353">
                  <c:v>36349</c:v>
                </c:pt>
                <c:pt idx="2354">
                  <c:v>36348</c:v>
                </c:pt>
                <c:pt idx="2355">
                  <c:v>36347</c:v>
                </c:pt>
                <c:pt idx="2356">
                  <c:v>36343</c:v>
                </c:pt>
                <c:pt idx="2357">
                  <c:v>36342</c:v>
                </c:pt>
                <c:pt idx="2358">
                  <c:v>36341</c:v>
                </c:pt>
                <c:pt idx="2359">
                  <c:v>36340</c:v>
                </c:pt>
                <c:pt idx="2360">
                  <c:v>36339</c:v>
                </c:pt>
                <c:pt idx="2361">
                  <c:v>36336</c:v>
                </c:pt>
                <c:pt idx="2362">
                  <c:v>36335</c:v>
                </c:pt>
                <c:pt idx="2363">
                  <c:v>36334</c:v>
                </c:pt>
                <c:pt idx="2364">
                  <c:v>36333</c:v>
                </c:pt>
                <c:pt idx="2365">
                  <c:v>36332</c:v>
                </c:pt>
                <c:pt idx="2366">
                  <c:v>36329</c:v>
                </c:pt>
                <c:pt idx="2367">
                  <c:v>36328</c:v>
                </c:pt>
                <c:pt idx="2368">
                  <c:v>36327</c:v>
                </c:pt>
                <c:pt idx="2369">
                  <c:v>36326</c:v>
                </c:pt>
                <c:pt idx="2370">
                  <c:v>36325</c:v>
                </c:pt>
                <c:pt idx="2371">
                  <c:v>36322</c:v>
                </c:pt>
                <c:pt idx="2372">
                  <c:v>36321</c:v>
                </c:pt>
                <c:pt idx="2373">
                  <c:v>36320</c:v>
                </c:pt>
                <c:pt idx="2374">
                  <c:v>36319</c:v>
                </c:pt>
                <c:pt idx="2375">
                  <c:v>36318</c:v>
                </c:pt>
                <c:pt idx="2376">
                  <c:v>36315</c:v>
                </c:pt>
                <c:pt idx="2377">
                  <c:v>36314</c:v>
                </c:pt>
                <c:pt idx="2378">
                  <c:v>36313</c:v>
                </c:pt>
                <c:pt idx="2379">
                  <c:v>36312</c:v>
                </c:pt>
                <c:pt idx="2380">
                  <c:v>36308</c:v>
                </c:pt>
                <c:pt idx="2381">
                  <c:v>36307</c:v>
                </c:pt>
                <c:pt idx="2382">
                  <c:v>36306</c:v>
                </c:pt>
                <c:pt idx="2383">
                  <c:v>36305</c:v>
                </c:pt>
                <c:pt idx="2384">
                  <c:v>36304</c:v>
                </c:pt>
                <c:pt idx="2385">
                  <c:v>36301</c:v>
                </c:pt>
                <c:pt idx="2386">
                  <c:v>36300</c:v>
                </c:pt>
                <c:pt idx="2387">
                  <c:v>36299</c:v>
                </c:pt>
                <c:pt idx="2388">
                  <c:v>36298</c:v>
                </c:pt>
                <c:pt idx="2389">
                  <c:v>36297</c:v>
                </c:pt>
                <c:pt idx="2390">
                  <c:v>36294</c:v>
                </c:pt>
                <c:pt idx="2391">
                  <c:v>36293</c:v>
                </c:pt>
                <c:pt idx="2392">
                  <c:v>36292</c:v>
                </c:pt>
                <c:pt idx="2393">
                  <c:v>36291</c:v>
                </c:pt>
                <c:pt idx="2394">
                  <c:v>36290</c:v>
                </c:pt>
                <c:pt idx="2395">
                  <c:v>36287</c:v>
                </c:pt>
                <c:pt idx="2396">
                  <c:v>36286</c:v>
                </c:pt>
                <c:pt idx="2397">
                  <c:v>36285</c:v>
                </c:pt>
                <c:pt idx="2398">
                  <c:v>36284</c:v>
                </c:pt>
                <c:pt idx="2399">
                  <c:v>36283</c:v>
                </c:pt>
                <c:pt idx="2400">
                  <c:v>36280</c:v>
                </c:pt>
                <c:pt idx="2401">
                  <c:v>36279</c:v>
                </c:pt>
                <c:pt idx="2402">
                  <c:v>36278</c:v>
                </c:pt>
                <c:pt idx="2403">
                  <c:v>36277</c:v>
                </c:pt>
                <c:pt idx="2404">
                  <c:v>36276</c:v>
                </c:pt>
                <c:pt idx="2405">
                  <c:v>36273</c:v>
                </c:pt>
                <c:pt idx="2406">
                  <c:v>36272</c:v>
                </c:pt>
                <c:pt idx="2407">
                  <c:v>36271</c:v>
                </c:pt>
                <c:pt idx="2408">
                  <c:v>36270</c:v>
                </c:pt>
                <c:pt idx="2409">
                  <c:v>36269</c:v>
                </c:pt>
                <c:pt idx="2410">
                  <c:v>36266</c:v>
                </c:pt>
                <c:pt idx="2411">
                  <c:v>36265</c:v>
                </c:pt>
                <c:pt idx="2412">
                  <c:v>36264</c:v>
                </c:pt>
                <c:pt idx="2413">
                  <c:v>36263</c:v>
                </c:pt>
                <c:pt idx="2414">
                  <c:v>36262</c:v>
                </c:pt>
                <c:pt idx="2415">
                  <c:v>36259</c:v>
                </c:pt>
                <c:pt idx="2416">
                  <c:v>36258</c:v>
                </c:pt>
                <c:pt idx="2417">
                  <c:v>36257</c:v>
                </c:pt>
                <c:pt idx="2418">
                  <c:v>36256</c:v>
                </c:pt>
                <c:pt idx="2419">
                  <c:v>36255</c:v>
                </c:pt>
                <c:pt idx="2420">
                  <c:v>36251</c:v>
                </c:pt>
                <c:pt idx="2421">
                  <c:v>36250</c:v>
                </c:pt>
                <c:pt idx="2422">
                  <c:v>36249</c:v>
                </c:pt>
                <c:pt idx="2423">
                  <c:v>36248</c:v>
                </c:pt>
                <c:pt idx="2424">
                  <c:v>36245</c:v>
                </c:pt>
                <c:pt idx="2425">
                  <c:v>36244</c:v>
                </c:pt>
                <c:pt idx="2426">
                  <c:v>36243</c:v>
                </c:pt>
                <c:pt idx="2427">
                  <c:v>36242</c:v>
                </c:pt>
                <c:pt idx="2428">
                  <c:v>36241</c:v>
                </c:pt>
                <c:pt idx="2429">
                  <c:v>36238</c:v>
                </c:pt>
                <c:pt idx="2430">
                  <c:v>36237</c:v>
                </c:pt>
                <c:pt idx="2431">
                  <c:v>36236</c:v>
                </c:pt>
                <c:pt idx="2432">
                  <c:v>36235</c:v>
                </c:pt>
                <c:pt idx="2433">
                  <c:v>36234</c:v>
                </c:pt>
                <c:pt idx="2434">
                  <c:v>36231</c:v>
                </c:pt>
                <c:pt idx="2435">
                  <c:v>36230</c:v>
                </c:pt>
                <c:pt idx="2436">
                  <c:v>36229</c:v>
                </c:pt>
                <c:pt idx="2437">
                  <c:v>36228</c:v>
                </c:pt>
                <c:pt idx="2438">
                  <c:v>36227</c:v>
                </c:pt>
                <c:pt idx="2439">
                  <c:v>36224</c:v>
                </c:pt>
                <c:pt idx="2440">
                  <c:v>36223</c:v>
                </c:pt>
                <c:pt idx="2441">
                  <c:v>36222</c:v>
                </c:pt>
                <c:pt idx="2442">
                  <c:v>36221</c:v>
                </c:pt>
                <c:pt idx="2443">
                  <c:v>36220</c:v>
                </c:pt>
                <c:pt idx="2444">
                  <c:v>36217</c:v>
                </c:pt>
                <c:pt idx="2445">
                  <c:v>36216</c:v>
                </c:pt>
                <c:pt idx="2446">
                  <c:v>36215</c:v>
                </c:pt>
                <c:pt idx="2447">
                  <c:v>36214</c:v>
                </c:pt>
                <c:pt idx="2448">
                  <c:v>36213</c:v>
                </c:pt>
                <c:pt idx="2449">
                  <c:v>36210</c:v>
                </c:pt>
                <c:pt idx="2450">
                  <c:v>36209</c:v>
                </c:pt>
                <c:pt idx="2451">
                  <c:v>36208</c:v>
                </c:pt>
                <c:pt idx="2452">
                  <c:v>36207</c:v>
                </c:pt>
                <c:pt idx="2453">
                  <c:v>36203</c:v>
                </c:pt>
                <c:pt idx="2454">
                  <c:v>36202</c:v>
                </c:pt>
                <c:pt idx="2455">
                  <c:v>36201</c:v>
                </c:pt>
                <c:pt idx="2456">
                  <c:v>36200</c:v>
                </c:pt>
                <c:pt idx="2457">
                  <c:v>36199</c:v>
                </c:pt>
                <c:pt idx="2458">
                  <c:v>36196</c:v>
                </c:pt>
                <c:pt idx="2459">
                  <c:v>36195</c:v>
                </c:pt>
                <c:pt idx="2460">
                  <c:v>36194</c:v>
                </c:pt>
                <c:pt idx="2461">
                  <c:v>36193</c:v>
                </c:pt>
                <c:pt idx="2462">
                  <c:v>36192</c:v>
                </c:pt>
                <c:pt idx="2463">
                  <c:v>36189</c:v>
                </c:pt>
                <c:pt idx="2464">
                  <c:v>36188</c:v>
                </c:pt>
                <c:pt idx="2465">
                  <c:v>36187</c:v>
                </c:pt>
                <c:pt idx="2466">
                  <c:v>36186</c:v>
                </c:pt>
                <c:pt idx="2467">
                  <c:v>36185</c:v>
                </c:pt>
                <c:pt idx="2468">
                  <c:v>36182</c:v>
                </c:pt>
                <c:pt idx="2469">
                  <c:v>36181</c:v>
                </c:pt>
                <c:pt idx="2470">
                  <c:v>36180</c:v>
                </c:pt>
                <c:pt idx="2471">
                  <c:v>36179</c:v>
                </c:pt>
                <c:pt idx="2472">
                  <c:v>36175</c:v>
                </c:pt>
                <c:pt idx="2473">
                  <c:v>36174</c:v>
                </c:pt>
                <c:pt idx="2474">
                  <c:v>36173</c:v>
                </c:pt>
                <c:pt idx="2475">
                  <c:v>36172</c:v>
                </c:pt>
                <c:pt idx="2476">
                  <c:v>36171</c:v>
                </c:pt>
                <c:pt idx="2477">
                  <c:v>36168</c:v>
                </c:pt>
                <c:pt idx="2478">
                  <c:v>36167</c:v>
                </c:pt>
                <c:pt idx="2479">
                  <c:v>36166</c:v>
                </c:pt>
                <c:pt idx="2480">
                  <c:v>36165</c:v>
                </c:pt>
                <c:pt idx="2481">
                  <c:v>36164</c:v>
                </c:pt>
                <c:pt idx="2482">
                  <c:v>36160</c:v>
                </c:pt>
                <c:pt idx="2483">
                  <c:v>36159</c:v>
                </c:pt>
                <c:pt idx="2484">
                  <c:v>36158</c:v>
                </c:pt>
                <c:pt idx="2485">
                  <c:v>36157</c:v>
                </c:pt>
                <c:pt idx="2486">
                  <c:v>36153</c:v>
                </c:pt>
                <c:pt idx="2487">
                  <c:v>36152</c:v>
                </c:pt>
                <c:pt idx="2488">
                  <c:v>36151</c:v>
                </c:pt>
                <c:pt idx="2489">
                  <c:v>36150</c:v>
                </c:pt>
                <c:pt idx="2490">
                  <c:v>36147</c:v>
                </c:pt>
                <c:pt idx="2491">
                  <c:v>36146</c:v>
                </c:pt>
                <c:pt idx="2492">
                  <c:v>36145</c:v>
                </c:pt>
                <c:pt idx="2493">
                  <c:v>36144</c:v>
                </c:pt>
                <c:pt idx="2494">
                  <c:v>36143</c:v>
                </c:pt>
                <c:pt idx="2495">
                  <c:v>36140</c:v>
                </c:pt>
                <c:pt idx="2496">
                  <c:v>36139</c:v>
                </c:pt>
                <c:pt idx="2497">
                  <c:v>36138</c:v>
                </c:pt>
                <c:pt idx="2498">
                  <c:v>36137</c:v>
                </c:pt>
                <c:pt idx="2499">
                  <c:v>36136</c:v>
                </c:pt>
                <c:pt idx="2500">
                  <c:v>36133</c:v>
                </c:pt>
                <c:pt idx="2501">
                  <c:v>36132</c:v>
                </c:pt>
                <c:pt idx="2502">
                  <c:v>36131</c:v>
                </c:pt>
                <c:pt idx="2503">
                  <c:v>36130</c:v>
                </c:pt>
                <c:pt idx="2504">
                  <c:v>36129</c:v>
                </c:pt>
                <c:pt idx="2505">
                  <c:v>36126</c:v>
                </c:pt>
                <c:pt idx="2506">
                  <c:v>36124</c:v>
                </c:pt>
                <c:pt idx="2507">
                  <c:v>36123</c:v>
                </c:pt>
                <c:pt idx="2508">
                  <c:v>36122</c:v>
                </c:pt>
                <c:pt idx="2509">
                  <c:v>36119</c:v>
                </c:pt>
                <c:pt idx="2510">
                  <c:v>36118</c:v>
                </c:pt>
                <c:pt idx="2511">
                  <c:v>36117</c:v>
                </c:pt>
                <c:pt idx="2512">
                  <c:v>36116</c:v>
                </c:pt>
                <c:pt idx="2513">
                  <c:v>36115</c:v>
                </c:pt>
                <c:pt idx="2514">
                  <c:v>36112</c:v>
                </c:pt>
                <c:pt idx="2515">
                  <c:v>36111</c:v>
                </c:pt>
                <c:pt idx="2516">
                  <c:v>36110</c:v>
                </c:pt>
                <c:pt idx="2517">
                  <c:v>36109</c:v>
                </c:pt>
                <c:pt idx="2518">
                  <c:v>36108</c:v>
                </c:pt>
                <c:pt idx="2519">
                  <c:v>36105</c:v>
                </c:pt>
                <c:pt idx="2520">
                  <c:v>36104</c:v>
                </c:pt>
                <c:pt idx="2521">
                  <c:v>36103</c:v>
                </c:pt>
                <c:pt idx="2522">
                  <c:v>36102</c:v>
                </c:pt>
                <c:pt idx="2523">
                  <c:v>36101</c:v>
                </c:pt>
                <c:pt idx="2524">
                  <c:v>36098</c:v>
                </c:pt>
                <c:pt idx="2525">
                  <c:v>36097</c:v>
                </c:pt>
                <c:pt idx="2526">
                  <c:v>36096</c:v>
                </c:pt>
                <c:pt idx="2527">
                  <c:v>36095</c:v>
                </c:pt>
                <c:pt idx="2528">
                  <c:v>36094</c:v>
                </c:pt>
                <c:pt idx="2529">
                  <c:v>36091</c:v>
                </c:pt>
                <c:pt idx="2530">
                  <c:v>36090</c:v>
                </c:pt>
                <c:pt idx="2531">
                  <c:v>36089</c:v>
                </c:pt>
                <c:pt idx="2532">
                  <c:v>36088</c:v>
                </c:pt>
                <c:pt idx="2533">
                  <c:v>36087</c:v>
                </c:pt>
                <c:pt idx="2534">
                  <c:v>36084</c:v>
                </c:pt>
                <c:pt idx="2535">
                  <c:v>36083</c:v>
                </c:pt>
                <c:pt idx="2536">
                  <c:v>36082</c:v>
                </c:pt>
                <c:pt idx="2537">
                  <c:v>36081</c:v>
                </c:pt>
                <c:pt idx="2538">
                  <c:v>36080</c:v>
                </c:pt>
                <c:pt idx="2539">
                  <c:v>36077</c:v>
                </c:pt>
                <c:pt idx="2540">
                  <c:v>36076</c:v>
                </c:pt>
                <c:pt idx="2541">
                  <c:v>36075</c:v>
                </c:pt>
                <c:pt idx="2542">
                  <c:v>36074</c:v>
                </c:pt>
                <c:pt idx="2543">
                  <c:v>36073</c:v>
                </c:pt>
                <c:pt idx="2544">
                  <c:v>36070</c:v>
                </c:pt>
                <c:pt idx="2545">
                  <c:v>36069</c:v>
                </c:pt>
                <c:pt idx="2546">
                  <c:v>36068</c:v>
                </c:pt>
                <c:pt idx="2547">
                  <c:v>36067</c:v>
                </c:pt>
                <c:pt idx="2548">
                  <c:v>36066</c:v>
                </c:pt>
                <c:pt idx="2549">
                  <c:v>36063</c:v>
                </c:pt>
                <c:pt idx="2550">
                  <c:v>36062</c:v>
                </c:pt>
                <c:pt idx="2551">
                  <c:v>36061</c:v>
                </c:pt>
                <c:pt idx="2552">
                  <c:v>36060</c:v>
                </c:pt>
                <c:pt idx="2553">
                  <c:v>36059</c:v>
                </c:pt>
                <c:pt idx="2554">
                  <c:v>36056</c:v>
                </c:pt>
                <c:pt idx="2555">
                  <c:v>36055</c:v>
                </c:pt>
                <c:pt idx="2556">
                  <c:v>36054</c:v>
                </c:pt>
                <c:pt idx="2557">
                  <c:v>36053</c:v>
                </c:pt>
                <c:pt idx="2558">
                  <c:v>36052</c:v>
                </c:pt>
                <c:pt idx="2559">
                  <c:v>36049</c:v>
                </c:pt>
                <c:pt idx="2560">
                  <c:v>36048</c:v>
                </c:pt>
                <c:pt idx="2561">
                  <c:v>36047</c:v>
                </c:pt>
                <c:pt idx="2562">
                  <c:v>36046</c:v>
                </c:pt>
                <c:pt idx="2563">
                  <c:v>36042</c:v>
                </c:pt>
                <c:pt idx="2564">
                  <c:v>36041</c:v>
                </c:pt>
                <c:pt idx="2565">
                  <c:v>36040</c:v>
                </c:pt>
                <c:pt idx="2566">
                  <c:v>36039</c:v>
                </c:pt>
                <c:pt idx="2567">
                  <c:v>36038</c:v>
                </c:pt>
                <c:pt idx="2568">
                  <c:v>36035</c:v>
                </c:pt>
                <c:pt idx="2569">
                  <c:v>36034</c:v>
                </c:pt>
                <c:pt idx="2570">
                  <c:v>36033</c:v>
                </c:pt>
                <c:pt idx="2571">
                  <c:v>36032</c:v>
                </c:pt>
                <c:pt idx="2572">
                  <c:v>36031</c:v>
                </c:pt>
                <c:pt idx="2573">
                  <c:v>36028</c:v>
                </c:pt>
                <c:pt idx="2574">
                  <c:v>36027</c:v>
                </c:pt>
                <c:pt idx="2575">
                  <c:v>36026</c:v>
                </c:pt>
                <c:pt idx="2576">
                  <c:v>36025</c:v>
                </c:pt>
                <c:pt idx="2577">
                  <c:v>36024</c:v>
                </c:pt>
                <c:pt idx="2578">
                  <c:v>36021</c:v>
                </c:pt>
                <c:pt idx="2579">
                  <c:v>36020</c:v>
                </c:pt>
                <c:pt idx="2580">
                  <c:v>36019</c:v>
                </c:pt>
                <c:pt idx="2581">
                  <c:v>36018</c:v>
                </c:pt>
                <c:pt idx="2582">
                  <c:v>36017</c:v>
                </c:pt>
                <c:pt idx="2583">
                  <c:v>36014</c:v>
                </c:pt>
                <c:pt idx="2584">
                  <c:v>36013</c:v>
                </c:pt>
                <c:pt idx="2585">
                  <c:v>36012</c:v>
                </c:pt>
                <c:pt idx="2586">
                  <c:v>36011</c:v>
                </c:pt>
                <c:pt idx="2587">
                  <c:v>36010</c:v>
                </c:pt>
                <c:pt idx="2588">
                  <c:v>36007</c:v>
                </c:pt>
                <c:pt idx="2589">
                  <c:v>36006</c:v>
                </c:pt>
                <c:pt idx="2590">
                  <c:v>36005</c:v>
                </c:pt>
                <c:pt idx="2591">
                  <c:v>36004</c:v>
                </c:pt>
                <c:pt idx="2592">
                  <c:v>36003</c:v>
                </c:pt>
                <c:pt idx="2593">
                  <c:v>36000</c:v>
                </c:pt>
                <c:pt idx="2594">
                  <c:v>35999</c:v>
                </c:pt>
                <c:pt idx="2595">
                  <c:v>35998</c:v>
                </c:pt>
                <c:pt idx="2596">
                  <c:v>35997</c:v>
                </c:pt>
                <c:pt idx="2597">
                  <c:v>35996</c:v>
                </c:pt>
                <c:pt idx="2598">
                  <c:v>35993</c:v>
                </c:pt>
                <c:pt idx="2599">
                  <c:v>35992</c:v>
                </c:pt>
                <c:pt idx="2600">
                  <c:v>35991</c:v>
                </c:pt>
                <c:pt idx="2601">
                  <c:v>35990</c:v>
                </c:pt>
                <c:pt idx="2602">
                  <c:v>35989</c:v>
                </c:pt>
                <c:pt idx="2603">
                  <c:v>35986</c:v>
                </c:pt>
                <c:pt idx="2604">
                  <c:v>35985</c:v>
                </c:pt>
                <c:pt idx="2605">
                  <c:v>35984</c:v>
                </c:pt>
                <c:pt idx="2606">
                  <c:v>35983</c:v>
                </c:pt>
                <c:pt idx="2607">
                  <c:v>35982</c:v>
                </c:pt>
                <c:pt idx="2608">
                  <c:v>35978</c:v>
                </c:pt>
                <c:pt idx="2609">
                  <c:v>35977</c:v>
                </c:pt>
                <c:pt idx="2610">
                  <c:v>35976</c:v>
                </c:pt>
                <c:pt idx="2611">
                  <c:v>35975</c:v>
                </c:pt>
                <c:pt idx="2612">
                  <c:v>35972</c:v>
                </c:pt>
                <c:pt idx="2613">
                  <c:v>35971</c:v>
                </c:pt>
                <c:pt idx="2614">
                  <c:v>35970</c:v>
                </c:pt>
                <c:pt idx="2615">
                  <c:v>35969</c:v>
                </c:pt>
                <c:pt idx="2616">
                  <c:v>35968</c:v>
                </c:pt>
                <c:pt idx="2617">
                  <c:v>35965</c:v>
                </c:pt>
                <c:pt idx="2618">
                  <c:v>35964</c:v>
                </c:pt>
                <c:pt idx="2619">
                  <c:v>35963</c:v>
                </c:pt>
                <c:pt idx="2620">
                  <c:v>35962</c:v>
                </c:pt>
                <c:pt idx="2621">
                  <c:v>35961</c:v>
                </c:pt>
                <c:pt idx="2622">
                  <c:v>35958</c:v>
                </c:pt>
                <c:pt idx="2623">
                  <c:v>35957</c:v>
                </c:pt>
                <c:pt idx="2624">
                  <c:v>35956</c:v>
                </c:pt>
                <c:pt idx="2625">
                  <c:v>35955</c:v>
                </c:pt>
                <c:pt idx="2626">
                  <c:v>35954</c:v>
                </c:pt>
                <c:pt idx="2627">
                  <c:v>35951</c:v>
                </c:pt>
                <c:pt idx="2628">
                  <c:v>35950</c:v>
                </c:pt>
                <c:pt idx="2629">
                  <c:v>35949</c:v>
                </c:pt>
                <c:pt idx="2630">
                  <c:v>35948</c:v>
                </c:pt>
                <c:pt idx="2631">
                  <c:v>35947</c:v>
                </c:pt>
                <c:pt idx="2632">
                  <c:v>35944</c:v>
                </c:pt>
                <c:pt idx="2633">
                  <c:v>35943</c:v>
                </c:pt>
                <c:pt idx="2634">
                  <c:v>35942</c:v>
                </c:pt>
                <c:pt idx="2635">
                  <c:v>35941</c:v>
                </c:pt>
                <c:pt idx="2636">
                  <c:v>35937</c:v>
                </c:pt>
                <c:pt idx="2637">
                  <c:v>35936</c:v>
                </c:pt>
                <c:pt idx="2638">
                  <c:v>35935</c:v>
                </c:pt>
                <c:pt idx="2639">
                  <c:v>35934</c:v>
                </c:pt>
                <c:pt idx="2640">
                  <c:v>35933</c:v>
                </c:pt>
                <c:pt idx="2641">
                  <c:v>35930</c:v>
                </c:pt>
                <c:pt idx="2642">
                  <c:v>35929</c:v>
                </c:pt>
                <c:pt idx="2643">
                  <c:v>35928</c:v>
                </c:pt>
                <c:pt idx="2644">
                  <c:v>35927</c:v>
                </c:pt>
                <c:pt idx="2645">
                  <c:v>35926</c:v>
                </c:pt>
                <c:pt idx="2646">
                  <c:v>35923</c:v>
                </c:pt>
                <c:pt idx="2647">
                  <c:v>35922</c:v>
                </c:pt>
                <c:pt idx="2648">
                  <c:v>35921</c:v>
                </c:pt>
                <c:pt idx="2649">
                  <c:v>35920</c:v>
                </c:pt>
                <c:pt idx="2650">
                  <c:v>35919</c:v>
                </c:pt>
                <c:pt idx="2651">
                  <c:v>35916</c:v>
                </c:pt>
                <c:pt idx="2652">
                  <c:v>35915</c:v>
                </c:pt>
                <c:pt idx="2653">
                  <c:v>35914</c:v>
                </c:pt>
                <c:pt idx="2654">
                  <c:v>35913</c:v>
                </c:pt>
                <c:pt idx="2655">
                  <c:v>35912</c:v>
                </c:pt>
                <c:pt idx="2656">
                  <c:v>35909</c:v>
                </c:pt>
                <c:pt idx="2657">
                  <c:v>35908</c:v>
                </c:pt>
                <c:pt idx="2658">
                  <c:v>35907</c:v>
                </c:pt>
                <c:pt idx="2659">
                  <c:v>35906</c:v>
                </c:pt>
                <c:pt idx="2660">
                  <c:v>35905</c:v>
                </c:pt>
                <c:pt idx="2661">
                  <c:v>35902</c:v>
                </c:pt>
                <c:pt idx="2662">
                  <c:v>35901</c:v>
                </c:pt>
                <c:pt idx="2663">
                  <c:v>35900</c:v>
                </c:pt>
                <c:pt idx="2664">
                  <c:v>35899</c:v>
                </c:pt>
                <c:pt idx="2665">
                  <c:v>35898</c:v>
                </c:pt>
                <c:pt idx="2666">
                  <c:v>35894</c:v>
                </c:pt>
                <c:pt idx="2667">
                  <c:v>35893</c:v>
                </c:pt>
                <c:pt idx="2668">
                  <c:v>35892</c:v>
                </c:pt>
                <c:pt idx="2669">
                  <c:v>35891</c:v>
                </c:pt>
                <c:pt idx="2670">
                  <c:v>35888</c:v>
                </c:pt>
                <c:pt idx="2671">
                  <c:v>35887</c:v>
                </c:pt>
                <c:pt idx="2672">
                  <c:v>35886</c:v>
                </c:pt>
                <c:pt idx="2673">
                  <c:v>35885</c:v>
                </c:pt>
                <c:pt idx="2674">
                  <c:v>35884</c:v>
                </c:pt>
                <c:pt idx="2675">
                  <c:v>35881</c:v>
                </c:pt>
                <c:pt idx="2676">
                  <c:v>35880</c:v>
                </c:pt>
                <c:pt idx="2677">
                  <c:v>35879</c:v>
                </c:pt>
                <c:pt idx="2678">
                  <c:v>35878</c:v>
                </c:pt>
                <c:pt idx="2679">
                  <c:v>35877</c:v>
                </c:pt>
                <c:pt idx="2680">
                  <c:v>35874</c:v>
                </c:pt>
                <c:pt idx="2681">
                  <c:v>35873</c:v>
                </c:pt>
                <c:pt idx="2682">
                  <c:v>35872</c:v>
                </c:pt>
                <c:pt idx="2683">
                  <c:v>35871</c:v>
                </c:pt>
                <c:pt idx="2684">
                  <c:v>35870</c:v>
                </c:pt>
                <c:pt idx="2685">
                  <c:v>35867</c:v>
                </c:pt>
                <c:pt idx="2686">
                  <c:v>35866</c:v>
                </c:pt>
                <c:pt idx="2687">
                  <c:v>35865</c:v>
                </c:pt>
                <c:pt idx="2688">
                  <c:v>35864</c:v>
                </c:pt>
                <c:pt idx="2689">
                  <c:v>35863</c:v>
                </c:pt>
                <c:pt idx="2690">
                  <c:v>35860</c:v>
                </c:pt>
                <c:pt idx="2691">
                  <c:v>35859</c:v>
                </c:pt>
                <c:pt idx="2692">
                  <c:v>35858</c:v>
                </c:pt>
                <c:pt idx="2693">
                  <c:v>35857</c:v>
                </c:pt>
                <c:pt idx="2694">
                  <c:v>35856</c:v>
                </c:pt>
                <c:pt idx="2695">
                  <c:v>35853</c:v>
                </c:pt>
                <c:pt idx="2696">
                  <c:v>35852</c:v>
                </c:pt>
                <c:pt idx="2697">
                  <c:v>35851</c:v>
                </c:pt>
                <c:pt idx="2698">
                  <c:v>35850</c:v>
                </c:pt>
                <c:pt idx="2699">
                  <c:v>35849</c:v>
                </c:pt>
                <c:pt idx="2700">
                  <c:v>35846</c:v>
                </c:pt>
                <c:pt idx="2701">
                  <c:v>35845</c:v>
                </c:pt>
                <c:pt idx="2702">
                  <c:v>35844</c:v>
                </c:pt>
                <c:pt idx="2703">
                  <c:v>35843</c:v>
                </c:pt>
                <c:pt idx="2704">
                  <c:v>35839</c:v>
                </c:pt>
                <c:pt idx="2705">
                  <c:v>35838</c:v>
                </c:pt>
                <c:pt idx="2706">
                  <c:v>35837</c:v>
                </c:pt>
                <c:pt idx="2707">
                  <c:v>35836</c:v>
                </c:pt>
                <c:pt idx="2708">
                  <c:v>35835</c:v>
                </c:pt>
                <c:pt idx="2709">
                  <c:v>35832</c:v>
                </c:pt>
                <c:pt idx="2710">
                  <c:v>35831</c:v>
                </c:pt>
                <c:pt idx="2711">
                  <c:v>35830</c:v>
                </c:pt>
                <c:pt idx="2712">
                  <c:v>35829</c:v>
                </c:pt>
                <c:pt idx="2713">
                  <c:v>35828</c:v>
                </c:pt>
                <c:pt idx="2714">
                  <c:v>35825</c:v>
                </c:pt>
                <c:pt idx="2715">
                  <c:v>35824</c:v>
                </c:pt>
                <c:pt idx="2716">
                  <c:v>35823</c:v>
                </c:pt>
                <c:pt idx="2717">
                  <c:v>35822</c:v>
                </c:pt>
                <c:pt idx="2718">
                  <c:v>35821</c:v>
                </c:pt>
                <c:pt idx="2719">
                  <c:v>35818</c:v>
                </c:pt>
                <c:pt idx="2720">
                  <c:v>35817</c:v>
                </c:pt>
                <c:pt idx="2721">
                  <c:v>35816</c:v>
                </c:pt>
                <c:pt idx="2722">
                  <c:v>35815</c:v>
                </c:pt>
                <c:pt idx="2723">
                  <c:v>35811</c:v>
                </c:pt>
                <c:pt idx="2724">
                  <c:v>35810</c:v>
                </c:pt>
                <c:pt idx="2725">
                  <c:v>35809</c:v>
                </c:pt>
                <c:pt idx="2726">
                  <c:v>35808</c:v>
                </c:pt>
                <c:pt idx="2727">
                  <c:v>35807</c:v>
                </c:pt>
                <c:pt idx="2728">
                  <c:v>35804</c:v>
                </c:pt>
                <c:pt idx="2729">
                  <c:v>35803</c:v>
                </c:pt>
                <c:pt idx="2730">
                  <c:v>35802</c:v>
                </c:pt>
                <c:pt idx="2731">
                  <c:v>35801</c:v>
                </c:pt>
                <c:pt idx="2732">
                  <c:v>35800</c:v>
                </c:pt>
                <c:pt idx="2733">
                  <c:v>35797</c:v>
                </c:pt>
                <c:pt idx="2734">
                  <c:v>35795</c:v>
                </c:pt>
                <c:pt idx="2735">
                  <c:v>35794</c:v>
                </c:pt>
                <c:pt idx="2736">
                  <c:v>35793</c:v>
                </c:pt>
                <c:pt idx="2737">
                  <c:v>35790</c:v>
                </c:pt>
                <c:pt idx="2738">
                  <c:v>35788</c:v>
                </c:pt>
                <c:pt idx="2739">
                  <c:v>35787</c:v>
                </c:pt>
                <c:pt idx="2740">
                  <c:v>35786</c:v>
                </c:pt>
                <c:pt idx="2741">
                  <c:v>35783</c:v>
                </c:pt>
                <c:pt idx="2742">
                  <c:v>35782</c:v>
                </c:pt>
                <c:pt idx="2743">
                  <c:v>35781</c:v>
                </c:pt>
                <c:pt idx="2744">
                  <c:v>35780</c:v>
                </c:pt>
                <c:pt idx="2745">
                  <c:v>35779</c:v>
                </c:pt>
                <c:pt idx="2746">
                  <c:v>35776</c:v>
                </c:pt>
                <c:pt idx="2747">
                  <c:v>35775</c:v>
                </c:pt>
                <c:pt idx="2748">
                  <c:v>35774</c:v>
                </c:pt>
                <c:pt idx="2749">
                  <c:v>35773</c:v>
                </c:pt>
                <c:pt idx="2750">
                  <c:v>35772</c:v>
                </c:pt>
                <c:pt idx="2751">
                  <c:v>35769</c:v>
                </c:pt>
                <c:pt idx="2752">
                  <c:v>35768</c:v>
                </c:pt>
                <c:pt idx="2753">
                  <c:v>35767</c:v>
                </c:pt>
                <c:pt idx="2754">
                  <c:v>35766</c:v>
                </c:pt>
                <c:pt idx="2755">
                  <c:v>35765</c:v>
                </c:pt>
                <c:pt idx="2756">
                  <c:v>35762</c:v>
                </c:pt>
                <c:pt idx="2757">
                  <c:v>35760</c:v>
                </c:pt>
                <c:pt idx="2758">
                  <c:v>35759</c:v>
                </c:pt>
                <c:pt idx="2759">
                  <c:v>35758</c:v>
                </c:pt>
                <c:pt idx="2760">
                  <c:v>35755</c:v>
                </c:pt>
                <c:pt idx="2761">
                  <c:v>35754</c:v>
                </c:pt>
                <c:pt idx="2762">
                  <c:v>35753</c:v>
                </c:pt>
                <c:pt idx="2763">
                  <c:v>35752</c:v>
                </c:pt>
                <c:pt idx="2764">
                  <c:v>35751</c:v>
                </c:pt>
                <c:pt idx="2765">
                  <c:v>35748</c:v>
                </c:pt>
                <c:pt idx="2766">
                  <c:v>35747</c:v>
                </c:pt>
                <c:pt idx="2767">
                  <c:v>35746</c:v>
                </c:pt>
                <c:pt idx="2768">
                  <c:v>35745</c:v>
                </c:pt>
                <c:pt idx="2769">
                  <c:v>35744</c:v>
                </c:pt>
                <c:pt idx="2770">
                  <c:v>35741</c:v>
                </c:pt>
                <c:pt idx="2771">
                  <c:v>35740</c:v>
                </c:pt>
                <c:pt idx="2772">
                  <c:v>35739</c:v>
                </c:pt>
                <c:pt idx="2773">
                  <c:v>35738</c:v>
                </c:pt>
                <c:pt idx="2774">
                  <c:v>35737</c:v>
                </c:pt>
                <c:pt idx="2775">
                  <c:v>35734</c:v>
                </c:pt>
                <c:pt idx="2776">
                  <c:v>35733</c:v>
                </c:pt>
                <c:pt idx="2777">
                  <c:v>35732</c:v>
                </c:pt>
                <c:pt idx="2778">
                  <c:v>35731</c:v>
                </c:pt>
                <c:pt idx="2779">
                  <c:v>35730</c:v>
                </c:pt>
                <c:pt idx="2780">
                  <c:v>35727</c:v>
                </c:pt>
                <c:pt idx="2781">
                  <c:v>35726</c:v>
                </c:pt>
                <c:pt idx="2782">
                  <c:v>35725</c:v>
                </c:pt>
                <c:pt idx="2783">
                  <c:v>35724</c:v>
                </c:pt>
                <c:pt idx="2784">
                  <c:v>35723</c:v>
                </c:pt>
                <c:pt idx="2785">
                  <c:v>35720</c:v>
                </c:pt>
                <c:pt idx="2786">
                  <c:v>35719</c:v>
                </c:pt>
                <c:pt idx="2787">
                  <c:v>35718</c:v>
                </c:pt>
                <c:pt idx="2788">
                  <c:v>35717</c:v>
                </c:pt>
                <c:pt idx="2789">
                  <c:v>35716</c:v>
                </c:pt>
                <c:pt idx="2790">
                  <c:v>35713</c:v>
                </c:pt>
                <c:pt idx="2791">
                  <c:v>35712</c:v>
                </c:pt>
                <c:pt idx="2792">
                  <c:v>35711</c:v>
                </c:pt>
                <c:pt idx="2793">
                  <c:v>35710</c:v>
                </c:pt>
                <c:pt idx="2794">
                  <c:v>35709</c:v>
                </c:pt>
                <c:pt idx="2795">
                  <c:v>35706</c:v>
                </c:pt>
                <c:pt idx="2796">
                  <c:v>35705</c:v>
                </c:pt>
                <c:pt idx="2797">
                  <c:v>35704</c:v>
                </c:pt>
                <c:pt idx="2798">
                  <c:v>35703</c:v>
                </c:pt>
                <c:pt idx="2799">
                  <c:v>35702</c:v>
                </c:pt>
                <c:pt idx="2800">
                  <c:v>35699</c:v>
                </c:pt>
                <c:pt idx="2801">
                  <c:v>35698</c:v>
                </c:pt>
                <c:pt idx="2802">
                  <c:v>35697</c:v>
                </c:pt>
                <c:pt idx="2803">
                  <c:v>35696</c:v>
                </c:pt>
                <c:pt idx="2804">
                  <c:v>35695</c:v>
                </c:pt>
                <c:pt idx="2805">
                  <c:v>35692</c:v>
                </c:pt>
                <c:pt idx="2806">
                  <c:v>35691</c:v>
                </c:pt>
                <c:pt idx="2807">
                  <c:v>35690</c:v>
                </c:pt>
                <c:pt idx="2808">
                  <c:v>35689</c:v>
                </c:pt>
                <c:pt idx="2809">
                  <c:v>35688</c:v>
                </c:pt>
                <c:pt idx="2810">
                  <c:v>35685</c:v>
                </c:pt>
                <c:pt idx="2811">
                  <c:v>35684</c:v>
                </c:pt>
                <c:pt idx="2812">
                  <c:v>35683</c:v>
                </c:pt>
                <c:pt idx="2813">
                  <c:v>35682</c:v>
                </c:pt>
                <c:pt idx="2814">
                  <c:v>35681</c:v>
                </c:pt>
                <c:pt idx="2815">
                  <c:v>35678</c:v>
                </c:pt>
                <c:pt idx="2816">
                  <c:v>35677</c:v>
                </c:pt>
                <c:pt idx="2817">
                  <c:v>35676</c:v>
                </c:pt>
                <c:pt idx="2818">
                  <c:v>35675</c:v>
                </c:pt>
                <c:pt idx="2819">
                  <c:v>35671</c:v>
                </c:pt>
                <c:pt idx="2820">
                  <c:v>35670</c:v>
                </c:pt>
                <c:pt idx="2821">
                  <c:v>35669</c:v>
                </c:pt>
                <c:pt idx="2822">
                  <c:v>35668</c:v>
                </c:pt>
                <c:pt idx="2823">
                  <c:v>35667</c:v>
                </c:pt>
                <c:pt idx="2824">
                  <c:v>35664</c:v>
                </c:pt>
                <c:pt idx="2825">
                  <c:v>35663</c:v>
                </c:pt>
                <c:pt idx="2826">
                  <c:v>35662</c:v>
                </c:pt>
                <c:pt idx="2827">
                  <c:v>35661</c:v>
                </c:pt>
                <c:pt idx="2828">
                  <c:v>35660</c:v>
                </c:pt>
                <c:pt idx="2829">
                  <c:v>35657</c:v>
                </c:pt>
                <c:pt idx="2830">
                  <c:v>35656</c:v>
                </c:pt>
                <c:pt idx="2831">
                  <c:v>35655</c:v>
                </c:pt>
                <c:pt idx="2832">
                  <c:v>35654</c:v>
                </c:pt>
                <c:pt idx="2833">
                  <c:v>35653</c:v>
                </c:pt>
                <c:pt idx="2834">
                  <c:v>35650</c:v>
                </c:pt>
                <c:pt idx="2835">
                  <c:v>35649</c:v>
                </c:pt>
                <c:pt idx="2836">
                  <c:v>35648</c:v>
                </c:pt>
                <c:pt idx="2837">
                  <c:v>35647</c:v>
                </c:pt>
                <c:pt idx="2838">
                  <c:v>35646</c:v>
                </c:pt>
                <c:pt idx="2839">
                  <c:v>35643</c:v>
                </c:pt>
                <c:pt idx="2840">
                  <c:v>35642</c:v>
                </c:pt>
                <c:pt idx="2841">
                  <c:v>35641</c:v>
                </c:pt>
                <c:pt idx="2842">
                  <c:v>35640</c:v>
                </c:pt>
                <c:pt idx="2843">
                  <c:v>35639</c:v>
                </c:pt>
                <c:pt idx="2844">
                  <c:v>35636</c:v>
                </c:pt>
                <c:pt idx="2845">
                  <c:v>35635</c:v>
                </c:pt>
                <c:pt idx="2846">
                  <c:v>35634</c:v>
                </c:pt>
                <c:pt idx="2847">
                  <c:v>35633</c:v>
                </c:pt>
                <c:pt idx="2848">
                  <c:v>35632</c:v>
                </c:pt>
                <c:pt idx="2849">
                  <c:v>35629</c:v>
                </c:pt>
                <c:pt idx="2850">
                  <c:v>35628</c:v>
                </c:pt>
                <c:pt idx="2851">
                  <c:v>35627</c:v>
                </c:pt>
                <c:pt idx="2852">
                  <c:v>35626</c:v>
                </c:pt>
                <c:pt idx="2853">
                  <c:v>35625</c:v>
                </c:pt>
                <c:pt idx="2854">
                  <c:v>35622</c:v>
                </c:pt>
                <c:pt idx="2855">
                  <c:v>35621</c:v>
                </c:pt>
                <c:pt idx="2856">
                  <c:v>35620</c:v>
                </c:pt>
                <c:pt idx="2857">
                  <c:v>35619</c:v>
                </c:pt>
                <c:pt idx="2858">
                  <c:v>35618</c:v>
                </c:pt>
                <c:pt idx="2859">
                  <c:v>35614</c:v>
                </c:pt>
                <c:pt idx="2860">
                  <c:v>35613</c:v>
                </c:pt>
                <c:pt idx="2861">
                  <c:v>35612</c:v>
                </c:pt>
                <c:pt idx="2862">
                  <c:v>35611</c:v>
                </c:pt>
                <c:pt idx="2863">
                  <c:v>35608</c:v>
                </c:pt>
                <c:pt idx="2864">
                  <c:v>35607</c:v>
                </c:pt>
                <c:pt idx="2865">
                  <c:v>35606</c:v>
                </c:pt>
                <c:pt idx="2866">
                  <c:v>35605</c:v>
                </c:pt>
                <c:pt idx="2867">
                  <c:v>35604</c:v>
                </c:pt>
                <c:pt idx="2868">
                  <c:v>35601</c:v>
                </c:pt>
                <c:pt idx="2869">
                  <c:v>35600</c:v>
                </c:pt>
                <c:pt idx="2870">
                  <c:v>35599</c:v>
                </c:pt>
                <c:pt idx="2871">
                  <c:v>35598</c:v>
                </c:pt>
                <c:pt idx="2872">
                  <c:v>35597</c:v>
                </c:pt>
                <c:pt idx="2873">
                  <c:v>35594</c:v>
                </c:pt>
                <c:pt idx="2874">
                  <c:v>35593</c:v>
                </c:pt>
                <c:pt idx="2875">
                  <c:v>35592</c:v>
                </c:pt>
                <c:pt idx="2876">
                  <c:v>35591</c:v>
                </c:pt>
                <c:pt idx="2877">
                  <c:v>35590</c:v>
                </c:pt>
                <c:pt idx="2878">
                  <c:v>35587</c:v>
                </c:pt>
                <c:pt idx="2879">
                  <c:v>35586</c:v>
                </c:pt>
                <c:pt idx="2880">
                  <c:v>35585</c:v>
                </c:pt>
                <c:pt idx="2881">
                  <c:v>35584</c:v>
                </c:pt>
                <c:pt idx="2882">
                  <c:v>35583</c:v>
                </c:pt>
                <c:pt idx="2883">
                  <c:v>35580</c:v>
                </c:pt>
                <c:pt idx="2884">
                  <c:v>35579</c:v>
                </c:pt>
                <c:pt idx="2885">
                  <c:v>35578</c:v>
                </c:pt>
                <c:pt idx="2886">
                  <c:v>35577</c:v>
                </c:pt>
                <c:pt idx="2887">
                  <c:v>35573</c:v>
                </c:pt>
                <c:pt idx="2888">
                  <c:v>35572</c:v>
                </c:pt>
                <c:pt idx="2889">
                  <c:v>35571</c:v>
                </c:pt>
                <c:pt idx="2890">
                  <c:v>35570</c:v>
                </c:pt>
                <c:pt idx="2891">
                  <c:v>35569</c:v>
                </c:pt>
                <c:pt idx="2892">
                  <c:v>35566</c:v>
                </c:pt>
                <c:pt idx="2893">
                  <c:v>35565</c:v>
                </c:pt>
                <c:pt idx="2894">
                  <c:v>35564</c:v>
                </c:pt>
                <c:pt idx="2895">
                  <c:v>35563</c:v>
                </c:pt>
                <c:pt idx="2896">
                  <c:v>35562</c:v>
                </c:pt>
                <c:pt idx="2897">
                  <c:v>35559</c:v>
                </c:pt>
                <c:pt idx="2898">
                  <c:v>35558</c:v>
                </c:pt>
                <c:pt idx="2899">
                  <c:v>35557</c:v>
                </c:pt>
                <c:pt idx="2900">
                  <c:v>35556</c:v>
                </c:pt>
                <c:pt idx="2901">
                  <c:v>35555</c:v>
                </c:pt>
                <c:pt idx="2902">
                  <c:v>35552</c:v>
                </c:pt>
                <c:pt idx="2903">
                  <c:v>35551</c:v>
                </c:pt>
                <c:pt idx="2904">
                  <c:v>35550</c:v>
                </c:pt>
                <c:pt idx="2905">
                  <c:v>35549</c:v>
                </c:pt>
                <c:pt idx="2906">
                  <c:v>35548</c:v>
                </c:pt>
                <c:pt idx="2907">
                  <c:v>35545</c:v>
                </c:pt>
                <c:pt idx="2908">
                  <c:v>35544</c:v>
                </c:pt>
                <c:pt idx="2909">
                  <c:v>35543</c:v>
                </c:pt>
                <c:pt idx="2910">
                  <c:v>35542</c:v>
                </c:pt>
                <c:pt idx="2911">
                  <c:v>35541</c:v>
                </c:pt>
                <c:pt idx="2912">
                  <c:v>35538</c:v>
                </c:pt>
                <c:pt idx="2913">
                  <c:v>35537</c:v>
                </c:pt>
                <c:pt idx="2914">
                  <c:v>35536</c:v>
                </c:pt>
                <c:pt idx="2915">
                  <c:v>35535</c:v>
                </c:pt>
                <c:pt idx="2916">
                  <c:v>35534</c:v>
                </c:pt>
                <c:pt idx="2917">
                  <c:v>35531</c:v>
                </c:pt>
                <c:pt idx="2918">
                  <c:v>35530</c:v>
                </c:pt>
                <c:pt idx="2919">
                  <c:v>35529</c:v>
                </c:pt>
                <c:pt idx="2920">
                  <c:v>35528</c:v>
                </c:pt>
                <c:pt idx="2921">
                  <c:v>35527</c:v>
                </c:pt>
                <c:pt idx="2922">
                  <c:v>35524</c:v>
                </c:pt>
                <c:pt idx="2923">
                  <c:v>35523</c:v>
                </c:pt>
                <c:pt idx="2924">
                  <c:v>35522</c:v>
                </c:pt>
                <c:pt idx="2925">
                  <c:v>35521</c:v>
                </c:pt>
                <c:pt idx="2926">
                  <c:v>35520</c:v>
                </c:pt>
                <c:pt idx="2927">
                  <c:v>35516</c:v>
                </c:pt>
                <c:pt idx="2928">
                  <c:v>35515</c:v>
                </c:pt>
                <c:pt idx="2929">
                  <c:v>35514</c:v>
                </c:pt>
                <c:pt idx="2930">
                  <c:v>35513</c:v>
                </c:pt>
                <c:pt idx="2931">
                  <c:v>35510</c:v>
                </c:pt>
                <c:pt idx="2932">
                  <c:v>35509</c:v>
                </c:pt>
                <c:pt idx="2933">
                  <c:v>35508</c:v>
                </c:pt>
                <c:pt idx="2934">
                  <c:v>35507</c:v>
                </c:pt>
                <c:pt idx="2935">
                  <c:v>35506</c:v>
                </c:pt>
                <c:pt idx="2936">
                  <c:v>35503</c:v>
                </c:pt>
                <c:pt idx="2937">
                  <c:v>35502</c:v>
                </c:pt>
                <c:pt idx="2938">
                  <c:v>35501</c:v>
                </c:pt>
                <c:pt idx="2939">
                  <c:v>35500</c:v>
                </c:pt>
                <c:pt idx="2940">
                  <c:v>35499</c:v>
                </c:pt>
                <c:pt idx="2941">
                  <c:v>35496</c:v>
                </c:pt>
                <c:pt idx="2942">
                  <c:v>35495</c:v>
                </c:pt>
                <c:pt idx="2943">
                  <c:v>35494</c:v>
                </c:pt>
                <c:pt idx="2944">
                  <c:v>35493</c:v>
                </c:pt>
                <c:pt idx="2945">
                  <c:v>35492</c:v>
                </c:pt>
                <c:pt idx="2946">
                  <c:v>35489</c:v>
                </c:pt>
                <c:pt idx="2947">
                  <c:v>35488</c:v>
                </c:pt>
                <c:pt idx="2948">
                  <c:v>35487</c:v>
                </c:pt>
                <c:pt idx="2949">
                  <c:v>35486</c:v>
                </c:pt>
                <c:pt idx="2950">
                  <c:v>35485</c:v>
                </c:pt>
                <c:pt idx="2951">
                  <c:v>35482</c:v>
                </c:pt>
                <c:pt idx="2952">
                  <c:v>35481</c:v>
                </c:pt>
                <c:pt idx="2953">
                  <c:v>35480</c:v>
                </c:pt>
                <c:pt idx="2954">
                  <c:v>35479</c:v>
                </c:pt>
                <c:pt idx="2955">
                  <c:v>35475</c:v>
                </c:pt>
                <c:pt idx="2956">
                  <c:v>35474</c:v>
                </c:pt>
                <c:pt idx="2957">
                  <c:v>35473</c:v>
                </c:pt>
                <c:pt idx="2958">
                  <c:v>35472</c:v>
                </c:pt>
                <c:pt idx="2959">
                  <c:v>35471</c:v>
                </c:pt>
                <c:pt idx="2960">
                  <c:v>35468</c:v>
                </c:pt>
                <c:pt idx="2961">
                  <c:v>35467</c:v>
                </c:pt>
                <c:pt idx="2962">
                  <c:v>35466</c:v>
                </c:pt>
                <c:pt idx="2963">
                  <c:v>35465</c:v>
                </c:pt>
                <c:pt idx="2964">
                  <c:v>35464</c:v>
                </c:pt>
                <c:pt idx="2965">
                  <c:v>35461</c:v>
                </c:pt>
                <c:pt idx="2966">
                  <c:v>35460</c:v>
                </c:pt>
                <c:pt idx="2967">
                  <c:v>35459</c:v>
                </c:pt>
                <c:pt idx="2968">
                  <c:v>35458</c:v>
                </c:pt>
                <c:pt idx="2969">
                  <c:v>35457</c:v>
                </c:pt>
                <c:pt idx="2970">
                  <c:v>35454</c:v>
                </c:pt>
                <c:pt idx="2971">
                  <c:v>35453</c:v>
                </c:pt>
                <c:pt idx="2972">
                  <c:v>35452</c:v>
                </c:pt>
                <c:pt idx="2973">
                  <c:v>35451</c:v>
                </c:pt>
                <c:pt idx="2974">
                  <c:v>35450</c:v>
                </c:pt>
                <c:pt idx="2975">
                  <c:v>35447</c:v>
                </c:pt>
                <c:pt idx="2976">
                  <c:v>35446</c:v>
                </c:pt>
                <c:pt idx="2977">
                  <c:v>35445</c:v>
                </c:pt>
                <c:pt idx="2978">
                  <c:v>35444</c:v>
                </c:pt>
                <c:pt idx="2979">
                  <c:v>35443</c:v>
                </c:pt>
                <c:pt idx="2980">
                  <c:v>35440</c:v>
                </c:pt>
                <c:pt idx="2981">
                  <c:v>35439</c:v>
                </c:pt>
                <c:pt idx="2982">
                  <c:v>35438</c:v>
                </c:pt>
                <c:pt idx="2983">
                  <c:v>35437</c:v>
                </c:pt>
                <c:pt idx="2984">
                  <c:v>35436</c:v>
                </c:pt>
                <c:pt idx="2985">
                  <c:v>35433</c:v>
                </c:pt>
                <c:pt idx="2986">
                  <c:v>35432</c:v>
                </c:pt>
                <c:pt idx="2987">
                  <c:v>35430</c:v>
                </c:pt>
                <c:pt idx="2988">
                  <c:v>35429</c:v>
                </c:pt>
                <c:pt idx="2989">
                  <c:v>35426</c:v>
                </c:pt>
                <c:pt idx="2990">
                  <c:v>35425</c:v>
                </c:pt>
                <c:pt idx="2991">
                  <c:v>35423</c:v>
                </c:pt>
                <c:pt idx="2992">
                  <c:v>35422</c:v>
                </c:pt>
                <c:pt idx="2993">
                  <c:v>35419</c:v>
                </c:pt>
                <c:pt idx="2994">
                  <c:v>35418</c:v>
                </c:pt>
                <c:pt idx="2995">
                  <c:v>35417</c:v>
                </c:pt>
                <c:pt idx="2996">
                  <c:v>35416</c:v>
                </c:pt>
                <c:pt idx="2997">
                  <c:v>35415</c:v>
                </c:pt>
                <c:pt idx="2998">
                  <c:v>35412</c:v>
                </c:pt>
                <c:pt idx="2999">
                  <c:v>35411</c:v>
                </c:pt>
                <c:pt idx="3000">
                  <c:v>35410</c:v>
                </c:pt>
                <c:pt idx="3001">
                  <c:v>35409</c:v>
                </c:pt>
                <c:pt idx="3002">
                  <c:v>35408</c:v>
                </c:pt>
                <c:pt idx="3003">
                  <c:v>35405</c:v>
                </c:pt>
                <c:pt idx="3004">
                  <c:v>35404</c:v>
                </c:pt>
                <c:pt idx="3005">
                  <c:v>35403</c:v>
                </c:pt>
                <c:pt idx="3006">
                  <c:v>35402</c:v>
                </c:pt>
                <c:pt idx="3007">
                  <c:v>35401</c:v>
                </c:pt>
                <c:pt idx="3008">
                  <c:v>35398</c:v>
                </c:pt>
                <c:pt idx="3009">
                  <c:v>35396</c:v>
                </c:pt>
                <c:pt idx="3010">
                  <c:v>35395</c:v>
                </c:pt>
                <c:pt idx="3011">
                  <c:v>35394</c:v>
                </c:pt>
                <c:pt idx="3012">
                  <c:v>35391</c:v>
                </c:pt>
                <c:pt idx="3013">
                  <c:v>35390</c:v>
                </c:pt>
                <c:pt idx="3014">
                  <c:v>35389</c:v>
                </c:pt>
                <c:pt idx="3015">
                  <c:v>35388</c:v>
                </c:pt>
                <c:pt idx="3016">
                  <c:v>35387</c:v>
                </c:pt>
                <c:pt idx="3017">
                  <c:v>35384</c:v>
                </c:pt>
                <c:pt idx="3018">
                  <c:v>35383</c:v>
                </c:pt>
                <c:pt idx="3019">
                  <c:v>35382</c:v>
                </c:pt>
                <c:pt idx="3020">
                  <c:v>35381</c:v>
                </c:pt>
                <c:pt idx="3021">
                  <c:v>35380</c:v>
                </c:pt>
                <c:pt idx="3022">
                  <c:v>35377</c:v>
                </c:pt>
                <c:pt idx="3023">
                  <c:v>35376</c:v>
                </c:pt>
                <c:pt idx="3024">
                  <c:v>35375</c:v>
                </c:pt>
                <c:pt idx="3025">
                  <c:v>35374</c:v>
                </c:pt>
                <c:pt idx="3026">
                  <c:v>35373</c:v>
                </c:pt>
                <c:pt idx="3027">
                  <c:v>35370</c:v>
                </c:pt>
                <c:pt idx="3028">
                  <c:v>35369</c:v>
                </c:pt>
                <c:pt idx="3029">
                  <c:v>35368</c:v>
                </c:pt>
                <c:pt idx="3030">
                  <c:v>35367</c:v>
                </c:pt>
                <c:pt idx="3031">
                  <c:v>35366</c:v>
                </c:pt>
                <c:pt idx="3032">
                  <c:v>35363</c:v>
                </c:pt>
                <c:pt idx="3033">
                  <c:v>35362</c:v>
                </c:pt>
                <c:pt idx="3034">
                  <c:v>35361</c:v>
                </c:pt>
                <c:pt idx="3035">
                  <c:v>35360</c:v>
                </c:pt>
                <c:pt idx="3036">
                  <c:v>35359</c:v>
                </c:pt>
                <c:pt idx="3037">
                  <c:v>35356</c:v>
                </c:pt>
                <c:pt idx="3038">
                  <c:v>35355</c:v>
                </c:pt>
                <c:pt idx="3039">
                  <c:v>35354</c:v>
                </c:pt>
                <c:pt idx="3040">
                  <c:v>35353</c:v>
                </c:pt>
                <c:pt idx="3041">
                  <c:v>35352</c:v>
                </c:pt>
                <c:pt idx="3042">
                  <c:v>35349</c:v>
                </c:pt>
                <c:pt idx="3043">
                  <c:v>35348</c:v>
                </c:pt>
                <c:pt idx="3044">
                  <c:v>35347</c:v>
                </c:pt>
                <c:pt idx="3045">
                  <c:v>35346</c:v>
                </c:pt>
                <c:pt idx="3046">
                  <c:v>35345</c:v>
                </c:pt>
                <c:pt idx="3047">
                  <c:v>35342</c:v>
                </c:pt>
                <c:pt idx="3048">
                  <c:v>35341</c:v>
                </c:pt>
                <c:pt idx="3049">
                  <c:v>35340</c:v>
                </c:pt>
                <c:pt idx="3050">
                  <c:v>35339</c:v>
                </c:pt>
                <c:pt idx="3051">
                  <c:v>35338</c:v>
                </c:pt>
                <c:pt idx="3052">
                  <c:v>35335</c:v>
                </c:pt>
                <c:pt idx="3053">
                  <c:v>35334</c:v>
                </c:pt>
                <c:pt idx="3054">
                  <c:v>35333</c:v>
                </c:pt>
                <c:pt idx="3055">
                  <c:v>35332</c:v>
                </c:pt>
                <c:pt idx="3056">
                  <c:v>35331</c:v>
                </c:pt>
                <c:pt idx="3057">
                  <c:v>35328</c:v>
                </c:pt>
                <c:pt idx="3058">
                  <c:v>35327</c:v>
                </c:pt>
                <c:pt idx="3059">
                  <c:v>35326</c:v>
                </c:pt>
                <c:pt idx="3060">
                  <c:v>35325</c:v>
                </c:pt>
                <c:pt idx="3061">
                  <c:v>35324</c:v>
                </c:pt>
                <c:pt idx="3062">
                  <c:v>35321</c:v>
                </c:pt>
                <c:pt idx="3063">
                  <c:v>35320</c:v>
                </c:pt>
                <c:pt idx="3064">
                  <c:v>35319</c:v>
                </c:pt>
                <c:pt idx="3065">
                  <c:v>35318</c:v>
                </c:pt>
                <c:pt idx="3066">
                  <c:v>35317</c:v>
                </c:pt>
                <c:pt idx="3067">
                  <c:v>35314</c:v>
                </c:pt>
                <c:pt idx="3068">
                  <c:v>35313</c:v>
                </c:pt>
                <c:pt idx="3069">
                  <c:v>35312</c:v>
                </c:pt>
                <c:pt idx="3070">
                  <c:v>35311</c:v>
                </c:pt>
                <c:pt idx="3071">
                  <c:v>35307</c:v>
                </c:pt>
                <c:pt idx="3072">
                  <c:v>35306</c:v>
                </c:pt>
                <c:pt idx="3073">
                  <c:v>35305</c:v>
                </c:pt>
                <c:pt idx="3074">
                  <c:v>35304</c:v>
                </c:pt>
                <c:pt idx="3075">
                  <c:v>35303</c:v>
                </c:pt>
                <c:pt idx="3076">
                  <c:v>35300</c:v>
                </c:pt>
                <c:pt idx="3077">
                  <c:v>35299</c:v>
                </c:pt>
                <c:pt idx="3078">
                  <c:v>35298</c:v>
                </c:pt>
                <c:pt idx="3079">
                  <c:v>35297</c:v>
                </c:pt>
                <c:pt idx="3080">
                  <c:v>35296</c:v>
                </c:pt>
                <c:pt idx="3081">
                  <c:v>35293</c:v>
                </c:pt>
                <c:pt idx="3082">
                  <c:v>35292</c:v>
                </c:pt>
                <c:pt idx="3083">
                  <c:v>35291</c:v>
                </c:pt>
                <c:pt idx="3084">
                  <c:v>35290</c:v>
                </c:pt>
                <c:pt idx="3085">
                  <c:v>35289</c:v>
                </c:pt>
                <c:pt idx="3086">
                  <c:v>35286</c:v>
                </c:pt>
                <c:pt idx="3087">
                  <c:v>35285</c:v>
                </c:pt>
                <c:pt idx="3088">
                  <c:v>35284</c:v>
                </c:pt>
                <c:pt idx="3089">
                  <c:v>35283</c:v>
                </c:pt>
                <c:pt idx="3090">
                  <c:v>35282</c:v>
                </c:pt>
                <c:pt idx="3091">
                  <c:v>35279</c:v>
                </c:pt>
                <c:pt idx="3092">
                  <c:v>35278</c:v>
                </c:pt>
                <c:pt idx="3093">
                  <c:v>35277</c:v>
                </c:pt>
                <c:pt idx="3094">
                  <c:v>35276</c:v>
                </c:pt>
                <c:pt idx="3095">
                  <c:v>35275</c:v>
                </c:pt>
                <c:pt idx="3096">
                  <c:v>35272</c:v>
                </c:pt>
                <c:pt idx="3097">
                  <c:v>35271</c:v>
                </c:pt>
                <c:pt idx="3098">
                  <c:v>35270</c:v>
                </c:pt>
                <c:pt idx="3099">
                  <c:v>35269</c:v>
                </c:pt>
                <c:pt idx="3100">
                  <c:v>35268</c:v>
                </c:pt>
                <c:pt idx="3101">
                  <c:v>35265</c:v>
                </c:pt>
                <c:pt idx="3102">
                  <c:v>35264</c:v>
                </c:pt>
                <c:pt idx="3103">
                  <c:v>35263</c:v>
                </c:pt>
                <c:pt idx="3104">
                  <c:v>35262</c:v>
                </c:pt>
                <c:pt idx="3105">
                  <c:v>35261</c:v>
                </c:pt>
                <c:pt idx="3106">
                  <c:v>35258</c:v>
                </c:pt>
                <c:pt idx="3107">
                  <c:v>35257</c:v>
                </c:pt>
                <c:pt idx="3108">
                  <c:v>35256</c:v>
                </c:pt>
                <c:pt idx="3109">
                  <c:v>35255</c:v>
                </c:pt>
                <c:pt idx="3110">
                  <c:v>35254</c:v>
                </c:pt>
                <c:pt idx="3111">
                  <c:v>35251</c:v>
                </c:pt>
                <c:pt idx="3112">
                  <c:v>35249</c:v>
                </c:pt>
                <c:pt idx="3113">
                  <c:v>35248</c:v>
                </c:pt>
                <c:pt idx="3114">
                  <c:v>35247</c:v>
                </c:pt>
                <c:pt idx="3115">
                  <c:v>35244</c:v>
                </c:pt>
                <c:pt idx="3116">
                  <c:v>35243</c:v>
                </c:pt>
                <c:pt idx="3117">
                  <c:v>35242</c:v>
                </c:pt>
                <c:pt idx="3118">
                  <c:v>35241</c:v>
                </c:pt>
                <c:pt idx="3119">
                  <c:v>35240</c:v>
                </c:pt>
                <c:pt idx="3120">
                  <c:v>35237</c:v>
                </c:pt>
                <c:pt idx="3121">
                  <c:v>35236</c:v>
                </c:pt>
                <c:pt idx="3122">
                  <c:v>35235</c:v>
                </c:pt>
                <c:pt idx="3123">
                  <c:v>35234</c:v>
                </c:pt>
                <c:pt idx="3124">
                  <c:v>35233</c:v>
                </c:pt>
                <c:pt idx="3125">
                  <c:v>35230</c:v>
                </c:pt>
                <c:pt idx="3126">
                  <c:v>35229</c:v>
                </c:pt>
                <c:pt idx="3127">
                  <c:v>35228</c:v>
                </c:pt>
                <c:pt idx="3128">
                  <c:v>35227</c:v>
                </c:pt>
                <c:pt idx="3129">
                  <c:v>35226</c:v>
                </c:pt>
                <c:pt idx="3130">
                  <c:v>35223</c:v>
                </c:pt>
                <c:pt idx="3131">
                  <c:v>35222</c:v>
                </c:pt>
                <c:pt idx="3132">
                  <c:v>35221</c:v>
                </c:pt>
                <c:pt idx="3133">
                  <c:v>35220</c:v>
                </c:pt>
                <c:pt idx="3134">
                  <c:v>35219</c:v>
                </c:pt>
                <c:pt idx="3135">
                  <c:v>35216</c:v>
                </c:pt>
                <c:pt idx="3136">
                  <c:v>35215</c:v>
                </c:pt>
                <c:pt idx="3137">
                  <c:v>35214</c:v>
                </c:pt>
                <c:pt idx="3138">
                  <c:v>35213</c:v>
                </c:pt>
                <c:pt idx="3139">
                  <c:v>35209</c:v>
                </c:pt>
                <c:pt idx="3140">
                  <c:v>35208</c:v>
                </c:pt>
                <c:pt idx="3141">
                  <c:v>35207</c:v>
                </c:pt>
                <c:pt idx="3142">
                  <c:v>35206</c:v>
                </c:pt>
                <c:pt idx="3143">
                  <c:v>35205</c:v>
                </c:pt>
                <c:pt idx="3144">
                  <c:v>35202</c:v>
                </c:pt>
                <c:pt idx="3145">
                  <c:v>35201</c:v>
                </c:pt>
                <c:pt idx="3146">
                  <c:v>35200</c:v>
                </c:pt>
                <c:pt idx="3147">
                  <c:v>35199</c:v>
                </c:pt>
                <c:pt idx="3148">
                  <c:v>35198</c:v>
                </c:pt>
                <c:pt idx="3149">
                  <c:v>35195</c:v>
                </c:pt>
                <c:pt idx="3150">
                  <c:v>35194</c:v>
                </c:pt>
                <c:pt idx="3151">
                  <c:v>35193</c:v>
                </c:pt>
                <c:pt idx="3152">
                  <c:v>35192</c:v>
                </c:pt>
                <c:pt idx="3153">
                  <c:v>35191</c:v>
                </c:pt>
                <c:pt idx="3154">
                  <c:v>35188</c:v>
                </c:pt>
                <c:pt idx="3155">
                  <c:v>35187</c:v>
                </c:pt>
                <c:pt idx="3156">
                  <c:v>35186</c:v>
                </c:pt>
                <c:pt idx="3157">
                  <c:v>35185</c:v>
                </c:pt>
                <c:pt idx="3158">
                  <c:v>35184</c:v>
                </c:pt>
                <c:pt idx="3159">
                  <c:v>35181</c:v>
                </c:pt>
                <c:pt idx="3160">
                  <c:v>35180</c:v>
                </c:pt>
                <c:pt idx="3161">
                  <c:v>35179</c:v>
                </c:pt>
                <c:pt idx="3162">
                  <c:v>35178</c:v>
                </c:pt>
                <c:pt idx="3163">
                  <c:v>35177</c:v>
                </c:pt>
                <c:pt idx="3164">
                  <c:v>35174</c:v>
                </c:pt>
                <c:pt idx="3165">
                  <c:v>35173</c:v>
                </c:pt>
                <c:pt idx="3166">
                  <c:v>35172</c:v>
                </c:pt>
                <c:pt idx="3167">
                  <c:v>35171</c:v>
                </c:pt>
                <c:pt idx="3168">
                  <c:v>35170</c:v>
                </c:pt>
                <c:pt idx="3169">
                  <c:v>35167</c:v>
                </c:pt>
                <c:pt idx="3170">
                  <c:v>35166</c:v>
                </c:pt>
                <c:pt idx="3171">
                  <c:v>35165</c:v>
                </c:pt>
                <c:pt idx="3172">
                  <c:v>35164</c:v>
                </c:pt>
                <c:pt idx="3173">
                  <c:v>35163</c:v>
                </c:pt>
                <c:pt idx="3174">
                  <c:v>35159</c:v>
                </c:pt>
                <c:pt idx="3175">
                  <c:v>35158</c:v>
                </c:pt>
                <c:pt idx="3176">
                  <c:v>35157</c:v>
                </c:pt>
                <c:pt idx="3177">
                  <c:v>35156</c:v>
                </c:pt>
                <c:pt idx="3178">
                  <c:v>35153</c:v>
                </c:pt>
                <c:pt idx="3179">
                  <c:v>35152</c:v>
                </c:pt>
                <c:pt idx="3180">
                  <c:v>35151</c:v>
                </c:pt>
                <c:pt idx="3181">
                  <c:v>35150</c:v>
                </c:pt>
                <c:pt idx="3182">
                  <c:v>35149</c:v>
                </c:pt>
                <c:pt idx="3183">
                  <c:v>35146</c:v>
                </c:pt>
                <c:pt idx="3184">
                  <c:v>35145</c:v>
                </c:pt>
                <c:pt idx="3185">
                  <c:v>35144</c:v>
                </c:pt>
                <c:pt idx="3186">
                  <c:v>35143</c:v>
                </c:pt>
                <c:pt idx="3187">
                  <c:v>35142</c:v>
                </c:pt>
                <c:pt idx="3188">
                  <c:v>35139</c:v>
                </c:pt>
                <c:pt idx="3189">
                  <c:v>35138</c:v>
                </c:pt>
                <c:pt idx="3190">
                  <c:v>35137</c:v>
                </c:pt>
                <c:pt idx="3191">
                  <c:v>35136</c:v>
                </c:pt>
                <c:pt idx="3192">
                  <c:v>35135</c:v>
                </c:pt>
                <c:pt idx="3193">
                  <c:v>35132</c:v>
                </c:pt>
                <c:pt idx="3194">
                  <c:v>35131</c:v>
                </c:pt>
                <c:pt idx="3195">
                  <c:v>35130</c:v>
                </c:pt>
                <c:pt idx="3196">
                  <c:v>35129</c:v>
                </c:pt>
                <c:pt idx="3197">
                  <c:v>35128</c:v>
                </c:pt>
                <c:pt idx="3198">
                  <c:v>35125</c:v>
                </c:pt>
                <c:pt idx="3199">
                  <c:v>35124</c:v>
                </c:pt>
                <c:pt idx="3200">
                  <c:v>35123</c:v>
                </c:pt>
                <c:pt idx="3201">
                  <c:v>35122</c:v>
                </c:pt>
                <c:pt idx="3202">
                  <c:v>35121</c:v>
                </c:pt>
                <c:pt idx="3203">
                  <c:v>35118</c:v>
                </c:pt>
                <c:pt idx="3204">
                  <c:v>35117</c:v>
                </c:pt>
                <c:pt idx="3205">
                  <c:v>35116</c:v>
                </c:pt>
                <c:pt idx="3206">
                  <c:v>35115</c:v>
                </c:pt>
                <c:pt idx="3207">
                  <c:v>35111</c:v>
                </c:pt>
                <c:pt idx="3208">
                  <c:v>35110</c:v>
                </c:pt>
                <c:pt idx="3209">
                  <c:v>35109</c:v>
                </c:pt>
                <c:pt idx="3210">
                  <c:v>35108</c:v>
                </c:pt>
                <c:pt idx="3211">
                  <c:v>35107</c:v>
                </c:pt>
                <c:pt idx="3212">
                  <c:v>35104</c:v>
                </c:pt>
                <c:pt idx="3213">
                  <c:v>35103</c:v>
                </c:pt>
                <c:pt idx="3214">
                  <c:v>35102</c:v>
                </c:pt>
                <c:pt idx="3215">
                  <c:v>35101</c:v>
                </c:pt>
                <c:pt idx="3216">
                  <c:v>35100</c:v>
                </c:pt>
                <c:pt idx="3217">
                  <c:v>35097</c:v>
                </c:pt>
                <c:pt idx="3218">
                  <c:v>35096</c:v>
                </c:pt>
                <c:pt idx="3219">
                  <c:v>35095</c:v>
                </c:pt>
                <c:pt idx="3220">
                  <c:v>35094</c:v>
                </c:pt>
                <c:pt idx="3221">
                  <c:v>35093</c:v>
                </c:pt>
                <c:pt idx="3222">
                  <c:v>35090</c:v>
                </c:pt>
                <c:pt idx="3223">
                  <c:v>35089</c:v>
                </c:pt>
                <c:pt idx="3224">
                  <c:v>35088</c:v>
                </c:pt>
                <c:pt idx="3225">
                  <c:v>35087</c:v>
                </c:pt>
                <c:pt idx="3226">
                  <c:v>35086</c:v>
                </c:pt>
                <c:pt idx="3227">
                  <c:v>35083</c:v>
                </c:pt>
                <c:pt idx="3228">
                  <c:v>35082</c:v>
                </c:pt>
                <c:pt idx="3229">
                  <c:v>35081</c:v>
                </c:pt>
                <c:pt idx="3230">
                  <c:v>35080</c:v>
                </c:pt>
                <c:pt idx="3231">
                  <c:v>35079</c:v>
                </c:pt>
                <c:pt idx="3232">
                  <c:v>35076</c:v>
                </c:pt>
                <c:pt idx="3233">
                  <c:v>35075</c:v>
                </c:pt>
                <c:pt idx="3234">
                  <c:v>35074</c:v>
                </c:pt>
                <c:pt idx="3235">
                  <c:v>35073</c:v>
                </c:pt>
                <c:pt idx="3236">
                  <c:v>35072</c:v>
                </c:pt>
                <c:pt idx="3237">
                  <c:v>35069</c:v>
                </c:pt>
                <c:pt idx="3238">
                  <c:v>35068</c:v>
                </c:pt>
                <c:pt idx="3239">
                  <c:v>35067</c:v>
                </c:pt>
                <c:pt idx="3240">
                  <c:v>35066</c:v>
                </c:pt>
                <c:pt idx="3241">
                  <c:v>35062</c:v>
                </c:pt>
                <c:pt idx="3242">
                  <c:v>35061</c:v>
                </c:pt>
                <c:pt idx="3243">
                  <c:v>35060</c:v>
                </c:pt>
                <c:pt idx="3244">
                  <c:v>35059</c:v>
                </c:pt>
                <c:pt idx="3245">
                  <c:v>35055</c:v>
                </c:pt>
                <c:pt idx="3246">
                  <c:v>35054</c:v>
                </c:pt>
                <c:pt idx="3247">
                  <c:v>35053</c:v>
                </c:pt>
                <c:pt idx="3248">
                  <c:v>35052</c:v>
                </c:pt>
                <c:pt idx="3249">
                  <c:v>35051</c:v>
                </c:pt>
                <c:pt idx="3250">
                  <c:v>35048</c:v>
                </c:pt>
                <c:pt idx="3251">
                  <c:v>35047</c:v>
                </c:pt>
                <c:pt idx="3252">
                  <c:v>35046</c:v>
                </c:pt>
                <c:pt idx="3253">
                  <c:v>35045</c:v>
                </c:pt>
                <c:pt idx="3254">
                  <c:v>35044</c:v>
                </c:pt>
                <c:pt idx="3255">
                  <c:v>35041</c:v>
                </c:pt>
                <c:pt idx="3256">
                  <c:v>35040</c:v>
                </c:pt>
                <c:pt idx="3257">
                  <c:v>35039</c:v>
                </c:pt>
                <c:pt idx="3258">
                  <c:v>35038</c:v>
                </c:pt>
                <c:pt idx="3259">
                  <c:v>35037</c:v>
                </c:pt>
                <c:pt idx="3260">
                  <c:v>35034</c:v>
                </c:pt>
                <c:pt idx="3261">
                  <c:v>35033</c:v>
                </c:pt>
                <c:pt idx="3262">
                  <c:v>35032</c:v>
                </c:pt>
                <c:pt idx="3263">
                  <c:v>35031</c:v>
                </c:pt>
                <c:pt idx="3264">
                  <c:v>35030</c:v>
                </c:pt>
                <c:pt idx="3265">
                  <c:v>35027</c:v>
                </c:pt>
                <c:pt idx="3266">
                  <c:v>35025</c:v>
                </c:pt>
                <c:pt idx="3267">
                  <c:v>35024</c:v>
                </c:pt>
                <c:pt idx="3268">
                  <c:v>35023</c:v>
                </c:pt>
                <c:pt idx="3269">
                  <c:v>35020</c:v>
                </c:pt>
                <c:pt idx="3270">
                  <c:v>35019</c:v>
                </c:pt>
                <c:pt idx="3271">
                  <c:v>35018</c:v>
                </c:pt>
                <c:pt idx="3272">
                  <c:v>35017</c:v>
                </c:pt>
                <c:pt idx="3273">
                  <c:v>35016</c:v>
                </c:pt>
                <c:pt idx="3274">
                  <c:v>35013</c:v>
                </c:pt>
                <c:pt idx="3275">
                  <c:v>35012</c:v>
                </c:pt>
                <c:pt idx="3276">
                  <c:v>35011</c:v>
                </c:pt>
                <c:pt idx="3277">
                  <c:v>35010</c:v>
                </c:pt>
                <c:pt idx="3278">
                  <c:v>35009</c:v>
                </c:pt>
                <c:pt idx="3279">
                  <c:v>35006</c:v>
                </c:pt>
                <c:pt idx="3280">
                  <c:v>35005</c:v>
                </c:pt>
                <c:pt idx="3281">
                  <c:v>35004</c:v>
                </c:pt>
                <c:pt idx="3282">
                  <c:v>35003</c:v>
                </c:pt>
                <c:pt idx="3283">
                  <c:v>35002</c:v>
                </c:pt>
                <c:pt idx="3284">
                  <c:v>34999</c:v>
                </c:pt>
                <c:pt idx="3285">
                  <c:v>34998</c:v>
                </c:pt>
                <c:pt idx="3286">
                  <c:v>34997</c:v>
                </c:pt>
                <c:pt idx="3287">
                  <c:v>34996</c:v>
                </c:pt>
                <c:pt idx="3288">
                  <c:v>34995</c:v>
                </c:pt>
                <c:pt idx="3289">
                  <c:v>34992</c:v>
                </c:pt>
                <c:pt idx="3290">
                  <c:v>34991</c:v>
                </c:pt>
                <c:pt idx="3291">
                  <c:v>34990</c:v>
                </c:pt>
                <c:pt idx="3292">
                  <c:v>34989</c:v>
                </c:pt>
                <c:pt idx="3293">
                  <c:v>34988</c:v>
                </c:pt>
                <c:pt idx="3294">
                  <c:v>34985</c:v>
                </c:pt>
                <c:pt idx="3295">
                  <c:v>34984</c:v>
                </c:pt>
                <c:pt idx="3296">
                  <c:v>34983</c:v>
                </c:pt>
                <c:pt idx="3297">
                  <c:v>34982</c:v>
                </c:pt>
                <c:pt idx="3298">
                  <c:v>34981</c:v>
                </c:pt>
                <c:pt idx="3299">
                  <c:v>34978</c:v>
                </c:pt>
                <c:pt idx="3300">
                  <c:v>34977</c:v>
                </c:pt>
                <c:pt idx="3301">
                  <c:v>34976</c:v>
                </c:pt>
                <c:pt idx="3302">
                  <c:v>34975</c:v>
                </c:pt>
                <c:pt idx="3303">
                  <c:v>34974</c:v>
                </c:pt>
                <c:pt idx="3304">
                  <c:v>34971</c:v>
                </c:pt>
                <c:pt idx="3305">
                  <c:v>34970</c:v>
                </c:pt>
                <c:pt idx="3306">
                  <c:v>34969</c:v>
                </c:pt>
                <c:pt idx="3307">
                  <c:v>34968</c:v>
                </c:pt>
                <c:pt idx="3308">
                  <c:v>34967</c:v>
                </c:pt>
                <c:pt idx="3309">
                  <c:v>34964</c:v>
                </c:pt>
                <c:pt idx="3310">
                  <c:v>34963</c:v>
                </c:pt>
                <c:pt idx="3311">
                  <c:v>34962</c:v>
                </c:pt>
                <c:pt idx="3312">
                  <c:v>34961</c:v>
                </c:pt>
                <c:pt idx="3313">
                  <c:v>34960</c:v>
                </c:pt>
                <c:pt idx="3314">
                  <c:v>34957</c:v>
                </c:pt>
                <c:pt idx="3315">
                  <c:v>34956</c:v>
                </c:pt>
                <c:pt idx="3316">
                  <c:v>34955</c:v>
                </c:pt>
                <c:pt idx="3317">
                  <c:v>34954</c:v>
                </c:pt>
                <c:pt idx="3318">
                  <c:v>34953</c:v>
                </c:pt>
                <c:pt idx="3319">
                  <c:v>34950</c:v>
                </c:pt>
                <c:pt idx="3320">
                  <c:v>34949</c:v>
                </c:pt>
                <c:pt idx="3321">
                  <c:v>34948</c:v>
                </c:pt>
                <c:pt idx="3322">
                  <c:v>34947</c:v>
                </c:pt>
                <c:pt idx="3323">
                  <c:v>34943</c:v>
                </c:pt>
                <c:pt idx="3324">
                  <c:v>34942</c:v>
                </c:pt>
                <c:pt idx="3325">
                  <c:v>34941</c:v>
                </c:pt>
                <c:pt idx="3326">
                  <c:v>34940</c:v>
                </c:pt>
                <c:pt idx="3327">
                  <c:v>34939</c:v>
                </c:pt>
                <c:pt idx="3328">
                  <c:v>34936</c:v>
                </c:pt>
                <c:pt idx="3329">
                  <c:v>34935</c:v>
                </c:pt>
                <c:pt idx="3330">
                  <c:v>34934</c:v>
                </c:pt>
                <c:pt idx="3331">
                  <c:v>34933</c:v>
                </c:pt>
                <c:pt idx="3332">
                  <c:v>34932</c:v>
                </c:pt>
                <c:pt idx="3333">
                  <c:v>34929</c:v>
                </c:pt>
                <c:pt idx="3334">
                  <c:v>34928</c:v>
                </c:pt>
                <c:pt idx="3335">
                  <c:v>34927</c:v>
                </c:pt>
                <c:pt idx="3336">
                  <c:v>34926</c:v>
                </c:pt>
                <c:pt idx="3337">
                  <c:v>34925</c:v>
                </c:pt>
                <c:pt idx="3338">
                  <c:v>34922</c:v>
                </c:pt>
                <c:pt idx="3339">
                  <c:v>34921</c:v>
                </c:pt>
                <c:pt idx="3340">
                  <c:v>34920</c:v>
                </c:pt>
                <c:pt idx="3341">
                  <c:v>34919</c:v>
                </c:pt>
                <c:pt idx="3342">
                  <c:v>34918</c:v>
                </c:pt>
                <c:pt idx="3343">
                  <c:v>34915</c:v>
                </c:pt>
                <c:pt idx="3344">
                  <c:v>34914</c:v>
                </c:pt>
                <c:pt idx="3345">
                  <c:v>34913</c:v>
                </c:pt>
                <c:pt idx="3346">
                  <c:v>34912</c:v>
                </c:pt>
                <c:pt idx="3347">
                  <c:v>34911</c:v>
                </c:pt>
                <c:pt idx="3348">
                  <c:v>34908</c:v>
                </c:pt>
                <c:pt idx="3349">
                  <c:v>34907</c:v>
                </c:pt>
                <c:pt idx="3350">
                  <c:v>34906</c:v>
                </c:pt>
                <c:pt idx="3351">
                  <c:v>34905</c:v>
                </c:pt>
                <c:pt idx="3352">
                  <c:v>34904</c:v>
                </c:pt>
                <c:pt idx="3353">
                  <c:v>34901</c:v>
                </c:pt>
                <c:pt idx="3354">
                  <c:v>34900</c:v>
                </c:pt>
                <c:pt idx="3355">
                  <c:v>34899</c:v>
                </c:pt>
                <c:pt idx="3356">
                  <c:v>34898</c:v>
                </c:pt>
                <c:pt idx="3357">
                  <c:v>34897</c:v>
                </c:pt>
                <c:pt idx="3358">
                  <c:v>34894</c:v>
                </c:pt>
                <c:pt idx="3359">
                  <c:v>34893</c:v>
                </c:pt>
                <c:pt idx="3360">
                  <c:v>34892</c:v>
                </c:pt>
                <c:pt idx="3361">
                  <c:v>34891</c:v>
                </c:pt>
                <c:pt idx="3362">
                  <c:v>34890</c:v>
                </c:pt>
                <c:pt idx="3363">
                  <c:v>34887</c:v>
                </c:pt>
                <c:pt idx="3364">
                  <c:v>34886</c:v>
                </c:pt>
                <c:pt idx="3365">
                  <c:v>34885</c:v>
                </c:pt>
                <c:pt idx="3366">
                  <c:v>34883</c:v>
                </c:pt>
                <c:pt idx="3367">
                  <c:v>34880</c:v>
                </c:pt>
                <c:pt idx="3368">
                  <c:v>34879</c:v>
                </c:pt>
                <c:pt idx="3369">
                  <c:v>34878</c:v>
                </c:pt>
                <c:pt idx="3370">
                  <c:v>34877</c:v>
                </c:pt>
                <c:pt idx="3371">
                  <c:v>34876</c:v>
                </c:pt>
                <c:pt idx="3372">
                  <c:v>34873</c:v>
                </c:pt>
                <c:pt idx="3373">
                  <c:v>34872</c:v>
                </c:pt>
                <c:pt idx="3374">
                  <c:v>34871</c:v>
                </c:pt>
                <c:pt idx="3375">
                  <c:v>34870</c:v>
                </c:pt>
                <c:pt idx="3376">
                  <c:v>34869</c:v>
                </c:pt>
                <c:pt idx="3377">
                  <c:v>34866</c:v>
                </c:pt>
                <c:pt idx="3378">
                  <c:v>34865</c:v>
                </c:pt>
                <c:pt idx="3379">
                  <c:v>34864</c:v>
                </c:pt>
                <c:pt idx="3380">
                  <c:v>34863</c:v>
                </c:pt>
                <c:pt idx="3381">
                  <c:v>34862</c:v>
                </c:pt>
                <c:pt idx="3382">
                  <c:v>34859</c:v>
                </c:pt>
                <c:pt idx="3383">
                  <c:v>34858</c:v>
                </c:pt>
                <c:pt idx="3384">
                  <c:v>34857</c:v>
                </c:pt>
                <c:pt idx="3385">
                  <c:v>34856</c:v>
                </c:pt>
                <c:pt idx="3386">
                  <c:v>34855</c:v>
                </c:pt>
                <c:pt idx="3387">
                  <c:v>34852</c:v>
                </c:pt>
                <c:pt idx="3388">
                  <c:v>34851</c:v>
                </c:pt>
                <c:pt idx="3389">
                  <c:v>34850</c:v>
                </c:pt>
                <c:pt idx="3390">
                  <c:v>34849</c:v>
                </c:pt>
                <c:pt idx="3391">
                  <c:v>34845</c:v>
                </c:pt>
                <c:pt idx="3392">
                  <c:v>34844</c:v>
                </c:pt>
                <c:pt idx="3393">
                  <c:v>34843</c:v>
                </c:pt>
                <c:pt idx="3394">
                  <c:v>34842</c:v>
                </c:pt>
                <c:pt idx="3395">
                  <c:v>34841</c:v>
                </c:pt>
                <c:pt idx="3396">
                  <c:v>34838</c:v>
                </c:pt>
                <c:pt idx="3397">
                  <c:v>34837</c:v>
                </c:pt>
                <c:pt idx="3398">
                  <c:v>34836</c:v>
                </c:pt>
                <c:pt idx="3399">
                  <c:v>34835</c:v>
                </c:pt>
                <c:pt idx="3400">
                  <c:v>34834</c:v>
                </c:pt>
                <c:pt idx="3401">
                  <c:v>34831</c:v>
                </c:pt>
                <c:pt idx="3402">
                  <c:v>34830</c:v>
                </c:pt>
                <c:pt idx="3403">
                  <c:v>34829</c:v>
                </c:pt>
                <c:pt idx="3404">
                  <c:v>34828</c:v>
                </c:pt>
                <c:pt idx="3405">
                  <c:v>34827</c:v>
                </c:pt>
                <c:pt idx="3406">
                  <c:v>34824</c:v>
                </c:pt>
                <c:pt idx="3407">
                  <c:v>34823</c:v>
                </c:pt>
                <c:pt idx="3408">
                  <c:v>34822</c:v>
                </c:pt>
                <c:pt idx="3409">
                  <c:v>34821</c:v>
                </c:pt>
                <c:pt idx="3410">
                  <c:v>34820</c:v>
                </c:pt>
                <c:pt idx="3411">
                  <c:v>34817</c:v>
                </c:pt>
                <c:pt idx="3412">
                  <c:v>34816</c:v>
                </c:pt>
                <c:pt idx="3413">
                  <c:v>34815</c:v>
                </c:pt>
                <c:pt idx="3414">
                  <c:v>34814</c:v>
                </c:pt>
                <c:pt idx="3415">
                  <c:v>34813</c:v>
                </c:pt>
                <c:pt idx="3416">
                  <c:v>34810</c:v>
                </c:pt>
                <c:pt idx="3417">
                  <c:v>34809</c:v>
                </c:pt>
                <c:pt idx="3418">
                  <c:v>34808</c:v>
                </c:pt>
                <c:pt idx="3419">
                  <c:v>34807</c:v>
                </c:pt>
                <c:pt idx="3420">
                  <c:v>34806</c:v>
                </c:pt>
                <c:pt idx="3421">
                  <c:v>34802</c:v>
                </c:pt>
                <c:pt idx="3422">
                  <c:v>34801</c:v>
                </c:pt>
                <c:pt idx="3423">
                  <c:v>34800</c:v>
                </c:pt>
                <c:pt idx="3424">
                  <c:v>34799</c:v>
                </c:pt>
                <c:pt idx="3425">
                  <c:v>34796</c:v>
                </c:pt>
                <c:pt idx="3426">
                  <c:v>34795</c:v>
                </c:pt>
                <c:pt idx="3427">
                  <c:v>34794</c:v>
                </c:pt>
                <c:pt idx="3428">
                  <c:v>34793</c:v>
                </c:pt>
                <c:pt idx="3429">
                  <c:v>34792</c:v>
                </c:pt>
                <c:pt idx="3430">
                  <c:v>34789</c:v>
                </c:pt>
                <c:pt idx="3431">
                  <c:v>34788</c:v>
                </c:pt>
                <c:pt idx="3432">
                  <c:v>34787</c:v>
                </c:pt>
                <c:pt idx="3433">
                  <c:v>34786</c:v>
                </c:pt>
                <c:pt idx="3434">
                  <c:v>34785</c:v>
                </c:pt>
                <c:pt idx="3435">
                  <c:v>34782</c:v>
                </c:pt>
                <c:pt idx="3436">
                  <c:v>34781</c:v>
                </c:pt>
                <c:pt idx="3437">
                  <c:v>34780</c:v>
                </c:pt>
                <c:pt idx="3438">
                  <c:v>34779</c:v>
                </c:pt>
                <c:pt idx="3439">
                  <c:v>34778</c:v>
                </c:pt>
                <c:pt idx="3440">
                  <c:v>34775</c:v>
                </c:pt>
                <c:pt idx="3441">
                  <c:v>34774</c:v>
                </c:pt>
                <c:pt idx="3442">
                  <c:v>34773</c:v>
                </c:pt>
                <c:pt idx="3443">
                  <c:v>34772</c:v>
                </c:pt>
                <c:pt idx="3444">
                  <c:v>34771</c:v>
                </c:pt>
                <c:pt idx="3445">
                  <c:v>34768</c:v>
                </c:pt>
                <c:pt idx="3446">
                  <c:v>34767</c:v>
                </c:pt>
                <c:pt idx="3447">
                  <c:v>34766</c:v>
                </c:pt>
                <c:pt idx="3448">
                  <c:v>34765</c:v>
                </c:pt>
                <c:pt idx="3449">
                  <c:v>34764</c:v>
                </c:pt>
                <c:pt idx="3450">
                  <c:v>34761</c:v>
                </c:pt>
                <c:pt idx="3451">
                  <c:v>34760</c:v>
                </c:pt>
                <c:pt idx="3452">
                  <c:v>34759</c:v>
                </c:pt>
                <c:pt idx="3453">
                  <c:v>34758</c:v>
                </c:pt>
                <c:pt idx="3454">
                  <c:v>34757</c:v>
                </c:pt>
                <c:pt idx="3455">
                  <c:v>34754</c:v>
                </c:pt>
                <c:pt idx="3456">
                  <c:v>34753</c:v>
                </c:pt>
                <c:pt idx="3457">
                  <c:v>34752</c:v>
                </c:pt>
                <c:pt idx="3458">
                  <c:v>34751</c:v>
                </c:pt>
                <c:pt idx="3459">
                  <c:v>34747</c:v>
                </c:pt>
                <c:pt idx="3460">
                  <c:v>34746</c:v>
                </c:pt>
                <c:pt idx="3461">
                  <c:v>34745</c:v>
                </c:pt>
                <c:pt idx="3462">
                  <c:v>34744</c:v>
                </c:pt>
                <c:pt idx="3463">
                  <c:v>34743</c:v>
                </c:pt>
                <c:pt idx="3464">
                  <c:v>34740</c:v>
                </c:pt>
                <c:pt idx="3465">
                  <c:v>34739</c:v>
                </c:pt>
                <c:pt idx="3466">
                  <c:v>34738</c:v>
                </c:pt>
                <c:pt idx="3467">
                  <c:v>34737</c:v>
                </c:pt>
                <c:pt idx="3468">
                  <c:v>34736</c:v>
                </c:pt>
                <c:pt idx="3469">
                  <c:v>34733</c:v>
                </c:pt>
                <c:pt idx="3470">
                  <c:v>34732</c:v>
                </c:pt>
                <c:pt idx="3471">
                  <c:v>34731</c:v>
                </c:pt>
                <c:pt idx="3472">
                  <c:v>34730</c:v>
                </c:pt>
                <c:pt idx="3473">
                  <c:v>34729</c:v>
                </c:pt>
                <c:pt idx="3474">
                  <c:v>34726</c:v>
                </c:pt>
                <c:pt idx="3475">
                  <c:v>34725</c:v>
                </c:pt>
                <c:pt idx="3476">
                  <c:v>34724</c:v>
                </c:pt>
                <c:pt idx="3477">
                  <c:v>34723</c:v>
                </c:pt>
                <c:pt idx="3478">
                  <c:v>34722</c:v>
                </c:pt>
                <c:pt idx="3479">
                  <c:v>34719</c:v>
                </c:pt>
                <c:pt idx="3480">
                  <c:v>34718</c:v>
                </c:pt>
                <c:pt idx="3481">
                  <c:v>34717</c:v>
                </c:pt>
                <c:pt idx="3482">
                  <c:v>34716</c:v>
                </c:pt>
                <c:pt idx="3483">
                  <c:v>34715</c:v>
                </c:pt>
                <c:pt idx="3484">
                  <c:v>34712</c:v>
                </c:pt>
                <c:pt idx="3485">
                  <c:v>34711</c:v>
                </c:pt>
                <c:pt idx="3486">
                  <c:v>34710</c:v>
                </c:pt>
                <c:pt idx="3487">
                  <c:v>34709</c:v>
                </c:pt>
                <c:pt idx="3488">
                  <c:v>34708</c:v>
                </c:pt>
                <c:pt idx="3489">
                  <c:v>34705</c:v>
                </c:pt>
                <c:pt idx="3490">
                  <c:v>34704</c:v>
                </c:pt>
                <c:pt idx="3491">
                  <c:v>34703</c:v>
                </c:pt>
                <c:pt idx="3492">
                  <c:v>34702</c:v>
                </c:pt>
                <c:pt idx="3493">
                  <c:v>34698</c:v>
                </c:pt>
                <c:pt idx="3494">
                  <c:v>34697</c:v>
                </c:pt>
                <c:pt idx="3495">
                  <c:v>34696</c:v>
                </c:pt>
                <c:pt idx="3496">
                  <c:v>34695</c:v>
                </c:pt>
                <c:pt idx="3497">
                  <c:v>34691</c:v>
                </c:pt>
                <c:pt idx="3498">
                  <c:v>34690</c:v>
                </c:pt>
                <c:pt idx="3499">
                  <c:v>34689</c:v>
                </c:pt>
                <c:pt idx="3500">
                  <c:v>34688</c:v>
                </c:pt>
                <c:pt idx="3501">
                  <c:v>34687</c:v>
                </c:pt>
                <c:pt idx="3502">
                  <c:v>34684</c:v>
                </c:pt>
                <c:pt idx="3503">
                  <c:v>34683</c:v>
                </c:pt>
                <c:pt idx="3504">
                  <c:v>34682</c:v>
                </c:pt>
                <c:pt idx="3505">
                  <c:v>34681</c:v>
                </c:pt>
                <c:pt idx="3506">
                  <c:v>34680</c:v>
                </c:pt>
                <c:pt idx="3507">
                  <c:v>34677</c:v>
                </c:pt>
                <c:pt idx="3508">
                  <c:v>34676</c:v>
                </c:pt>
                <c:pt idx="3509">
                  <c:v>34675</c:v>
                </c:pt>
                <c:pt idx="3510">
                  <c:v>34674</c:v>
                </c:pt>
                <c:pt idx="3511">
                  <c:v>34673</c:v>
                </c:pt>
                <c:pt idx="3512">
                  <c:v>34670</c:v>
                </c:pt>
                <c:pt idx="3513">
                  <c:v>34669</c:v>
                </c:pt>
                <c:pt idx="3514">
                  <c:v>34668</c:v>
                </c:pt>
                <c:pt idx="3515">
                  <c:v>34667</c:v>
                </c:pt>
                <c:pt idx="3516">
                  <c:v>34666</c:v>
                </c:pt>
                <c:pt idx="3517">
                  <c:v>34663</c:v>
                </c:pt>
                <c:pt idx="3518">
                  <c:v>34661</c:v>
                </c:pt>
                <c:pt idx="3519">
                  <c:v>34660</c:v>
                </c:pt>
                <c:pt idx="3520">
                  <c:v>34659</c:v>
                </c:pt>
                <c:pt idx="3521">
                  <c:v>34656</c:v>
                </c:pt>
                <c:pt idx="3522">
                  <c:v>34655</c:v>
                </c:pt>
                <c:pt idx="3523">
                  <c:v>34654</c:v>
                </c:pt>
                <c:pt idx="3524">
                  <c:v>34653</c:v>
                </c:pt>
                <c:pt idx="3525">
                  <c:v>34652</c:v>
                </c:pt>
                <c:pt idx="3526">
                  <c:v>34649</c:v>
                </c:pt>
                <c:pt idx="3527">
                  <c:v>34648</c:v>
                </c:pt>
                <c:pt idx="3528">
                  <c:v>34647</c:v>
                </c:pt>
                <c:pt idx="3529">
                  <c:v>34646</c:v>
                </c:pt>
                <c:pt idx="3530">
                  <c:v>34645</c:v>
                </c:pt>
                <c:pt idx="3531">
                  <c:v>34642</c:v>
                </c:pt>
                <c:pt idx="3532">
                  <c:v>34641</c:v>
                </c:pt>
                <c:pt idx="3533">
                  <c:v>34640</c:v>
                </c:pt>
                <c:pt idx="3534">
                  <c:v>34639</c:v>
                </c:pt>
                <c:pt idx="3535">
                  <c:v>34638</c:v>
                </c:pt>
                <c:pt idx="3536">
                  <c:v>34635</c:v>
                </c:pt>
                <c:pt idx="3537">
                  <c:v>34634</c:v>
                </c:pt>
                <c:pt idx="3538">
                  <c:v>34633</c:v>
                </c:pt>
                <c:pt idx="3539">
                  <c:v>34632</c:v>
                </c:pt>
                <c:pt idx="3540">
                  <c:v>34631</c:v>
                </c:pt>
                <c:pt idx="3541">
                  <c:v>34628</c:v>
                </c:pt>
                <c:pt idx="3542">
                  <c:v>34627</c:v>
                </c:pt>
                <c:pt idx="3543">
                  <c:v>34626</c:v>
                </c:pt>
                <c:pt idx="3544">
                  <c:v>34625</c:v>
                </c:pt>
                <c:pt idx="3545">
                  <c:v>34624</c:v>
                </c:pt>
                <c:pt idx="3546">
                  <c:v>34621</c:v>
                </c:pt>
                <c:pt idx="3547">
                  <c:v>34620</c:v>
                </c:pt>
                <c:pt idx="3548">
                  <c:v>34619</c:v>
                </c:pt>
                <c:pt idx="3549">
                  <c:v>34618</c:v>
                </c:pt>
                <c:pt idx="3550">
                  <c:v>34617</c:v>
                </c:pt>
                <c:pt idx="3551">
                  <c:v>34614</c:v>
                </c:pt>
                <c:pt idx="3552">
                  <c:v>34613</c:v>
                </c:pt>
                <c:pt idx="3553">
                  <c:v>34612</c:v>
                </c:pt>
                <c:pt idx="3554">
                  <c:v>34611</c:v>
                </c:pt>
                <c:pt idx="3555">
                  <c:v>34610</c:v>
                </c:pt>
                <c:pt idx="3556">
                  <c:v>34607</c:v>
                </c:pt>
                <c:pt idx="3557">
                  <c:v>34606</c:v>
                </c:pt>
                <c:pt idx="3558">
                  <c:v>34605</c:v>
                </c:pt>
                <c:pt idx="3559">
                  <c:v>34604</c:v>
                </c:pt>
                <c:pt idx="3560">
                  <c:v>34603</c:v>
                </c:pt>
                <c:pt idx="3561">
                  <c:v>34600</c:v>
                </c:pt>
                <c:pt idx="3562">
                  <c:v>34599</c:v>
                </c:pt>
                <c:pt idx="3563">
                  <c:v>34598</c:v>
                </c:pt>
                <c:pt idx="3564">
                  <c:v>34597</c:v>
                </c:pt>
                <c:pt idx="3565">
                  <c:v>34596</c:v>
                </c:pt>
                <c:pt idx="3566">
                  <c:v>34593</c:v>
                </c:pt>
                <c:pt idx="3567">
                  <c:v>34592</c:v>
                </c:pt>
                <c:pt idx="3568">
                  <c:v>34591</c:v>
                </c:pt>
                <c:pt idx="3569">
                  <c:v>34590</c:v>
                </c:pt>
                <c:pt idx="3570">
                  <c:v>34589</c:v>
                </c:pt>
                <c:pt idx="3571">
                  <c:v>34586</c:v>
                </c:pt>
                <c:pt idx="3572">
                  <c:v>34585</c:v>
                </c:pt>
                <c:pt idx="3573">
                  <c:v>34584</c:v>
                </c:pt>
                <c:pt idx="3574">
                  <c:v>34583</c:v>
                </c:pt>
                <c:pt idx="3575">
                  <c:v>34579</c:v>
                </c:pt>
                <c:pt idx="3576">
                  <c:v>34578</c:v>
                </c:pt>
                <c:pt idx="3577">
                  <c:v>34577</c:v>
                </c:pt>
                <c:pt idx="3578">
                  <c:v>34576</c:v>
                </c:pt>
                <c:pt idx="3579">
                  <c:v>34575</c:v>
                </c:pt>
                <c:pt idx="3580">
                  <c:v>34572</c:v>
                </c:pt>
                <c:pt idx="3581">
                  <c:v>34571</c:v>
                </c:pt>
                <c:pt idx="3582">
                  <c:v>34570</c:v>
                </c:pt>
                <c:pt idx="3583">
                  <c:v>34569</c:v>
                </c:pt>
                <c:pt idx="3584">
                  <c:v>34568</c:v>
                </c:pt>
                <c:pt idx="3585">
                  <c:v>34565</c:v>
                </c:pt>
                <c:pt idx="3586">
                  <c:v>34564</c:v>
                </c:pt>
                <c:pt idx="3587">
                  <c:v>34563</c:v>
                </c:pt>
                <c:pt idx="3588">
                  <c:v>34562</c:v>
                </c:pt>
                <c:pt idx="3589">
                  <c:v>34561</c:v>
                </c:pt>
                <c:pt idx="3590">
                  <c:v>34558</c:v>
                </c:pt>
                <c:pt idx="3591">
                  <c:v>34557</c:v>
                </c:pt>
                <c:pt idx="3592">
                  <c:v>34556</c:v>
                </c:pt>
                <c:pt idx="3593">
                  <c:v>34555</c:v>
                </c:pt>
                <c:pt idx="3594">
                  <c:v>34554</c:v>
                </c:pt>
                <c:pt idx="3595">
                  <c:v>34551</c:v>
                </c:pt>
                <c:pt idx="3596">
                  <c:v>34550</c:v>
                </c:pt>
                <c:pt idx="3597">
                  <c:v>34549</c:v>
                </c:pt>
                <c:pt idx="3598">
                  <c:v>34548</c:v>
                </c:pt>
                <c:pt idx="3599">
                  <c:v>34547</c:v>
                </c:pt>
                <c:pt idx="3600">
                  <c:v>34544</c:v>
                </c:pt>
                <c:pt idx="3601">
                  <c:v>34543</c:v>
                </c:pt>
                <c:pt idx="3602">
                  <c:v>34542</c:v>
                </c:pt>
                <c:pt idx="3603">
                  <c:v>34541</c:v>
                </c:pt>
                <c:pt idx="3604">
                  <c:v>34540</c:v>
                </c:pt>
                <c:pt idx="3605">
                  <c:v>34537</c:v>
                </c:pt>
                <c:pt idx="3606">
                  <c:v>34536</c:v>
                </c:pt>
                <c:pt idx="3607">
                  <c:v>34535</c:v>
                </c:pt>
                <c:pt idx="3608">
                  <c:v>34534</c:v>
                </c:pt>
                <c:pt idx="3609">
                  <c:v>34533</c:v>
                </c:pt>
                <c:pt idx="3610">
                  <c:v>34530</c:v>
                </c:pt>
                <c:pt idx="3611">
                  <c:v>34529</c:v>
                </c:pt>
                <c:pt idx="3612">
                  <c:v>34528</c:v>
                </c:pt>
                <c:pt idx="3613">
                  <c:v>34527</c:v>
                </c:pt>
                <c:pt idx="3614">
                  <c:v>34526</c:v>
                </c:pt>
                <c:pt idx="3615">
                  <c:v>34523</c:v>
                </c:pt>
                <c:pt idx="3616">
                  <c:v>34522</c:v>
                </c:pt>
                <c:pt idx="3617">
                  <c:v>34521</c:v>
                </c:pt>
                <c:pt idx="3618">
                  <c:v>34520</c:v>
                </c:pt>
                <c:pt idx="3619">
                  <c:v>34516</c:v>
                </c:pt>
                <c:pt idx="3620">
                  <c:v>34515</c:v>
                </c:pt>
                <c:pt idx="3621">
                  <c:v>34514</c:v>
                </c:pt>
                <c:pt idx="3622">
                  <c:v>34513</c:v>
                </c:pt>
                <c:pt idx="3623">
                  <c:v>34512</c:v>
                </c:pt>
                <c:pt idx="3624">
                  <c:v>34509</c:v>
                </c:pt>
                <c:pt idx="3625">
                  <c:v>34508</c:v>
                </c:pt>
                <c:pt idx="3626">
                  <c:v>34507</c:v>
                </c:pt>
                <c:pt idx="3627">
                  <c:v>34506</c:v>
                </c:pt>
                <c:pt idx="3628">
                  <c:v>34505</c:v>
                </c:pt>
                <c:pt idx="3629">
                  <c:v>34502</c:v>
                </c:pt>
                <c:pt idx="3630">
                  <c:v>34501</c:v>
                </c:pt>
                <c:pt idx="3631">
                  <c:v>34500</c:v>
                </c:pt>
                <c:pt idx="3632">
                  <c:v>34499</c:v>
                </c:pt>
                <c:pt idx="3633">
                  <c:v>34498</c:v>
                </c:pt>
                <c:pt idx="3634">
                  <c:v>34495</c:v>
                </c:pt>
                <c:pt idx="3635">
                  <c:v>34494</c:v>
                </c:pt>
                <c:pt idx="3636">
                  <c:v>34493</c:v>
                </c:pt>
                <c:pt idx="3637">
                  <c:v>34492</c:v>
                </c:pt>
                <c:pt idx="3638">
                  <c:v>34491</c:v>
                </c:pt>
                <c:pt idx="3639">
                  <c:v>34488</c:v>
                </c:pt>
                <c:pt idx="3640">
                  <c:v>34487</c:v>
                </c:pt>
                <c:pt idx="3641">
                  <c:v>34486</c:v>
                </c:pt>
                <c:pt idx="3642">
                  <c:v>34485</c:v>
                </c:pt>
                <c:pt idx="3643">
                  <c:v>34481</c:v>
                </c:pt>
                <c:pt idx="3644">
                  <c:v>34480</c:v>
                </c:pt>
                <c:pt idx="3645">
                  <c:v>34479</c:v>
                </c:pt>
                <c:pt idx="3646">
                  <c:v>34478</c:v>
                </c:pt>
                <c:pt idx="3647">
                  <c:v>34477</c:v>
                </c:pt>
                <c:pt idx="3648">
                  <c:v>34474</c:v>
                </c:pt>
                <c:pt idx="3649">
                  <c:v>34473</c:v>
                </c:pt>
                <c:pt idx="3650">
                  <c:v>34472</c:v>
                </c:pt>
                <c:pt idx="3651">
                  <c:v>34471</c:v>
                </c:pt>
                <c:pt idx="3652">
                  <c:v>34470</c:v>
                </c:pt>
                <c:pt idx="3653">
                  <c:v>34467</c:v>
                </c:pt>
                <c:pt idx="3654">
                  <c:v>34466</c:v>
                </c:pt>
                <c:pt idx="3655">
                  <c:v>34465</c:v>
                </c:pt>
                <c:pt idx="3656">
                  <c:v>34464</c:v>
                </c:pt>
                <c:pt idx="3657">
                  <c:v>34463</c:v>
                </c:pt>
                <c:pt idx="3658">
                  <c:v>34460</c:v>
                </c:pt>
                <c:pt idx="3659">
                  <c:v>34459</c:v>
                </c:pt>
                <c:pt idx="3660">
                  <c:v>34458</c:v>
                </c:pt>
                <c:pt idx="3661">
                  <c:v>34457</c:v>
                </c:pt>
                <c:pt idx="3662">
                  <c:v>34456</c:v>
                </c:pt>
                <c:pt idx="3663">
                  <c:v>34453</c:v>
                </c:pt>
                <c:pt idx="3664">
                  <c:v>34452</c:v>
                </c:pt>
                <c:pt idx="3665">
                  <c:v>34450</c:v>
                </c:pt>
                <c:pt idx="3666">
                  <c:v>34449</c:v>
                </c:pt>
                <c:pt idx="3667">
                  <c:v>34446</c:v>
                </c:pt>
                <c:pt idx="3668">
                  <c:v>34445</c:v>
                </c:pt>
                <c:pt idx="3669">
                  <c:v>34444</c:v>
                </c:pt>
                <c:pt idx="3670">
                  <c:v>34443</c:v>
                </c:pt>
                <c:pt idx="3671">
                  <c:v>34442</c:v>
                </c:pt>
                <c:pt idx="3672">
                  <c:v>34439</c:v>
                </c:pt>
                <c:pt idx="3673">
                  <c:v>34438</c:v>
                </c:pt>
                <c:pt idx="3674">
                  <c:v>34437</c:v>
                </c:pt>
                <c:pt idx="3675">
                  <c:v>34436</c:v>
                </c:pt>
                <c:pt idx="3676">
                  <c:v>34435</c:v>
                </c:pt>
                <c:pt idx="3677">
                  <c:v>34432</c:v>
                </c:pt>
                <c:pt idx="3678">
                  <c:v>34431</c:v>
                </c:pt>
                <c:pt idx="3679">
                  <c:v>34430</c:v>
                </c:pt>
                <c:pt idx="3680">
                  <c:v>34429</c:v>
                </c:pt>
                <c:pt idx="3681">
                  <c:v>34428</c:v>
                </c:pt>
                <c:pt idx="3682">
                  <c:v>34424</c:v>
                </c:pt>
                <c:pt idx="3683">
                  <c:v>34423</c:v>
                </c:pt>
                <c:pt idx="3684">
                  <c:v>34422</c:v>
                </c:pt>
                <c:pt idx="3685">
                  <c:v>34421</c:v>
                </c:pt>
                <c:pt idx="3686">
                  <c:v>34418</c:v>
                </c:pt>
                <c:pt idx="3687">
                  <c:v>34417</c:v>
                </c:pt>
                <c:pt idx="3688">
                  <c:v>34416</c:v>
                </c:pt>
                <c:pt idx="3689">
                  <c:v>34415</c:v>
                </c:pt>
                <c:pt idx="3690">
                  <c:v>34414</c:v>
                </c:pt>
                <c:pt idx="3691">
                  <c:v>34411</c:v>
                </c:pt>
                <c:pt idx="3692">
                  <c:v>34410</c:v>
                </c:pt>
                <c:pt idx="3693">
                  <c:v>34409</c:v>
                </c:pt>
                <c:pt idx="3694">
                  <c:v>34408</c:v>
                </c:pt>
                <c:pt idx="3695">
                  <c:v>34407</c:v>
                </c:pt>
                <c:pt idx="3696">
                  <c:v>34404</c:v>
                </c:pt>
                <c:pt idx="3697">
                  <c:v>34403</c:v>
                </c:pt>
                <c:pt idx="3698">
                  <c:v>34402</c:v>
                </c:pt>
                <c:pt idx="3699">
                  <c:v>34401</c:v>
                </c:pt>
                <c:pt idx="3700">
                  <c:v>34400</c:v>
                </c:pt>
                <c:pt idx="3701">
                  <c:v>34397</c:v>
                </c:pt>
                <c:pt idx="3702">
                  <c:v>34396</c:v>
                </c:pt>
                <c:pt idx="3703">
                  <c:v>34395</c:v>
                </c:pt>
                <c:pt idx="3704">
                  <c:v>34394</c:v>
                </c:pt>
                <c:pt idx="3705">
                  <c:v>34393</c:v>
                </c:pt>
                <c:pt idx="3706">
                  <c:v>34390</c:v>
                </c:pt>
                <c:pt idx="3707">
                  <c:v>34389</c:v>
                </c:pt>
                <c:pt idx="3708">
                  <c:v>34388</c:v>
                </c:pt>
                <c:pt idx="3709">
                  <c:v>34387</c:v>
                </c:pt>
                <c:pt idx="3710">
                  <c:v>34383</c:v>
                </c:pt>
                <c:pt idx="3711">
                  <c:v>34382</c:v>
                </c:pt>
                <c:pt idx="3712">
                  <c:v>34381</c:v>
                </c:pt>
                <c:pt idx="3713">
                  <c:v>34380</c:v>
                </c:pt>
                <c:pt idx="3714">
                  <c:v>34379</c:v>
                </c:pt>
                <c:pt idx="3715">
                  <c:v>34376</c:v>
                </c:pt>
                <c:pt idx="3716">
                  <c:v>34375</c:v>
                </c:pt>
                <c:pt idx="3717">
                  <c:v>34374</c:v>
                </c:pt>
                <c:pt idx="3718">
                  <c:v>34373</c:v>
                </c:pt>
                <c:pt idx="3719">
                  <c:v>34372</c:v>
                </c:pt>
                <c:pt idx="3720">
                  <c:v>34369</c:v>
                </c:pt>
                <c:pt idx="3721">
                  <c:v>34368</c:v>
                </c:pt>
                <c:pt idx="3722">
                  <c:v>34367</c:v>
                </c:pt>
                <c:pt idx="3723">
                  <c:v>34366</c:v>
                </c:pt>
                <c:pt idx="3724">
                  <c:v>34365</c:v>
                </c:pt>
                <c:pt idx="3725">
                  <c:v>34362</c:v>
                </c:pt>
                <c:pt idx="3726">
                  <c:v>34361</c:v>
                </c:pt>
                <c:pt idx="3727">
                  <c:v>34360</c:v>
                </c:pt>
                <c:pt idx="3728">
                  <c:v>34359</c:v>
                </c:pt>
                <c:pt idx="3729">
                  <c:v>34358</c:v>
                </c:pt>
                <c:pt idx="3730">
                  <c:v>34355</c:v>
                </c:pt>
                <c:pt idx="3731">
                  <c:v>34354</c:v>
                </c:pt>
                <c:pt idx="3732">
                  <c:v>34353</c:v>
                </c:pt>
                <c:pt idx="3733">
                  <c:v>34352</c:v>
                </c:pt>
                <c:pt idx="3734">
                  <c:v>34351</c:v>
                </c:pt>
                <c:pt idx="3735">
                  <c:v>34348</c:v>
                </c:pt>
                <c:pt idx="3736">
                  <c:v>34347</c:v>
                </c:pt>
                <c:pt idx="3737">
                  <c:v>34346</c:v>
                </c:pt>
                <c:pt idx="3738">
                  <c:v>34345</c:v>
                </c:pt>
                <c:pt idx="3739">
                  <c:v>34344</c:v>
                </c:pt>
                <c:pt idx="3740">
                  <c:v>34341</c:v>
                </c:pt>
                <c:pt idx="3741">
                  <c:v>34340</c:v>
                </c:pt>
                <c:pt idx="3742">
                  <c:v>34339</c:v>
                </c:pt>
                <c:pt idx="3743">
                  <c:v>34338</c:v>
                </c:pt>
                <c:pt idx="3744">
                  <c:v>34337</c:v>
                </c:pt>
                <c:pt idx="3745">
                  <c:v>34334</c:v>
                </c:pt>
                <c:pt idx="3746">
                  <c:v>34333</c:v>
                </c:pt>
                <c:pt idx="3747">
                  <c:v>34332</c:v>
                </c:pt>
                <c:pt idx="3748">
                  <c:v>34331</c:v>
                </c:pt>
                <c:pt idx="3749">
                  <c:v>34330</c:v>
                </c:pt>
                <c:pt idx="3750">
                  <c:v>34326</c:v>
                </c:pt>
                <c:pt idx="3751">
                  <c:v>34325</c:v>
                </c:pt>
                <c:pt idx="3752">
                  <c:v>34324</c:v>
                </c:pt>
                <c:pt idx="3753">
                  <c:v>34323</c:v>
                </c:pt>
                <c:pt idx="3754">
                  <c:v>34320</c:v>
                </c:pt>
                <c:pt idx="3755">
                  <c:v>34319</c:v>
                </c:pt>
                <c:pt idx="3756">
                  <c:v>34318</c:v>
                </c:pt>
                <c:pt idx="3757">
                  <c:v>34317</c:v>
                </c:pt>
                <c:pt idx="3758">
                  <c:v>34316</c:v>
                </c:pt>
                <c:pt idx="3759">
                  <c:v>34313</c:v>
                </c:pt>
                <c:pt idx="3760">
                  <c:v>34312</c:v>
                </c:pt>
                <c:pt idx="3761">
                  <c:v>34311</c:v>
                </c:pt>
                <c:pt idx="3762">
                  <c:v>34310</c:v>
                </c:pt>
                <c:pt idx="3763">
                  <c:v>34309</c:v>
                </c:pt>
                <c:pt idx="3764">
                  <c:v>34306</c:v>
                </c:pt>
                <c:pt idx="3765">
                  <c:v>34305</c:v>
                </c:pt>
                <c:pt idx="3766">
                  <c:v>34304</c:v>
                </c:pt>
                <c:pt idx="3767">
                  <c:v>34303</c:v>
                </c:pt>
                <c:pt idx="3768">
                  <c:v>34302</c:v>
                </c:pt>
                <c:pt idx="3769">
                  <c:v>34299</c:v>
                </c:pt>
                <c:pt idx="3770">
                  <c:v>34297</c:v>
                </c:pt>
                <c:pt idx="3771">
                  <c:v>34296</c:v>
                </c:pt>
                <c:pt idx="3772">
                  <c:v>34295</c:v>
                </c:pt>
                <c:pt idx="3773">
                  <c:v>34292</c:v>
                </c:pt>
                <c:pt idx="3774">
                  <c:v>34291</c:v>
                </c:pt>
                <c:pt idx="3775">
                  <c:v>34290</c:v>
                </c:pt>
                <c:pt idx="3776">
                  <c:v>34289</c:v>
                </c:pt>
                <c:pt idx="3777">
                  <c:v>34288</c:v>
                </c:pt>
                <c:pt idx="3778">
                  <c:v>34285</c:v>
                </c:pt>
                <c:pt idx="3779">
                  <c:v>34284</c:v>
                </c:pt>
                <c:pt idx="3780">
                  <c:v>34283</c:v>
                </c:pt>
                <c:pt idx="3781">
                  <c:v>34282</c:v>
                </c:pt>
                <c:pt idx="3782">
                  <c:v>34281</c:v>
                </c:pt>
                <c:pt idx="3783">
                  <c:v>34278</c:v>
                </c:pt>
                <c:pt idx="3784">
                  <c:v>34277</c:v>
                </c:pt>
                <c:pt idx="3785">
                  <c:v>34276</c:v>
                </c:pt>
                <c:pt idx="3786">
                  <c:v>34275</c:v>
                </c:pt>
                <c:pt idx="3787">
                  <c:v>34274</c:v>
                </c:pt>
                <c:pt idx="3788">
                  <c:v>34271</c:v>
                </c:pt>
                <c:pt idx="3789">
                  <c:v>34270</c:v>
                </c:pt>
                <c:pt idx="3790">
                  <c:v>34269</c:v>
                </c:pt>
                <c:pt idx="3791">
                  <c:v>34268</c:v>
                </c:pt>
                <c:pt idx="3792">
                  <c:v>34267</c:v>
                </c:pt>
                <c:pt idx="3793">
                  <c:v>34264</c:v>
                </c:pt>
                <c:pt idx="3794">
                  <c:v>34263</c:v>
                </c:pt>
                <c:pt idx="3795">
                  <c:v>34262</c:v>
                </c:pt>
                <c:pt idx="3796">
                  <c:v>34261</c:v>
                </c:pt>
                <c:pt idx="3797">
                  <c:v>34260</c:v>
                </c:pt>
                <c:pt idx="3798">
                  <c:v>34257</c:v>
                </c:pt>
                <c:pt idx="3799">
                  <c:v>34256</c:v>
                </c:pt>
                <c:pt idx="3800">
                  <c:v>34255</c:v>
                </c:pt>
                <c:pt idx="3801">
                  <c:v>34254</c:v>
                </c:pt>
                <c:pt idx="3802">
                  <c:v>34253</c:v>
                </c:pt>
                <c:pt idx="3803">
                  <c:v>34250</c:v>
                </c:pt>
                <c:pt idx="3804">
                  <c:v>34249</c:v>
                </c:pt>
                <c:pt idx="3805">
                  <c:v>34248</c:v>
                </c:pt>
                <c:pt idx="3806">
                  <c:v>34247</c:v>
                </c:pt>
                <c:pt idx="3807">
                  <c:v>34246</c:v>
                </c:pt>
                <c:pt idx="3808">
                  <c:v>34243</c:v>
                </c:pt>
                <c:pt idx="3809">
                  <c:v>34242</c:v>
                </c:pt>
                <c:pt idx="3810">
                  <c:v>34241</c:v>
                </c:pt>
                <c:pt idx="3811">
                  <c:v>34240</c:v>
                </c:pt>
                <c:pt idx="3812">
                  <c:v>34239</c:v>
                </c:pt>
                <c:pt idx="3813">
                  <c:v>34236</c:v>
                </c:pt>
                <c:pt idx="3814">
                  <c:v>34235</c:v>
                </c:pt>
                <c:pt idx="3815">
                  <c:v>34234</c:v>
                </c:pt>
                <c:pt idx="3816">
                  <c:v>34233</c:v>
                </c:pt>
                <c:pt idx="3817">
                  <c:v>34232</c:v>
                </c:pt>
                <c:pt idx="3818">
                  <c:v>34229</c:v>
                </c:pt>
                <c:pt idx="3819">
                  <c:v>34228</c:v>
                </c:pt>
                <c:pt idx="3820">
                  <c:v>34227</c:v>
                </c:pt>
                <c:pt idx="3821">
                  <c:v>34226</c:v>
                </c:pt>
                <c:pt idx="3822">
                  <c:v>34225</c:v>
                </c:pt>
                <c:pt idx="3823">
                  <c:v>34222</c:v>
                </c:pt>
                <c:pt idx="3824">
                  <c:v>34221</c:v>
                </c:pt>
                <c:pt idx="3825">
                  <c:v>34220</c:v>
                </c:pt>
                <c:pt idx="3826">
                  <c:v>34219</c:v>
                </c:pt>
                <c:pt idx="3827">
                  <c:v>34215</c:v>
                </c:pt>
                <c:pt idx="3828">
                  <c:v>34214</c:v>
                </c:pt>
                <c:pt idx="3829">
                  <c:v>34213</c:v>
                </c:pt>
                <c:pt idx="3830">
                  <c:v>34212</c:v>
                </c:pt>
                <c:pt idx="3831">
                  <c:v>34211</c:v>
                </c:pt>
                <c:pt idx="3832">
                  <c:v>34208</c:v>
                </c:pt>
                <c:pt idx="3833">
                  <c:v>34207</c:v>
                </c:pt>
                <c:pt idx="3834">
                  <c:v>34206</c:v>
                </c:pt>
                <c:pt idx="3835">
                  <c:v>34205</c:v>
                </c:pt>
                <c:pt idx="3836">
                  <c:v>34204</c:v>
                </c:pt>
                <c:pt idx="3837">
                  <c:v>34201</c:v>
                </c:pt>
                <c:pt idx="3838">
                  <c:v>34200</c:v>
                </c:pt>
                <c:pt idx="3839">
                  <c:v>34199</c:v>
                </c:pt>
                <c:pt idx="3840">
                  <c:v>34198</c:v>
                </c:pt>
                <c:pt idx="3841">
                  <c:v>34197</c:v>
                </c:pt>
                <c:pt idx="3842">
                  <c:v>34194</c:v>
                </c:pt>
                <c:pt idx="3843">
                  <c:v>34193</c:v>
                </c:pt>
                <c:pt idx="3844">
                  <c:v>34192</c:v>
                </c:pt>
                <c:pt idx="3845">
                  <c:v>34191</c:v>
                </c:pt>
                <c:pt idx="3846">
                  <c:v>34190</c:v>
                </c:pt>
                <c:pt idx="3847">
                  <c:v>34187</c:v>
                </c:pt>
                <c:pt idx="3848">
                  <c:v>34186</c:v>
                </c:pt>
                <c:pt idx="3849">
                  <c:v>34185</c:v>
                </c:pt>
                <c:pt idx="3850">
                  <c:v>34184</c:v>
                </c:pt>
                <c:pt idx="3851">
                  <c:v>34183</c:v>
                </c:pt>
                <c:pt idx="3852">
                  <c:v>34180</c:v>
                </c:pt>
                <c:pt idx="3853">
                  <c:v>34179</c:v>
                </c:pt>
                <c:pt idx="3854">
                  <c:v>34178</c:v>
                </c:pt>
                <c:pt idx="3855">
                  <c:v>34177</c:v>
                </c:pt>
                <c:pt idx="3856">
                  <c:v>34176</c:v>
                </c:pt>
                <c:pt idx="3857">
                  <c:v>34173</c:v>
                </c:pt>
                <c:pt idx="3858">
                  <c:v>34172</c:v>
                </c:pt>
                <c:pt idx="3859">
                  <c:v>34171</c:v>
                </c:pt>
                <c:pt idx="3860">
                  <c:v>34170</c:v>
                </c:pt>
                <c:pt idx="3861">
                  <c:v>34169</c:v>
                </c:pt>
                <c:pt idx="3862">
                  <c:v>34166</c:v>
                </c:pt>
                <c:pt idx="3863">
                  <c:v>34165</c:v>
                </c:pt>
                <c:pt idx="3864">
                  <c:v>34164</c:v>
                </c:pt>
                <c:pt idx="3865">
                  <c:v>34163</c:v>
                </c:pt>
                <c:pt idx="3866">
                  <c:v>34162</c:v>
                </c:pt>
                <c:pt idx="3867">
                  <c:v>34159</c:v>
                </c:pt>
                <c:pt idx="3868">
                  <c:v>34158</c:v>
                </c:pt>
                <c:pt idx="3869">
                  <c:v>34157</c:v>
                </c:pt>
                <c:pt idx="3870">
                  <c:v>34156</c:v>
                </c:pt>
                <c:pt idx="3871">
                  <c:v>34152</c:v>
                </c:pt>
                <c:pt idx="3872">
                  <c:v>34151</c:v>
                </c:pt>
                <c:pt idx="3873">
                  <c:v>34150</c:v>
                </c:pt>
                <c:pt idx="3874">
                  <c:v>34149</c:v>
                </c:pt>
                <c:pt idx="3875">
                  <c:v>34148</c:v>
                </c:pt>
                <c:pt idx="3876">
                  <c:v>34145</c:v>
                </c:pt>
                <c:pt idx="3877">
                  <c:v>34144</c:v>
                </c:pt>
                <c:pt idx="3878">
                  <c:v>34143</c:v>
                </c:pt>
                <c:pt idx="3879">
                  <c:v>34142</c:v>
                </c:pt>
                <c:pt idx="3880">
                  <c:v>34141</c:v>
                </c:pt>
                <c:pt idx="3881">
                  <c:v>34138</c:v>
                </c:pt>
                <c:pt idx="3882">
                  <c:v>34137</c:v>
                </c:pt>
                <c:pt idx="3883">
                  <c:v>34136</c:v>
                </c:pt>
                <c:pt idx="3884">
                  <c:v>34135</c:v>
                </c:pt>
                <c:pt idx="3885">
                  <c:v>34134</c:v>
                </c:pt>
                <c:pt idx="3886">
                  <c:v>34131</c:v>
                </c:pt>
                <c:pt idx="3887">
                  <c:v>34130</c:v>
                </c:pt>
                <c:pt idx="3888">
                  <c:v>34129</c:v>
                </c:pt>
                <c:pt idx="3889">
                  <c:v>34128</c:v>
                </c:pt>
                <c:pt idx="3890">
                  <c:v>34127</c:v>
                </c:pt>
                <c:pt idx="3891">
                  <c:v>34124</c:v>
                </c:pt>
                <c:pt idx="3892">
                  <c:v>34123</c:v>
                </c:pt>
                <c:pt idx="3893">
                  <c:v>34122</c:v>
                </c:pt>
                <c:pt idx="3894">
                  <c:v>34121</c:v>
                </c:pt>
                <c:pt idx="3895">
                  <c:v>34117</c:v>
                </c:pt>
                <c:pt idx="3896">
                  <c:v>34116</c:v>
                </c:pt>
                <c:pt idx="3897">
                  <c:v>34115</c:v>
                </c:pt>
                <c:pt idx="3898">
                  <c:v>34114</c:v>
                </c:pt>
                <c:pt idx="3899">
                  <c:v>34113</c:v>
                </c:pt>
                <c:pt idx="3900">
                  <c:v>34110</c:v>
                </c:pt>
                <c:pt idx="3901">
                  <c:v>34109</c:v>
                </c:pt>
                <c:pt idx="3902">
                  <c:v>34108</c:v>
                </c:pt>
                <c:pt idx="3903">
                  <c:v>34107</c:v>
                </c:pt>
                <c:pt idx="3904">
                  <c:v>34106</c:v>
                </c:pt>
                <c:pt idx="3905">
                  <c:v>34103</c:v>
                </c:pt>
                <c:pt idx="3906">
                  <c:v>34102</c:v>
                </c:pt>
                <c:pt idx="3907">
                  <c:v>34101</c:v>
                </c:pt>
                <c:pt idx="3908">
                  <c:v>34100</c:v>
                </c:pt>
                <c:pt idx="3909">
                  <c:v>34099</c:v>
                </c:pt>
                <c:pt idx="3910">
                  <c:v>34096</c:v>
                </c:pt>
                <c:pt idx="3911">
                  <c:v>34095</c:v>
                </c:pt>
                <c:pt idx="3912">
                  <c:v>34094</c:v>
                </c:pt>
                <c:pt idx="3913">
                  <c:v>34093</c:v>
                </c:pt>
                <c:pt idx="3914">
                  <c:v>34092</c:v>
                </c:pt>
                <c:pt idx="3915">
                  <c:v>34089</c:v>
                </c:pt>
                <c:pt idx="3916">
                  <c:v>34088</c:v>
                </c:pt>
                <c:pt idx="3917">
                  <c:v>34087</c:v>
                </c:pt>
                <c:pt idx="3918">
                  <c:v>34086</c:v>
                </c:pt>
                <c:pt idx="3919">
                  <c:v>34085</c:v>
                </c:pt>
                <c:pt idx="3920">
                  <c:v>34082</c:v>
                </c:pt>
                <c:pt idx="3921">
                  <c:v>34081</c:v>
                </c:pt>
                <c:pt idx="3922">
                  <c:v>34080</c:v>
                </c:pt>
                <c:pt idx="3923">
                  <c:v>34079</c:v>
                </c:pt>
                <c:pt idx="3924">
                  <c:v>34078</c:v>
                </c:pt>
                <c:pt idx="3925">
                  <c:v>34075</c:v>
                </c:pt>
                <c:pt idx="3926">
                  <c:v>34074</c:v>
                </c:pt>
                <c:pt idx="3927">
                  <c:v>34073</c:v>
                </c:pt>
                <c:pt idx="3928">
                  <c:v>34072</c:v>
                </c:pt>
                <c:pt idx="3929">
                  <c:v>34071</c:v>
                </c:pt>
                <c:pt idx="3930">
                  <c:v>34067</c:v>
                </c:pt>
                <c:pt idx="3931">
                  <c:v>34066</c:v>
                </c:pt>
                <c:pt idx="3932">
                  <c:v>34065</c:v>
                </c:pt>
                <c:pt idx="3933">
                  <c:v>34064</c:v>
                </c:pt>
                <c:pt idx="3934">
                  <c:v>34061</c:v>
                </c:pt>
                <c:pt idx="3935">
                  <c:v>34060</c:v>
                </c:pt>
                <c:pt idx="3936">
                  <c:v>34059</c:v>
                </c:pt>
                <c:pt idx="3937">
                  <c:v>34058</c:v>
                </c:pt>
                <c:pt idx="3938">
                  <c:v>34057</c:v>
                </c:pt>
                <c:pt idx="3939">
                  <c:v>34054</c:v>
                </c:pt>
                <c:pt idx="3940">
                  <c:v>34053</c:v>
                </c:pt>
                <c:pt idx="3941">
                  <c:v>34052</c:v>
                </c:pt>
                <c:pt idx="3942">
                  <c:v>34051</c:v>
                </c:pt>
                <c:pt idx="3943">
                  <c:v>34050</c:v>
                </c:pt>
                <c:pt idx="3944">
                  <c:v>34047</c:v>
                </c:pt>
                <c:pt idx="3945">
                  <c:v>34046</c:v>
                </c:pt>
                <c:pt idx="3946">
                  <c:v>34045</c:v>
                </c:pt>
                <c:pt idx="3947">
                  <c:v>34044</c:v>
                </c:pt>
                <c:pt idx="3948">
                  <c:v>34043</c:v>
                </c:pt>
                <c:pt idx="3949">
                  <c:v>34040</c:v>
                </c:pt>
                <c:pt idx="3950">
                  <c:v>34039</c:v>
                </c:pt>
                <c:pt idx="3951">
                  <c:v>34038</c:v>
                </c:pt>
                <c:pt idx="3952">
                  <c:v>34037</c:v>
                </c:pt>
                <c:pt idx="3953">
                  <c:v>34036</c:v>
                </c:pt>
                <c:pt idx="3954">
                  <c:v>34033</c:v>
                </c:pt>
                <c:pt idx="3955">
                  <c:v>34032</c:v>
                </c:pt>
                <c:pt idx="3956">
                  <c:v>34031</c:v>
                </c:pt>
                <c:pt idx="3957">
                  <c:v>34030</c:v>
                </c:pt>
                <c:pt idx="3958">
                  <c:v>34029</c:v>
                </c:pt>
                <c:pt idx="3959">
                  <c:v>34026</c:v>
                </c:pt>
                <c:pt idx="3960">
                  <c:v>34025</c:v>
                </c:pt>
                <c:pt idx="3961">
                  <c:v>34024</c:v>
                </c:pt>
                <c:pt idx="3962">
                  <c:v>34023</c:v>
                </c:pt>
                <c:pt idx="3963">
                  <c:v>34022</c:v>
                </c:pt>
                <c:pt idx="3964">
                  <c:v>34019</c:v>
                </c:pt>
                <c:pt idx="3965">
                  <c:v>34018</c:v>
                </c:pt>
                <c:pt idx="3966">
                  <c:v>34017</c:v>
                </c:pt>
                <c:pt idx="3967">
                  <c:v>34016</c:v>
                </c:pt>
                <c:pt idx="3968">
                  <c:v>34012</c:v>
                </c:pt>
                <c:pt idx="3969">
                  <c:v>34011</c:v>
                </c:pt>
                <c:pt idx="3970">
                  <c:v>34010</c:v>
                </c:pt>
                <c:pt idx="3971">
                  <c:v>34009</c:v>
                </c:pt>
                <c:pt idx="3972">
                  <c:v>34008</c:v>
                </c:pt>
                <c:pt idx="3973">
                  <c:v>34005</c:v>
                </c:pt>
                <c:pt idx="3974">
                  <c:v>34004</c:v>
                </c:pt>
                <c:pt idx="3975">
                  <c:v>34003</c:v>
                </c:pt>
                <c:pt idx="3976">
                  <c:v>34002</c:v>
                </c:pt>
                <c:pt idx="3977">
                  <c:v>34001</c:v>
                </c:pt>
                <c:pt idx="3978">
                  <c:v>33998</c:v>
                </c:pt>
                <c:pt idx="3979">
                  <c:v>33997</c:v>
                </c:pt>
                <c:pt idx="3980">
                  <c:v>33996</c:v>
                </c:pt>
                <c:pt idx="3981">
                  <c:v>33995</c:v>
                </c:pt>
                <c:pt idx="3982">
                  <c:v>33994</c:v>
                </c:pt>
                <c:pt idx="3983">
                  <c:v>33991</c:v>
                </c:pt>
                <c:pt idx="3984">
                  <c:v>33990</c:v>
                </c:pt>
                <c:pt idx="3985">
                  <c:v>33989</c:v>
                </c:pt>
                <c:pt idx="3986">
                  <c:v>33988</c:v>
                </c:pt>
                <c:pt idx="3987">
                  <c:v>33987</c:v>
                </c:pt>
                <c:pt idx="3988">
                  <c:v>33984</c:v>
                </c:pt>
                <c:pt idx="3989">
                  <c:v>33983</c:v>
                </c:pt>
                <c:pt idx="3990">
                  <c:v>33982</c:v>
                </c:pt>
                <c:pt idx="3991">
                  <c:v>33981</c:v>
                </c:pt>
                <c:pt idx="3992">
                  <c:v>33980</c:v>
                </c:pt>
                <c:pt idx="3993">
                  <c:v>33977</c:v>
                </c:pt>
                <c:pt idx="3994">
                  <c:v>33976</c:v>
                </c:pt>
                <c:pt idx="3995">
                  <c:v>33975</c:v>
                </c:pt>
                <c:pt idx="3996">
                  <c:v>33974</c:v>
                </c:pt>
                <c:pt idx="3997">
                  <c:v>33973</c:v>
                </c:pt>
                <c:pt idx="3998">
                  <c:v>33969</c:v>
                </c:pt>
                <c:pt idx="3999">
                  <c:v>33968</c:v>
                </c:pt>
                <c:pt idx="4000">
                  <c:v>33967</c:v>
                </c:pt>
                <c:pt idx="4001">
                  <c:v>33966</c:v>
                </c:pt>
                <c:pt idx="4002">
                  <c:v>33962</c:v>
                </c:pt>
                <c:pt idx="4003">
                  <c:v>33961</c:v>
                </c:pt>
                <c:pt idx="4004">
                  <c:v>33960</c:v>
                </c:pt>
                <c:pt idx="4005">
                  <c:v>33959</c:v>
                </c:pt>
                <c:pt idx="4006">
                  <c:v>33956</c:v>
                </c:pt>
                <c:pt idx="4007">
                  <c:v>33955</c:v>
                </c:pt>
                <c:pt idx="4008">
                  <c:v>33954</c:v>
                </c:pt>
                <c:pt idx="4009">
                  <c:v>33953</c:v>
                </c:pt>
                <c:pt idx="4010">
                  <c:v>33952</c:v>
                </c:pt>
                <c:pt idx="4011">
                  <c:v>33949</c:v>
                </c:pt>
                <c:pt idx="4012">
                  <c:v>33948</c:v>
                </c:pt>
                <c:pt idx="4013">
                  <c:v>33947</c:v>
                </c:pt>
                <c:pt idx="4014">
                  <c:v>33946</c:v>
                </c:pt>
                <c:pt idx="4015">
                  <c:v>33945</c:v>
                </c:pt>
                <c:pt idx="4016">
                  <c:v>33942</c:v>
                </c:pt>
                <c:pt idx="4017">
                  <c:v>33941</c:v>
                </c:pt>
                <c:pt idx="4018">
                  <c:v>33940</c:v>
                </c:pt>
                <c:pt idx="4019">
                  <c:v>33939</c:v>
                </c:pt>
                <c:pt idx="4020">
                  <c:v>33938</c:v>
                </c:pt>
                <c:pt idx="4021">
                  <c:v>33935</c:v>
                </c:pt>
                <c:pt idx="4022">
                  <c:v>33933</c:v>
                </c:pt>
                <c:pt idx="4023">
                  <c:v>33932</c:v>
                </c:pt>
                <c:pt idx="4024">
                  <c:v>33931</c:v>
                </c:pt>
                <c:pt idx="4025">
                  <c:v>33928</c:v>
                </c:pt>
                <c:pt idx="4026">
                  <c:v>33927</c:v>
                </c:pt>
                <c:pt idx="4027">
                  <c:v>33926</c:v>
                </c:pt>
                <c:pt idx="4028">
                  <c:v>33925</c:v>
                </c:pt>
                <c:pt idx="4029">
                  <c:v>33924</c:v>
                </c:pt>
                <c:pt idx="4030">
                  <c:v>33921</c:v>
                </c:pt>
                <c:pt idx="4031">
                  <c:v>33920</c:v>
                </c:pt>
                <c:pt idx="4032">
                  <c:v>33919</c:v>
                </c:pt>
                <c:pt idx="4033">
                  <c:v>33918</c:v>
                </c:pt>
                <c:pt idx="4034">
                  <c:v>33917</c:v>
                </c:pt>
                <c:pt idx="4035">
                  <c:v>33914</c:v>
                </c:pt>
                <c:pt idx="4036">
                  <c:v>33913</c:v>
                </c:pt>
                <c:pt idx="4037">
                  <c:v>33912</c:v>
                </c:pt>
                <c:pt idx="4038">
                  <c:v>33911</c:v>
                </c:pt>
                <c:pt idx="4039">
                  <c:v>33910</c:v>
                </c:pt>
                <c:pt idx="4040">
                  <c:v>33907</c:v>
                </c:pt>
                <c:pt idx="4041">
                  <c:v>33906</c:v>
                </c:pt>
                <c:pt idx="4042">
                  <c:v>33905</c:v>
                </c:pt>
                <c:pt idx="4043">
                  <c:v>33904</c:v>
                </c:pt>
                <c:pt idx="4044">
                  <c:v>33903</c:v>
                </c:pt>
                <c:pt idx="4045">
                  <c:v>33900</c:v>
                </c:pt>
                <c:pt idx="4046">
                  <c:v>33899</c:v>
                </c:pt>
                <c:pt idx="4047">
                  <c:v>33898</c:v>
                </c:pt>
                <c:pt idx="4048">
                  <c:v>33897</c:v>
                </c:pt>
                <c:pt idx="4049">
                  <c:v>33896</c:v>
                </c:pt>
                <c:pt idx="4050">
                  <c:v>33893</c:v>
                </c:pt>
                <c:pt idx="4051">
                  <c:v>33892</c:v>
                </c:pt>
                <c:pt idx="4052">
                  <c:v>33891</c:v>
                </c:pt>
                <c:pt idx="4053">
                  <c:v>33890</c:v>
                </c:pt>
                <c:pt idx="4054">
                  <c:v>33889</c:v>
                </c:pt>
                <c:pt idx="4055">
                  <c:v>33886</c:v>
                </c:pt>
                <c:pt idx="4056">
                  <c:v>33885</c:v>
                </c:pt>
                <c:pt idx="4057">
                  <c:v>33884</c:v>
                </c:pt>
                <c:pt idx="4058">
                  <c:v>33883</c:v>
                </c:pt>
                <c:pt idx="4059">
                  <c:v>33882</c:v>
                </c:pt>
                <c:pt idx="4060">
                  <c:v>33879</c:v>
                </c:pt>
                <c:pt idx="4061">
                  <c:v>33878</c:v>
                </c:pt>
                <c:pt idx="4062">
                  <c:v>33877</c:v>
                </c:pt>
                <c:pt idx="4063">
                  <c:v>33876</c:v>
                </c:pt>
                <c:pt idx="4064">
                  <c:v>33875</c:v>
                </c:pt>
                <c:pt idx="4065">
                  <c:v>33872</c:v>
                </c:pt>
                <c:pt idx="4066">
                  <c:v>33871</c:v>
                </c:pt>
                <c:pt idx="4067">
                  <c:v>33870</c:v>
                </c:pt>
                <c:pt idx="4068">
                  <c:v>33869</c:v>
                </c:pt>
                <c:pt idx="4069">
                  <c:v>33868</c:v>
                </c:pt>
                <c:pt idx="4070">
                  <c:v>33865</c:v>
                </c:pt>
                <c:pt idx="4071">
                  <c:v>33864</c:v>
                </c:pt>
                <c:pt idx="4072">
                  <c:v>33863</c:v>
                </c:pt>
                <c:pt idx="4073">
                  <c:v>33862</c:v>
                </c:pt>
                <c:pt idx="4074">
                  <c:v>33861</c:v>
                </c:pt>
                <c:pt idx="4075">
                  <c:v>33858</c:v>
                </c:pt>
                <c:pt idx="4076">
                  <c:v>33857</c:v>
                </c:pt>
                <c:pt idx="4077">
                  <c:v>33856</c:v>
                </c:pt>
                <c:pt idx="4078">
                  <c:v>33855</c:v>
                </c:pt>
                <c:pt idx="4079">
                  <c:v>33851</c:v>
                </c:pt>
                <c:pt idx="4080">
                  <c:v>33850</c:v>
                </c:pt>
                <c:pt idx="4081">
                  <c:v>33849</c:v>
                </c:pt>
                <c:pt idx="4082">
                  <c:v>33848</c:v>
                </c:pt>
                <c:pt idx="4083">
                  <c:v>33847</c:v>
                </c:pt>
                <c:pt idx="4084">
                  <c:v>33844</c:v>
                </c:pt>
                <c:pt idx="4085">
                  <c:v>33843</c:v>
                </c:pt>
                <c:pt idx="4086">
                  <c:v>33842</c:v>
                </c:pt>
                <c:pt idx="4087">
                  <c:v>33841</c:v>
                </c:pt>
                <c:pt idx="4088">
                  <c:v>33840</c:v>
                </c:pt>
                <c:pt idx="4089">
                  <c:v>33837</c:v>
                </c:pt>
                <c:pt idx="4090">
                  <c:v>33836</c:v>
                </c:pt>
                <c:pt idx="4091">
                  <c:v>33835</c:v>
                </c:pt>
                <c:pt idx="4092">
                  <c:v>33834</c:v>
                </c:pt>
                <c:pt idx="4093">
                  <c:v>33833</c:v>
                </c:pt>
                <c:pt idx="4094">
                  <c:v>33830</c:v>
                </c:pt>
                <c:pt idx="4095">
                  <c:v>33829</c:v>
                </c:pt>
                <c:pt idx="4096">
                  <c:v>33828</c:v>
                </c:pt>
                <c:pt idx="4097">
                  <c:v>33827</c:v>
                </c:pt>
                <c:pt idx="4098">
                  <c:v>33826</c:v>
                </c:pt>
                <c:pt idx="4099">
                  <c:v>33823</c:v>
                </c:pt>
                <c:pt idx="4100">
                  <c:v>33822</c:v>
                </c:pt>
                <c:pt idx="4101">
                  <c:v>33821</c:v>
                </c:pt>
                <c:pt idx="4102">
                  <c:v>33820</c:v>
                </c:pt>
                <c:pt idx="4103">
                  <c:v>33819</c:v>
                </c:pt>
                <c:pt idx="4104">
                  <c:v>33816</c:v>
                </c:pt>
                <c:pt idx="4105">
                  <c:v>33815</c:v>
                </c:pt>
                <c:pt idx="4106">
                  <c:v>33814</c:v>
                </c:pt>
                <c:pt idx="4107">
                  <c:v>33813</c:v>
                </c:pt>
                <c:pt idx="4108">
                  <c:v>33812</c:v>
                </c:pt>
                <c:pt idx="4109">
                  <c:v>33809</c:v>
                </c:pt>
                <c:pt idx="4110">
                  <c:v>33808</c:v>
                </c:pt>
                <c:pt idx="4111">
                  <c:v>33807</c:v>
                </c:pt>
                <c:pt idx="4112">
                  <c:v>33806</c:v>
                </c:pt>
                <c:pt idx="4113">
                  <c:v>33805</c:v>
                </c:pt>
                <c:pt idx="4114">
                  <c:v>33802</c:v>
                </c:pt>
                <c:pt idx="4115">
                  <c:v>33801</c:v>
                </c:pt>
                <c:pt idx="4116">
                  <c:v>33800</c:v>
                </c:pt>
                <c:pt idx="4117">
                  <c:v>33799</c:v>
                </c:pt>
                <c:pt idx="4118">
                  <c:v>33798</c:v>
                </c:pt>
                <c:pt idx="4119">
                  <c:v>33795</c:v>
                </c:pt>
                <c:pt idx="4120">
                  <c:v>33794</c:v>
                </c:pt>
                <c:pt idx="4121">
                  <c:v>33793</c:v>
                </c:pt>
                <c:pt idx="4122">
                  <c:v>33792</c:v>
                </c:pt>
                <c:pt idx="4123">
                  <c:v>33791</c:v>
                </c:pt>
                <c:pt idx="4124">
                  <c:v>33787</c:v>
                </c:pt>
                <c:pt idx="4125">
                  <c:v>33786</c:v>
                </c:pt>
                <c:pt idx="4126">
                  <c:v>33785</c:v>
                </c:pt>
                <c:pt idx="4127">
                  <c:v>33784</c:v>
                </c:pt>
                <c:pt idx="4128">
                  <c:v>33781</c:v>
                </c:pt>
                <c:pt idx="4129">
                  <c:v>33780</c:v>
                </c:pt>
                <c:pt idx="4130">
                  <c:v>33779</c:v>
                </c:pt>
                <c:pt idx="4131">
                  <c:v>33778</c:v>
                </c:pt>
                <c:pt idx="4132">
                  <c:v>33777</c:v>
                </c:pt>
                <c:pt idx="4133">
                  <c:v>33774</c:v>
                </c:pt>
                <c:pt idx="4134">
                  <c:v>33773</c:v>
                </c:pt>
                <c:pt idx="4135">
                  <c:v>33772</c:v>
                </c:pt>
                <c:pt idx="4136">
                  <c:v>33771</c:v>
                </c:pt>
                <c:pt idx="4137">
                  <c:v>33770</c:v>
                </c:pt>
                <c:pt idx="4138">
                  <c:v>33767</c:v>
                </c:pt>
                <c:pt idx="4139">
                  <c:v>33766</c:v>
                </c:pt>
                <c:pt idx="4140">
                  <c:v>33765</c:v>
                </c:pt>
                <c:pt idx="4141">
                  <c:v>33764</c:v>
                </c:pt>
                <c:pt idx="4142">
                  <c:v>33763</c:v>
                </c:pt>
                <c:pt idx="4143">
                  <c:v>33760</c:v>
                </c:pt>
                <c:pt idx="4144">
                  <c:v>33759</c:v>
                </c:pt>
                <c:pt idx="4145">
                  <c:v>33758</c:v>
                </c:pt>
                <c:pt idx="4146">
                  <c:v>33757</c:v>
                </c:pt>
                <c:pt idx="4147">
                  <c:v>33756</c:v>
                </c:pt>
                <c:pt idx="4148">
                  <c:v>33753</c:v>
                </c:pt>
                <c:pt idx="4149">
                  <c:v>33752</c:v>
                </c:pt>
                <c:pt idx="4150">
                  <c:v>33751</c:v>
                </c:pt>
                <c:pt idx="4151">
                  <c:v>33750</c:v>
                </c:pt>
                <c:pt idx="4152">
                  <c:v>33746</c:v>
                </c:pt>
                <c:pt idx="4153">
                  <c:v>33745</c:v>
                </c:pt>
                <c:pt idx="4154">
                  <c:v>33744</c:v>
                </c:pt>
                <c:pt idx="4155">
                  <c:v>33743</c:v>
                </c:pt>
                <c:pt idx="4156">
                  <c:v>33742</c:v>
                </c:pt>
                <c:pt idx="4157">
                  <c:v>33739</c:v>
                </c:pt>
                <c:pt idx="4158">
                  <c:v>33738</c:v>
                </c:pt>
                <c:pt idx="4159">
                  <c:v>33737</c:v>
                </c:pt>
                <c:pt idx="4160">
                  <c:v>33736</c:v>
                </c:pt>
                <c:pt idx="4161">
                  <c:v>33735</c:v>
                </c:pt>
                <c:pt idx="4162">
                  <c:v>33732</c:v>
                </c:pt>
                <c:pt idx="4163">
                  <c:v>33731</c:v>
                </c:pt>
                <c:pt idx="4164">
                  <c:v>33730</c:v>
                </c:pt>
                <c:pt idx="4165">
                  <c:v>33729</c:v>
                </c:pt>
                <c:pt idx="4166">
                  <c:v>33728</c:v>
                </c:pt>
                <c:pt idx="4167">
                  <c:v>33725</c:v>
                </c:pt>
                <c:pt idx="4168">
                  <c:v>33724</c:v>
                </c:pt>
                <c:pt idx="4169">
                  <c:v>33723</c:v>
                </c:pt>
                <c:pt idx="4170">
                  <c:v>33722</c:v>
                </c:pt>
                <c:pt idx="4171">
                  <c:v>33721</c:v>
                </c:pt>
                <c:pt idx="4172">
                  <c:v>33718</c:v>
                </c:pt>
                <c:pt idx="4173">
                  <c:v>33717</c:v>
                </c:pt>
                <c:pt idx="4174">
                  <c:v>33716</c:v>
                </c:pt>
                <c:pt idx="4175">
                  <c:v>33715</c:v>
                </c:pt>
                <c:pt idx="4176">
                  <c:v>33714</c:v>
                </c:pt>
                <c:pt idx="4177">
                  <c:v>33710</c:v>
                </c:pt>
                <c:pt idx="4178">
                  <c:v>33709</c:v>
                </c:pt>
                <c:pt idx="4179">
                  <c:v>33708</c:v>
                </c:pt>
                <c:pt idx="4180">
                  <c:v>33707</c:v>
                </c:pt>
                <c:pt idx="4181">
                  <c:v>33704</c:v>
                </c:pt>
                <c:pt idx="4182">
                  <c:v>33703</c:v>
                </c:pt>
                <c:pt idx="4183">
                  <c:v>33702</c:v>
                </c:pt>
                <c:pt idx="4184">
                  <c:v>33701</c:v>
                </c:pt>
                <c:pt idx="4185">
                  <c:v>33700</c:v>
                </c:pt>
                <c:pt idx="4186">
                  <c:v>33697</c:v>
                </c:pt>
                <c:pt idx="4187">
                  <c:v>33696</c:v>
                </c:pt>
                <c:pt idx="4188">
                  <c:v>33695</c:v>
                </c:pt>
                <c:pt idx="4189">
                  <c:v>33694</c:v>
                </c:pt>
                <c:pt idx="4190">
                  <c:v>33693</c:v>
                </c:pt>
                <c:pt idx="4191">
                  <c:v>33690</c:v>
                </c:pt>
                <c:pt idx="4192">
                  <c:v>33689</c:v>
                </c:pt>
                <c:pt idx="4193">
                  <c:v>33688</c:v>
                </c:pt>
                <c:pt idx="4194">
                  <c:v>33687</c:v>
                </c:pt>
                <c:pt idx="4195">
                  <c:v>33686</c:v>
                </c:pt>
                <c:pt idx="4196">
                  <c:v>33683</c:v>
                </c:pt>
                <c:pt idx="4197">
                  <c:v>33682</c:v>
                </c:pt>
                <c:pt idx="4198">
                  <c:v>33681</c:v>
                </c:pt>
                <c:pt idx="4199">
                  <c:v>33680</c:v>
                </c:pt>
                <c:pt idx="4200">
                  <c:v>33679</c:v>
                </c:pt>
                <c:pt idx="4201">
                  <c:v>33676</c:v>
                </c:pt>
                <c:pt idx="4202">
                  <c:v>33675</c:v>
                </c:pt>
                <c:pt idx="4203">
                  <c:v>33674</c:v>
                </c:pt>
                <c:pt idx="4204">
                  <c:v>33673</c:v>
                </c:pt>
                <c:pt idx="4205">
                  <c:v>33672</c:v>
                </c:pt>
                <c:pt idx="4206">
                  <c:v>33669</c:v>
                </c:pt>
                <c:pt idx="4207">
                  <c:v>33668</c:v>
                </c:pt>
                <c:pt idx="4208">
                  <c:v>33667</c:v>
                </c:pt>
                <c:pt idx="4209">
                  <c:v>33666</c:v>
                </c:pt>
                <c:pt idx="4210">
                  <c:v>33665</c:v>
                </c:pt>
                <c:pt idx="4211">
                  <c:v>33662</c:v>
                </c:pt>
                <c:pt idx="4212">
                  <c:v>33661</c:v>
                </c:pt>
                <c:pt idx="4213">
                  <c:v>33660</c:v>
                </c:pt>
                <c:pt idx="4214">
                  <c:v>33659</c:v>
                </c:pt>
                <c:pt idx="4215">
                  <c:v>33658</c:v>
                </c:pt>
                <c:pt idx="4216">
                  <c:v>33655</c:v>
                </c:pt>
                <c:pt idx="4217">
                  <c:v>33654</c:v>
                </c:pt>
                <c:pt idx="4218">
                  <c:v>33653</c:v>
                </c:pt>
                <c:pt idx="4219">
                  <c:v>33652</c:v>
                </c:pt>
                <c:pt idx="4220">
                  <c:v>33648</c:v>
                </c:pt>
                <c:pt idx="4221">
                  <c:v>33647</c:v>
                </c:pt>
                <c:pt idx="4222">
                  <c:v>33646</c:v>
                </c:pt>
                <c:pt idx="4223">
                  <c:v>33645</c:v>
                </c:pt>
                <c:pt idx="4224">
                  <c:v>33644</c:v>
                </c:pt>
                <c:pt idx="4225">
                  <c:v>33641</c:v>
                </c:pt>
                <c:pt idx="4226">
                  <c:v>33640</c:v>
                </c:pt>
                <c:pt idx="4227">
                  <c:v>33639</c:v>
                </c:pt>
                <c:pt idx="4228">
                  <c:v>33638</c:v>
                </c:pt>
                <c:pt idx="4229">
                  <c:v>33637</c:v>
                </c:pt>
                <c:pt idx="4230">
                  <c:v>33634</c:v>
                </c:pt>
                <c:pt idx="4231">
                  <c:v>33633</c:v>
                </c:pt>
                <c:pt idx="4232">
                  <c:v>33632</c:v>
                </c:pt>
                <c:pt idx="4233">
                  <c:v>33631</c:v>
                </c:pt>
                <c:pt idx="4234">
                  <c:v>33630</c:v>
                </c:pt>
                <c:pt idx="4235">
                  <c:v>33627</c:v>
                </c:pt>
                <c:pt idx="4236">
                  <c:v>33626</c:v>
                </c:pt>
                <c:pt idx="4237">
                  <c:v>33625</c:v>
                </c:pt>
                <c:pt idx="4238">
                  <c:v>33624</c:v>
                </c:pt>
                <c:pt idx="4239">
                  <c:v>33623</c:v>
                </c:pt>
                <c:pt idx="4240">
                  <c:v>33620</c:v>
                </c:pt>
                <c:pt idx="4241">
                  <c:v>33619</c:v>
                </c:pt>
                <c:pt idx="4242">
                  <c:v>33618</c:v>
                </c:pt>
                <c:pt idx="4243">
                  <c:v>33617</c:v>
                </c:pt>
                <c:pt idx="4244">
                  <c:v>33616</c:v>
                </c:pt>
                <c:pt idx="4245">
                  <c:v>33613</c:v>
                </c:pt>
                <c:pt idx="4246">
                  <c:v>33612</c:v>
                </c:pt>
                <c:pt idx="4247">
                  <c:v>33611</c:v>
                </c:pt>
                <c:pt idx="4248">
                  <c:v>33610</c:v>
                </c:pt>
                <c:pt idx="4249">
                  <c:v>33609</c:v>
                </c:pt>
                <c:pt idx="4250">
                  <c:v>33606</c:v>
                </c:pt>
                <c:pt idx="4251">
                  <c:v>33605</c:v>
                </c:pt>
                <c:pt idx="4252">
                  <c:v>33603</c:v>
                </c:pt>
                <c:pt idx="4253">
                  <c:v>33602</c:v>
                </c:pt>
                <c:pt idx="4254">
                  <c:v>33599</c:v>
                </c:pt>
                <c:pt idx="4255">
                  <c:v>33598</c:v>
                </c:pt>
                <c:pt idx="4256">
                  <c:v>33596</c:v>
                </c:pt>
                <c:pt idx="4257">
                  <c:v>33595</c:v>
                </c:pt>
                <c:pt idx="4258">
                  <c:v>33592</c:v>
                </c:pt>
                <c:pt idx="4259">
                  <c:v>33591</c:v>
                </c:pt>
                <c:pt idx="4260">
                  <c:v>33590</c:v>
                </c:pt>
                <c:pt idx="4261">
                  <c:v>33589</c:v>
                </c:pt>
                <c:pt idx="4262">
                  <c:v>33588</c:v>
                </c:pt>
                <c:pt idx="4263">
                  <c:v>33585</c:v>
                </c:pt>
                <c:pt idx="4264">
                  <c:v>33584</c:v>
                </c:pt>
                <c:pt idx="4265">
                  <c:v>33583</c:v>
                </c:pt>
                <c:pt idx="4266">
                  <c:v>33582</c:v>
                </c:pt>
                <c:pt idx="4267">
                  <c:v>33581</c:v>
                </c:pt>
                <c:pt idx="4268">
                  <c:v>33578</c:v>
                </c:pt>
                <c:pt idx="4269">
                  <c:v>33577</c:v>
                </c:pt>
                <c:pt idx="4270">
                  <c:v>33576</c:v>
                </c:pt>
                <c:pt idx="4271">
                  <c:v>33575</c:v>
                </c:pt>
                <c:pt idx="4272">
                  <c:v>33574</c:v>
                </c:pt>
                <c:pt idx="4273">
                  <c:v>33571</c:v>
                </c:pt>
                <c:pt idx="4274">
                  <c:v>33569</c:v>
                </c:pt>
                <c:pt idx="4275">
                  <c:v>33568</c:v>
                </c:pt>
                <c:pt idx="4276">
                  <c:v>33567</c:v>
                </c:pt>
                <c:pt idx="4277">
                  <c:v>33564</c:v>
                </c:pt>
                <c:pt idx="4278">
                  <c:v>33563</c:v>
                </c:pt>
                <c:pt idx="4279">
                  <c:v>33562</c:v>
                </c:pt>
                <c:pt idx="4280">
                  <c:v>33561</c:v>
                </c:pt>
                <c:pt idx="4281">
                  <c:v>33560</c:v>
                </c:pt>
                <c:pt idx="4282">
                  <c:v>33557</c:v>
                </c:pt>
                <c:pt idx="4283">
                  <c:v>33556</c:v>
                </c:pt>
                <c:pt idx="4284">
                  <c:v>33555</c:v>
                </c:pt>
                <c:pt idx="4285">
                  <c:v>33554</c:v>
                </c:pt>
                <c:pt idx="4286">
                  <c:v>33553</c:v>
                </c:pt>
                <c:pt idx="4287">
                  <c:v>33550</c:v>
                </c:pt>
                <c:pt idx="4288">
                  <c:v>33549</c:v>
                </c:pt>
                <c:pt idx="4289">
                  <c:v>33548</c:v>
                </c:pt>
                <c:pt idx="4290">
                  <c:v>33547</c:v>
                </c:pt>
                <c:pt idx="4291">
                  <c:v>33546</c:v>
                </c:pt>
                <c:pt idx="4292">
                  <c:v>33543</c:v>
                </c:pt>
                <c:pt idx="4293">
                  <c:v>33542</c:v>
                </c:pt>
                <c:pt idx="4294">
                  <c:v>33541</c:v>
                </c:pt>
                <c:pt idx="4295">
                  <c:v>33540</c:v>
                </c:pt>
                <c:pt idx="4296">
                  <c:v>33539</c:v>
                </c:pt>
                <c:pt idx="4297">
                  <c:v>33536</c:v>
                </c:pt>
                <c:pt idx="4298">
                  <c:v>33535</c:v>
                </c:pt>
                <c:pt idx="4299">
                  <c:v>33534</c:v>
                </c:pt>
                <c:pt idx="4300">
                  <c:v>33533</c:v>
                </c:pt>
                <c:pt idx="4301">
                  <c:v>33532</c:v>
                </c:pt>
                <c:pt idx="4302">
                  <c:v>33529</c:v>
                </c:pt>
                <c:pt idx="4303">
                  <c:v>33528</c:v>
                </c:pt>
                <c:pt idx="4304">
                  <c:v>33527</c:v>
                </c:pt>
                <c:pt idx="4305">
                  <c:v>33526</c:v>
                </c:pt>
                <c:pt idx="4306">
                  <c:v>33525</c:v>
                </c:pt>
                <c:pt idx="4307">
                  <c:v>33522</c:v>
                </c:pt>
                <c:pt idx="4308">
                  <c:v>33521</c:v>
                </c:pt>
                <c:pt idx="4309">
                  <c:v>33520</c:v>
                </c:pt>
                <c:pt idx="4310">
                  <c:v>33519</c:v>
                </c:pt>
                <c:pt idx="4311">
                  <c:v>33518</c:v>
                </c:pt>
                <c:pt idx="4312">
                  <c:v>33515</c:v>
                </c:pt>
                <c:pt idx="4313">
                  <c:v>33514</c:v>
                </c:pt>
                <c:pt idx="4314">
                  <c:v>33513</c:v>
                </c:pt>
                <c:pt idx="4315">
                  <c:v>33512</c:v>
                </c:pt>
                <c:pt idx="4316">
                  <c:v>33511</c:v>
                </c:pt>
                <c:pt idx="4317">
                  <c:v>33508</c:v>
                </c:pt>
                <c:pt idx="4318">
                  <c:v>33507</c:v>
                </c:pt>
                <c:pt idx="4319">
                  <c:v>33506</c:v>
                </c:pt>
                <c:pt idx="4320">
                  <c:v>33505</c:v>
                </c:pt>
                <c:pt idx="4321">
                  <c:v>33504</c:v>
                </c:pt>
                <c:pt idx="4322">
                  <c:v>33501</c:v>
                </c:pt>
                <c:pt idx="4323">
                  <c:v>33500</c:v>
                </c:pt>
                <c:pt idx="4324">
                  <c:v>33499</c:v>
                </c:pt>
                <c:pt idx="4325">
                  <c:v>33498</c:v>
                </c:pt>
                <c:pt idx="4326">
                  <c:v>33497</c:v>
                </c:pt>
                <c:pt idx="4327">
                  <c:v>33494</c:v>
                </c:pt>
                <c:pt idx="4328">
                  <c:v>33493</c:v>
                </c:pt>
                <c:pt idx="4329">
                  <c:v>33492</c:v>
                </c:pt>
                <c:pt idx="4330">
                  <c:v>33491</c:v>
                </c:pt>
                <c:pt idx="4331">
                  <c:v>33490</c:v>
                </c:pt>
                <c:pt idx="4332">
                  <c:v>33487</c:v>
                </c:pt>
                <c:pt idx="4333">
                  <c:v>33486</c:v>
                </c:pt>
                <c:pt idx="4334">
                  <c:v>33485</c:v>
                </c:pt>
                <c:pt idx="4335">
                  <c:v>33484</c:v>
                </c:pt>
                <c:pt idx="4336">
                  <c:v>33480</c:v>
                </c:pt>
                <c:pt idx="4337">
                  <c:v>33479</c:v>
                </c:pt>
                <c:pt idx="4338">
                  <c:v>33478</c:v>
                </c:pt>
                <c:pt idx="4339">
                  <c:v>33477</c:v>
                </c:pt>
                <c:pt idx="4340">
                  <c:v>33476</c:v>
                </c:pt>
                <c:pt idx="4341">
                  <c:v>33473</c:v>
                </c:pt>
                <c:pt idx="4342">
                  <c:v>33472</c:v>
                </c:pt>
                <c:pt idx="4343">
                  <c:v>33471</c:v>
                </c:pt>
                <c:pt idx="4344">
                  <c:v>33470</c:v>
                </c:pt>
                <c:pt idx="4345">
                  <c:v>33469</c:v>
                </c:pt>
                <c:pt idx="4346">
                  <c:v>33466</c:v>
                </c:pt>
                <c:pt idx="4347">
                  <c:v>33465</c:v>
                </c:pt>
                <c:pt idx="4348">
                  <c:v>33464</c:v>
                </c:pt>
                <c:pt idx="4349">
                  <c:v>33463</c:v>
                </c:pt>
                <c:pt idx="4350">
                  <c:v>33462</c:v>
                </c:pt>
                <c:pt idx="4351">
                  <c:v>33459</c:v>
                </c:pt>
                <c:pt idx="4352">
                  <c:v>33458</c:v>
                </c:pt>
                <c:pt idx="4353">
                  <c:v>33457</c:v>
                </c:pt>
                <c:pt idx="4354">
                  <c:v>33456</c:v>
                </c:pt>
                <c:pt idx="4355">
                  <c:v>33455</c:v>
                </c:pt>
                <c:pt idx="4356">
                  <c:v>33452</c:v>
                </c:pt>
                <c:pt idx="4357">
                  <c:v>33451</c:v>
                </c:pt>
                <c:pt idx="4358">
                  <c:v>33450</c:v>
                </c:pt>
                <c:pt idx="4359">
                  <c:v>33449</c:v>
                </c:pt>
                <c:pt idx="4360">
                  <c:v>33448</c:v>
                </c:pt>
                <c:pt idx="4361">
                  <c:v>33445</c:v>
                </c:pt>
                <c:pt idx="4362">
                  <c:v>33444</c:v>
                </c:pt>
                <c:pt idx="4363">
                  <c:v>33443</c:v>
                </c:pt>
                <c:pt idx="4364">
                  <c:v>33442</c:v>
                </c:pt>
                <c:pt idx="4365">
                  <c:v>33441</c:v>
                </c:pt>
                <c:pt idx="4366">
                  <c:v>33438</c:v>
                </c:pt>
                <c:pt idx="4367">
                  <c:v>33437</c:v>
                </c:pt>
                <c:pt idx="4368">
                  <c:v>33436</c:v>
                </c:pt>
                <c:pt idx="4369">
                  <c:v>33435</c:v>
                </c:pt>
                <c:pt idx="4370">
                  <c:v>33434</c:v>
                </c:pt>
                <c:pt idx="4371">
                  <c:v>33431</c:v>
                </c:pt>
                <c:pt idx="4372">
                  <c:v>33430</c:v>
                </c:pt>
                <c:pt idx="4373">
                  <c:v>33429</c:v>
                </c:pt>
                <c:pt idx="4374">
                  <c:v>33428</c:v>
                </c:pt>
                <c:pt idx="4375">
                  <c:v>33427</c:v>
                </c:pt>
                <c:pt idx="4376">
                  <c:v>33424</c:v>
                </c:pt>
                <c:pt idx="4377">
                  <c:v>33422</c:v>
                </c:pt>
                <c:pt idx="4378">
                  <c:v>33421</c:v>
                </c:pt>
                <c:pt idx="4379">
                  <c:v>33420</c:v>
                </c:pt>
                <c:pt idx="4380">
                  <c:v>33417</c:v>
                </c:pt>
                <c:pt idx="4381">
                  <c:v>33416</c:v>
                </c:pt>
                <c:pt idx="4382">
                  <c:v>33415</c:v>
                </c:pt>
                <c:pt idx="4383">
                  <c:v>33414</c:v>
                </c:pt>
                <c:pt idx="4384">
                  <c:v>33413</c:v>
                </c:pt>
                <c:pt idx="4385">
                  <c:v>33410</c:v>
                </c:pt>
                <c:pt idx="4386">
                  <c:v>33409</c:v>
                </c:pt>
                <c:pt idx="4387">
                  <c:v>33408</c:v>
                </c:pt>
                <c:pt idx="4388">
                  <c:v>33407</c:v>
                </c:pt>
                <c:pt idx="4389">
                  <c:v>33406</c:v>
                </c:pt>
                <c:pt idx="4390">
                  <c:v>33403</c:v>
                </c:pt>
                <c:pt idx="4391">
                  <c:v>33402</c:v>
                </c:pt>
                <c:pt idx="4392">
                  <c:v>33401</c:v>
                </c:pt>
                <c:pt idx="4393">
                  <c:v>33400</c:v>
                </c:pt>
                <c:pt idx="4394">
                  <c:v>33399</c:v>
                </c:pt>
                <c:pt idx="4395">
                  <c:v>33396</c:v>
                </c:pt>
                <c:pt idx="4396">
                  <c:v>33395</c:v>
                </c:pt>
                <c:pt idx="4397">
                  <c:v>33394</c:v>
                </c:pt>
                <c:pt idx="4398">
                  <c:v>33393</c:v>
                </c:pt>
                <c:pt idx="4399">
                  <c:v>33392</c:v>
                </c:pt>
                <c:pt idx="4400">
                  <c:v>33389</c:v>
                </c:pt>
                <c:pt idx="4401">
                  <c:v>33388</c:v>
                </c:pt>
                <c:pt idx="4402">
                  <c:v>33387</c:v>
                </c:pt>
                <c:pt idx="4403">
                  <c:v>33386</c:v>
                </c:pt>
                <c:pt idx="4404">
                  <c:v>33382</c:v>
                </c:pt>
                <c:pt idx="4405">
                  <c:v>33381</c:v>
                </c:pt>
                <c:pt idx="4406">
                  <c:v>33380</c:v>
                </c:pt>
                <c:pt idx="4407">
                  <c:v>33379</c:v>
                </c:pt>
                <c:pt idx="4408">
                  <c:v>33378</c:v>
                </c:pt>
                <c:pt idx="4409">
                  <c:v>33375</c:v>
                </c:pt>
                <c:pt idx="4410">
                  <c:v>33374</c:v>
                </c:pt>
                <c:pt idx="4411">
                  <c:v>33373</c:v>
                </c:pt>
                <c:pt idx="4412">
                  <c:v>33372</c:v>
                </c:pt>
                <c:pt idx="4413">
                  <c:v>33371</c:v>
                </c:pt>
                <c:pt idx="4414">
                  <c:v>33368</c:v>
                </c:pt>
                <c:pt idx="4415">
                  <c:v>33367</c:v>
                </c:pt>
                <c:pt idx="4416">
                  <c:v>33366</c:v>
                </c:pt>
                <c:pt idx="4417">
                  <c:v>33365</c:v>
                </c:pt>
                <c:pt idx="4418">
                  <c:v>33364</c:v>
                </c:pt>
                <c:pt idx="4419">
                  <c:v>33361</c:v>
                </c:pt>
                <c:pt idx="4420">
                  <c:v>33360</c:v>
                </c:pt>
                <c:pt idx="4421">
                  <c:v>33359</c:v>
                </c:pt>
                <c:pt idx="4422">
                  <c:v>33358</c:v>
                </c:pt>
                <c:pt idx="4423">
                  <c:v>33357</c:v>
                </c:pt>
                <c:pt idx="4424">
                  <c:v>33354</c:v>
                </c:pt>
                <c:pt idx="4425">
                  <c:v>33353</c:v>
                </c:pt>
                <c:pt idx="4426">
                  <c:v>33352</c:v>
                </c:pt>
                <c:pt idx="4427">
                  <c:v>33351</c:v>
                </c:pt>
                <c:pt idx="4428">
                  <c:v>33350</c:v>
                </c:pt>
                <c:pt idx="4429">
                  <c:v>33347</c:v>
                </c:pt>
                <c:pt idx="4430">
                  <c:v>33346</c:v>
                </c:pt>
                <c:pt idx="4431">
                  <c:v>33345</c:v>
                </c:pt>
                <c:pt idx="4432">
                  <c:v>33344</c:v>
                </c:pt>
                <c:pt idx="4433">
                  <c:v>33343</c:v>
                </c:pt>
                <c:pt idx="4434">
                  <c:v>33340</c:v>
                </c:pt>
                <c:pt idx="4435">
                  <c:v>33339</c:v>
                </c:pt>
                <c:pt idx="4436">
                  <c:v>33338</c:v>
                </c:pt>
                <c:pt idx="4437">
                  <c:v>33337</c:v>
                </c:pt>
                <c:pt idx="4438">
                  <c:v>33336</c:v>
                </c:pt>
                <c:pt idx="4439">
                  <c:v>33333</c:v>
                </c:pt>
                <c:pt idx="4440">
                  <c:v>33332</c:v>
                </c:pt>
                <c:pt idx="4441">
                  <c:v>33331</c:v>
                </c:pt>
                <c:pt idx="4442">
                  <c:v>33330</c:v>
                </c:pt>
                <c:pt idx="4443">
                  <c:v>33329</c:v>
                </c:pt>
                <c:pt idx="4444">
                  <c:v>33325</c:v>
                </c:pt>
                <c:pt idx="4445">
                  <c:v>33324</c:v>
                </c:pt>
                <c:pt idx="4446">
                  <c:v>33323</c:v>
                </c:pt>
                <c:pt idx="4447">
                  <c:v>33322</c:v>
                </c:pt>
                <c:pt idx="4448">
                  <c:v>33319</c:v>
                </c:pt>
                <c:pt idx="4449">
                  <c:v>33318</c:v>
                </c:pt>
                <c:pt idx="4450">
                  <c:v>33317</c:v>
                </c:pt>
                <c:pt idx="4451">
                  <c:v>33316</c:v>
                </c:pt>
                <c:pt idx="4452">
                  <c:v>33315</c:v>
                </c:pt>
                <c:pt idx="4453">
                  <c:v>33312</c:v>
                </c:pt>
                <c:pt idx="4454">
                  <c:v>33311</c:v>
                </c:pt>
                <c:pt idx="4455">
                  <c:v>33310</c:v>
                </c:pt>
                <c:pt idx="4456">
                  <c:v>33309</c:v>
                </c:pt>
                <c:pt idx="4457">
                  <c:v>33308</c:v>
                </c:pt>
                <c:pt idx="4458">
                  <c:v>33305</c:v>
                </c:pt>
                <c:pt idx="4459">
                  <c:v>33304</c:v>
                </c:pt>
                <c:pt idx="4460">
                  <c:v>33303</c:v>
                </c:pt>
                <c:pt idx="4461">
                  <c:v>33302</c:v>
                </c:pt>
                <c:pt idx="4462">
                  <c:v>33301</c:v>
                </c:pt>
                <c:pt idx="4463">
                  <c:v>33298</c:v>
                </c:pt>
                <c:pt idx="4464">
                  <c:v>33297</c:v>
                </c:pt>
                <c:pt idx="4465">
                  <c:v>33296</c:v>
                </c:pt>
                <c:pt idx="4466">
                  <c:v>33295</c:v>
                </c:pt>
                <c:pt idx="4467">
                  <c:v>33294</c:v>
                </c:pt>
                <c:pt idx="4468">
                  <c:v>33291</c:v>
                </c:pt>
                <c:pt idx="4469">
                  <c:v>33290</c:v>
                </c:pt>
                <c:pt idx="4470">
                  <c:v>33289</c:v>
                </c:pt>
                <c:pt idx="4471">
                  <c:v>33288</c:v>
                </c:pt>
                <c:pt idx="4472">
                  <c:v>33284</c:v>
                </c:pt>
                <c:pt idx="4473">
                  <c:v>33283</c:v>
                </c:pt>
                <c:pt idx="4474">
                  <c:v>33282</c:v>
                </c:pt>
                <c:pt idx="4475">
                  <c:v>33281</c:v>
                </c:pt>
                <c:pt idx="4476">
                  <c:v>33280</c:v>
                </c:pt>
                <c:pt idx="4477">
                  <c:v>33277</c:v>
                </c:pt>
                <c:pt idx="4478">
                  <c:v>33276</c:v>
                </c:pt>
                <c:pt idx="4479">
                  <c:v>33275</c:v>
                </c:pt>
                <c:pt idx="4480">
                  <c:v>33274</c:v>
                </c:pt>
                <c:pt idx="4481">
                  <c:v>33273</c:v>
                </c:pt>
                <c:pt idx="4482">
                  <c:v>33270</c:v>
                </c:pt>
                <c:pt idx="4483">
                  <c:v>33269</c:v>
                </c:pt>
                <c:pt idx="4484">
                  <c:v>33268</c:v>
                </c:pt>
                <c:pt idx="4485">
                  <c:v>33267</c:v>
                </c:pt>
                <c:pt idx="4486">
                  <c:v>33266</c:v>
                </c:pt>
                <c:pt idx="4487">
                  <c:v>33263</c:v>
                </c:pt>
                <c:pt idx="4488">
                  <c:v>33262</c:v>
                </c:pt>
                <c:pt idx="4489">
                  <c:v>33261</c:v>
                </c:pt>
                <c:pt idx="4490">
                  <c:v>33260</c:v>
                </c:pt>
                <c:pt idx="4491">
                  <c:v>33259</c:v>
                </c:pt>
                <c:pt idx="4492">
                  <c:v>33256</c:v>
                </c:pt>
                <c:pt idx="4493">
                  <c:v>33255</c:v>
                </c:pt>
                <c:pt idx="4494">
                  <c:v>33254</c:v>
                </c:pt>
                <c:pt idx="4495">
                  <c:v>33253</c:v>
                </c:pt>
                <c:pt idx="4496">
                  <c:v>33252</c:v>
                </c:pt>
                <c:pt idx="4497">
                  <c:v>33249</c:v>
                </c:pt>
                <c:pt idx="4498">
                  <c:v>33248</c:v>
                </c:pt>
                <c:pt idx="4499">
                  <c:v>33247</c:v>
                </c:pt>
                <c:pt idx="4500">
                  <c:v>33246</c:v>
                </c:pt>
                <c:pt idx="4501">
                  <c:v>33245</c:v>
                </c:pt>
                <c:pt idx="4502">
                  <c:v>33242</c:v>
                </c:pt>
                <c:pt idx="4503">
                  <c:v>33241</c:v>
                </c:pt>
                <c:pt idx="4504">
                  <c:v>33240</c:v>
                </c:pt>
                <c:pt idx="4505">
                  <c:v>33238</c:v>
                </c:pt>
                <c:pt idx="4506">
                  <c:v>33235</c:v>
                </c:pt>
                <c:pt idx="4507">
                  <c:v>33234</c:v>
                </c:pt>
                <c:pt idx="4508">
                  <c:v>33233</c:v>
                </c:pt>
                <c:pt idx="4509">
                  <c:v>33231</c:v>
                </c:pt>
                <c:pt idx="4510">
                  <c:v>33228</c:v>
                </c:pt>
                <c:pt idx="4511">
                  <c:v>33227</c:v>
                </c:pt>
                <c:pt idx="4512">
                  <c:v>33226</c:v>
                </c:pt>
                <c:pt idx="4513">
                  <c:v>33225</c:v>
                </c:pt>
                <c:pt idx="4514">
                  <c:v>33224</c:v>
                </c:pt>
                <c:pt idx="4515">
                  <c:v>33221</c:v>
                </c:pt>
                <c:pt idx="4516">
                  <c:v>33220</c:v>
                </c:pt>
                <c:pt idx="4517">
                  <c:v>33219</c:v>
                </c:pt>
                <c:pt idx="4518">
                  <c:v>33218</c:v>
                </c:pt>
                <c:pt idx="4519">
                  <c:v>33217</c:v>
                </c:pt>
                <c:pt idx="4520">
                  <c:v>33214</c:v>
                </c:pt>
                <c:pt idx="4521">
                  <c:v>33213</c:v>
                </c:pt>
                <c:pt idx="4522">
                  <c:v>33212</c:v>
                </c:pt>
                <c:pt idx="4523">
                  <c:v>33211</c:v>
                </c:pt>
                <c:pt idx="4524">
                  <c:v>33210</c:v>
                </c:pt>
                <c:pt idx="4525">
                  <c:v>33207</c:v>
                </c:pt>
                <c:pt idx="4526">
                  <c:v>33206</c:v>
                </c:pt>
                <c:pt idx="4527">
                  <c:v>33205</c:v>
                </c:pt>
                <c:pt idx="4528">
                  <c:v>33204</c:v>
                </c:pt>
                <c:pt idx="4529">
                  <c:v>33203</c:v>
                </c:pt>
                <c:pt idx="4530">
                  <c:v>33200</c:v>
                </c:pt>
                <c:pt idx="4531">
                  <c:v>33198</c:v>
                </c:pt>
                <c:pt idx="4532">
                  <c:v>33197</c:v>
                </c:pt>
                <c:pt idx="4533">
                  <c:v>33196</c:v>
                </c:pt>
                <c:pt idx="4534">
                  <c:v>33193</c:v>
                </c:pt>
                <c:pt idx="4535">
                  <c:v>33192</c:v>
                </c:pt>
                <c:pt idx="4536">
                  <c:v>33191</c:v>
                </c:pt>
                <c:pt idx="4537">
                  <c:v>33190</c:v>
                </c:pt>
                <c:pt idx="4538">
                  <c:v>33189</c:v>
                </c:pt>
                <c:pt idx="4539">
                  <c:v>33186</c:v>
                </c:pt>
                <c:pt idx="4540">
                  <c:v>33185</c:v>
                </c:pt>
                <c:pt idx="4541">
                  <c:v>33184</c:v>
                </c:pt>
                <c:pt idx="4542">
                  <c:v>33183</c:v>
                </c:pt>
                <c:pt idx="4543">
                  <c:v>33182</c:v>
                </c:pt>
                <c:pt idx="4544">
                  <c:v>33179</c:v>
                </c:pt>
                <c:pt idx="4545">
                  <c:v>33178</c:v>
                </c:pt>
                <c:pt idx="4546">
                  <c:v>33177</c:v>
                </c:pt>
                <c:pt idx="4547">
                  <c:v>33176</c:v>
                </c:pt>
                <c:pt idx="4548">
                  <c:v>33175</c:v>
                </c:pt>
                <c:pt idx="4549">
                  <c:v>33172</c:v>
                </c:pt>
                <c:pt idx="4550">
                  <c:v>33171</c:v>
                </c:pt>
                <c:pt idx="4551">
                  <c:v>33170</c:v>
                </c:pt>
                <c:pt idx="4552">
                  <c:v>33169</c:v>
                </c:pt>
                <c:pt idx="4553">
                  <c:v>33168</c:v>
                </c:pt>
                <c:pt idx="4554">
                  <c:v>33165</c:v>
                </c:pt>
                <c:pt idx="4555">
                  <c:v>33164</c:v>
                </c:pt>
                <c:pt idx="4556">
                  <c:v>33163</c:v>
                </c:pt>
                <c:pt idx="4557">
                  <c:v>33162</c:v>
                </c:pt>
                <c:pt idx="4558">
                  <c:v>33161</c:v>
                </c:pt>
                <c:pt idx="4559">
                  <c:v>33158</c:v>
                </c:pt>
                <c:pt idx="4560">
                  <c:v>33157</c:v>
                </c:pt>
                <c:pt idx="4561">
                  <c:v>33156</c:v>
                </c:pt>
                <c:pt idx="4562">
                  <c:v>33155</c:v>
                </c:pt>
                <c:pt idx="4563">
                  <c:v>33154</c:v>
                </c:pt>
                <c:pt idx="4564">
                  <c:v>33151</c:v>
                </c:pt>
                <c:pt idx="4565">
                  <c:v>33150</c:v>
                </c:pt>
                <c:pt idx="4566">
                  <c:v>33149</c:v>
                </c:pt>
                <c:pt idx="4567">
                  <c:v>33148</c:v>
                </c:pt>
                <c:pt idx="4568">
                  <c:v>33147</c:v>
                </c:pt>
                <c:pt idx="4569">
                  <c:v>33144</c:v>
                </c:pt>
                <c:pt idx="4570">
                  <c:v>33143</c:v>
                </c:pt>
                <c:pt idx="4571">
                  <c:v>33142</c:v>
                </c:pt>
                <c:pt idx="4572">
                  <c:v>33141</c:v>
                </c:pt>
                <c:pt idx="4573">
                  <c:v>33140</c:v>
                </c:pt>
                <c:pt idx="4574">
                  <c:v>33137</c:v>
                </c:pt>
                <c:pt idx="4575">
                  <c:v>33136</c:v>
                </c:pt>
                <c:pt idx="4576">
                  <c:v>33135</c:v>
                </c:pt>
                <c:pt idx="4577">
                  <c:v>33134</c:v>
                </c:pt>
                <c:pt idx="4578">
                  <c:v>33133</c:v>
                </c:pt>
                <c:pt idx="4579">
                  <c:v>33130</c:v>
                </c:pt>
                <c:pt idx="4580">
                  <c:v>33129</c:v>
                </c:pt>
                <c:pt idx="4581">
                  <c:v>33128</c:v>
                </c:pt>
                <c:pt idx="4582">
                  <c:v>33127</c:v>
                </c:pt>
                <c:pt idx="4583">
                  <c:v>33126</c:v>
                </c:pt>
                <c:pt idx="4584">
                  <c:v>33123</c:v>
                </c:pt>
                <c:pt idx="4585">
                  <c:v>33122</c:v>
                </c:pt>
                <c:pt idx="4586">
                  <c:v>33121</c:v>
                </c:pt>
                <c:pt idx="4587">
                  <c:v>33120</c:v>
                </c:pt>
                <c:pt idx="4588">
                  <c:v>33116</c:v>
                </c:pt>
                <c:pt idx="4589">
                  <c:v>33115</c:v>
                </c:pt>
                <c:pt idx="4590">
                  <c:v>33114</c:v>
                </c:pt>
                <c:pt idx="4591">
                  <c:v>33113</c:v>
                </c:pt>
                <c:pt idx="4592">
                  <c:v>33112</c:v>
                </c:pt>
                <c:pt idx="4593">
                  <c:v>33109</c:v>
                </c:pt>
                <c:pt idx="4594">
                  <c:v>33108</c:v>
                </c:pt>
                <c:pt idx="4595">
                  <c:v>33107</c:v>
                </c:pt>
                <c:pt idx="4596">
                  <c:v>33106</c:v>
                </c:pt>
                <c:pt idx="4597">
                  <c:v>33105</c:v>
                </c:pt>
                <c:pt idx="4598">
                  <c:v>33102</c:v>
                </c:pt>
                <c:pt idx="4599">
                  <c:v>33101</c:v>
                </c:pt>
                <c:pt idx="4600">
                  <c:v>33100</c:v>
                </c:pt>
                <c:pt idx="4601">
                  <c:v>33099</c:v>
                </c:pt>
                <c:pt idx="4602">
                  <c:v>33098</c:v>
                </c:pt>
                <c:pt idx="4603">
                  <c:v>33095</c:v>
                </c:pt>
                <c:pt idx="4604">
                  <c:v>33094</c:v>
                </c:pt>
                <c:pt idx="4605">
                  <c:v>33093</c:v>
                </c:pt>
                <c:pt idx="4606">
                  <c:v>33092</c:v>
                </c:pt>
                <c:pt idx="4607">
                  <c:v>33091</c:v>
                </c:pt>
                <c:pt idx="4608">
                  <c:v>33088</c:v>
                </c:pt>
                <c:pt idx="4609">
                  <c:v>33087</c:v>
                </c:pt>
                <c:pt idx="4610">
                  <c:v>33086</c:v>
                </c:pt>
                <c:pt idx="4611">
                  <c:v>33085</c:v>
                </c:pt>
                <c:pt idx="4612">
                  <c:v>33084</c:v>
                </c:pt>
                <c:pt idx="4613">
                  <c:v>33081</c:v>
                </c:pt>
                <c:pt idx="4614">
                  <c:v>33080</c:v>
                </c:pt>
                <c:pt idx="4615">
                  <c:v>33079</c:v>
                </c:pt>
                <c:pt idx="4616">
                  <c:v>33078</c:v>
                </c:pt>
                <c:pt idx="4617">
                  <c:v>33077</c:v>
                </c:pt>
                <c:pt idx="4618">
                  <c:v>33074</c:v>
                </c:pt>
                <c:pt idx="4619">
                  <c:v>33073</c:v>
                </c:pt>
                <c:pt idx="4620">
                  <c:v>33072</c:v>
                </c:pt>
                <c:pt idx="4621">
                  <c:v>33071</c:v>
                </c:pt>
                <c:pt idx="4622">
                  <c:v>33070</c:v>
                </c:pt>
                <c:pt idx="4623">
                  <c:v>33067</c:v>
                </c:pt>
                <c:pt idx="4624">
                  <c:v>33066</c:v>
                </c:pt>
                <c:pt idx="4625">
                  <c:v>33065</c:v>
                </c:pt>
                <c:pt idx="4626">
                  <c:v>33064</c:v>
                </c:pt>
                <c:pt idx="4627">
                  <c:v>33063</c:v>
                </c:pt>
                <c:pt idx="4628">
                  <c:v>33060</c:v>
                </c:pt>
                <c:pt idx="4629">
                  <c:v>33059</c:v>
                </c:pt>
                <c:pt idx="4630">
                  <c:v>33057</c:v>
                </c:pt>
                <c:pt idx="4631">
                  <c:v>33056</c:v>
                </c:pt>
                <c:pt idx="4632">
                  <c:v>33053</c:v>
                </c:pt>
                <c:pt idx="4633">
                  <c:v>33052</c:v>
                </c:pt>
                <c:pt idx="4634">
                  <c:v>33051</c:v>
                </c:pt>
                <c:pt idx="4635">
                  <c:v>33050</c:v>
                </c:pt>
                <c:pt idx="4636">
                  <c:v>33049</c:v>
                </c:pt>
                <c:pt idx="4637">
                  <c:v>33046</c:v>
                </c:pt>
                <c:pt idx="4638">
                  <c:v>33045</c:v>
                </c:pt>
                <c:pt idx="4639">
                  <c:v>33044</c:v>
                </c:pt>
                <c:pt idx="4640">
                  <c:v>33043</c:v>
                </c:pt>
                <c:pt idx="4641">
                  <c:v>33042</c:v>
                </c:pt>
                <c:pt idx="4642">
                  <c:v>33039</c:v>
                </c:pt>
                <c:pt idx="4643">
                  <c:v>33038</c:v>
                </c:pt>
                <c:pt idx="4644">
                  <c:v>33037</c:v>
                </c:pt>
                <c:pt idx="4645">
                  <c:v>33036</c:v>
                </c:pt>
                <c:pt idx="4646">
                  <c:v>33035</c:v>
                </c:pt>
                <c:pt idx="4647">
                  <c:v>33032</c:v>
                </c:pt>
                <c:pt idx="4648">
                  <c:v>33031</c:v>
                </c:pt>
                <c:pt idx="4649">
                  <c:v>33030</c:v>
                </c:pt>
                <c:pt idx="4650">
                  <c:v>33029</c:v>
                </c:pt>
                <c:pt idx="4651">
                  <c:v>33028</c:v>
                </c:pt>
                <c:pt idx="4652">
                  <c:v>33025</c:v>
                </c:pt>
                <c:pt idx="4653">
                  <c:v>33024</c:v>
                </c:pt>
                <c:pt idx="4654">
                  <c:v>33023</c:v>
                </c:pt>
                <c:pt idx="4655">
                  <c:v>33022</c:v>
                </c:pt>
                <c:pt idx="4656">
                  <c:v>33018</c:v>
                </c:pt>
                <c:pt idx="4657">
                  <c:v>33017</c:v>
                </c:pt>
                <c:pt idx="4658">
                  <c:v>33016</c:v>
                </c:pt>
                <c:pt idx="4659">
                  <c:v>33015</c:v>
                </c:pt>
                <c:pt idx="4660">
                  <c:v>33014</c:v>
                </c:pt>
                <c:pt idx="4661">
                  <c:v>33011</c:v>
                </c:pt>
                <c:pt idx="4662">
                  <c:v>33010</c:v>
                </c:pt>
                <c:pt idx="4663">
                  <c:v>33009</c:v>
                </c:pt>
                <c:pt idx="4664">
                  <c:v>33008</c:v>
                </c:pt>
                <c:pt idx="4665">
                  <c:v>33007</c:v>
                </c:pt>
                <c:pt idx="4666">
                  <c:v>33004</c:v>
                </c:pt>
                <c:pt idx="4667">
                  <c:v>33003</c:v>
                </c:pt>
                <c:pt idx="4668">
                  <c:v>33002</c:v>
                </c:pt>
                <c:pt idx="4669">
                  <c:v>33001</c:v>
                </c:pt>
                <c:pt idx="4670">
                  <c:v>33000</c:v>
                </c:pt>
                <c:pt idx="4671">
                  <c:v>32997</c:v>
                </c:pt>
                <c:pt idx="4672">
                  <c:v>32996</c:v>
                </c:pt>
                <c:pt idx="4673">
                  <c:v>32995</c:v>
                </c:pt>
                <c:pt idx="4674">
                  <c:v>32994</c:v>
                </c:pt>
                <c:pt idx="4675">
                  <c:v>32993</c:v>
                </c:pt>
                <c:pt idx="4676">
                  <c:v>32990</c:v>
                </c:pt>
                <c:pt idx="4677">
                  <c:v>32989</c:v>
                </c:pt>
                <c:pt idx="4678">
                  <c:v>32988</c:v>
                </c:pt>
                <c:pt idx="4679">
                  <c:v>32987</c:v>
                </c:pt>
                <c:pt idx="4680">
                  <c:v>32986</c:v>
                </c:pt>
                <c:pt idx="4681">
                  <c:v>32983</c:v>
                </c:pt>
                <c:pt idx="4682">
                  <c:v>32982</c:v>
                </c:pt>
                <c:pt idx="4683">
                  <c:v>32981</c:v>
                </c:pt>
                <c:pt idx="4684">
                  <c:v>32980</c:v>
                </c:pt>
                <c:pt idx="4685">
                  <c:v>32979</c:v>
                </c:pt>
                <c:pt idx="4686">
                  <c:v>32975</c:v>
                </c:pt>
                <c:pt idx="4687">
                  <c:v>32974</c:v>
                </c:pt>
                <c:pt idx="4688">
                  <c:v>32973</c:v>
                </c:pt>
                <c:pt idx="4689">
                  <c:v>32972</c:v>
                </c:pt>
                <c:pt idx="4690">
                  <c:v>32969</c:v>
                </c:pt>
                <c:pt idx="4691">
                  <c:v>32968</c:v>
                </c:pt>
                <c:pt idx="4692">
                  <c:v>32967</c:v>
                </c:pt>
                <c:pt idx="4693">
                  <c:v>32966</c:v>
                </c:pt>
                <c:pt idx="4694">
                  <c:v>32965</c:v>
                </c:pt>
                <c:pt idx="4695">
                  <c:v>32962</c:v>
                </c:pt>
                <c:pt idx="4696">
                  <c:v>32961</c:v>
                </c:pt>
                <c:pt idx="4697">
                  <c:v>32960</c:v>
                </c:pt>
                <c:pt idx="4698">
                  <c:v>32959</c:v>
                </c:pt>
                <c:pt idx="4699">
                  <c:v>32958</c:v>
                </c:pt>
                <c:pt idx="4700">
                  <c:v>32955</c:v>
                </c:pt>
                <c:pt idx="4701">
                  <c:v>32954</c:v>
                </c:pt>
                <c:pt idx="4702">
                  <c:v>32953</c:v>
                </c:pt>
                <c:pt idx="4703">
                  <c:v>32952</c:v>
                </c:pt>
                <c:pt idx="4704">
                  <c:v>32951</c:v>
                </c:pt>
                <c:pt idx="4705">
                  <c:v>32948</c:v>
                </c:pt>
                <c:pt idx="4706">
                  <c:v>32947</c:v>
                </c:pt>
                <c:pt idx="4707">
                  <c:v>32946</c:v>
                </c:pt>
                <c:pt idx="4708">
                  <c:v>32945</c:v>
                </c:pt>
                <c:pt idx="4709">
                  <c:v>32944</c:v>
                </c:pt>
                <c:pt idx="4710">
                  <c:v>32941</c:v>
                </c:pt>
                <c:pt idx="4711">
                  <c:v>32940</c:v>
                </c:pt>
                <c:pt idx="4712">
                  <c:v>32939</c:v>
                </c:pt>
                <c:pt idx="4713">
                  <c:v>32938</c:v>
                </c:pt>
                <c:pt idx="4714">
                  <c:v>32937</c:v>
                </c:pt>
                <c:pt idx="4715">
                  <c:v>32934</c:v>
                </c:pt>
                <c:pt idx="4716">
                  <c:v>32933</c:v>
                </c:pt>
                <c:pt idx="4717">
                  <c:v>32932</c:v>
                </c:pt>
                <c:pt idx="4718">
                  <c:v>32931</c:v>
                </c:pt>
                <c:pt idx="4719">
                  <c:v>32930</c:v>
                </c:pt>
                <c:pt idx="4720">
                  <c:v>32927</c:v>
                </c:pt>
                <c:pt idx="4721">
                  <c:v>32926</c:v>
                </c:pt>
                <c:pt idx="4722">
                  <c:v>32925</c:v>
                </c:pt>
                <c:pt idx="4723">
                  <c:v>32924</c:v>
                </c:pt>
                <c:pt idx="4724">
                  <c:v>32920</c:v>
                </c:pt>
                <c:pt idx="4725">
                  <c:v>32919</c:v>
                </c:pt>
                <c:pt idx="4726">
                  <c:v>32918</c:v>
                </c:pt>
                <c:pt idx="4727">
                  <c:v>32917</c:v>
                </c:pt>
                <c:pt idx="4728">
                  <c:v>32916</c:v>
                </c:pt>
                <c:pt idx="4729">
                  <c:v>32913</c:v>
                </c:pt>
                <c:pt idx="4730">
                  <c:v>32912</c:v>
                </c:pt>
                <c:pt idx="4731">
                  <c:v>32911</c:v>
                </c:pt>
                <c:pt idx="4732">
                  <c:v>32910</c:v>
                </c:pt>
                <c:pt idx="4733">
                  <c:v>32909</c:v>
                </c:pt>
                <c:pt idx="4734">
                  <c:v>32906</c:v>
                </c:pt>
                <c:pt idx="4735">
                  <c:v>32905</c:v>
                </c:pt>
                <c:pt idx="4736">
                  <c:v>32904</c:v>
                </c:pt>
                <c:pt idx="4737">
                  <c:v>32903</c:v>
                </c:pt>
                <c:pt idx="4738">
                  <c:v>32902</c:v>
                </c:pt>
                <c:pt idx="4739">
                  <c:v>32899</c:v>
                </c:pt>
                <c:pt idx="4740">
                  <c:v>32898</c:v>
                </c:pt>
                <c:pt idx="4741">
                  <c:v>32897</c:v>
                </c:pt>
                <c:pt idx="4742">
                  <c:v>32896</c:v>
                </c:pt>
                <c:pt idx="4743">
                  <c:v>32895</c:v>
                </c:pt>
                <c:pt idx="4744">
                  <c:v>32892</c:v>
                </c:pt>
                <c:pt idx="4745">
                  <c:v>32891</c:v>
                </c:pt>
                <c:pt idx="4746">
                  <c:v>32890</c:v>
                </c:pt>
                <c:pt idx="4747">
                  <c:v>32889</c:v>
                </c:pt>
                <c:pt idx="4748">
                  <c:v>32888</c:v>
                </c:pt>
                <c:pt idx="4749">
                  <c:v>32885</c:v>
                </c:pt>
                <c:pt idx="4750">
                  <c:v>32884</c:v>
                </c:pt>
                <c:pt idx="4751">
                  <c:v>32883</c:v>
                </c:pt>
                <c:pt idx="4752">
                  <c:v>32882</c:v>
                </c:pt>
                <c:pt idx="4753">
                  <c:v>32881</c:v>
                </c:pt>
                <c:pt idx="4754">
                  <c:v>32878</c:v>
                </c:pt>
                <c:pt idx="4755">
                  <c:v>32877</c:v>
                </c:pt>
                <c:pt idx="4756">
                  <c:v>32876</c:v>
                </c:pt>
                <c:pt idx="4757">
                  <c:v>32875</c:v>
                </c:pt>
                <c:pt idx="4758">
                  <c:v>32871</c:v>
                </c:pt>
                <c:pt idx="4759">
                  <c:v>32870</c:v>
                </c:pt>
                <c:pt idx="4760">
                  <c:v>32869</c:v>
                </c:pt>
                <c:pt idx="4761">
                  <c:v>32868</c:v>
                </c:pt>
                <c:pt idx="4762">
                  <c:v>32864</c:v>
                </c:pt>
                <c:pt idx="4763">
                  <c:v>32863</c:v>
                </c:pt>
                <c:pt idx="4764">
                  <c:v>32862</c:v>
                </c:pt>
                <c:pt idx="4765">
                  <c:v>32861</c:v>
                </c:pt>
                <c:pt idx="4766">
                  <c:v>32860</c:v>
                </c:pt>
                <c:pt idx="4767">
                  <c:v>32857</c:v>
                </c:pt>
                <c:pt idx="4768">
                  <c:v>32856</c:v>
                </c:pt>
                <c:pt idx="4769">
                  <c:v>32855</c:v>
                </c:pt>
                <c:pt idx="4770">
                  <c:v>32854</c:v>
                </c:pt>
                <c:pt idx="4771">
                  <c:v>32853</c:v>
                </c:pt>
                <c:pt idx="4772">
                  <c:v>32850</c:v>
                </c:pt>
                <c:pt idx="4773">
                  <c:v>32849</c:v>
                </c:pt>
                <c:pt idx="4774">
                  <c:v>32848</c:v>
                </c:pt>
                <c:pt idx="4775">
                  <c:v>32847</c:v>
                </c:pt>
                <c:pt idx="4776">
                  <c:v>32846</c:v>
                </c:pt>
                <c:pt idx="4777">
                  <c:v>32843</c:v>
                </c:pt>
                <c:pt idx="4778">
                  <c:v>32842</c:v>
                </c:pt>
                <c:pt idx="4779">
                  <c:v>32841</c:v>
                </c:pt>
                <c:pt idx="4780">
                  <c:v>32840</c:v>
                </c:pt>
                <c:pt idx="4781">
                  <c:v>32839</c:v>
                </c:pt>
                <c:pt idx="4782">
                  <c:v>32836</c:v>
                </c:pt>
                <c:pt idx="4783">
                  <c:v>32834</c:v>
                </c:pt>
                <c:pt idx="4784">
                  <c:v>32833</c:v>
                </c:pt>
                <c:pt idx="4785">
                  <c:v>32832</c:v>
                </c:pt>
                <c:pt idx="4786">
                  <c:v>32829</c:v>
                </c:pt>
                <c:pt idx="4787">
                  <c:v>32828</c:v>
                </c:pt>
                <c:pt idx="4788">
                  <c:v>32827</c:v>
                </c:pt>
                <c:pt idx="4789">
                  <c:v>32826</c:v>
                </c:pt>
                <c:pt idx="4790">
                  <c:v>32825</c:v>
                </c:pt>
                <c:pt idx="4791">
                  <c:v>32822</c:v>
                </c:pt>
                <c:pt idx="4792">
                  <c:v>32821</c:v>
                </c:pt>
                <c:pt idx="4793">
                  <c:v>32820</c:v>
                </c:pt>
                <c:pt idx="4794">
                  <c:v>32819</c:v>
                </c:pt>
                <c:pt idx="4795">
                  <c:v>32818</c:v>
                </c:pt>
                <c:pt idx="4796">
                  <c:v>32815</c:v>
                </c:pt>
                <c:pt idx="4797">
                  <c:v>32814</c:v>
                </c:pt>
                <c:pt idx="4798">
                  <c:v>32813</c:v>
                </c:pt>
                <c:pt idx="4799">
                  <c:v>32812</c:v>
                </c:pt>
                <c:pt idx="4800">
                  <c:v>32811</c:v>
                </c:pt>
                <c:pt idx="4801">
                  <c:v>32808</c:v>
                </c:pt>
                <c:pt idx="4802">
                  <c:v>32807</c:v>
                </c:pt>
                <c:pt idx="4803">
                  <c:v>32806</c:v>
                </c:pt>
                <c:pt idx="4804">
                  <c:v>32805</c:v>
                </c:pt>
                <c:pt idx="4805">
                  <c:v>32804</c:v>
                </c:pt>
                <c:pt idx="4806">
                  <c:v>32801</c:v>
                </c:pt>
                <c:pt idx="4807">
                  <c:v>32800</c:v>
                </c:pt>
                <c:pt idx="4808">
                  <c:v>32799</c:v>
                </c:pt>
                <c:pt idx="4809">
                  <c:v>32798</c:v>
                </c:pt>
                <c:pt idx="4810">
                  <c:v>32797</c:v>
                </c:pt>
                <c:pt idx="4811">
                  <c:v>32794</c:v>
                </c:pt>
                <c:pt idx="4812">
                  <c:v>32793</c:v>
                </c:pt>
                <c:pt idx="4813">
                  <c:v>32792</c:v>
                </c:pt>
                <c:pt idx="4814">
                  <c:v>32791</c:v>
                </c:pt>
                <c:pt idx="4815">
                  <c:v>32790</c:v>
                </c:pt>
                <c:pt idx="4816">
                  <c:v>32787</c:v>
                </c:pt>
                <c:pt idx="4817">
                  <c:v>32786</c:v>
                </c:pt>
                <c:pt idx="4818">
                  <c:v>32785</c:v>
                </c:pt>
                <c:pt idx="4819">
                  <c:v>32784</c:v>
                </c:pt>
                <c:pt idx="4820">
                  <c:v>32783</c:v>
                </c:pt>
                <c:pt idx="4821">
                  <c:v>32780</c:v>
                </c:pt>
                <c:pt idx="4822">
                  <c:v>32779</c:v>
                </c:pt>
                <c:pt idx="4823">
                  <c:v>32778</c:v>
                </c:pt>
                <c:pt idx="4824">
                  <c:v>32777</c:v>
                </c:pt>
                <c:pt idx="4825">
                  <c:v>32776</c:v>
                </c:pt>
                <c:pt idx="4826">
                  <c:v>32773</c:v>
                </c:pt>
                <c:pt idx="4827">
                  <c:v>32772</c:v>
                </c:pt>
                <c:pt idx="4828">
                  <c:v>32771</c:v>
                </c:pt>
                <c:pt idx="4829">
                  <c:v>32770</c:v>
                </c:pt>
                <c:pt idx="4830">
                  <c:v>32769</c:v>
                </c:pt>
                <c:pt idx="4831">
                  <c:v>32766</c:v>
                </c:pt>
                <c:pt idx="4832">
                  <c:v>32765</c:v>
                </c:pt>
                <c:pt idx="4833">
                  <c:v>32764</c:v>
                </c:pt>
                <c:pt idx="4834">
                  <c:v>32763</c:v>
                </c:pt>
                <c:pt idx="4835">
                  <c:v>32762</c:v>
                </c:pt>
                <c:pt idx="4836">
                  <c:v>32759</c:v>
                </c:pt>
                <c:pt idx="4837">
                  <c:v>32758</c:v>
                </c:pt>
                <c:pt idx="4838">
                  <c:v>32757</c:v>
                </c:pt>
                <c:pt idx="4839">
                  <c:v>32756</c:v>
                </c:pt>
                <c:pt idx="4840">
                  <c:v>32752</c:v>
                </c:pt>
                <c:pt idx="4841">
                  <c:v>32751</c:v>
                </c:pt>
                <c:pt idx="4842">
                  <c:v>32750</c:v>
                </c:pt>
                <c:pt idx="4843">
                  <c:v>32749</c:v>
                </c:pt>
                <c:pt idx="4844">
                  <c:v>32748</c:v>
                </c:pt>
                <c:pt idx="4845">
                  <c:v>32745</c:v>
                </c:pt>
                <c:pt idx="4846">
                  <c:v>32744</c:v>
                </c:pt>
                <c:pt idx="4847">
                  <c:v>32743</c:v>
                </c:pt>
                <c:pt idx="4848">
                  <c:v>32742</c:v>
                </c:pt>
                <c:pt idx="4849">
                  <c:v>32741</c:v>
                </c:pt>
                <c:pt idx="4850">
                  <c:v>32738</c:v>
                </c:pt>
                <c:pt idx="4851">
                  <c:v>32737</c:v>
                </c:pt>
                <c:pt idx="4852">
                  <c:v>32736</c:v>
                </c:pt>
                <c:pt idx="4853">
                  <c:v>32735</c:v>
                </c:pt>
                <c:pt idx="4854">
                  <c:v>32734</c:v>
                </c:pt>
                <c:pt idx="4855">
                  <c:v>32731</c:v>
                </c:pt>
                <c:pt idx="4856">
                  <c:v>32730</c:v>
                </c:pt>
                <c:pt idx="4857">
                  <c:v>32729</c:v>
                </c:pt>
                <c:pt idx="4858">
                  <c:v>32728</c:v>
                </c:pt>
                <c:pt idx="4859">
                  <c:v>32727</c:v>
                </c:pt>
                <c:pt idx="4860">
                  <c:v>32724</c:v>
                </c:pt>
                <c:pt idx="4861">
                  <c:v>32723</c:v>
                </c:pt>
                <c:pt idx="4862">
                  <c:v>32722</c:v>
                </c:pt>
                <c:pt idx="4863">
                  <c:v>32721</c:v>
                </c:pt>
                <c:pt idx="4864">
                  <c:v>32720</c:v>
                </c:pt>
                <c:pt idx="4865">
                  <c:v>32717</c:v>
                </c:pt>
                <c:pt idx="4866">
                  <c:v>32716</c:v>
                </c:pt>
                <c:pt idx="4867">
                  <c:v>32715</c:v>
                </c:pt>
                <c:pt idx="4868">
                  <c:v>32714</c:v>
                </c:pt>
                <c:pt idx="4869">
                  <c:v>32713</c:v>
                </c:pt>
                <c:pt idx="4870">
                  <c:v>32710</c:v>
                </c:pt>
                <c:pt idx="4871">
                  <c:v>32709</c:v>
                </c:pt>
                <c:pt idx="4872">
                  <c:v>32708</c:v>
                </c:pt>
                <c:pt idx="4873">
                  <c:v>32707</c:v>
                </c:pt>
                <c:pt idx="4874">
                  <c:v>32706</c:v>
                </c:pt>
                <c:pt idx="4875">
                  <c:v>32703</c:v>
                </c:pt>
                <c:pt idx="4876">
                  <c:v>32702</c:v>
                </c:pt>
                <c:pt idx="4877">
                  <c:v>32701</c:v>
                </c:pt>
                <c:pt idx="4878">
                  <c:v>32700</c:v>
                </c:pt>
                <c:pt idx="4879">
                  <c:v>32699</c:v>
                </c:pt>
                <c:pt idx="4880">
                  <c:v>32696</c:v>
                </c:pt>
                <c:pt idx="4881">
                  <c:v>32695</c:v>
                </c:pt>
                <c:pt idx="4882">
                  <c:v>32694</c:v>
                </c:pt>
                <c:pt idx="4883">
                  <c:v>32692</c:v>
                </c:pt>
                <c:pt idx="4884">
                  <c:v>32689</c:v>
                </c:pt>
                <c:pt idx="4885">
                  <c:v>32688</c:v>
                </c:pt>
                <c:pt idx="4886">
                  <c:v>32687</c:v>
                </c:pt>
                <c:pt idx="4887">
                  <c:v>32686</c:v>
                </c:pt>
                <c:pt idx="4888">
                  <c:v>32685</c:v>
                </c:pt>
                <c:pt idx="4889">
                  <c:v>32682</c:v>
                </c:pt>
                <c:pt idx="4890">
                  <c:v>32681</c:v>
                </c:pt>
                <c:pt idx="4891">
                  <c:v>32680</c:v>
                </c:pt>
                <c:pt idx="4892">
                  <c:v>32679</c:v>
                </c:pt>
                <c:pt idx="4893">
                  <c:v>32678</c:v>
                </c:pt>
                <c:pt idx="4894">
                  <c:v>32675</c:v>
                </c:pt>
                <c:pt idx="4895">
                  <c:v>32674</c:v>
                </c:pt>
                <c:pt idx="4896">
                  <c:v>32673</c:v>
                </c:pt>
                <c:pt idx="4897">
                  <c:v>32672</c:v>
                </c:pt>
                <c:pt idx="4898">
                  <c:v>32671</c:v>
                </c:pt>
                <c:pt idx="4899">
                  <c:v>32668</c:v>
                </c:pt>
                <c:pt idx="4900">
                  <c:v>32667</c:v>
                </c:pt>
                <c:pt idx="4901">
                  <c:v>32666</c:v>
                </c:pt>
                <c:pt idx="4902">
                  <c:v>32665</c:v>
                </c:pt>
                <c:pt idx="4903">
                  <c:v>32664</c:v>
                </c:pt>
                <c:pt idx="4904">
                  <c:v>32661</c:v>
                </c:pt>
                <c:pt idx="4905">
                  <c:v>32660</c:v>
                </c:pt>
                <c:pt idx="4906">
                  <c:v>32659</c:v>
                </c:pt>
                <c:pt idx="4907">
                  <c:v>32658</c:v>
                </c:pt>
                <c:pt idx="4908">
                  <c:v>32654</c:v>
                </c:pt>
                <c:pt idx="4909">
                  <c:v>32653</c:v>
                </c:pt>
                <c:pt idx="4910">
                  <c:v>32652</c:v>
                </c:pt>
                <c:pt idx="4911">
                  <c:v>32651</c:v>
                </c:pt>
                <c:pt idx="4912">
                  <c:v>32650</c:v>
                </c:pt>
                <c:pt idx="4913">
                  <c:v>32647</c:v>
                </c:pt>
                <c:pt idx="4914">
                  <c:v>32646</c:v>
                </c:pt>
                <c:pt idx="4915">
                  <c:v>32645</c:v>
                </c:pt>
                <c:pt idx="4916">
                  <c:v>32644</c:v>
                </c:pt>
                <c:pt idx="4917">
                  <c:v>32643</c:v>
                </c:pt>
                <c:pt idx="4918">
                  <c:v>32640</c:v>
                </c:pt>
                <c:pt idx="4919">
                  <c:v>32639</c:v>
                </c:pt>
                <c:pt idx="4920">
                  <c:v>32638</c:v>
                </c:pt>
                <c:pt idx="4921">
                  <c:v>32637</c:v>
                </c:pt>
                <c:pt idx="4922">
                  <c:v>32636</c:v>
                </c:pt>
                <c:pt idx="4923">
                  <c:v>32633</c:v>
                </c:pt>
                <c:pt idx="4924">
                  <c:v>32632</c:v>
                </c:pt>
                <c:pt idx="4925">
                  <c:v>32631</c:v>
                </c:pt>
                <c:pt idx="4926">
                  <c:v>32630</c:v>
                </c:pt>
                <c:pt idx="4927">
                  <c:v>32629</c:v>
                </c:pt>
                <c:pt idx="4928">
                  <c:v>32626</c:v>
                </c:pt>
                <c:pt idx="4929">
                  <c:v>32625</c:v>
                </c:pt>
                <c:pt idx="4930">
                  <c:v>32624</c:v>
                </c:pt>
                <c:pt idx="4931">
                  <c:v>32623</c:v>
                </c:pt>
                <c:pt idx="4932">
                  <c:v>32622</c:v>
                </c:pt>
                <c:pt idx="4933">
                  <c:v>32619</c:v>
                </c:pt>
                <c:pt idx="4934">
                  <c:v>32618</c:v>
                </c:pt>
                <c:pt idx="4935">
                  <c:v>32617</c:v>
                </c:pt>
                <c:pt idx="4936">
                  <c:v>32616</c:v>
                </c:pt>
                <c:pt idx="4937">
                  <c:v>32615</c:v>
                </c:pt>
                <c:pt idx="4938">
                  <c:v>32612</c:v>
                </c:pt>
                <c:pt idx="4939">
                  <c:v>32611</c:v>
                </c:pt>
                <c:pt idx="4940">
                  <c:v>32610</c:v>
                </c:pt>
                <c:pt idx="4941">
                  <c:v>32609</c:v>
                </c:pt>
                <c:pt idx="4942">
                  <c:v>32608</c:v>
                </c:pt>
                <c:pt idx="4943">
                  <c:v>32605</c:v>
                </c:pt>
                <c:pt idx="4944">
                  <c:v>32604</c:v>
                </c:pt>
                <c:pt idx="4945">
                  <c:v>32603</c:v>
                </c:pt>
                <c:pt idx="4946">
                  <c:v>32602</c:v>
                </c:pt>
                <c:pt idx="4947">
                  <c:v>32601</c:v>
                </c:pt>
                <c:pt idx="4948">
                  <c:v>32598</c:v>
                </c:pt>
                <c:pt idx="4949">
                  <c:v>32597</c:v>
                </c:pt>
                <c:pt idx="4950">
                  <c:v>32596</c:v>
                </c:pt>
                <c:pt idx="4951">
                  <c:v>32595</c:v>
                </c:pt>
                <c:pt idx="4952">
                  <c:v>32594</c:v>
                </c:pt>
                <c:pt idx="4953">
                  <c:v>32590</c:v>
                </c:pt>
                <c:pt idx="4954">
                  <c:v>32589</c:v>
                </c:pt>
                <c:pt idx="4955">
                  <c:v>32588</c:v>
                </c:pt>
                <c:pt idx="4956">
                  <c:v>32587</c:v>
                </c:pt>
                <c:pt idx="4957">
                  <c:v>32584</c:v>
                </c:pt>
                <c:pt idx="4958">
                  <c:v>32583</c:v>
                </c:pt>
                <c:pt idx="4959">
                  <c:v>32582</c:v>
                </c:pt>
                <c:pt idx="4960">
                  <c:v>32581</c:v>
                </c:pt>
                <c:pt idx="4961">
                  <c:v>32580</c:v>
                </c:pt>
                <c:pt idx="4962">
                  <c:v>32577</c:v>
                </c:pt>
                <c:pt idx="4963">
                  <c:v>32576</c:v>
                </c:pt>
                <c:pt idx="4964">
                  <c:v>32575</c:v>
                </c:pt>
                <c:pt idx="4965">
                  <c:v>32574</c:v>
                </c:pt>
                <c:pt idx="4966">
                  <c:v>32573</c:v>
                </c:pt>
                <c:pt idx="4967">
                  <c:v>32570</c:v>
                </c:pt>
                <c:pt idx="4968">
                  <c:v>32569</c:v>
                </c:pt>
                <c:pt idx="4969">
                  <c:v>32568</c:v>
                </c:pt>
                <c:pt idx="4970">
                  <c:v>32567</c:v>
                </c:pt>
                <c:pt idx="4971">
                  <c:v>32566</c:v>
                </c:pt>
                <c:pt idx="4972">
                  <c:v>32563</c:v>
                </c:pt>
                <c:pt idx="4973">
                  <c:v>32562</c:v>
                </c:pt>
                <c:pt idx="4974">
                  <c:v>32561</c:v>
                </c:pt>
                <c:pt idx="4975">
                  <c:v>32560</c:v>
                </c:pt>
                <c:pt idx="4976">
                  <c:v>32556</c:v>
                </c:pt>
                <c:pt idx="4977">
                  <c:v>32555</c:v>
                </c:pt>
                <c:pt idx="4978">
                  <c:v>32554</c:v>
                </c:pt>
                <c:pt idx="4979">
                  <c:v>32553</c:v>
                </c:pt>
                <c:pt idx="4980">
                  <c:v>32552</c:v>
                </c:pt>
                <c:pt idx="4981">
                  <c:v>32549</c:v>
                </c:pt>
                <c:pt idx="4982">
                  <c:v>32548</c:v>
                </c:pt>
                <c:pt idx="4983">
                  <c:v>32547</c:v>
                </c:pt>
                <c:pt idx="4984">
                  <c:v>32546</c:v>
                </c:pt>
                <c:pt idx="4985">
                  <c:v>32545</c:v>
                </c:pt>
                <c:pt idx="4986">
                  <c:v>32542</c:v>
                </c:pt>
                <c:pt idx="4987">
                  <c:v>32541</c:v>
                </c:pt>
                <c:pt idx="4988">
                  <c:v>32540</c:v>
                </c:pt>
                <c:pt idx="4989">
                  <c:v>32539</c:v>
                </c:pt>
                <c:pt idx="4990">
                  <c:v>32538</c:v>
                </c:pt>
                <c:pt idx="4991">
                  <c:v>32535</c:v>
                </c:pt>
                <c:pt idx="4992">
                  <c:v>32534</c:v>
                </c:pt>
                <c:pt idx="4993">
                  <c:v>32533</c:v>
                </c:pt>
                <c:pt idx="4994">
                  <c:v>32532</c:v>
                </c:pt>
                <c:pt idx="4995">
                  <c:v>32531</c:v>
                </c:pt>
                <c:pt idx="4996">
                  <c:v>32528</c:v>
                </c:pt>
                <c:pt idx="4997">
                  <c:v>32527</c:v>
                </c:pt>
                <c:pt idx="4998">
                  <c:v>32526</c:v>
                </c:pt>
                <c:pt idx="4999">
                  <c:v>32525</c:v>
                </c:pt>
                <c:pt idx="5000">
                  <c:v>32524</c:v>
                </c:pt>
                <c:pt idx="5001">
                  <c:v>32521</c:v>
                </c:pt>
                <c:pt idx="5002">
                  <c:v>32520</c:v>
                </c:pt>
                <c:pt idx="5003">
                  <c:v>32519</c:v>
                </c:pt>
                <c:pt idx="5004">
                  <c:v>32518</c:v>
                </c:pt>
                <c:pt idx="5005">
                  <c:v>32517</c:v>
                </c:pt>
                <c:pt idx="5006">
                  <c:v>32514</c:v>
                </c:pt>
                <c:pt idx="5007">
                  <c:v>32513</c:v>
                </c:pt>
                <c:pt idx="5008">
                  <c:v>32512</c:v>
                </c:pt>
                <c:pt idx="5009">
                  <c:v>32511</c:v>
                </c:pt>
                <c:pt idx="5010">
                  <c:v>32507</c:v>
                </c:pt>
                <c:pt idx="5011">
                  <c:v>32506</c:v>
                </c:pt>
                <c:pt idx="5012">
                  <c:v>32505</c:v>
                </c:pt>
                <c:pt idx="5013">
                  <c:v>32504</c:v>
                </c:pt>
                <c:pt idx="5014">
                  <c:v>32500</c:v>
                </c:pt>
                <c:pt idx="5015">
                  <c:v>32499</c:v>
                </c:pt>
                <c:pt idx="5016">
                  <c:v>32498</c:v>
                </c:pt>
                <c:pt idx="5017">
                  <c:v>32497</c:v>
                </c:pt>
                <c:pt idx="5018">
                  <c:v>32496</c:v>
                </c:pt>
                <c:pt idx="5019">
                  <c:v>32493</c:v>
                </c:pt>
                <c:pt idx="5020">
                  <c:v>32492</c:v>
                </c:pt>
                <c:pt idx="5021">
                  <c:v>32491</c:v>
                </c:pt>
                <c:pt idx="5022">
                  <c:v>32490</c:v>
                </c:pt>
                <c:pt idx="5023">
                  <c:v>32489</c:v>
                </c:pt>
                <c:pt idx="5024">
                  <c:v>32486</c:v>
                </c:pt>
                <c:pt idx="5025">
                  <c:v>32485</c:v>
                </c:pt>
                <c:pt idx="5026">
                  <c:v>32484</c:v>
                </c:pt>
                <c:pt idx="5027">
                  <c:v>32483</c:v>
                </c:pt>
                <c:pt idx="5028">
                  <c:v>32482</c:v>
                </c:pt>
                <c:pt idx="5029">
                  <c:v>32479</c:v>
                </c:pt>
                <c:pt idx="5030">
                  <c:v>32478</c:v>
                </c:pt>
                <c:pt idx="5031">
                  <c:v>32477</c:v>
                </c:pt>
                <c:pt idx="5032">
                  <c:v>32476</c:v>
                </c:pt>
                <c:pt idx="5033">
                  <c:v>32475</c:v>
                </c:pt>
                <c:pt idx="5034">
                  <c:v>32472</c:v>
                </c:pt>
                <c:pt idx="5035">
                  <c:v>32470</c:v>
                </c:pt>
                <c:pt idx="5036">
                  <c:v>32469</c:v>
                </c:pt>
                <c:pt idx="5037">
                  <c:v>32468</c:v>
                </c:pt>
                <c:pt idx="5038">
                  <c:v>32465</c:v>
                </c:pt>
                <c:pt idx="5039">
                  <c:v>32464</c:v>
                </c:pt>
                <c:pt idx="5040">
                  <c:v>32463</c:v>
                </c:pt>
                <c:pt idx="5041">
                  <c:v>32462</c:v>
                </c:pt>
                <c:pt idx="5042">
                  <c:v>32461</c:v>
                </c:pt>
                <c:pt idx="5043">
                  <c:v>32458</c:v>
                </c:pt>
                <c:pt idx="5044">
                  <c:v>32457</c:v>
                </c:pt>
                <c:pt idx="5045">
                  <c:v>32456</c:v>
                </c:pt>
                <c:pt idx="5046">
                  <c:v>32455</c:v>
                </c:pt>
                <c:pt idx="5047">
                  <c:v>32454</c:v>
                </c:pt>
                <c:pt idx="5048">
                  <c:v>32451</c:v>
                </c:pt>
                <c:pt idx="5049">
                  <c:v>32450</c:v>
                </c:pt>
                <c:pt idx="5050">
                  <c:v>32449</c:v>
                </c:pt>
                <c:pt idx="5051">
                  <c:v>32448</c:v>
                </c:pt>
                <c:pt idx="5052">
                  <c:v>32447</c:v>
                </c:pt>
                <c:pt idx="5053">
                  <c:v>32444</c:v>
                </c:pt>
                <c:pt idx="5054">
                  <c:v>32443</c:v>
                </c:pt>
                <c:pt idx="5055">
                  <c:v>32442</c:v>
                </c:pt>
                <c:pt idx="5056">
                  <c:v>32441</c:v>
                </c:pt>
                <c:pt idx="5057">
                  <c:v>32440</c:v>
                </c:pt>
                <c:pt idx="5058">
                  <c:v>32437</c:v>
                </c:pt>
                <c:pt idx="5059">
                  <c:v>32436</c:v>
                </c:pt>
                <c:pt idx="5060">
                  <c:v>32435</c:v>
                </c:pt>
                <c:pt idx="5061">
                  <c:v>32434</c:v>
                </c:pt>
                <c:pt idx="5062">
                  <c:v>32433</c:v>
                </c:pt>
                <c:pt idx="5063">
                  <c:v>32430</c:v>
                </c:pt>
                <c:pt idx="5064">
                  <c:v>32429</c:v>
                </c:pt>
                <c:pt idx="5065">
                  <c:v>32428</c:v>
                </c:pt>
                <c:pt idx="5066">
                  <c:v>32427</c:v>
                </c:pt>
                <c:pt idx="5067">
                  <c:v>32426</c:v>
                </c:pt>
                <c:pt idx="5068">
                  <c:v>32423</c:v>
                </c:pt>
                <c:pt idx="5069">
                  <c:v>32422</c:v>
                </c:pt>
                <c:pt idx="5070">
                  <c:v>32421</c:v>
                </c:pt>
                <c:pt idx="5071">
                  <c:v>32420</c:v>
                </c:pt>
                <c:pt idx="5072">
                  <c:v>32419</c:v>
                </c:pt>
                <c:pt idx="5073">
                  <c:v>32416</c:v>
                </c:pt>
                <c:pt idx="5074">
                  <c:v>32415</c:v>
                </c:pt>
                <c:pt idx="5075">
                  <c:v>32414</c:v>
                </c:pt>
                <c:pt idx="5076">
                  <c:v>32413</c:v>
                </c:pt>
                <c:pt idx="5077">
                  <c:v>32412</c:v>
                </c:pt>
                <c:pt idx="5078">
                  <c:v>32409</c:v>
                </c:pt>
                <c:pt idx="5079">
                  <c:v>32408</c:v>
                </c:pt>
                <c:pt idx="5080">
                  <c:v>32407</c:v>
                </c:pt>
                <c:pt idx="5081">
                  <c:v>32406</c:v>
                </c:pt>
                <c:pt idx="5082">
                  <c:v>32405</c:v>
                </c:pt>
                <c:pt idx="5083">
                  <c:v>32402</c:v>
                </c:pt>
                <c:pt idx="5084">
                  <c:v>32401</c:v>
                </c:pt>
                <c:pt idx="5085">
                  <c:v>32400</c:v>
                </c:pt>
                <c:pt idx="5086">
                  <c:v>32399</c:v>
                </c:pt>
                <c:pt idx="5087">
                  <c:v>32398</c:v>
                </c:pt>
                <c:pt idx="5088">
                  <c:v>32395</c:v>
                </c:pt>
                <c:pt idx="5089">
                  <c:v>32394</c:v>
                </c:pt>
                <c:pt idx="5090">
                  <c:v>32393</c:v>
                </c:pt>
                <c:pt idx="5091">
                  <c:v>32392</c:v>
                </c:pt>
                <c:pt idx="5092">
                  <c:v>32388</c:v>
                </c:pt>
                <c:pt idx="5093">
                  <c:v>32387</c:v>
                </c:pt>
                <c:pt idx="5094">
                  <c:v>32386</c:v>
                </c:pt>
                <c:pt idx="5095">
                  <c:v>32385</c:v>
                </c:pt>
                <c:pt idx="5096">
                  <c:v>32384</c:v>
                </c:pt>
                <c:pt idx="5097">
                  <c:v>32381</c:v>
                </c:pt>
                <c:pt idx="5098">
                  <c:v>32380</c:v>
                </c:pt>
                <c:pt idx="5099">
                  <c:v>32379</c:v>
                </c:pt>
                <c:pt idx="5100">
                  <c:v>32378</c:v>
                </c:pt>
                <c:pt idx="5101">
                  <c:v>32377</c:v>
                </c:pt>
                <c:pt idx="5102">
                  <c:v>32374</c:v>
                </c:pt>
                <c:pt idx="5103">
                  <c:v>32373</c:v>
                </c:pt>
                <c:pt idx="5104">
                  <c:v>32372</c:v>
                </c:pt>
                <c:pt idx="5105">
                  <c:v>32371</c:v>
                </c:pt>
                <c:pt idx="5106">
                  <c:v>32370</c:v>
                </c:pt>
                <c:pt idx="5107">
                  <c:v>32367</c:v>
                </c:pt>
                <c:pt idx="5108">
                  <c:v>32366</c:v>
                </c:pt>
                <c:pt idx="5109">
                  <c:v>32365</c:v>
                </c:pt>
                <c:pt idx="5110">
                  <c:v>32364</c:v>
                </c:pt>
                <c:pt idx="5111">
                  <c:v>32363</c:v>
                </c:pt>
                <c:pt idx="5112">
                  <c:v>32360</c:v>
                </c:pt>
                <c:pt idx="5113">
                  <c:v>32359</c:v>
                </c:pt>
                <c:pt idx="5114">
                  <c:v>32358</c:v>
                </c:pt>
                <c:pt idx="5115">
                  <c:v>32357</c:v>
                </c:pt>
                <c:pt idx="5116">
                  <c:v>32356</c:v>
                </c:pt>
                <c:pt idx="5117">
                  <c:v>32353</c:v>
                </c:pt>
                <c:pt idx="5118">
                  <c:v>32352</c:v>
                </c:pt>
                <c:pt idx="5119">
                  <c:v>32351</c:v>
                </c:pt>
                <c:pt idx="5120">
                  <c:v>32350</c:v>
                </c:pt>
                <c:pt idx="5121">
                  <c:v>32349</c:v>
                </c:pt>
                <c:pt idx="5122">
                  <c:v>32346</c:v>
                </c:pt>
                <c:pt idx="5123">
                  <c:v>32345</c:v>
                </c:pt>
                <c:pt idx="5124">
                  <c:v>32344</c:v>
                </c:pt>
                <c:pt idx="5125">
                  <c:v>32343</c:v>
                </c:pt>
                <c:pt idx="5126">
                  <c:v>32342</c:v>
                </c:pt>
                <c:pt idx="5127">
                  <c:v>32339</c:v>
                </c:pt>
                <c:pt idx="5128">
                  <c:v>32338</c:v>
                </c:pt>
                <c:pt idx="5129">
                  <c:v>32337</c:v>
                </c:pt>
                <c:pt idx="5130">
                  <c:v>32336</c:v>
                </c:pt>
                <c:pt idx="5131">
                  <c:v>32335</c:v>
                </c:pt>
                <c:pt idx="5132">
                  <c:v>32332</c:v>
                </c:pt>
                <c:pt idx="5133">
                  <c:v>32331</c:v>
                </c:pt>
                <c:pt idx="5134">
                  <c:v>32330</c:v>
                </c:pt>
                <c:pt idx="5135">
                  <c:v>32329</c:v>
                </c:pt>
                <c:pt idx="5136">
                  <c:v>32325</c:v>
                </c:pt>
                <c:pt idx="5137">
                  <c:v>32324</c:v>
                </c:pt>
                <c:pt idx="5138">
                  <c:v>32323</c:v>
                </c:pt>
                <c:pt idx="5139">
                  <c:v>32322</c:v>
                </c:pt>
                <c:pt idx="5140">
                  <c:v>32321</c:v>
                </c:pt>
                <c:pt idx="5141">
                  <c:v>32318</c:v>
                </c:pt>
                <c:pt idx="5142">
                  <c:v>32317</c:v>
                </c:pt>
                <c:pt idx="5143">
                  <c:v>32316</c:v>
                </c:pt>
                <c:pt idx="5144">
                  <c:v>32315</c:v>
                </c:pt>
                <c:pt idx="5145">
                  <c:v>32314</c:v>
                </c:pt>
                <c:pt idx="5146">
                  <c:v>32311</c:v>
                </c:pt>
                <c:pt idx="5147">
                  <c:v>32310</c:v>
                </c:pt>
                <c:pt idx="5148">
                  <c:v>32309</c:v>
                </c:pt>
                <c:pt idx="5149">
                  <c:v>32308</c:v>
                </c:pt>
                <c:pt idx="5150">
                  <c:v>32307</c:v>
                </c:pt>
                <c:pt idx="5151">
                  <c:v>32304</c:v>
                </c:pt>
                <c:pt idx="5152">
                  <c:v>32303</c:v>
                </c:pt>
                <c:pt idx="5153">
                  <c:v>32302</c:v>
                </c:pt>
                <c:pt idx="5154">
                  <c:v>32301</c:v>
                </c:pt>
                <c:pt idx="5155">
                  <c:v>32300</c:v>
                </c:pt>
                <c:pt idx="5156">
                  <c:v>32297</c:v>
                </c:pt>
                <c:pt idx="5157">
                  <c:v>32296</c:v>
                </c:pt>
                <c:pt idx="5158">
                  <c:v>32295</c:v>
                </c:pt>
                <c:pt idx="5159">
                  <c:v>32294</c:v>
                </c:pt>
                <c:pt idx="5160">
                  <c:v>32290</c:v>
                </c:pt>
                <c:pt idx="5161">
                  <c:v>32289</c:v>
                </c:pt>
                <c:pt idx="5162">
                  <c:v>32288</c:v>
                </c:pt>
                <c:pt idx="5163">
                  <c:v>32287</c:v>
                </c:pt>
                <c:pt idx="5164">
                  <c:v>32286</c:v>
                </c:pt>
                <c:pt idx="5165">
                  <c:v>32283</c:v>
                </c:pt>
                <c:pt idx="5166">
                  <c:v>32282</c:v>
                </c:pt>
                <c:pt idx="5167">
                  <c:v>32281</c:v>
                </c:pt>
                <c:pt idx="5168">
                  <c:v>32280</c:v>
                </c:pt>
                <c:pt idx="5169">
                  <c:v>32279</c:v>
                </c:pt>
                <c:pt idx="5170">
                  <c:v>32276</c:v>
                </c:pt>
                <c:pt idx="5171">
                  <c:v>32275</c:v>
                </c:pt>
                <c:pt idx="5172">
                  <c:v>32274</c:v>
                </c:pt>
                <c:pt idx="5173">
                  <c:v>32273</c:v>
                </c:pt>
                <c:pt idx="5174">
                  <c:v>32272</c:v>
                </c:pt>
                <c:pt idx="5175">
                  <c:v>32269</c:v>
                </c:pt>
                <c:pt idx="5176">
                  <c:v>32268</c:v>
                </c:pt>
                <c:pt idx="5177">
                  <c:v>32267</c:v>
                </c:pt>
                <c:pt idx="5178">
                  <c:v>32266</c:v>
                </c:pt>
                <c:pt idx="5179">
                  <c:v>32265</c:v>
                </c:pt>
                <c:pt idx="5180">
                  <c:v>32262</c:v>
                </c:pt>
                <c:pt idx="5181">
                  <c:v>32261</c:v>
                </c:pt>
                <c:pt idx="5182">
                  <c:v>32260</c:v>
                </c:pt>
                <c:pt idx="5183">
                  <c:v>32259</c:v>
                </c:pt>
                <c:pt idx="5184">
                  <c:v>32258</c:v>
                </c:pt>
                <c:pt idx="5185">
                  <c:v>32255</c:v>
                </c:pt>
                <c:pt idx="5186">
                  <c:v>32254</c:v>
                </c:pt>
                <c:pt idx="5187">
                  <c:v>32253</c:v>
                </c:pt>
                <c:pt idx="5188">
                  <c:v>32252</c:v>
                </c:pt>
                <c:pt idx="5189">
                  <c:v>32251</c:v>
                </c:pt>
                <c:pt idx="5190">
                  <c:v>32248</c:v>
                </c:pt>
                <c:pt idx="5191">
                  <c:v>32247</c:v>
                </c:pt>
                <c:pt idx="5192">
                  <c:v>32246</c:v>
                </c:pt>
                <c:pt idx="5193">
                  <c:v>32245</c:v>
                </c:pt>
                <c:pt idx="5194">
                  <c:v>32244</c:v>
                </c:pt>
                <c:pt idx="5195">
                  <c:v>32241</c:v>
                </c:pt>
                <c:pt idx="5196">
                  <c:v>32240</c:v>
                </c:pt>
                <c:pt idx="5197">
                  <c:v>32239</c:v>
                </c:pt>
                <c:pt idx="5198">
                  <c:v>32238</c:v>
                </c:pt>
                <c:pt idx="5199">
                  <c:v>32237</c:v>
                </c:pt>
                <c:pt idx="5200">
                  <c:v>32233</c:v>
                </c:pt>
                <c:pt idx="5201">
                  <c:v>32232</c:v>
                </c:pt>
                <c:pt idx="5202">
                  <c:v>32231</c:v>
                </c:pt>
                <c:pt idx="5203">
                  <c:v>32230</c:v>
                </c:pt>
                <c:pt idx="5204">
                  <c:v>32227</c:v>
                </c:pt>
                <c:pt idx="5205">
                  <c:v>32226</c:v>
                </c:pt>
                <c:pt idx="5206">
                  <c:v>32225</c:v>
                </c:pt>
                <c:pt idx="5207">
                  <c:v>32224</c:v>
                </c:pt>
                <c:pt idx="5208">
                  <c:v>32223</c:v>
                </c:pt>
                <c:pt idx="5209">
                  <c:v>32220</c:v>
                </c:pt>
                <c:pt idx="5210">
                  <c:v>32219</c:v>
                </c:pt>
                <c:pt idx="5211">
                  <c:v>32218</c:v>
                </c:pt>
                <c:pt idx="5212">
                  <c:v>32217</c:v>
                </c:pt>
                <c:pt idx="5213">
                  <c:v>32216</c:v>
                </c:pt>
                <c:pt idx="5214">
                  <c:v>32213</c:v>
                </c:pt>
                <c:pt idx="5215">
                  <c:v>32212</c:v>
                </c:pt>
                <c:pt idx="5216">
                  <c:v>32211</c:v>
                </c:pt>
                <c:pt idx="5217">
                  <c:v>32210</c:v>
                </c:pt>
                <c:pt idx="5218">
                  <c:v>32209</c:v>
                </c:pt>
                <c:pt idx="5219">
                  <c:v>32206</c:v>
                </c:pt>
                <c:pt idx="5220">
                  <c:v>32205</c:v>
                </c:pt>
                <c:pt idx="5221">
                  <c:v>32204</c:v>
                </c:pt>
                <c:pt idx="5222">
                  <c:v>32203</c:v>
                </c:pt>
                <c:pt idx="5223">
                  <c:v>32202</c:v>
                </c:pt>
                <c:pt idx="5224">
                  <c:v>32199</c:v>
                </c:pt>
                <c:pt idx="5225">
                  <c:v>32198</c:v>
                </c:pt>
                <c:pt idx="5226">
                  <c:v>32197</c:v>
                </c:pt>
                <c:pt idx="5227">
                  <c:v>32196</c:v>
                </c:pt>
                <c:pt idx="5228">
                  <c:v>32195</c:v>
                </c:pt>
                <c:pt idx="5229">
                  <c:v>32192</c:v>
                </c:pt>
                <c:pt idx="5230">
                  <c:v>32191</c:v>
                </c:pt>
                <c:pt idx="5231">
                  <c:v>32190</c:v>
                </c:pt>
                <c:pt idx="5232">
                  <c:v>32189</c:v>
                </c:pt>
                <c:pt idx="5233">
                  <c:v>32185</c:v>
                </c:pt>
                <c:pt idx="5234">
                  <c:v>32184</c:v>
                </c:pt>
                <c:pt idx="5235">
                  <c:v>32183</c:v>
                </c:pt>
                <c:pt idx="5236">
                  <c:v>32182</c:v>
                </c:pt>
                <c:pt idx="5237">
                  <c:v>32181</c:v>
                </c:pt>
                <c:pt idx="5238">
                  <c:v>32178</c:v>
                </c:pt>
                <c:pt idx="5239">
                  <c:v>32177</c:v>
                </c:pt>
                <c:pt idx="5240">
                  <c:v>32176</c:v>
                </c:pt>
                <c:pt idx="5241">
                  <c:v>32175</c:v>
                </c:pt>
                <c:pt idx="5242">
                  <c:v>32174</c:v>
                </c:pt>
                <c:pt idx="5243">
                  <c:v>32171</c:v>
                </c:pt>
                <c:pt idx="5244">
                  <c:v>32170</c:v>
                </c:pt>
                <c:pt idx="5245">
                  <c:v>32169</c:v>
                </c:pt>
                <c:pt idx="5246">
                  <c:v>32168</c:v>
                </c:pt>
                <c:pt idx="5247">
                  <c:v>32167</c:v>
                </c:pt>
                <c:pt idx="5248">
                  <c:v>32164</c:v>
                </c:pt>
                <c:pt idx="5249">
                  <c:v>32163</c:v>
                </c:pt>
                <c:pt idx="5250">
                  <c:v>32162</c:v>
                </c:pt>
                <c:pt idx="5251">
                  <c:v>32161</c:v>
                </c:pt>
                <c:pt idx="5252">
                  <c:v>32160</c:v>
                </c:pt>
                <c:pt idx="5253">
                  <c:v>32157</c:v>
                </c:pt>
                <c:pt idx="5254">
                  <c:v>32156</c:v>
                </c:pt>
                <c:pt idx="5255">
                  <c:v>32155</c:v>
                </c:pt>
                <c:pt idx="5256">
                  <c:v>32154</c:v>
                </c:pt>
                <c:pt idx="5257">
                  <c:v>32153</c:v>
                </c:pt>
                <c:pt idx="5258">
                  <c:v>32150</c:v>
                </c:pt>
                <c:pt idx="5259">
                  <c:v>32149</c:v>
                </c:pt>
                <c:pt idx="5260">
                  <c:v>32148</c:v>
                </c:pt>
                <c:pt idx="5261">
                  <c:v>32147</c:v>
                </c:pt>
                <c:pt idx="5262">
                  <c:v>32146</c:v>
                </c:pt>
                <c:pt idx="5263">
                  <c:v>32142</c:v>
                </c:pt>
                <c:pt idx="5264">
                  <c:v>32141</c:v>
                </c:pt>
                <c:pt idx="5265">
                  <c:v>32140</c:v>
                </c:pt>
                <c:pt idx="5266">
                  <c:v>32139</c:v>
                </c:pt>
                <c:pt idx="5267">
                  <c:v>32135</c:v>
                </c:pt>
                <c:pt idx="5268">
                  <c:v>32134</c:v>
                </c:pt>
                <c:pt idx="5269">
                  <c:v>32133</c:v>
                </c:pt>
                <c:pt idx="5270">
                  <c:v>32132</c:v>
                </c:pt>
                <c:pt idx="5271">
                  <c:v>32129</c:v>
                </c:pt>
                <c:pt idx="5272">
                  <c:v>32128</c:v>
                </c:pt>
                <c:pt idx="5273">
                  <c:v>32127</c:v>
                </c:pt>
                <c:pt idx="5274">
                  <c:v>32126</c:v>
                </c:pt>
                <c:pt idx="5275">
                  <c:v>32125</c:v>
                </c:pt>
                <c:pt idx="5276">
                  <c:v>32122</c:v>
                </c:pt>
                <c:pt idx="5277">
                  <c:v>32121</c:v>
                </c:pt>
                <c:pt idx="5278">
                  <c:v>32120</c:v>
                </c:pt>
                <c:pt idx="5279">
                  <c:v>32119</c:v>
                </c:pt>
                <c:pt idx="5280">
                  <c:v>32118</c:v>
                </c:pt>
                <c:pt idx="5281">
                  <c:v>32115</c:v>
                </c:pt>
                <c:pt idx="5282">
                  <c:v>32114</c:v>
                </c:pt>
                <c:pt idx="5283">
                  <c:v>32113</c:v>
                </c:pt>
                <c:pt idx="5284">
                  <c:v>32112</c:v>
                </c:pt>
                <c:pt idx="5285">
                  <c:v>32111</c:v>
                </c:pt>
                <c:pt idx="5286">
                  <c:v>32108</c:v>
                </c:pt>
                <c:pt idx="5287">
                  <c:v>32106</c:v>
                </c:pt>
                <c:pt idx="5288">
                  <c:v>32105</c:v>
                </c:pt>
                <c:pt idx="5289">
                  <c:v>32104</c:v>
                </c:pt>
                <c:pt idx="5290">
                  <c:v>32101</c:v>
                </c:pt>
                <c:pt idx="5291">
                  <c:v>32100</c:v>
                </c:pt>
                <c:pt idx="5292">
                  <c:v>32099</c:v>
                </c:pt>
                <c:pt idx="5293">
                  <c:v>32098</c:v>
                </c:pt>
                <c:pt idx="5294">
                  <c:v>32097</c:v>
                </c:pt>
                <c:pt idx="5295">
                  <c:v>32094</c:v>
                </c:pt>
                <c:pt idx="5296">
                  <c:v>32093</c:v>
                </c:pt>
                <c:pt idx="5297">
                  <c:v>32092</c:v>
                </c:pt>
                <c:pt idx="5298">
                  <c:v>32091</c:v>
                </c:pt>
                <c:pt idx="5299">
                  <c:v>32090</c:v>
                </c:pt>
                <c:pt idx="5300">
                  <c:v>32087</c:v>
                </c:pt>
                <c:pt idx="5301">
                  <c:v>32086</c:v>
                </c:pt>
                <c:pt idx="5302">
                  <c:v>32085</c:v>
                </c:pt>
                <c:pt idx="5303">
                  <c:v>32084</c:v>
                </c:pt>
                <c:pt idx="5304">
                  <c:v>32083</c:v>
                </c:pt>
                <c:pt idx="5305">
                  <c:v>32080</c:v>
                </c:pt>
                <c:pt idx="5306">
                  <c:v>32079</c:v>
                </c:pt>
                <c:pt idx="5307">
                  <c:v>32078</c:v>
                </c:pt>
                <c:pt idx="5308">
                  <c:v>32077</c:v>
                </c:pt>
                <c:pt idx="5309">
                  <c:v>32076</c:v>
                </c:pt>
                <c:pt idx="5310">
                  <c:v>32073</c:v>
                </c:pt>
                <c:pt idx="5311">
                  <c:v>32072</c:v>
                </c:pt>
                <c:pt idx="5312">
                  <c:v>32071</c:v>
                </c:pt>
                <c:pt idx="5313">
                  <c:v>32070</c:v>
                </c:pt>
                <c:pt idx="5314">
                  <c:v>32069</c:v>
                </c:pt>
                <c:pt idx="5315">
                  <c:v>32066</c:v>
                </c:pt>
                <c:pt idx="5316">
                  <c:v>32065</c:v>
                </c:pt>
                <c:pt idx="5317">
                  <c:v>32064</c:v>
                </c:pt>
                <c:pt idx="5318">
                  <c:v>32063</c:v>
                </c:pt>
                <c:pt idx="5319">
                  <c:v>32062</c:v>
                </c:pt>
                <c:pt idx="5320">
                  <c:v>32059</c:v>
                </c:pt>
                <c:pt idx="5321">
                  <c:v>32058</c:v>
                </c:pt>
                <c:pt idx="5322">
                  <c:v>32057</c:v>
                </c:pt>
                <c:pt idx="5323">
                  <c:v>32056</c:v>
                </c:pt>
                <c:pt idx="5324">
                  <c:v>32055</c:v>
                </c:pt>
                <c:pt idx="5325">
                  <c:v>32052</c:v>
                </c:pt>
                <c:pt idx="5326">
                  <c:v>32051</c:v>
                </c:pt>
                <c:pt idx="5327">
                  <c:v>32050</c:v>
                </c:pt>
                <c:pt idx="5328">
                  <c:v>32049</c:v>
                </c:pt>
                <c:pt idx="5329">
                  <c:v>32048</c:v>
                </c:pt>
                <c:pt idx="5330">
                  <c:v>32045</c:v>
                </c:pt>
                <c:pt idx="5331">
                  <c:v>32044</c:v>
                </c:pt>
                <c:pt idx="5332">
                  <c:v>32043</c:v>
                </c:pt>
                <c:pt idx="5333">
                  <c:v>32042</c:v>
                </c:pt>
                <c:pt idx="5334">
                  <c:v>32041</c:v>
                </c:pt>
                <c:pt idx="5335">
                  <c:v>32038</c:v>
                </c:pt>
                <c:pt idx="5336">
                  <c:v>32037</c:v>
                </c:pt>
                <c:pt idx="5337">
                  <c:v>32036</c:v>
                </c:pt>
                <c:pt idx="5338">
                  <c:v>32035</c:v>
                </c:pt>
                <c:pt idx="5339">
                  <c:v>32034</c:v>
                </c:pt>
                <c:pt idx="5340">
                  <c:v>32031</c:v>
                </c:pt>
                <c:pt idx="5341">
                  <c:v>32030</c:v>
                </c:pt>
                <c:pt idx="5342">
                  <c:v>32029</c:v>
                </c:pt>
                <c:pt idx="5343">
                  <c:v>32028</c:v>
                </c:pt>
                <c:pt idx="5344">
                  <c:v>32024</c:v>
                </c:pt>
                <c:pt idx="5345">
                  <c:v>32023</c:v>
                </c:pt>
                <c:pt idx="5346">
                  <c:v>32022</c:v>
                </c:pt>
                <c:pt idx="5347">
                  <c:v>32021</c:v>
                </c:pt>
                <c:pt idx="5348">
                  <c:v>32020</c:v>
                </c:pt>
                <c:pt idx="5349">
                  <c:v>32017</c:v>
                </c:pt>
                <c:pt idx="5350">
                  <c:v>32016</c:v>
                </c:pt>
                <c:pt idx="5351">
                  <c:v>32015</c:v>
                </c:pt>
                <c:pt idx="5352">
                  <c:v>32014</c:v>
                </c:pt>
                <c:pt idx="5353">
                  <c:v>32013</c:v>
                </c:pt>
                <c:pt idx="5354">
                  <c:v>32010</c:v>
                </c:pt>
                <c:pt idx="5355">
                  <c:v>32009</c:v>
                </c:pt>
                <c:pt idx="5356">
                  <c:v>32008</c:v>
                </c:pt>
                <c:pt idx="5357">
                  <c:v>32007</c:v>
                </c:pt>
                <c:pt idx="5358">
                  <c:v>32006</c:v>
                </c:pt>
                <c:pt idx="5359">
                  <c:v>32003</c:v>
                </c:pt>
                <c:pt idx="5360">
                  <c:v>32002</c:v>
                </c:pt>
                <c:pt idx="5361">
                  <c:v>32001</c:v>
                </c:pt>
                <c:pt idx="5362">
                  <c:v>32000</c:v>
                </c:pt>
                <c:pt idx="5363">
                  <c:v>31999</c:v>
                </c:pt>
                <c:pt idx="5364">
                  <c:v>31996</c:v>
                </c:pt>
                <c:pt idx="5365">
                  <c:v>31995</c:v>
                </c:pt>
                <c:pt idx="5366">
                  <c:v>31994</c:v>
                </c:pt>
                <c:pt idx="5367">
                  <c:v>31993</c:v>
                </c:pt>
                <c:pt idx="5368">
                  <c:v>31992</c:v>
                </c:pt>
                <c:pt idx="5369">
                  <c:v>31989</c:v>
                </c:pt>
                <c:pt idx="5370">
                  <c:v>31988</c:v>
                </c:pt>
                <c:pt idx="5371">
                  <c:v>31987</c:v>
                </c:pt>
                <c:pt idx="5372">
                  <c:v>31986</c:v>
                </c:pt>
                <c:pt idx="5373">
                  <c:v>31985</c:v>
                </c:pt>
                <c:pt idx="5374">
                  <c:v>31982</c:v>
                </c:pt>
                <c:pt idx="5375">
                  <c:v>31981</c:v>
                </c:pt>
                <c:pt idx="5376">
                  <c:v>31980</c:v>
                </c:pt>
                <c:pt idx="5377">
                  <c:v>31979</c:v>
                </c:pt>
                <c:pt idx="5378">
                  <c:v>31978</c:v>
                </c:pt>
                <c:pt idx="5379">
                  <c:v>31975</c:v>
                </c:pt>
                <c:pt idx="5380">
                  <c:v>31974</c:v>
                </c:pt>
                <c:pt idx="5381">
                  <c:v>31973</c:v>
                </c:pt>
                <c:pt idx="5382">
                  <c:v>31972</c:v>
                </c:pt>
                <c:pt idx="5383">
                  <c:v>31971</c:v>
                </c:pt>
                <c:pt idx="5384">
                  <c:v>31968</c:v>
                </c:pt>
                <c:pt idx="5385">
                  <c:v>31967</c:v>
                </c:pt>
                <c:pt idx="5386">
                  <c:v>31966</c:v>
                </c:pt>
                <c:pt idx="5387">
                  <c:v>31965</c:v>
                </c:pt>
                <c:pt idx="5388">
                  <c:v>31964</c:v>
                </c:pt>
                <c:pt idx="5389">
                  <c:v>31960</c:v>
                </c:pt>
                <c:pt idx="5390">
                  <c:v>31959</c:v>
                </c:pt>
                <c:pt idx="5391">
                  <c:v>31958</c:v>
                </c:pt>
                <c:pt idx="5392">
                  <c:v>31957</c:v>
                </c:pt>
                <c:pt idx="5393">
                  <c:v>31954</c:v>
                </c:pt>
                <c:pt idx="5394">
                  <c:v>31953</c:v>
                </c:pt>
                <c:pt idx="5395">
                  <c:v>31952</c:v>
                </c:pt>
                <c:pt idx="5396">
                  <c:v>31951</c:v>
                </c:pt>
                <c:pt idx="5397">
                  <c:v>31950</c:v>
                </c:pt>
                <c:pt idx="5398">
                  <c:v>31947</c:v>
                </c:pt>
                <c:pt idx="5399">
                  <c:v>31946</c:v>
                </c:pt>
                <c:pt idx="5400">
                  <c:v>31945</c:v>
                </c:pt>
                <c:pt idx="5401">
                  <c:v>31944</c:v>
                </c:pt>
                <c:pt idx="5402">
                  <c:v>31943</c:v>
                </c:pt>
                <c:pt idx="5403">
                  <c:v>31940</c:v>
                </c:pt>
                <c:pt idx="5404">
                  <c:v>31939</c:v>
                </c:pt>
                <c:pt idx="5405">
                  <c:v>31938</c:v>
                </c:pt>
                <c:pt idx="5406">
                  <c:v>31937</c:v>
                </c:pt>
                <c:pt idx="5407">
                  <c:v>31936</c:v>
                </c:pt>
                <c:pt idx="5408">
                  <c:v>31933</c:v>
                </c:pt>
                <c:pt idx="5409">
                  <c:v>31932</c:v>
                </c:pt>
                <c:pt idx="5410">
                  <c:v>31931</c:v>
                </c:pt>
                <c:pt idx="5411">
                  <c:v>31930</c:v>
                </c:pt>
                <c:pt idx="5412">
                  <c:v>31929</c:v>
                </c:pt>
                <c:pt idx="5413">
                  <c:v>31926</c:v>
                </c:pt>
                <c:pt idx="5414">
                  <c:v>31925</c:v>
                </c:pt>
                <c:pt idx="5415">
                  <c:v>31924</c:v>
                </c:pt>
                <c:pt idx="5416">
                  <c:v>31923</c:v>
                </c:pt>
                <c:pt idx="5417">
                  <c:v>31919</c:v>
                </c:pt>
                <c:pt idx="5418">
                  <c:v>31918</c:v>
                </c:pt>
                <c:pt idx="5419">
                  <c:v>31917</c:v>
                </c:pt>
                <c:pt idx="5420">
                  <c:v>31916</c:v>
                </c:pt>
                <c:pt idx="5421">
                  <c:v>31915</c:v>
                </c:pt>
                <c:pt idx="5422">
                  <c:v>31912</c:v>
                </c:pt>
                <c:pt idx="5423">
                  <c:v>31911</c:v>
                </c:pt>
                <c:pt idx="5424">
                  <c:v>31910</c:v>
                </c:pt>
                <c:pt idx="5425">
                  <c:v>31909</c:v>
                </c:pt>
                <c:pt idx="5426">
                  <c:v>31908</c:v>
                </c:pt>
                <c:pt idx="5427">
                  <c:v>31905</c:v>
                </c:pt>
                <c:pt idx="5428">
                  <c:v>31904</c:v>
                </c:pt>
                <c:pt idx="5429">
                  <c:v>31903</c:v>
                </c:pt>
                <c:pt idx="5430">
                  <c:v>31902</c:v>
                </c:pt>
                <c:pt idx="5431">
                  <c:v>31901</c:v>
                </c:pt>
                <c:pt idx="5432">
                  <c:v>31898</c:v>
                </c:pt>
                <c:pt idx="5433">
                  <c:v>31897</c:v>
                </c:pt>
                <c:pt idx="5434">
                  <c:v>31896</c:v>
                </c:pt>
                <c:pt idx="5435">
                  <c:v>31895</c:v>
                </c:pt>
                <c:pt idx="5436">
                  <c:v>31894</c:v>
                </c:pt>
                <c:pt idx="5437">
                  <c:v>31891</c:v>
                </c:pt>
                <c:pt idx="5438">
                  <c:v>31890</c:v>
                </c:pt>
                <c:pt idx="5439">
                  <c:v>31889</c:v>
                </c:pt>
                <c:pt idx="5440">
                  <c:v>31888</c:v>
                </c:pt>
                <c:pt idx="5441">
                  <c:v>31887</c:v>
                </c:pt>
                <c:pt idx="5442">
                  <c:v>31883</c:v>
                </c:pt>
                <c:pt idx="5443">
                  <c:v>31882</c:v>
                </c:pt>
                <c:pt idx="5444">
                  <c:v>31881</c:v>
                </c:pt>
                <c:pt idx="5445">
                  <c:v>31880</c:v>
                </c:pt>
                <c:pt idx="5446">
                  <c:v>31877</c:v>
                </c:pt>
                <c:pt idx="5447">
                  <c:v>31876</c:v>
                </c:pt>
                <c:pt idx="5448">
                  <c:v>31875</c:v>
                </c:pt>
                <c:pt idx="5449">
                  <c:v>31874</c:v>
                </c:pt>
                <c:pt idx="5450">
                  <c:v>31873</c:v>
                </c:pt>
                <c:pt idx="5451">
                  <c:v>31870</c:v>
                </c:pt>
                <c:pt idx="5452">
                  <c:v>31869</c:v>
                </c:pt>
                <c:pt idx="5453">
                  <c:v>31868</c:v>
                </c:pt>
                <c:pt idx="5454">
                  <c:v>31867</c:v>
                </c:pt>
                <c:pt idx="5455">
                  <c:v>31866</c:v>
                </c:pt>
                <c:pt idx="5456">
                  <c:v>31863</c:v>
                </c:pt>
                <c:pt idx="5457">
                  <c:v>31862</c:v>
                </c:pt>
                <c:pt idx="5458">
                  <c:v>31861</c:v>
                </c:pt>
                <c:pt idx="5459">
                  <c:v>31860</c:v>
                </c:pt>
                <c:pt idx="5460">
                  <c:v>31859</c:v>
                </c:pt>
                <c:pt idx="5461">
                  <c:v>31856</c:v>
                </c:pt>
                <c:pt idx="5462">
                  <c:v>31855</c:v>
                </c:pt>
                <c:pt idx="5463">
                  <c:v>31854</c:v>
                </c:pt>
                <c:pt idx="5464">
                  <c:v>31853</c:v>
                </c:pt>
                <c:pt idx="5465">
                  <c:v>31852</c:v>
                </c:pt>
                <c:pt idx="5466">
                  <c:v>31849</c:v>
                </c:pt>
                <c:pt idx="5467">
                  <c:v>31848</c:v>
                </c:pt>
                <c:pt idx="5468">
                  <c:v>31847</c:v>
                </c:pt>
                <c:pt idx="5469">
                  <c:v>31846</c:v>
                </c:pt>
                <c:pt idx="5470">
                  <c:v>31845</c:v>
                </c:pt>
                <c:pt idx="5471">
                  <c:v>31842</c:v>
                </c:pt>
                <c:pt idx="5472">
                  <c:v>31841</c:v>
                </c:pt>
                <c:pt idx="5473">
                  <c:v>31840</c:v>
                </c:pt>
                <c:pt idx="5474">
                  <c:v>31839</c:v>
                </c:pt>
                <c:pt idx="5475">
                  <c:v>31838</c:v>
                </c:pt>
                <c:pt idx="5476">
                  <c:v>31835</c:v>
                </c:pt>
                <c:pt idx="5477">
                  <c:v>31834</c:v>
                </c:pt>
                <c:pt idx="5478">
                  <c:v>31833</c:v>
                </c:pt>
                <c:pt idx="5479">
                  <c:v>31832</c:v>
                </c:pt>
                <c:pt idx="5480">
                  <c:v>31831</c:v>
                </c:pt>
                <c:pt idx="5481">
                  <c:v>31828</c:v>
                </c:pt>
                <c:pt idx="5482">
                  <c:v>31827</c:v>
                </c:pt>
                <c:pt idx="5483">
                  <c:v>31826</c:v>
                </c:pt>
                <c:pt idx="5484">
                  <c:v>31825</c:v>
                </c:pt>
                <c:pt idx="5485">
                  <c:v>31821</c:v>
                </c:pt>
                <c:pt idx="5486">
                  <c:v>31820</c:v>
                </c:pt>
                <c:pt idx="5487">
                  <c:v>31819</c:v>
                </c:pt>
                <c:pt idx="5488">
                  <c:v>31818</c:v>
                </c:pt>
                <c:pt idx="5489">
                  <c:v>31817</c:v>
                </c:pt>
                <c:pt idx="5490">
                  <c:v>31814</c:v>
                </c:pt>
                <c:pt idx="5491">
                  <c:v>31813</c:v>
                </c:pt>
                <c:pt idx="5492">
                  <c:v>31812</c:v>
                </c:pt>
                <c:pt idx="5493">
                  <c:v>31811</c:v>
                </c:pt>
                <c:pt idx="5494">
                  <c:v>31810</c:v>
                </c:pt>
                <c:pt idx="5495">
                  <c:v>31807</c:v>
                </c:pt>
                <c:pt idx="5496">
                  <c:v>31806</c:v>
                </c:pt>
                <c:pt idx="5497">
                  <c:v>31805</c:v>
                </c:pt>
                <c:pt idx="5498">
                  <c:v>31804</c:v>
                </c:pt>
                <c:pt idx="5499">
                  <c:v>31803</c:v>
                </c:pt>
                <c:pt idx="5500">
                  <c:v>31800</c:v>
                </c:pt>
                <c:pt idx="5501">
                  <c:v>31799</c:v>
                </c:pt>
                <c:pt idx="5502">
                  <c:v>31798</c:v>
                </c:pt>
                <c:pt idx="5503">
                  <c:v>31797</c:v>
                </c:pt>
                <c:pt idx="5504">
                  <c:v>31796</c:v>
                </c:pt>
                <c:pt idx="5505">
                  <c:v>31793</c:v>
                </c:pt>
                <c:pt idx="5506">
                  <c:v>31792</c:v>
                </c:pt>
                <c:pt idx="5507">
                  <c:v>31791</c:v>
                </c:pt>
                <c:pt idx="5508">
                  <c:v>31790</c:v>
                </c:pt>
                <c:pt idx="5509">
                  <c:v>31789</c:v>
                </c:pt>
                <c:pt idx="5510">
                  <c:v>31786</c:v>
                </c:pt>
                <c:pt idx="5511">
                  <c:v>31785</c:v>
                </c:pt>
                <c:pt idx="5512">
                  <c:v>31784</c:v>
                </c:pt>
                <c:pt idx="5513">
                  <c:v>31783</c:v>
                </c:pt>
                <c:pt idx="5514">
                  <c:v>31782</c:v>
                </c:pt>
                <c:pt idx="5515">
                  <c:v>31779</c:v>
                </c:pt>
                <c:pt idx="5516">
                  <c:v>31777</c:v>
                </c:pt>
                <c:pt idx="5517">
                  <c:v>31776</c:v>
                </c:pt>
                <c:pt idx="5518">
                  <c:v>31775</c:v>
                </c:pt>
                <c:pt idx="5519">
                  <c:v>31772</c:v>
                </c:pt>
                <c:pt idx="5520">
                  <c:v>31770</c:v>
                </c:pt>
                <c:pt idx="5521">
                  <c:v>31769</c:v>
                </c:pt>
                <c:pt idx="5522">
                  <c:v>31768</c:v>
                </c:pt>
                <c:pt idx="5523">
                  <c:v>31765</c:v>
                </c:pt>
                <c:pt idx="5524">
                  <c:v>31764</c:v>
                </c:pt>
                <c:pt idx="5525">
                  <c:v>31763</c:v>
                </c:pt>
                <c:pt idx="5526">
                  <c:v>31762</c:v>
                </c:pt>
                <c:pt idx="5527">
                  <c:v>31761</c:v>
                </c:pt>
                <c:pt idx="5528">
                  <c:v>31758</c:v>
                </c:pt>
                <c:pt idx="5529">
                  <c:v>31757</c:v>
                </c:pt>
                <c:pt idx="5530">
                  <c:v>31756</c:v>
                </c:pt>
                <c:pt idx="5531">
                  <c:v>31755</c:v>
                </c:pt>
                <c:pt idx="5532">
                  <c:v>31754</c:v>
                </c:pt>
                <c:pt idx="5533">
                  <c:v>31751</c:v>
                </c:pt>
                <c:pt idx="5534">
                  <c:v>31750</c:v>
                </c:pt>
                <c:pt idx="5535">
                  <c:v>31749</c:v>
                </c:pt>
                <c:pt idx="5536">
                  <c:v>31748</c:v>
                </c:pt>
                <c:pt idx="5537">
                  <c:v>31747</c:v>
                </c:pt>
                <c:pt idx="5538">
                  <c:v>31744</c:v>
                </c:pt>
                <c:pt idx="5539">
                  <c:v>31742</c:v>
                </c:pt>
                <c:pt idx="5540">
                  <c:v>31741</c:v>
                </c:pt>
                <c:pt idx="5541">
                  <c:v>31740</c:v>
                </c:pt>
                <c:pt idx="5542">
                  <c:v>31737</c:v>
                </c:pt>
                <c:pt idx="5543">
                  <c:v>31736</c:v>
                </c:pt>
                <c:pt idx="5544">
                  <c:v>31735</c:v>
                </c:pt>
                <c:pt idx="5545">
                  <c:v>31734</c:v>
                </c:pt>
                <c:pt idx="5546">
                  <c:v>31733</c:v>
                </c:pt>
                <c:pt idx="5547">
                  <c:v>31730</c:v>
                </c:pt>
                <c:pt idx="5548">
                  <c:v>31729</c:v>
                </c:pt>
                <c:pt idx="5549">
                  <c:v>31728</c:v>
                </c:pt>
                <c:pt idx="5550">
                  <c:v>31727</c:v>
                </c:pt>
                <c:pt idx="5551">
                  <c:v>31726</c:v>
                </c:pt>
                <c:pt idx="5552">
                  <c:v>31723</c:v>
                </c:pt>
                <c:pt idx="5553">
                  <c:v>31722</c:v>
                </c:pt>
                <c:pt idx="5554">
                  <c:v>31721</c:v>
                </c:pt>
                <c:pt idx="5555">
                  <c:v>31720</c:v>
                </c:pt>
                <c:pt idx="5556">
                  <c:v>31719</c:v>
                </c:pt>
                <c:pt idx="5557">
                  <c:v>31716</c:v>
                </c:pt>
                <c:pt idx="5558">
                  <c:v>31715</c:v>
                </c:pt>
                <c:pt idx="5559">
                  <c:v>31714</c:v>
                </c:pt>
                <c:pt idx="5560">
                  <c:v>31713</c:v>
                </c:pt>
                <c:pt idx="5561">
                  <c:v>31712</c:v>
                </c:pt>
                <c:pt idx="5562">
                  <c:v>31709</c:v>
                </c:pt>
                <c:pt idx="5563">
                  <c:v>31708</c:v>
                </c:pt>
                <c:pt idx="5564">
                  <c:v>31707</c:v>
                </c:pt>
                <c:pt idx="5565">
                  <c:v>31706</c:v>
                </c:pt>
                <c:pt idx="5566">
                  <c:v>31705</c:v>
                </c:pt>
                <c:pt idx="5567">
                  <c:v>31702</c:v>
                </c:pt>
                <c:pt idx="5568">
                  <c:v>31701</c:v>
                </c:pt>
                <c:pt idx="5569">
                  <c:v>31700</c:v>
                </c:pt>
                <c:pt idx="5570">
                  <c:v>31699</c:v>
                </c:pt>
                <c:pt idx="5571">
                  <c:v>31698</c:v>
                </c:pt>
                <c:pt idx="5572">
                  <c:v>31695</c:v>
                </c:pt>
                <c:pt idx="5573">
                  <c:v>31694</c:v>
                </c:pt>
                <c:pt idx="5574">
                  <c:v>31693</c:v>
                </c:pt>
                <c:pt idx="5575">
                  <c:v>31692</c:v>
                </c:pt>
                <c:pt idx="5576">
                  <c:v>31691</c:v>
                </c:pt>
                <c:pt idx="5577">
                  <c:v>31688</c:v>
                </c:pt>
                <c:pt idx="5578">
                  <c:v>31687</c:v>
                </c:pt>
                <c:pt idx="5579">
                  <c:v>31686</c:v>
                </c:pt>
                <c:pt idx="5580">
                  <c:v>31685</c:v>
                </c:pt>
                <c:pt idx="5581">
                  <c:v>31684</c:v>
                </c:pt>
                <c:pt idx="5582">
                  <c:v>31681</c:v>
                </c:pt>
                <c:pt idx="5583">
                  <c:v>31680</c:v>
                </c:pt>
                <c:pt idx="5584">
                  <c:v>31679</c:v>
                </c:pt>
                <c:pt idx="5585">
                  <c:v>31678</c:v>
                </c:pt>
                <c:pt idx="5586">
                  <c:v>31677</c:v>
                </c:pt>
                <c:pt idx="5587">
                  <c:v>31674</c:v>
                </c:pt>
                <c:pt idx="5588">
                  <c:v>31673</c:v>
                </c:pt>
                <c:pt idx="5589">
                  <c:v>31672</c:v>
                </c:pt>
                <c:pt idx="5590">
                  <c:v>31671</c:v>
                </c:pt>
                <c:pt idx="5591">
                  <c:v>31670</c:v>
                </c:pt>
                <c:pt idx="5592">
                  <c:v>31667</c:v>
                </c:pt>
                <c:pt idx="5593">
                  <c:v>31666</c:v>
                </c:pt>
                <c:pt idx="5594">
                  <c:v>31665</c:v>
                </c:pt>
                <c:pt idx="5595">
                  <c:v>31664</c:v>
                </c:pt>
                <c:pt idx="5596">
                  <c:v>31663</c:v>
                </c:pt>
                <c:pt idx="5597">
                  <c:v>31660</c:v>
                </c:pt>
                <c:pt idx="5598">
                  <c:v>31659</c:v>
                </c:pt>
                <c:pt idx="5599">
                  <c:v>31658</c:v>
                </c:pt>
                <c:pt idx="5600">
                  <c:v>31657</c:v>
                </c:pt>
                <c:pt idx="5601">
                  <c:v>31653</c:v>
                </c:pt>
                <c:pt idx="5602">
                  <c:v>31652</c:v>
                </c:pt>
                <c:pt idx="5603">
                  <c:v>31651</c:v>
                </c:pt>
                <c:pt idx="5604">
                  <c:v>31650</c:v>
                </c:pt>
                <c:pt idx="5605">
                  <c:v>31649</c:v>
                </c:pt>
                <c:pt idx="5606">
                  <c:v>31646</c:v>
                </c:pt>
                <c:pt idx="5607">
                  <c:v>31645</c:v>
                </c:pt>
                <c:pt idx="5608">
                  <c:v>31644</c:v>
                </c:pt>
                <c:pt idx="5609">
                  <c:v>31643</c:v>
                </c:pt>
                <c:pt idx="5610">
                  <c:v>31642</c:v>
                </c:pt>
                <c:pt idx="5611">
                  <c:v>31639</c:v>
                </c:pt>
                <c:pt idx="5612">
                  <c:v>31638</c:v>
                </c:pt>
                <c:pt idx="5613">
                  <c:v>31637</c:v>
                </c:pt>
                <c:pt idx="5614">
                  <c:v>31636</c:v>
                </c:pt>
                <c:pt idx="5615">
                  <c:v>31635</c:v>
                </c:pt>
                <c:pt idx="5616">
                  <c:v>31632</c:v>
                </c:pt>
                <c:pt idx="5617">
                  <c:v>31631</c:v>
                </c:pt>
                <c:pt idx="5618">
                  <c:v>31630</c:v>
                </c:pt>
                <c:pt idx="5619">
                  <c:v>31629</c:v>
                </c:pt>
                <c:pt idx="5620">
                  <c:v>31628</c:v>
                </c:pt>
                <c:pt idx="5621">
                  <c:v>31625</c:v>
                </c:pt>
                <c:pt idx="5622">
                  <c:v>31624</c:v>
                </c:pt>
                <c:pt idx="5623">
                  <c:v>31623</c:v>
                </c:pt>
                <c:pt idx="5624">
                  <c:v>31622</c:v>
                </c:pt>
                <c:pt idx="5625">
                  <c:v>31621</c:v>
                </c:pt>
                <c:pt idx="5626">
                  <c:v>31618</c:v>
                </c:pt>
                <c:pt idx="5627">
                  <c:v>31617</c:v>
                </c:pt>
                <c:pt idx="5628">
                  <c:v>31616</c:v>
                </c:pt>
                <c:pt idx="5629">
                  <c:v>31615</c:v>
                </c:pt>
                <c:pt idx="5630">
                  <c:v>31614</c:v>
                </c:pt>
                <c:pt idx="5631">
                  <c:v>31611</c:v>
                </c:pt>
                <c:pt idx="5632">
                  <c:v>31610</c:v>
                </c:pt>
                <c:pt idx="5633">
                  <c:v>31609</c:v>
                </c:pt>
                <c:pt idx="5634">
                  <c:v>31608</c:v>
                </c:pt>
                <c:pt idx="5635">
                  <c:v>31607</c:v>
                </c:pt>
                <c:pt idx="5636">
                  <c:v>31604</c:v>
                </c:pt>
                <c:pt idx="5637">
                  <c:v>31603</c:v>
                </c:pt>
                <c:pt idx="5638">
                  <c:v>31602</c:v>
                </c:pt>
              </c:numCache>
            </c:numRef>
          </c:cat>
          <c:val>
            <c:numRef>
              <c:f>table!$G$234:$G$5872</c:f>
              <c:numCache>
                <c:formatCode>General</c:formatCode>
                <c:ptCount val="5639"/>
                <c:pt idx="0">
                  <c:v>13.52</c:v>
                </c:pt>
                <c:pt idx="1">
                  <c:v>13.93</c:v>
                </c:pt>
                <c:pt idx="2">
                  <c:v>14.350000000000003</c:v>
                </c:pt>
                <c:pt idx="3">
                  <c:v>14.63</c:v>
                </c:pt>
                <c:pt idx="4">
                  <c:v>13.870000000000003</c:v>
                </c:pt>
                <c:pt idx="5">
                  <c:v>15.06</c:v>
                </c:pt>
                <c:pt idx="6">
                  <c:v>16.12</c:v>
                </c:pt>
                <c:pt idx="7">
                  <c:v>15.51</c:v>
                </c:pt>
                <c:pt idx="8">
                  <c:v>15.89</c:v>
                </c:pt>
                <c:pt idx="9">
                  <c:v>16.03</c:v>
                </c:pt>
                <c:pt idx="10">
                  <c:v>14.81</c:v>
                </c:pt>
                <c:pt idx="11">
                  <c:v>15.72</c:v>
                </c:pt>
                <c:pt idx="12">
                  <c:v>14.13</c:v>
                </c:pt>
                <c:pt idx="13">
                  <c:v>14.16</c:v>
                </c:pt>
                <c:pt idx="14">
                  <c:v>14.39</c:v>
                </c:pt>
                <c:pt idx="15">
                  <c:v>14.450000000000003</c:v>
                </c:pt>
                <c:pt idx="16">
                  <c:v>15.12</c:v>
                </c:pt>
                <c:pt idx="17">
                  <c:v>15.9</c:v>
                </c:pt>
                <c:pt idx="18">
                  <c:v>15.370000000000003</c:v>
                </c:pt>
                <c:pt idx="19">
                  <c:v>15.74</c:v>
                </c:pt>
                <c:pt idx="20">
                  <c:v>14.860000000000003</c:v>
                </c:pt>
                <c:pt idx="21">
                  <c:v>15.79</c:v>
                </c:pt>
                <c:pt idx="22">
                  <c:v>16.84</c:v>
                </c:pt>
                <c:pt idx="23">
                  <c:v>15.06</c:v>
                </c:pt>
                <c:pt idx="24">
                  <c:v>15.47</c:v>
                </c:pt>
                <c:pt idx="25">
                  <c:v>16.110000000000007</c:v>
                </c:pt>
                <c:pt idx="26">
                  <c:v>15.88</c:v>
                </c:pt>
                <c:pt idx="27">
                  <c:v>16.779999999999994</c:v>
                </c:pt>
                <c:pt idx="28">
                  <c:v>17.16</c:v>
                </c:pt>
                <c:pt idx="29">
                  <c:v>17.05</c:v>
                </c:pt>
                <c:pt idx="30">
                  <c:v>18.36</c:v>
                </c:pt>
                <c:pt idx="31">
                  <c:v>18.57</c:v>
                </c:pt>
                <c:pt idx="32">
                  <c:v>17.12</c:v>
                </c:pt>
                <c:pt idx="33">
                  <c:v>19.03</c:v>
                </c:pt>
                <c:pt idx="34">
                  <c:v>18.41</c:v>
                </c:pt>
                <c:pt idx="35">
                  <c:v>18.54</c:v>
                </c:pt>
                <c:pt idx="36">
                  <c:v>18.47</c:v>
                </c:pt>
                <c:pt idx="37">
                  <c:v>18.34</c:v>
                </c:pt>
                <c:pt idx="38">
                  <c:v>19.059999999999999</c:v>
                </c:pt>
                <c:pt idx="39">
                  <c:v>19.09</c:v>
                </c:pt>
                <c:pt idx="40">
                  <c:v>18.39</c:v>
                </c:pt>
                <c:pt idx="41">
                  <c:v>19.309999999999999</c:v>
                </c:pt>
                <c:pt idx="42">
                  <c:v>19.190000000000001</c:v>
                </c:pt>
                <c:pt idx="43">
                  <c:v>19.989999999999984</c:v>
                </c:pt>
                <c:pt idx="44">
                  <c:v>20.02</c:v>
                </c:pt>
                <c:pt idx="45">
                  <c:v>19.989999999999984</c:v>
                </c:pt>
                <c:pt idx="46">
                  <c:v>20.149999999999999</c:v>
                </c:pt>
                <c:pt idx="47">
                  <c:v>20.79</c:v>
                </c:pt>
                <c:pt idx="48">
                  <c:v>20.43</c:v>
                </c:pt>
                <c:pt idx="49">
                  <c:v>20.34</c:v>
                </c:pt>
                <c:pt idx="50">
                  <c:v>21.35</c:v>
                </c:pt>
                <c:pt idx="51">
                  <c:v>22.39</c:v>
                </c:pt>
                <c:pt idx="52">
                  <c:v>22.67</c:v>
                </c:pt>
                <c:pt idx="53">
                  <c:v>23.39</c:v>
                </c:pt>
                <c:pt idx="54">
                  <c:v>23.21</c:v>
                </c:pt>
                <c:pt idx="55">
                  <c:v>22.95</c:v>
                </c:pt>
                <c:pt idx="56">
                  <c:v>22.77</c:v>
                </c:pt>
                <c:pt idx="57">
                  <c:v>23.29</c:v>
                </c:pt>
                <c:pt idx="58">
                  <c:v>22.85</c:v>
                </c:pt>
                <c:pt idx="59">
                  <c:v>23.19</c:v>
                </c:pt>
                <c:pt idx="60">
                  <c:v>23.39</c:v>
                </c:pt>
                <c:pt idx="61">
                  <c:v>23.8</c:v>
                </c:pt>
                <c:pt idx="62">
                  <c:v>24.05</c:v>
                </c:pt>
                <c:pt idx="63">
                  <c:v>24.150000000000006</c:v>
                </c:pt>
                <c:pt idx="64">
                  <c:v>23.91</c:v>
                </c:pt>
                <c:pt idx="65">
                  <c:v>24.310000000000006</c:v>
                </c:pt>
                <c:pt idx="66">
                  <c:v>24.17</c:v>
                </c:pt>
                <c:pt idx="67">
                  <c:v>24.02</c:v>
                </c:pt>
                <c:pt idx="68">
                  <c:v>23.47</c:v>
                </c:pt>
                <c:pt idx="69">
                  <c:v>22.6</c:v>
                </c:pt>
                <c:pt idx="70">
                  <c:v>22.82</c:v>
                </c:pt>
                <c:pt idx="71">
                  <c:v>22.19</c:v>
                </c:pt>
                <c:pt idx="72">
                  <c:v>22.02</c:v>
                </c:pt>
                <c:pt idx="73">
                  <c:v>21.86</c:v>
                </c:pt>
                <c:pt idx="74">
                  <c:v>21.9</c:v>
                </c:pt>
                <c:pt idx="75">
                  <c:v>21.9</c:v>
                </c:pt>
                <c:pt idx="76">
                  <c:v>21.35</c:v>
                </c:pt>
                <c:pt idx="77">
                  <c:v>21.68</c:v>
                </c:pt>
                <c:pt idx="78">
                  <c:v>21.35</c:v>
                </c:pt>
                <c:pt idx="79">
                  <c:v>21.97</c:v>
                </c:pt>
                <c:pt idx="80">
                  <c:v>21.759999999999994</c:v>
                </c:pt>
                <c:pt idx="81">
                  <c:v>21.759999999999994</c:v>
                </c:pt>
                <c:pt idx="82">
                  <c:v>21.759999999999994</c:v>
                </c:pt>
                <c:pt idx="83">
                  <c:v>21.67</c:v>
                </c:pt>
                <c:pt idx="84">
                  <c:v>20.6</c:v>
                </c:pt>
                <c:pt idx="85">
                  <c:v>20.399999999999999</c:v>
                </c:pt>
                <c:pt idx="86">
                  <c:v>20.170000000000005</c:v>
                </c:pt>
                <c:pt idx="87">
                  <c:v>20.34</c:v>
                </c:pt>
                <c:pt idx="88">
                  <c:v>20.32</c:v>
                </c:pt>
                <c:pt idx="89">
                  <c:v>19.52</c:v>
                </c:pt>
                <c:pt idx="90">
                  <c:v>20.610000000000007</c:v>
                </c:pt>
                <c:pt idx="91">
                  <c:v>20.399999999999999</c:v>
                </c:pt>
                <c:pt idx="92">
                  <c:v>20.350000000000001</c:v>
                </c:pt>
                <c:pt idx="93">
                  <c:v>20.62</c:v>
                </c:pt>
                <c:pt idx="94">
                  <c:v>21.25</c:v>
                </c:pt>
                <c:pt idx="95">
                  <c:v>21.16</c:v>
                </c:pt>
                <c:pt idx="96">
                  <c:v>21.17</c:v>
                </c:pt>
                <c:pt idx="97">
                  <c:v>21.27</c:v>
                </c:pt>
                <c:pt idx="98">
                  <c:v>22.32</c:v>
                </c:pt>
                <c:pt idx="99">
                  <c:v>22.08</c:v>
                </c:pt>
                <c:pt idx="100">
                  <c:v>22.03</c:v>
                </c:pt>
                <c:pt idx="101">
                  <c:v>22.04</c:v>
                </c:pt>
                <c:pt idx="102">
                  <c:v>22.51</c:v>
                </c:pt>
                <c:pt idx="103">
                  <c:v>21.95</c:v>
                </c:pt>
                <c:pt idx="104">
                  <c:v>22.25</c:v>
                </c:pt>
                <c:pt idx="105">
                  <c:v>22.52</c:v>
                </c:pt>
                <c:pt idx="106">
                  <c:v>22.330000000000005</c:v>
                </c:pt>
                <c:pt idx="107">
                  <c:v>21.72</c:v>
                </c:pt>
                <c:pt idx="108">
                  <c:v>21.49</c:v>
                </c:pt>
                <c:pt idx="109">
                  <c:v>22.34</c:v>
                </c:pt>
                <c:pt idx="110">
                  <c:v>22.419999999999995</c:v>
                </c:pt>
                <c:pt idx="111">
                  <c:v>22.56</c:v>
                </c:pt>
                <c:pt idx="112">
                  <c:v>23.52</c:v>
                </c:pt>
                <c:pt idx="113">
                  <c:v>23.130000000000006</c:v>
                </c:pt>
                <c:pt idx="114">
                  <c:v>22.6</c:v>
                </c:pt>
                <c:pt idx="115">
                  <c:v>22.86</c:v>
                </c:pt>
                <c:pt idx="116">
                  <c:v>22.84</c:v>
                </c:pt>
                <c:pt idx="117">
                  <c:v>22.8</c:v>
                </c:pt>
                <c:pt idx="118">
                  <c:v>23.12</c:v>
                </c:pt>
                <c:pt idx="119">
                  <c:v>23.25</c:v>
                </c:pt>
                <c:pt idx="120">
                  <c:v>23.06</c:v>
                </c:pt>
                <c:pt idx="121">
                  <c:v>23.53</c:v>
                </c:pt>
                <c:pt idx="122">
                  <c:v>23.310000000000006</c:v>
                </c:pt>
                <c:pt idx="123">
                  <c:v>23.73</c:v>
                </c:pt>
                <c:pt idx="124">
                  <c:v>24.51</c:v>
                </c:pt>
                <c:pt idx="125">
                  <c:v>24.630000000000006</c:v>
                </c:pt>
                <c:pt idx="126">
                  <c:v>24.6</c:v>
                </c:pt>
                <c:pt idx="127">
                  <c:v>23.49</c:v>
                </c:pt>
                <c:pt idx="128">
                  <c:v>23.41</c:v>
                </c:pt>
                <c:pt idx="129">
                  <c:v>23.29</c:v>
                </c:pt>
                <c:pt idx="130">
                  <c:v>23.02</c:v>
                </c:pt>
                <c:pt idx="131">
                  <c:v>23.05</c:v>
                </c:pt>
                <c:pt idx="132">
                  <c:v>22.830000000000005</c:v>
                </c:pt>
                <c:pt idx="133">
                  <c:v>23.23</c:v>
                </c:pt>
                <c:pt idx="134">
                  <c:v>22.91</c:v>
                </c:pt>
                <c:pt idx="135">
                  <c:v>23.09</c:v>
                </c:pt>
                <c:pt idx="136">
                  <c:v>22.810000000000006</c:v>
                </c:pt>
                <c:pt idx="137">
                  <c:v>21.8</c:v>
                </c:pt>
                <c:pt idx="138">
                  <c:v>22.150000000000006</c:v>
                </c:pt>
                <c:pt idx="139">
                  <c:v>22.24</c:v>
                </c:pt>
                <c:pt idx="140">
                  <c:v>22.09</c:v>
                </c:pt>
                <c:pt idx="141">
                  <c:v>22.22</c:v>
                </c:pt>
                <c:pt idx="142">
                  <c:v>22.09</c:v>
                </c:pt>
                <c:pt idx="143">
                  <c:v>21.54</c:v>
                </c:pt>
                <c:pt idx="144">
                  <c:v>22</c:v>
                </c:pt>
                <c:pt idx="145">
                  <c:v>22.08</c:v>
                </c:pt>
                <c:pt idx="146">
                  <c:v>21.650000000000006</c:v>
                </c:pt>
                <c:pt idx="147">
                  <c:v>21.67</c:v>
                </c:pt>
                <c:pt idx="148">
                  <c:v>20.479999999999993</c:v>
                </c:pt>
                <c:pt idx="149">
                  <c:v>20.260000000000002</c:v>
                </c:pt>
                <c:pt idx="150">
                  <c:v>20.8</c:v>
                </c:pt>
                <c:pt idx="151">
                  <c:v>21.62</c:v>
                </c:pt>
                <c:pt idx="152">
                  <c:v>20.979999999999993</c:v>
                </c:pt>
                <c:pt idx="153">
                  <c:v>20.650000000000006</c:v>
                </c:pt>
                <c:pt idx="154">
                  <c:v>21.3</c:v>
                </c:pt>
                <c:pt idx="155">
                  <c:v>21.419999999999995</c:v>
                </c:pt>
                <c:pt idx="156">
                  <c:v>21.479999999999993</c:v>
                </c:pt>
                <c:pt idx="157">
                  <c:v>21.4</c:v>
                </c:pt>
                <c:pt idx="158">
                  <c:v>21.52</c:v>
                </c:pt>
                <c:pt idx="159">
                  <c:v>20.74</c:v>
                </c:pt>
                <c:pt idx="160">
                  <c:v>20.36</c:v>
                </c:pt>
                <c:pt idx="161">
                  <c:v>20.66</c:v>
                </c:pt>
                <c:pt idx="162">
                  <c:v>21.41</c:v>
                </c:pt>
                <c:pt idx="163">
                  <c:v>21.810000000000006</c:v>
                </c:pt>
                <c:pt idx="164">
                  <c:v>21.67</c:v>
                </c:pt>
                <c:pt idx="165">
                  <c:v>21.3</c:v>
                </c:pt>
                <c:pt idx="166">
                  <c:v>20.66</c:v>
                </c:pt>
                <c:pt idx="167">
                  <c:v>21.3</c:v>
                </c:pt>
                <c:pt idx="168">
                  <c:v>20.420000000000002</c:v>
                </c:pt>
                <c:pt idx="169">
                  <c:v>20.23</c:v>
                </c:pt>
                <c:pt idx="170">
                  <c:v>20.84</c:v>
                </c:pt>
                <c:pt idx="171">
                  <c:v>20.68</c:v>
                </c:pt>
                <c:pt idx="172">
                  <c:v>20.759999999999994</c:v>
                </c:pt>
                <c:pt idx="173">
                  <c:v>19.71</c:v>
                </c:pt>
                <c:pt idx="174">
                  <c:v>19.66</c:v>
                </c:pt>
                <c:pt idx="175">
                  <c:v>19.459999999999994</c:v>
                </c:pt>
                <c:pt idx="176">
                  <c:v>19.779999999999994</c:v>
                </c:pt>
                <c:pt idx="177">
                  <c:v>19.59</c:v>
                </c:pt>
                <c:pt idx="178">
                  <c:v>19.600000000000001</c:v>
                </c:pt>
                <c:pt idx="179">
                  <c:v>19.559999999999999</c:v>
                </c:pt>
                <c:pt idx="180">
                  <c:v>20.07</c:v>
                </c:pt>
                <c:pt idx="181">
                  <c:v>20.34</c:v>
                </c:pt>
                <c:pt idx="182">
                  <c:v>20.260000000000002</c:v>
                </c:pt>
                <c:pt idx="183">
                  <c:v>19.53</c:v>
                </c:pt>
                <c:pt idx="184">
                  <c:v>19.41</c:v>
                </c:pt>
                <c:pt idx="185">
                  <c:v>19.88</c:v>
                </c:pt>
                <c:pt idx="186">
                  <c:v>19.959999999999994</c:v>
                </c:pt>
                <c:pt idx="187">
                  <c:v>19.739999999999991</c:v>
                </c:pt>
                <c:pt idx="188">
                  <c:v>19.7</c:v>
                </c:pt>
                <c:pt idx="189">
                  <c:v>20.04</c:v>
                </c:pt>
                <c:pt idx="190">
                  <c:v>20.77</c:v>
                </c:pt>
                <c:pt idx="191">
                  <c:v>20.47</c:v>
                </c:pt>
                <c:pt idx="192">
                  <c:v>20.25</c:v>
                </c:pt>
                <c:pt idx="193">
                  <c:v>19.850000000000001</c:v>
                </c:pt>
                <c:pt idx="194">
                  <c:v>19.64</c:v>
                </c:pt>
                <c:pt idx="195">
                  <c:v>19.510000000000005</c:v>
                </c:pt>
                <c:pt idx="196">
                  <c:v>19.71</c:v>
                </c:pt>
                <c:pt idx="197">
                  <c:v>20.64</c:v>
                </c:pt>
                <c:pt idx="198">
                  <c:v>21.19</c:v>
                </c:pt>
                <c:pt idx="199">
                  <c:v>20.54</c:v>
                </c:pt>
                <c:pt idx="200">
                  <c:v>20.14</c:v>
                </c:pt>
                <c:pt idx="201">
                  <c:v>19.959999999999994</c:v>
                </c:pt>
                <c:pt idx="202">
                  <c:v>19.75</c:v>
                </c:pt>
                <c:pt idx="203">
                  <c:v>19.47</c:v>
                </c:pt>
                <c:pt idx="204">
                  <c:v>20.14</c:v>
                </c:pt>
                <c:pt idx="205">
                  <c:v>19.45</c:v>
                </c:pt>
                <c:pt idx="206">
                  <c:v>18.12</c:v>
                </c:pt>
                <c:pt idx="207">
                  <c:v>18.5</c:v>
                </c:pt>
                <c:pt idx="208">
                  <c:v>18.82</c:v>
                </c:pt>
                <c:pt idx="209">
                  <c:v>19.350000000000001</c:v>
                </c:pt>
                <c:pt idx="210">
                  <c:v>22.09</c:v>
                </c:pt>
                <c:pt idx="211">
                  <c:v>22.47</c:v>
                </c:pt>
                <c:pt idx="212">
                  <c:v>21.41</c:v>
                </c:pt>
                <c:pt idx="213">
                  <c:v>21.939999999999994</c:v>
                </c:pt>
                <c:pt idx="214">
                  <c:v>22.150000000000006</c:v>
                </c:pt>
                <c:pt idx="215">
                  <c:v>21.67</c:v>
                </c:pt>
                <c:pt idx="216">
                  <c:v>22.27</c:v>
                </c:pt>
                <c:pt idx="217">
                  <c:v>22.07</c:v>
                </c:pt>
                <c:pt idx="218">
                  <c:v>24.02</c:v>
                </c:pt>
                <c:pt idx="219">
                  <c:v>24.68</c:v>
                </c:pt>
                <c:pt idx="220">
                  <c:v>25.95</c:v>
                </c:pt>
                <c:pt idx="221">
                  <c:v>26.05</c:v>
                </c:pt>
                <c:pt idx="222">
                  <c:v>26.12</c:v>
                </c:pt>
                <c:pt idx="223">
                  <c:v>26.72</c:v>
                </c:pt>
                <c:pt idx="224">
                  <c:v>26.59</c:v>
                </c:pt>
                <c:pt idx="225">
                  <c:v>26.24</c:v>
                </c:pt>
                <c:pt idx="226">
                  <c:v>25.71</c:v>
                </c:pt>
                <c:pt idx="227">
                  <c:v>25.5</c:v>
                </c:pt>
                <c:pt idx="228">
                  <c:v>25.22</c:v>
                </c:pt>
                <c:pt idx="229">
                  <c:v>25.04</c:v>
                </c:pt>
                <c:pt idx="230">
                  <c:v>25.59</c:v>
                </c:pt>
                <c:pt idx="231">
                  <c:v>26.439999999999994</c:v>
                </c:pt>
                <c:pt idx="232">
                  <c:v>26.56</c:v>
                </c:pt>
                <c:pt idx="233">
                  <c:v>26.22</c:v>
                </c:pt>
                <c:pt idx="234">
                  <c:v>27.04</c:v>
                </c:pt>
                <c:pt idx="235">
                  <c:v>26.99</c:v>
                </c:pt>
                <c:pt idx="236">
                  <c:v>27.24</c:v>
                </c:pt>
                <c:pt idx="237">
                  <c:v>26.5</c:v>
                </c:pt>
                <c:pt idx="238">
                  <c:v>25.610000000000007</c:v>
                </c:pt>
                <c:pt idx="239">
                  <c:v>25.55</c:v>
                </c:pt>
                <c:pt idx="240">
                  <c:v>25.39</c:v>
                </c:pt>
                <c:pt idx="241">
                  <c:v>25.64</c:v>
                </c:pt>
                <c:pt idx="242">
                  <c:v>25.5</c:v>
                </c:pt>
                <c:pt idx="243">
                  <c:v>24.439999999999994</c:v>
                </c:pt>
                <c:pt idx="244">
                  <c:v>23.72</c:v>
                </c:pt>
                <c:pt idx="245">
                  <c:v>24.4</c:v>
                </c:pt>
                <c:pt idx="246">
                  <c:v>23.979999999999993</c:v>
                </c:pt>
                <c:pt idx="247">
                  <c:v>24.84</c:v>
                </c:pt>
                <c:pt idx="248">
                  <c:v>24.5</c:v>
                </c:pt>
                <c:pt idx="249">
                  <c:v>24.830000000000005</c:v>
                </c:pt>
                <c:pt idx="250">
                  <c:v>24.85</c:v>
                </c:pt>
                <c:pt idx="251">
                  <c:v>25.16</c:v>
                </c:pt>
                <c:pt idx="252">
                  <c:v>25.45</c:v>
                </c:pt>
                <c:pt idx="253">
                  <c:v>24.7</c:v>
                </c:pt>
                <c:pt idx="254">
                  <c:v>24.479999999999993</c:v>
                </c:pt>
                <c:pt idx="255">
                  <c:v>25.24</c:v>
                </c:pt>
                <c:pt idx="256">
                  <c:v>26.19</c:v>
                </c:pt>
                <c:pt idx="257">
                  <c:v>26.759999999999994</c:v>
                </c:pt>
                <c:pt idx="258">
                  <c:v>26.130000000000006</c:v>
                </c:pt>
                <c:pt idx="259">
                  <c:v>25.979999999999993</c:v>
                </c:pt>
                <c:pt idx="260">
                  <c:v>25.69</c:v>
                </c:pt>
                <c:pt idx="261">
                  <c:v>26.08</c:v>
                </c:pt>
                <c:pt idx="262">
                  <c:v>25.47</c:v>
                </c:pt>
                <c:pt idx="263">
                  <c:v>25.459999999999994</c:v>
                </c:pt>
                <c:pt idx="264">
                  <c:v>25.150000000000006</c:v>
                </c:pt>
                <c:pt idx="265">
                  <c:v>25.1</c:v>
                </c:pt>
                <c:pt idx="266">
                  <c:v>25.21</c:v>
                </c:pt>
                <c:pt idx="267">
                  <c:v>25.979999999999993</c:v>
                </c:pt>
                <c:pt idx="268">
                  <c:v>25.82</c:v>
                </c:pt>
                <c:pt idx="269">
                  <c:v>25.49</c:v>
                </c:pt>
                <c:pt idx="270">
                  <c:v>26.14</c:v>
                </c:pt>
                <c:pt idx="271">
                  <c:v>25.9</c:v>
                </c:pt>
                <c:pt idx="272">
                  <c:v>24.7</c:v>
                </c:pt>
                <c:pt idx="273">
                  <c:v>24.959999999999994</c:v>
                </c:pt>
                <c:pt idx="274">
                  <c:v>24.77</c:v>
                </c:pt>
                <c:pt idx="275">
                  <c:v>24.650000000000006</c:v>
                </c:pt>
                <c:pt idx="276">
                  <c:v>25.09</c:v>
                </c:pt>
                <c:pt idx="277">
                  <c:v>25.05</c:v>
                </c:pt>
                <c:pt idx="278">
                  <c:v>24.87</c:v>
                </c:pt>
                <c:pt idx="279">
                  <c:v>24.759999999999994</c:v>
                </c:pt>
                <c:pt idx="280">
                  <c:v>24.82</c:v>
                </c:pt>
                <c:pt idx="281">
                  <c:v>25.02</c:v>
                </c:pt>
                <c:pt idx="282">
                  <c:v>25.57</c:v>
                </c:pt>
                <c:pt idx="283">
                  <c:v>25.56</c:v>
                </c:pt>
                <c:pt idx="284">
                  <c:v>25.07</c:v>
                </c:pt>
                <c:pt idx="285">
                  <c:v>24.97</c:v>
                </c:pt>
                <c:pt idx="286">
                  <c:v>25.12</c:v>
                </c:pt>
                <c:pt idx="287">
                  <c:v>25.1</c:v>
                </c:pt>
                <c:pt idx="288">
                  <c:v>25.18</c:v>
                </c:pt>
                <c:pt idx="289">
                  <c:v>25.08</c:v>
                </c:pt>
                <c:pt idx="290">
                  <c:v>25.02</c:v>
                </c:pt>
                <c:pt idx="291">
                  <c:v>24.89</c:v>
                </c:pt>
                <c:pt idx="292">
                  <c:v>24.630000000000006</c:v>
                </c:pt>
                <c:pt idx="293">
                  <c:v>24.09</c:v>
                </c:pt>
                <c:pt idx="294">
                  <c:v>24.17</c:v>
                </c:pt>
                <c:pt idx="295">
                  <c:v>24.57</c:v>
                </c:pt>
                <c:pt idx="296">
                  <c:v>24.68</c:v>
                </c:pt>
                <c:pt idx="297">
                  <c:v>24.87</c:v>
                </c:pt>
                <c:pt idx="298">
                  <c:v>24.57</c:v>
                </c:pt>
                <c:pt idx="299">
                  <c:v>24.69</c:v>
                </c:pt>
                <c:pt idx="300">
                  <c:v>25.35</c:v>
                </c:pt>
                <c:pt idx="301">
                  <c:v>25.19</c:v>
                </c:pt>
                <c:pt idx="302">
                  <c:v>25.38</c:v>
                </c:pt>
                <c:pt idx="303">
                  <c:v>24.959999999999994</c:v>
                </c:pt>
                <c:pt idx="304">
                  <c:v>24.51</c:v>
                </c:pt>
                <c:pt idx="305">
                  <c:v>24.32</c:v>
                </c:pt>
                <c:pt idx="306">
                  <c:v>23.23</c:v>
                </c:pt>
                <c:pt idx="307">
                  <c:v>23.7</c:v>
                </c:pt>
                <c:pt idx="308">
                  <c:v>24.03</c:v>
                </c:pt>
                <c:pt idx="309">
                  <c:v>23.49</c:v>
                </c:pt>
                <c:pt idx="310">
                  <c:v>23.41</c:v>
                </c:pt>
                <c:pt idx="311">
                  <c:v>23.16</c:v>
                </c:pt>
                <c:pt idx="312">
                  <c:v>23.37</c:v>
                </c:pt>
                <c:pt idx="313">
                  <c:v>22.97</c:v>
                </c:pt>
                <c:pt idx="314">
                  <c:v>22.39</c:v>
                </c:pt>
                <c:pt idx="315">
                  <c:v>22.51</c:v>
                </c:pt>
                <c:pt idx="316">
                  <c:v>23.07</c:v>
                </c:pt>
                <c:pt idx="317">
                  <c:v>23.279999999999994</c:v>
                </c:pt>
                <c:pt idx="318">
                  <c:v>23.25</c:v>
                </c:pt>
                <c:pt idx="319">
                  <c:v>23.19</c:v>
                </c:pt>
                <c:pt idx="320">
                  <c:v>23.919999999999995</c:v>
                </c:pt>
                <c:pt idx="321">
                  <c:v>23.39</c:v>
                </c:pt>
                <c:pt idx="322">
                  <c:v>23.39</c:v>
                </c:pt>
                <c:pt idx="323">
                  <c:v>23.18</c:v>
                </c:pt>
                <c:pt idx="324">
                  <c:v>23.45</c:v>
                </c:pt>
                <c:pt idx="325">
                  <c:v>22.959999999999994</c:v>
                </c:pt>
                <c:pt idx="326">
                  <c:v>22.79</c:v>
                </c:pt>
                <c:pt idx="327">
                  <c:v>23.01</c:v>
                </c:pt>
                <c:pt idx="328">
                  <c:v>22.71</c:v>
                </c:pt>
                <c:pt idx="329">
                  <c:v>23.16</c:v>
                </c:pt>
                <c:pt idx="330">
                  <c:v>23.64</c:v>
                </c:pt>
                <c:pt idx="331">
                  <c:v>23.67</c:v>
                </c:pt>
                <c:pt idx="332">
                  <c:v>23.85</c:v>
                </c:pt>
                <c:pt idx="333">
                  <c:v>23.69</c:v>
                </c:pt>
                <c:pt idx="334">
                  <c:v>24.37</c:v>
                </c:pt>
                <c:pt idx="335">
                  <c:v>24.18</c:v>
                </c:pt>
                <c:pt idx="336">
                  <c:v>25.4</c:v>
                </c:pt>
                <c:pt idx="337">
                  <c:v>25.04</c:v>
                </c:pt>
                <c:pt idx="338">
                  <c:v>25.06</c:v>
                </c:pt>
                <c:pt idx="339">
                  <c:v>25.09</c:v>
                </c:pt>
                <c:pt idx="340">
                  <c:v>23.71</c:v>
                </c:pt>
                <c:pt idx="341">
                  <c:v>24.09</c:v>
                </c:pt>
                <c:pt idx="342">
                  <c:v>24.08</c:v>
                </c:pt>
                <c:pt idx="343">
                  <c:v>23.810000000000006</c:v>
                </c:pt>
                <c:pt idx="344">
                  <c:v>23.74</c:v>
                </c:pt>
                <c:pt idx="345">
                  <c:v>23.73</c:v>
                </c:pt>
                <c:pt idx="346">
                  <c:v>23.419999999999995</c:v>
                </c:pt>
                <c:pt idx="347">
                  <c:v>22.91</c:v>
                </c:pt>
                <c:pt idx="348">
                  <c:v>23.08</c:v>
                </c:pt>
                <c:pt idx="349">
                  <c:v>22.95</c:v>
                </c:pt>
                <c:pt idx="350">
                  <c:v>22.56</c:v>
                </c:pt>
                <c:pt idx="351">
                  <c:v>22.650000000000006</c:v>
                </c:pt>
                <c:pt idx="352">
                  <c:v>22.87</c:v>
                </c:pt>
                <c:pt idx="353">
                  <c:v>23.439999999999994</c:v>
                </c:pt>
                <c:pt idx="354">
                  <c:v>23.1</c:v>
                </c:pt>
                <c:pt idx="355">
                  <c:v>23.25</c:v>
                </c:pt>
                <c:pt idx="356">
                  <c:v>23.32</c:v>
                </c:pt>
                <c:pt idx="357">
                  <c:v>23.39</c:v>
                </c:pt>
                <c:pt idx="358">
                  <c:v>22.41</c:v>
                </c:pt>
                <c:pt idx="359">
                  <c:v>21.87</c:v>
                </c:pt>
                <c:pt idx="360">
                  <c:v>21.419999999999995</c:v>
                </c:pt>
                <c:pt idx="361">
                  <c:v>21.16</c:v>
                </c:pt>
                <c:pt idx="362">
                  <c:v>21.06</c:v>
                </c:pt>
                <c:pt idx="363">
                  <c:v>20.56</c:v>
                </c:pt>
                <c:pt idx="364">
                  <c:v>20.73</c:v>
                </c:pt>
                <c:pt idx="365">
                  <c:v>21.19</c:v>
                </c:pt>
                <c:pt idx="366">
                  <c:v>21.38</c:v>
                </c:pt>
                <c:pt idx="367">
                  <c:v>21.57</c:v>
                </c:pt>
                <c:pt idx="368">
                  <c:v>21.4</c:v>
                </c:pt>
                <c:pt idx="369">
                  <c:v>21.3</c:v>
                </c:pt>
                <c:pt idx="370">
                  <c:v>21.52</c:v>
                </c:pt>
                <c:pt idx="371">
                  <c:v>21.38</c:v>
                </c:pt>
                <c:pt idx="372">
                  <c:v>21.2</c:v>
                </c:pt>
                <c:pt idx="373">
                  <c:v>21.87</c:v>
                </c:pt>
                <c:pt idx="374">
                  <c:v>22.18</c:v>
                </c:pt>
                <c:pt idx="375">
                  <c:v>21.830000000000005</c:v>
                </c:pt>
                <c:pt idx="376">
                  <c:v>21.9</c:v>
                </c:pt>
                <c:pt idx="377">
                  <c:v>21.45</c:v>
                </c:pt>
                <c:pt idx="378">
                  <c:v>21.4</c:v>
                </c:pt>
                <c:pt idx="379">
                  <c:v>21.24</c:v>
                </c:pt>
                <c:pt idx="380">
                  <c:v>21.34</c:v>
                </c:pt>
                <c:pt idx="381">
                  <c:v>21.5</c:v>
                </c:pt>
                <c:pt idx="382">
                  <c:v>21.43</c:v>
                </c:pt>
                <c:pt idx="383">
                  <c:v>21.68</c:v>
                </c:pt>
                <c:pt idx="384">
                  <c:v>21.37</c:v>
                </c:pt>
                <c:pt idx="385">
                  <c:v>21.19</c:v>
                </c:pt>
                <c:pt idx="386">
                  <c:v>21.130000000000006</c:v>
                </c:pt>
                <c:pt idx="387">
                  <c:v>20.979999999999993</c:v>
                </c:pt>
                <c:pt idx="388">
                  <c:v>21.05</c:v>
                </c:pt>
                <c:pt idx="389">
                  <c:v>20.93</c:v>
                </c:pt>
                <c:pt idx="390">
                  <c:v>20.64</c:v>
                </c:pt>
                <c:pt idx="391">
                  <c:v>20.99</c:v>
                </c:pt>
                <c:pt idx="392">
                  <c:v>21.2</c:v>
                </c:pt>
                <c:pt idx="393">
                  <c:v>21.37</c:v>
                </c:pt>
                <c:pt idx="394">
                  <c:v>21.06</c:v>
                </c:pt>
                <c:pt idx="395">
                  <c:v>21.03</c:v>
                </c:pt>
                <c:pt idx="396">
                  <c:v>21.27</c:v>
                </c:pt>
                <c:pt idx="397">
                  <c:v>20.93</c:v>
                </c:pt>
                <c:pt idx="398">
                  <c:v>20.49</c:v>
                </c:pt>
                <c:pt idx="399">
                  <c:v>20.14</c:v>
                </c:pt>
                <c:pt idx="400">
                  <c:v>19.86</c:v>
                </c:pt>
                <c:pt idx="401">
                  <c:v>19.64</c:v>
                </c:pt>
                <c:pt idx="402">
                  <c:v>19.68</c:v>
                </c:pt>
                <c:pt idx="403">
                  <c:v>19.649999999999999</c:v>
                </c:pt>
                <c:pt idx="404">
                  <c:v>19.850000000000001</c:v>
                </c:pt>
                <c:pt idx="405">
                  <c:v>19.29</c:v>
                </c:pt>
                <c:pt idx="406">
                  <c:v>18.79</c:v>
                </c:pt>
                <c:pt idx="407">
                  <c:v>18.600000000000001</c:v>
                </c:pt>
                <c:pt idx="408">
                  <c:v>18.54</c:v>
                </c:pt>
                <c:pt idx="409">
                  <c:v>18.36</c:v>
                </c:pt>
                <c:pt idx="410">
                  <c:v>18.36</c:v>
                </c:pt>
                <c:pt idx="411">
                  <c:v>18.32</c:v>
                </c:pt>
                <c:pt idx="412">
                  <c:v>18.100000000000001</c:v>
                </c:pt>
                <c:pt idx="413">
                  <c:v>18.3</c:v>
                </c:pt>
                <c:pt idx="414">
                  <c:v>18.52</c:v>
                </c:pt>
                <c:pt idx="415">
                  <c:v>18.5</c:v>
                </c:pt>
                <c:pt idx="416">
                  <c:v>18.39</c:v>
                </c:pt>
                <c:pt idx="417">
                  <c:v>18.559999999999999</c:v>
                </c:pt>
                <c:pt idx="418">
                  <c:v>18.23</c:v>
                </c:pt>
                <c:pt idx="419">
                  <c:v>18.34</c:v>
                </c:pt>
                <c:pt idx="420">
                  <c:v>18.38</c:v>
                </c:pt>
                <c:pt idx="421">
                  <c:v>18.37</c:v>
                </c:pt>
                <c:pt idx="422">
                  <c:v>18.459999999999994</c:v>
                </c:pt>
                <c:pt idx="423">
                  <c:v>18.350000000000001</c:v>
                </c:pt>
                <c:pt idx="424">
                  <c:v>18.7</c:v>
                </c:pt>
                <c:pt idx="425">
                  <c:v>18.329999999999991</c:v>
                </c:pt>
                <c:pt idx="426">
                  <c:v>18.459999999999994</c:v>
                </c:pt>
                <c:pt idx="427">
                  <c:v>18.350000000000001</c:v>
                </c:pt>
                <c:pt idx="428">
                  <c:v>18.62</c:v>
                </c:pt>
                <c:pt idx="429">
                  <c:v>18.34</c:v>
                </c:pt>
                <c:pt idx="430">
                  <c:v>18.45</c:v>
                </c:pt>
                <c:pt idx="431">
                  <c:v>18.8</c:v>
                </c:pt>
                <c:pt idx="432">
                  <c:v>19.059999999999999</c:v>
                </c:pt>
                <c:pt idx="433">
                  <c:v>19.23</c:v>
                </c:pt>
                <c:pt idx="434">
                  <c:v>20.010000000000005</c:v>
                </c:pt>
                <c:pt idx="435">
                  <c:v>19.93</c:v>
                </c:pt>
                <c:pt idx="436">
                  <c:v>20.130000000000006</c:v>
                </c:pt>
                <c:pt idx="437">
                  <c:v>20.04</c:v>
                </c:pt>
                <c:pt idx="438">
                  <c:v>20.329999999999991</c:v>
                </c:pt>
                <c:pt idx="439">
                  <c:v>20.38</c:v>
                </c:pt>
                <c:pt idx="440">
                  <c:v>20.459999999999994</c:v>
                </c:pt>
                <c:pt idx="441">
                  <c:v>20.29</c:v>
                </c:pt>
                <c:pt idx="442">
                  <c:v>20.03</c:v>
                </c:pt>
                <c:pt idx="443">
                  <c:v>19.97</c:v>
                </c:pt>
                <c:pt idx="444">
                  <c:v>20.190000000000001</c:v>
                </c:pt>
                <c:pt idx="445">
                  <c:v>20.5</c:v>
                </c:pt>
                <c:pt idx="446">
                  <c:v>20.650000000000006</c:v>
                </c:pt>
                <c:pt idx="447">
                  <c:v>20.459999999999994</c:v>
                </c:pt>
                <c:pt idx="448">
                  <c:v>20.43</c:v>
                </c:pt>
                <c:pt idx="449">
                  <c:v>20.27</c:v>
                </c:pt>
                <c:pt idx="450">
                  <c:v>20.16</c:v>
                </c:pt>
                <c:pt idx="451">
                  <c:v>20.010000000000005</c:v>
                </c:pt>
                <c:pt idx="452">
                  <c:v>19.979999999999993</c:v>
                </c:pt>
                <c:pt idx="453">
                  <c:v>19.95</c:v>
                </c:pt>
                <c:pt idx="454">
                  <c:v>19.600000000000001</c:v>
                </c:pt>
                <c:pt idx="455">
                  <c:v>19.670000000000005</c:v>
                </c:pt>
                <c:pt idx="456">
                  <c:v>19.899999999999999</c:v>
                </c:pt>
                <c:pt idx="457">
                  <c:v>19.62</c:v>
                </c:pt>
                <c:pt idx="458">
                  <c:v>19.850000000000001</c:v>
                </c:pt>
                <c:pt idx="459">
                  <c:v>19.88</c:v>
                </c:pt>
                <c:pt idx="460">
                  <c:v>19.72</c:v>
                </c:pt>
                <c:pt idx="461">
                  <c:v>20.09</c:v>
                </c:pt>
                <c:pt idx="462">
                  <c:v>21.29</c:v>
                </c:pt>
                <c:pt idx="463">
                  <c:v>21.130000000000006</c:v>
                </c:pt>
                <c:pt idx="464">
                  <c:v>20.93</c:v>
                </c:pt>
                <c:pt idx="465">
                  <c:v>20.55</c:v>
                </c:pt>
                <c:pt idx="466">
                  <c:v>20.079999999999991</c:v>
                </c:pt>
                <c:pt idx="467">
                  <c:v>20.059999999999999</c:v>
                </c:pt>
                <c:pt idx="468">
                  <c:v>20.149999999999999</c:v>
                </c:pt>
                <c:pt idx="469">
                  <c:v>20.21</c:v>
                </c:pt>
                <c:pt idx="470">
                  <c:v>19.43</c:v>
                </c:pt>
                <c:pt idx="471">
                  <c:v>19.329999999999991</c:v>
                </c:pt>
                <c:pt idx="472">
                  <c:v>19.5</c:v>
                </c:pt>
                <c:pt idx="473">
                  <c:v>19.479999999999993</c:v>
                </c:pt>
                <c:pt idx="474">
                  <c:v>19.239999999999991</c:v>
                </c:pt>
                <c:pt idx="475">
                  <c:v>19.170000000000005</c:v>
                </c:pt>
                <c:pt idx="476">
                  <c:v>19.45</c:v>
                </c:pt>
                <c:pt idx="477">
                  <c:v>19.670000000000005</c:v>
                </c:pt>
                <c:pt idx="478">
                  <c:v>19.73</c:v>
                </c:pt>
                <c:pt idx="479">
                  <c:v>19.899999999999999</c:v>
                </c:pt>
                <c:pt idx="480">
                  <c:v>20.010000000000005</c:v>
                </c:pt>
                <c:pt idx="481">
                  <c:v>19.829999999999991</c:v>
                </c:pt>
                <c:pt idx="482">
                  <c:v>19.760000000000002</c:v>
                </c:pt>
                <c:pt idx="483">
                  <c:v>19.79</c:v>
                </c:pt>
                <c:pt idx="484">
                  <c:v>19.760000000000002</c:v>
                </c:pt>
                <c:pt idx="485">
                  <c:v>19.739999999999991</c:v>
                </c:pt>
                <c:pt idx="486">
                  <c:v>19.72</c:v>
                </c:pt>
                <c:pt idx="487">
                  <c:v>19.95</c:v>
                </c:pt>
                <c:pt idx="488">
                  <c:v>20.16</c:v>
                </c:pt>
                <c:pt idx="489">
                  <c:v>20.260000000000002</c:v>
                </c:pt>
                <c:pt idx="490">
                  <c:v>19.979999999999993</c:v>
                </c:pt>
                <c:pt idx="491">
                  <c:v>20.43</c:v>
                </c:pt>
                <c:pt idx="492">
                  <c:v>20.279999999999994</c:v>
                </c:pt>
                <c:pt idx="493">
                  <c:v>20.03</c:v>
                </c:pt>
                <c:pt idx="494">
                  <c:v>20.07</c:v>
                </c:pt>
                <c:pt idx="495">
                  <c:v>20.610000000000007</c:v>
                </c:pt>
                <c:pt idx="496">
                  <c:v>20.75</c:v>
                </c:pt>
                <c:pt idx="497">
                  <c:v>20.59</c:v>
                </c:pt>
                <c:pt idx="498">
                  <c:v>21.259999999999994</c:v>
                </c:pt>
                <c:pt idx="499">
                  <c:v>21.1</c:v>
                </c:pt>
                <c:pt idx="500">
                  <c:v>21.32</c:v>
                </c:pt>
                <c:pt idx="501">
                  <c:v>21.310000000000006</c:v>
                </c:pt>
                <c:pt idx="502">
                  <c:v>20.89</c:v>
                </c:pt>
                <c:pt idx="503">
                  <c:v>20.05</c:v>
                </c:pt>
                <c:pt idx="504">
                  <c:v>19.649999999999999</c:v>
                </c:pt>
                <c:pt idx="505">
                  <c:v>19.5</c:v>
                </c:pt>
                <c:pt idx="506">
                  <c:v>19.77</c:v>
                </c:pt>
                <c:pt idx="507">
                  <c:v>19.86</c:v>
                </c:pt>
                <c:pt idx="508">
                  <c:v>19.88</c:v>
                </c:pt>
                <c:pt idx="509">
                  <c:v>19.579999999999991</c:v>
                </c:pt>
                <c:pt idx="510">
                  <c:v>19.649999999999999</c:v>
                </c:pt>
                <c:pt idx="511">
                  <c:v>19.97</c:v>
                </c:pt>
                <c:pt idx="512">
                  <c:v>20.279999999999994</c:v>
                </c:pt>
                <c:pt idx="513">
                  <c:v>20.2</c:v>
                </c:pt>
                <c:pt idx="514">
                  <c:v>20.05</c:v>
                </c:pt>
                <c:pt idx="515">
                  <c:v>20.68</c:v>
                </c:pt>
                <c:pt idx="516">
                  <c:v>20.64</c:v>
                </c:pt>
                <c:pt idx="517">
                  <c:v>20.54</c:v>
                </c:pt>
                <c:pt idx="518">
                  <c:v>20.38</c:v>
                </c:pt>
                <c:pt idx="519">
                  <c:v>20.27</c:v>
                </c:pt>
                <c:pt idx="520">
                  <c:v>19.979999999999993</c:v>
                </c:pt>
                <c:pt idx="521">
                  <c:v>20.059999999999999</c:v>
                </c:pt>
                <c:pt idx="522">
                  <c:v>19.86</c:v>
                </c:pt>
                <c:pt idx="523">
                  <c:v>20.53</c:v>
                </c:pt>
                <c:pt idx="524">
                  <c:v>20.52</c:v>
                </c:pt>
                <c:pt idx="525">
                  <c:v>20.420000000000002</c:v>
                </c:pt>
                <c:pt idx="526">
                  <c:v>19.850000000000001</c:v>
                </c:pt>
                <c:pt idx="527">
                  <c:v>19.850000000000001</c:v>
                </c:pt>
                <c:pt idx="528">
                  <c:v>19.59</c:v>
                </c:pt>
                <c:pt idx="529">
                  <c:v>19.600000000000001</c:v>
                </c:pt>
                <c:pt idx="530">
                  <c:v>19.739999999999991</c:v>
                </c:pt>
                <c:pt idx="531">
                  <c:v>19.779999999999994</c:v>
                </c:pt>
                <c:pt idx="532">
                  <c:v>19.54</c:v>
                </c:pt>
                <c:pt idx="533">
                  <c:v>19.420000000000002</c:v>
                </c:pt>
                <c:pt idx="534">
                  <c:v>19.54</c:v>
                </c:pt>
                <c:pt idx="535">
                  <c:v>19.73</c:v>
                </c:pt>
                <c:pt idx="536">
                  <c:v>19.37</c:v>
                </c:pt>
                <c:pt idx="537">
                  <c:v>18.97</c:v>
                </c:pt>
                <c:pt idx="538">
                  <c:v>18.439999999999994</c:v>
                </c:pt>
                <c:pt idx="539">
                  <c:v>18.12</c:v>
                </c:pt>
                <c:pt idx="540">
                  <c:v>18.23</c:v>
                </c:pt>
                <c:pt idx="541">
                  <c:v>18.52</c:v>
                </c:pt>
                <c:pt idx="542">
                  <c:v>18.45</c:v>
                </c:pt>
                <c:pt idx="543">
                  <c:v>18.670000000000005</c:v>
                </c:pt>
                <c:pt idx="544">
                  <c:v>18.54</c:v>
                </c:pt>
                <c:pt idx="545">
                  <c:v>18.79</c:v>
                </c:pt>
                <c:pt idx="546">
                  <c:v>18.84</c:v>
                </c:pt>
                <c:pt idx="547">
                  <c:v>18.77</c:v>
                </c:pt>
                <c:pt idx="548">
                  <c:v>18.43</c:v>
                </c:pt>
                <c:pt idx="549">
                  <c:v>18.479999999999993</c:v>
                </c:pt>
                <c:pt idx="550">
                  <c:v>18.260000000000002</c:v>
                </c:pt>
                <c:pt idx="551">
                  <c:v>18.350000000000001</c:v>
                </c:pt>
                <c:pt idx="552">
                  <c:v>18.989999999999984</c:v>
                </c:pt>
                <c:pt idx="553">
                  <c:v>18.89</c:v>
                </c:pt>
                <c:pt idx="554">
                  <c:v>18.59</c:v>
                </c:pt>
                <c:pt idx="555">
                  <c:v>18.850000000000001</c:v>
                </c:pt>
                <c:pt idx="556">
                  <c:v>18.7</c:v>
                </c:pt>
                <c:pt idx="557">
                  <c:v>18.41</c:v>
                </c:pt>
                <c:pt idx="558">
                  <c:v>17.959999999999994</c:v>
                </c:pt>
                <c:pt idx="559">
                  <c:v>17.630000000000006</c:v>
                </c:pt>
                <c:pt idx="560">
                  <c:v>17.459999999999994</c:v>
                </c:pt>
                <c:pt idx="561">
                  <c:v>17.43</c:v>
                </c:pt>
                <c:pt idx="562">
                  <c:v>17.34</c:v>
                </c:pt>
                <c:pt idx="563">
                  <c:v>17.479999999999993</c:v>
                </c:pt>
                <c:pt idx="564">
                  <c:v>17.630000000000006</c:v>
                </c:pt>
                <c:pt idx="565">
                  <c:v>17.68</c:v>
                </c:pt>
                <c:pt idx="566">
                  <c:v>17.23</c:v>
                </c:pt>
                <c:pt idx="567">
                  <c:v>16.979999999999993</c:v>
                </c:pt>
                <c:pt idx="568">
                  <c:v>16.54</c:v>
                </c:pt>
                <c:pt idx="569">
                  <c:v>16.87</c:v>
                </c:pt>
                <c:pt idx="570">
                  <c:v>16.53</c:v>
                </c:pt>
                <c:pt idx="571">
                  <c:v>16.489999999999984</c:v>
                </c:pt>
                <c:pt idx="572">
                  <c:v>16.459999999999994</c:v>
                </c:pt>
                <c:pt idx="573">
                  <c:v>16.62</c:v>
                </c:pt>
                <c:pt idx="574">
                  <c:v>16.47</c:v>
                </c:pt>
                <c:pt idx="575">
                  <c:v>16.62</c:v>
                </c:pt>
                <c:pt idx="576">
                  <c:v>16.68</c:v>
                </c:pt>
                <c:pt idx="577">
                  <c:v>17.010000000000005</c:v>
                </c:pt>
                <c:pt idx="578">
                  <c:v>17.18</c:v>
                </c:pt>
                <c:pt idx="579">
                  <c:v>16.5</c:v>
                </c:pt>
                <c:pt idx="580">
                  <c:v>16.53</c:v>
                </c:pt>
                <c:pt idx="581">
                  <c:v>16.57</c:v>
                </c:pt>
                <c:pt idx="582">
                  <c:v>16.510000000000005</c:v>
                </c:pt>
                <c:pt idx="583">
                  <c:v>16.2</c:v>
                </c:pt>
                <c:pt idx="584">
                  <c:v>16.16</c:v>
                </c:pt>
                <c:pt idx="585">
                  <c:v>17.47</c:v>
                </c:pt>
                <c:pt idx="586">
                  <c:v>17.2</c:v>
                </c:pt>
                <c:pt idx="587">
                  <c:v>16.850000000000001</c:v>
                </c:pt>
                <c:pt idx="588">
                  <c:v>16.89</c:v>
                </c:pt>
                <c:pt idx="589">
                  <c:v>16.739999999999991</c:v>
                </c:pt>
                <c:pt idx="590">
                  <c:v>16.89</c:v>
                </c:pt>
                <c:pt idx="591">
                  <c:v>17.64</c:v>
                </c:pt>
                <c:pt idx="592">
                  <c:v>17.18</c:v>
                </c:pt>
                <c:pt idx="593">
                  <c:v>17.53</c:v>
                </c:pt>
                <c:pt idx="594">
                  <c:v>17.809999999999999</c:v>
                </c:pt>
                <c:pt idx="595">
                  <c:v>17.71</c:v>
                </c:pt>
                <c:pt idx="596">
                  <c:v>18.29</c:v>
                </c:pt>
                <c:pt idx="597">
                  <c:v>17.95</c:v>
                </c:pt>
                <c:pt idx="598">
                  <c:v>18.25</c:v>
                </c:pt>
                <c:pt idx="599">
                  <c:v>17.630000000000006</c:v>
                </c:pt>
                <c:pt idx="600">
                  <c:v>17.05</c:v>
                </c:pt>
                <c:pt idx="601">
                  <c:v>17.27</c:v>
                </c:pt>
                <c:pt idx="602">
                  <c:v>17.010000000000005</c:v>
                </c:pt>
                <c:pt idx="603">
                  <c:v>17.239999999999991</c:v>
                </c:pt>
                <c:pt idx="604">
                  <c:v>17.38</c:v>
                </c:pt>
                <c:pt idx="605">
                  <c:v>17.149999999999999</c:v>
                </c:pt>
                <c:pt idx="606">
                  <c:v>17.23</c:v>
                </c:pt>
                <c:pt idx="607">
                  <c:v>17.29</c:v>
                </c:pt>
                <c:pt idx="608">
                  <c:v>17.12</c:v>
                </c:pt>
                <c:pt idx="609">
                  <c:v>16.75</c:v>
                </c:pt>
                <c:pt idx="610">
                  <c:v>16.170000000000005</c:v>
                </c:pt>
                <c:pt idx="611">
                  <c:v>15.93</c:v>
                </c:pt>
                <c:pt idx="612">
                  <c:v>16.21</c:v>
                </c:pt>
                <c:pt idx="613">
                  <c:v>16.16</c:v>
                </c:pt>
                <c:pt idx="614">
                  <c:v>16.43</c:v>
                </c:pt>
                <c:pt idx="615">
                  <c:v>16.809999999999999</c:v>
                </c:pt>
                <c:pt idx="616">
                  <c:v>16.989999999999984</c:v>
                </c:pt>
                <c:pt idx="617">
                  <c:v>17.22</c:v>
                </c:pt>
                <c:pt idx="618">
                  <c:v>17.04</c:v>
                </c:pt>
                <c:pt idx="619">
                  <c:v>17.02</c:v>
                </c:pt>
                <c:pt idx="620">
                  <c:v>16.829999999999991</c:v>
                </c:pt>
                <c:pt idx="621">
                  <c:v>17.21</c:v>
                </c:pt>
                <c:pt idx="622">
                  <c:v>17.05</c:v>
                </c:pt>
                <c:pt idx="623">
                  <c:v>16.899999999999999</c:v>
                </c:pt>
                <c:pt idx="624">
                  <c:v>16.959999999999994</c:v>
                </c:pt>
                <c:pt idx="625">
                  <c:v>17.010000000000005</c:v>
                </c:pt>
                <c:pt idx="626">
                  <c:v>17.350000000000001</c:v>
                </c:pt>
                <c:pt idx="627">
                  <c:v>17.62</c:v>
                </c:pt>
                <c:pt idx="628">
                  <c:v>17.630000000000006</c:v>
                </c:pt>
                <c:pt idx="629">
                  <c:v>18.010000000000005</c:v>
                </c:pt>
                <c:pt idx="630">
                  <c:v>18.25</c:v>
                </c:pt>
                <c:pt idx="631">
                  <c:v>17.989999999999984</c:v>
                </c:pt>
                <c:pt idx="632">
                  <c:v>18.29</c:v>
                </c:pt>
                <c:pt idx="633">
                  <c:v>18.5</c:v>
                </c:pt>
                <c:pt idx="634">
                  <c:v>18.8</c:v>
                </c:pt>
                <c:pt idx="635">
                  <c:v>19</c:v>
                </c:pt>
                <c:pt idx="636">
                  <c:v>18.43</c:v>
                </c:pt>
                <c:pt idx="637">
                  <c:v>18.27</c:v>
                </c:pt>
                <c:pt idx="638">
                  <c:v>18.100000000000001</c:v>
                </c:pt>
                <c:pt idx="639">
                  <c:v>18.41</c:v>
                </c:pt>
                <c:pt idx="640">
                  <c:v>18.32</c:v>
                </c:pt>
                <c:pt idx="641">
                  <c:v>18.779999999999994</c:v>
                </c:pt>
                <c:pt idx="642">
                  <c:v>18.87</c:v>
                </c:pt>
                <c:pt idx="643">
                  <c:v>18.32</c:v>
                </c:pt>
                <c:pt idx="644">
                  <c:v>18</c:v>
                </c:pt>
                <c:pt idx="645">
                  <c:v>17.77</c:v>
                </c:pt>
                <c:pt idx="646">
                  <c:v>17.920000000000002</c:v>
                </c:pt>
                <c:pt idx="647">
                  <c:v>18.279999999999994</c:v>
                </c:pt>
                <c:pt idx="648">
                  <c:v>18.39</c:v>
                </c:pt>
                <c:pt idx="649">
                  <c:v>18.23</c:v>
                </c:pt>
                <c:pt idx="650">
                  <c:v>18.04</c:v>
                </c:pt>
                <c:pt idx="651">
                  <c:v>18.279999999999994</c:v>
                </c:pt>
                <c:pt idx="652">
                  <c:v>17.97</c:v>
                </c:pt>
                <c:pt idx="653">
                  <c:v>18.010000000000005</c:v>
                </c:pt>
                <c:pt idx="654">
                  <c:v>18.2</c:v>
                </c:pt>
                <c:pt idx="655">
                  <c:v>18.079999999999991</c:v>
                </c:pt>
                <c:pt idx="656">
                  <c:v>18.22</c:v>
                </c:pt>
                <c:pt idx="657">
                  <c:v>18.309999999999999</c:v>
                </c:pt>
                <c:pt idx="658">
                  <c:v>18.14</c:v>
                </c:pt>
                <c:pt idx="659">
                  <c:v>18.190000000000001</c:v>
                </c:pt>
                <c:pt idx="660">
                  <c:v>18.29</c:v>
                </c:pt>
                <c:pt idx="661">
                  <c:v>18.52</c:v>
                </c:pt>
                <c:pt idx="662">
                  <c:v>18.630000000000006</c:v>
                </c:pt>
                <c:pt idx="663">
                  <c:v>18.399999999999999</c:v>
                </c:pt>
                <c:pt idx="664">
                  <c:v>18.559999999999999</c:v>
                </c:pt>
                <c:pt idx="665">
                  <c:v>18.420000000000002</c:v>
                </c:pt>
                <c:pt idx="666">
                  <c:v>18.52</c:v>
                </c:pt>
                <c:pt idx="667">
                  <c:v>18.779999999999994</c:v>
                </c:pt>
                <c:pt idx="668">
                  <c:v>18.59</c:v>
                </c:pt>
                <c:pt idx="669">
                  <c:v>18.439999999999994</c:v>
                </c:pt>
                <c:pt idx="670">
                  <c:v>18.37</c:v>
                </c:pt>
                <c:pt idx="671">
                  <c:v>18.47</c:v>
                </c:pt>
                <c:pt idx="672">
                  <c:v>18.72</c:v>
                </c:pt>
                <c:pt idx="673">
                  <c:v>18.57</c:v>
                </c:pt>
                <c:pt idx="674">
                  <c:v>18.54</c:v>
                </c:pt>
                <c:pt idx="675">
                  <c:v>18.66</c:v>
                </c:pt>
                <c:pt idx="676">
                  <c:v>18.559999999999999</c:v>
                </c:pt>
                <c:pt idx="677">
                  <c:v>18.809999999999999</c:v>
                </c:pt>
                <c:pt idx="678">
                  <c:v>18.850000000000001</c:v>
                </c:pt>
                <c:pt idx="679">
                  <c:v>19.079999999999991</c:v>
                </c:pt>
                <c:pt idx="680">
                  <c:v>19.100000000000001</c:v>
                </c:pt>
                <c:pt idx="681">
                  <c:v>19.260000000000002</c:v>
                </c:pt>
                <c:pt idx="682">
                  <c:v>19.55</c:v>
                </c:pt>
                <c:pt idx="683">
                  <c:v>19.36</c:v>
                </c:pt>
                <c:pt idx="684">
                  <c:v>19.29</c:v>
                </c:pt>
                <c:pt idx="685">
                  <c:v>19.14</c:v>
                </c:pt>
                <c:pt idx="686">
                  <c:v>19.07</c:v>
                </c:pt>
                <c:pt idx="687">
                  <c:v>18.939999999999994</c:v>
                </c:pt>
                <c:pt idx="688">
                  <c:v>19.38</c:v>
                </c:pt>
                <c:pt idx="689">
                  <c:v>19.37</c:v>
                </c:pt>
                <c:pt idx="690">
                  <c:v>20.07</c:v>
                </c:pt>
                <c:pt idx="691">
                  <c:v>20.07</c:v>
                </c:pt>
                <c:pt idx="692">
                  <c:v>20.09</c:v>
                </c:pt>
                <c:pt idx="693">
                  <c:v>19.86</c:v>
                </c:pt>
                <c:pt idx="694">
                  <c:v>20.010000000000005</c:v>
                </c:pt>
                <c:pt idx="695">
                  <c:v>19.739999999999991</c:v>
                </c:pt>
                <c:pt idx="696">
                  <c:v>19.43</c:v>
                </c:pt>
                <c:pt idx="697">
                  <c:v>19.43</c:v>
                </c:pt>
                <c:pt idx="698">
                  <c:v>19.37</c:v>
                </c:pt>
                <c:pt idx="699">
                  <c:v>19.489999999999984</c:v>
                </c:pt>
                <c:pt idx="700">
                  <c:v>19.829999999999991</c:v>
                </c:pt>
                <c:pt idx="701">
                  <c:v>20.16</c:v>
                </c:pt>
                <c:pt idx="702">
                  <c:v>19.89</c:v>
                </c:pt>
                <c:pt idx="703">
                  <c:v>20.25</c:v>
                </c:pt>
                <c:pt idx="704">
                  <c:v>20.27</c:v>
                </c:pt>
                <c:pt idx="705">
                  <c:v>20.100000000000001</c:v>
                </c:pt>
                <c:pt idx="706">
                  <c:v>19.84</c:v>
                </c:pt>
                <c:pt idx="707">
                  <c:v>19.91</c:v>
                </c:pt>
                <c:pt idx="708">
                  <c:v>19.97</c:v>
                </c:pt>
                <c:pt idx="709">
                  <c:v>20.36</c:v>
                </c:pt>
                <c:pt idx="710">
                  <c:v>20.959999999999994</c:v>
                </c:pt>
                <c:pt idx="711">
                  <c:v>21.14</c:v>
                </c:pt>
                <c:pt idx="712">
                  <c:v>23.87</c:v>
                </c:pt>
                <c:pt idx="713">
                  <c:v>24.130000000000006</c:v>
                </c:pt>
                <c:pt idx="714">
                  <c:v>24.29</c:v>
                </c:pt>
                <c:pt idx="715">
                  <c:v>24.45</c:v>
                </c:pt>
                <c:pt idx="716">
                  <c:v>24.439999999999994</c:v>
                </c:pt>
                <c:pt idx="717">
                  <c:v>24.759999999999994</c:v>
                </c:pt>
                <c:pt idx="718">
                  <c:v>24.610000000000007</c:v>
                </c:pt>
                <c:pt idx="719">
                  <c:v>24.58</c:v>
                </c:pt>
                <c:pt idx="720">
                  <c:v>24.24</c:v>
                </c:pt>
                <c:pt idx="721">
                  <c:v>23.919999999999995</c:v>
                </c:pt>
                <c:pt idx="722">
                  <c:v>23.35</c:v>
                </c:pt>
                <c:pt idx="723">
                  <c:v>23.45</c:v>
                </c:pt>
                <c:pt idx="724">
                  <c:v>23.8</c:v>
                </c:pt>
                <c:pt idx="725">
                  <c:v>23.82</c:v>
                </c:pt>
                <c:pt idx="726">
                  <c:v>24.29</c:v>
                </c:pt>
                <c:pt idx="727">
                  <c:v>24.29</c:v>
                </c:pt>
                <c:pt idx="728">
                  <c:v>24.21</c:v>
                </c:pt>
                <c:pt idx="729">
                  <c:v>24.150000000000006</c:v>
                </c:pt>
                <c:pt idx="730">
                  <c:v>24.12</c:v>
                </c:pt>
                <c:pt idx="731">
                  <c:v>24.68</c:v>
                </c:pt>
                <c:pt idx="732">
                  <c:v>24.87</c:v>
                </c:pt>
                <c:pt idx="733">
                  <c:v>24.91</c:v>
                </c:pt>
                <c:pt idx="734">
                  <c:v>25</c:v>
                </c:pt>
                <c:pt idx="735">
                  <c:v>24.9</c:v>
                </c:pt>
                <c:pt idx="736">
                  <c:v>24.4</c:v>
                </c:pt>
                <c:pt idx="737">
                  <c:v>24.04</c:v>
                </c:pt>
                <c:pt idx="738">
                  <c:v>24.459999999999994</c:v>
                </c:pt>
                <c:pt idx="739">
                  <c:v>24.95</c:v>
                </c:pt>
                <c:pt idx="740">
                  <c:v>25.16</c:v>
                </c:pt>
                <c:pt idx="741">
                  <c:v>25.66</c:v>
                </c:pt>
                <c:pt idx="742">
                  <c:v>25.43</c:v>
                </c:pt>
                <c:pt idx="743">
                  <c:v>24.959999999999994</c:v>
                </c:pt>
                <c:pt idx="744">
                  <c:v>25.05</c:v>
                </c:pt>
                <c:pt idx="745">
                  <c:v>25.130000000000006</c:v>
                </c:pt>
                <c:pt idx="746">
                  <c:v>25.08</c:v>
                </c:pt>
                <c:pt idx="747">
                  <c:v>24.919999999999995</c:v>
                </c:pt>
                <c:pt idx="748">
                  <c:v>24.47</c:v>
                </c:pt>
                <c:pt idx="749">
                  <c:v>23.62</c:v>
                </c:pt>
                <c:pt idx="750">
                  <c:v>23.67</c:v>
                </c:pt>
                <c:pt idx="751">
                  <c:v>23.49</c:v>
                </c:pt>
                <c:pt idx="752">
                  <c:v>23.3</c:v>
                </c:pt>
                <c:pt idx="753">
                  <c:v>23.459999999999994</c:v>
                </c:pt>
                <c:pt idx="754">
                  <c:v>23.73</c:v>
                </c:pt>
                <c:pt idx="755">
                  <c:v>23.51</c:v>
                </c:pt>
                <c:pt idx="756">
                  <c:v>23.610000000000007</c:v>
                </c:pt>
                <c:pt idx="757">
                  <c:v>23.2</c:v>
                </c:pt>
                <c:pt idx="758">
                  <c:v>22.97</c:v>
                </c:pt>
                <c:pt idx="759">
                  <c:v>22.919999999999995</c:v>
                </c:pt>
                <c:pt idx="760">
                  <c:v>22.439999999999994</c:v>
                </c:pt>
                <c:pt idx="761">
                  <c:v>22.35</c:v>
                </c:pt>
                <c:pt idx="762">
                  <c:v>21.79</c:v>
                </c:pt>
                <c:pt idx="763">
                  <c:v>21.12</c:v>
                </c:pt>
                <c:pt idx="764">
                  <c:v>21.91</c:v>
                </c:pt>
                <c:pt idx="765">
                  <c:v>21.75</c:v>
                </c:pt>
                <c:pt idx="766">
                  <c:v>21.29</c:v>
                </c:pt>
                <c:pt idx="767">
                  <c:v>21.51</c:v>
                </c:pt>
                <c:pt idx="768">
                  <c:v>21.55</c:v>
                </c:pt>
                <c:pt idx="769">
                  <c:v>21.54</c:v>
                </c:pt>
                <c:pt idx="770">
                  <c:v>21.58</c:v>
                </c:pt>
                <c:pt idx="771">
                  <c:v>22.02</c:v>
                </c:pt>
                <c:pt idx="772">
                  <c:v>22.09</c:v>
                </c:pt>
                <c:pt idx="773">
                  <c:v>22.110000000000007</c:v>
                </c:pt>
                <c:pt idx="774">
                  <c:v>21.87</c:v>
                </c:pt>
                <c:pt idx="775">
                  <c:v>21.66</c:v>
                </c:pt>
                <c:pt idx="776">
                  <c:v>21.630000000000006</c:v>
                </c:pt>
                <c:pt idx="777">
                  <c:v>21.67</c:v>
                </c:pt>
                <c:pt idx="778">
                  <c:v>21.830000000000005</c:v>
                </c:pt>
                <c:pt idx="779">
                  <c:v>21.830000000000005</c:v>
                </c:pt>
                <c:pt idx="780">
                  <c:v>22.21</c:v>
                </c:pt>
                <c:pt idx="781">
                  <c:v>22.150000000000006</c:v>
                </c:pt>
                <c:pt idx="782">
                  <c:v>22.439999999999994</c:v>
                </c:pt>
                <c:pt idx="783">
                  <c:v>22.84</c:v>
                </c:pt>
                <c:pt idx="784">
                  <c:v>22.93</c:v>
                </c:pt>
                <c:pt idx="785">
                  <c:v>22.979999999999993</c:v>
                </c:pt>
                <c:pt idx="786">
                  <c:v>22.82</c:v>
                </c:pt>
                <c:pt idx="787">
                  <c:v>22.330000000000005</c:v>
                </c:pt>
                <c:pt idx="788">
                  <c:v>22.22</c:v>
                </c:pt>
                <c:pt idx="789">
                  <c:v>22.58</c:v>
                </c:pt>
                <c:pt idx="790">
                  <c:v>22.73</c:v>
                </c:pt>
                <c:pt idx="791">
                  <c:v>22.9</c:v>
                </c:pt>
                <c:pt idx="792">
                  <c:v>22.84</c:v>
                </c:pt>
                <c:pt idx="793">
                  <c:v>22.82</c:v>
                </c:pt>
                <c:pt idx="794">
                  <c:v>23.01</c:v>
                </c:pt>
                <c:pt idx="795">
                  <c:v>23.130000000000006</c:v>
                </c:pt>
                <c:pt idx="796">
                  <c:v>22.89</c:v>
                </c:pt>
                <c:pt idx="797">
                  <c:v>22.830000000000005</c:v>
                </c:pt>
                <c:pt idx="798">
                  <c:v>23.21</c:v>
                </c:pt>
                <c:pt idx="799">
                  <c:v>23.3</c:v>
                </c:pt>
                <c:pt idx="800">
                  <c:v>23.54</c:v>
                </c:pt>
                <c:pt idx="801">
                  <c:v>24.32</c:v>
                </c:pt>
                <c:pt idx="802">
                  <c:v>23.919999999999995</c:v>
                </c:pt>
                <c:pt idx="803">
                  <c:v>23.959999999999994</c:v>
                </c:pt>
                <c:pt idx="804">
                  <c:v>23.57</c:v>
                </c:pt>
                <c:pt idx="805">
                  <c:v>23.55</c:v>
                </c:pt>
                <c:pt idx="806">
                  <c:v>23.979999999999993</c:v>
                </c:pt>
                <c:pt idx="807">
                  <c:v>23.84</c:v>
                </c:pt>
                <c:pt idx="808">
                  <c:v>23.99</c:v>
                </c:pt>
                <c:pt idx="809">
                  <c:v>23.69</c:v>
                </c:pt>
                <c:pt idx="810">
                  <c:v>23.74</c:v>
                </c:pt>
                <c:pt idx="811">
                  <c:v>23.8</c:v>
                </c:pt>
                <c:pt idx="812">
                  <c:v>23.979999999999993</c:v>
                </c:pt>
                <c:pt idx="813">
                  <c:v>24.3</c:v>
                </c:pt>
                <c:pt idx="814">
                  <c:v>23.91</c:v>
                </c:pt>
                <c:pt idx="815">
                  <c:v>24.130000000000006</c:v>
                </c:pt>
                <c:pt idx="816">
                  <c:v>24.32</c:v>
                </c:pt>
                <c:pt idx="817">
                  <c:v>24.24</c:v>
                </c:pt>
                <c:pt idx="818">
                  <c:v>24.73</c:v>
                </c:pt>
                <c:pt idx="819">
                  <c:v>24.53</c:v>
                </c:pt>
                <c:pt idx="820">
                  <c:v>25</c:v>
                </c:pt>
                <c:pt idx="821">
                  <c:v>25.06</c:v>
                </c:pt>
                <c:pt idx="822">
                  <c:v>25.08</c:v>
                </c:pt>
                <c:pt idx="823">
                  <c:v>24.9</c:v>
                </c:pt>
                <c:pt idx="824">
                  <c:v>24.959999999999994</c:v>
                </c:pt>
                <c:pt idx="825">
                  <c:v>25.18</c:v>
                </c:pt>
                <c:pt idx="826">
                  <c:v>25.77</c:v>
                </c:pt>
                <c:pt idx="827">
                  <c:v>25.62</c:v>
                </c:pt>
                <c:pt idx="828">
                  <c:v>25.2</c:v>
                </c:pt>
                <c:pt idx="829">
                  <c:v>25.23</c:v>
                </c:pt>
                <c:pt idx="830">
                  <c:v>25.41</c:v>
                </c:pt>
                <c:pt idx="831">
                  <c:v>25.150000000000006</c:v>
                </c:pt>
                <c:pt idx="832">
                  <c:v>25</c:v>
                </c:pt>
                <c:pt idx="833">
                  <c:v>24.650000000000006</c:v>
                </c:pt>
                <c:pt idx="834">
                  <c:v>24.87</c:v>
                </c:pt>
                <c:pt idx="835">
                  <c:v>25.130000000000006</c:v>
                </c:pt>
                <c:pt idx="836">
                  <c:v>25.51</c:v>
                </c:pt>
                <c:pt idx="837">
                  <c:v>26.69</c:v>
                </c:pt>
                <c:pt idx="838">
                  <c:v>26.24</c:v>
                </c:pt>
                <c:pt idx="839">
                  <c:v>26.310000000000006</c:v>
                </c:pt>
                <c:pt idx="840">
                  <c:v>25.919999999999995</c:v>
                </c:pt>
                <c:pt idx="841">
                  <c:v>25.650000000000006</c:v>
                </c:pt>
                <c:pt idx="842">
                  <c:v>25.8</c:v>
                </c:pt>
                <c:pt idx="843">
                  <c:v>25.75</c:v>
                </c:pt>
                <c:pt idx="844">
                  <c:v>25.36</c:v>
                </c:pt>
                <c:pt idx="845">
                  <c:v>24.69</c:v>
                </c:pt>
                <c:pt idx="846">
                  <c:v>24.630000000000006</c:v>
                </c:pt>
                <c:pt idx="847">
                  <c:v>24.8</c:v>
                </c:pt>
                <c:pt idx="848">
                  <c:v>24.36</c:v>
                </c:pt>
                <c:pt idx="849">
                  <c:v>24.19</c:v>
                </c:pt>
                <c:pt idx="850">
                  <c:v>24.4</c:v>
                </c:pt>
                <c:pt idx="851">
                  <c:v>24.479999999999993</c:v>
                </c:pt>
                <c:pt idx="852">
                  <c:v>24.04</c:v>
                </c:pt>
                <c:pt idx="853">
                  <c:v>24.259999999999994</c:v>
                </c:pt>
                <c:pt idx="854">
                  <c:v>24.89</c:v>
                </c:pt>
                <c:pt idx="855">
                  <c:v>25.2</c:v>
                </c:pt>
                <c:pt idx="856">
                  <c:v>25.27</c:v>
                </c:pt>
                <c:pt idx="857">
                  <c:v>25.01</c:v>
                </c:pt>
                <c:pt idx="858">
                  <c:v>25.21</c:v>
                </c:pt>
                <c:pt idx="859">
                  <c:v>25.21</c:v>
                </c:pt>
                <c:pt idx="860">
                  <c:v>25.04</c:v>
                </c:pt>
                <c:pt idx="861">
                  <c:v>24.82</c:v>
                </c:pt>
                <c:pt idx="862">
                  <c:v>25.1</c:v>
                </c:pt>
                <c:pt idx="863">
                  <c:v>25.08</c:v>
                </c:pt>
                <c:pt idx="864">
                  <c:v>25.75</c:v>
                </c:pt>
                <c:pt idx="865">
                  <c:v>25.19</c:v>
                </c:pt>
                <c:pt idx="866">
                  <c:v>24.97</c:v>
                </c:pt>
                <c:pt idx="867">
                  <c:v>25.259999999999994</c:v>
                </c:pt>
                <c:pt idx="868">
                  <c:v>25.41</c:v>
                </c:pt>
                <c:pt idx="869">
                  <c:v>25.650000000000006</c:v>
                </c:pt>
                <c:pt idx="870">
                  <c:v>25.37</c:v>
                </c:pt>
                <c:pt idx="871">
                  <c:v>25.06</c:v>
                </c:pt>
                <c:pt idx="872">
                  <c:v>25.459999999999994</c:v>
                </c:pt>
                <c:pt idx="873">
                  <c:v>25.439999999999994</c:v>
                </c:pt>
                <c:pt idx="874">
                  <c:v>25.1</c:v>
                </c:pt>
                <c:pt idx="875">
                  <c:v>25.06</c:v>
                </c:pt>
                <c:pt idx="876">
                  <c:v>24.630000000000006</c:v>
                </c:pt>
                <c:pt idx="877">
                  <c:v>24.49</c:v>
                </c:pt>
                <c:pt idx="878">
                  <c:v>24.18</c:v>
                </c:pt>
                <c:pt idx="879">
                  <c:v>24.1</c:v>
                </c:pt>
                <c:pt idx="880">
                  <c:v>23.89</c:v>
                </c:pt>
                <c:pt idx="881">
                  <c:v>23.55</c:v>
                </c:pt>
                <c:pt idx="882">
                  <c:v>23.35</c:v>
                </c:pt>
                <c:pt idx="883">
                  <c:v>23.09</c:v>
                </c:pt>
                <c:pt idx="884">
                  <c:v>23.03</c:v>
                </c:pt>
                <c:pt idx="885">
                  <c:v>22.93</c:v>
                </c:pt>
                <c:pt idx="886">
                  <c:v>23.05</c:v>
                </c:pt>
                <c:pt idx="887">
                  <c:v>22.77</c:v>
                </c:pt>
                <c:pt idx="888">
                  <c:v>22.55</c:v>
                </c:pt>
                <c:pt idx="889">
                  <c:v>22.41</c:v>
                </c:pt>
                <c:pt idx="890">
                  <c:v>22.08</c:v>
                </c:pt>
                <c:pt idx="891">
                  <c:v>21.82</c:v>
                </c:pt>
                <c:pt idx="892">
                  <c:v>21.79</c:v>
                </c:pt>
                <c:pt idx="893">
                  <c:v>21.479999999999993</c:v>
                </c:pt>
                <c:pt idx="894">
                  <c:v>21.779999999999994</c:v>
                </c:pt>
                <c:pt idx="895">
                  <c:v>21.610000000000007</c:v>
                </c:pt>
                <c:pt idx="896">
                  <c:v>21.69</c:v>
                </c:pt>
                <c:pt idx="897">
                  <c:v>21.53</c:v>
                </c:pt>
                <c:pt idx="898">
                  <c:v>21.64</c:v>
                </c:pt>
                <c:pt idx="899">
                  <c:v>20.99</c:v>
                </c:pt>
                <c:pt idx="900">
                  <c:v>20.97</c:v>
                </c:pt>
                <c:pt idx="901">
                  <c:v>20.58</c:v>
                </c:pt>
                <c:pt idx="902">
                  <c:v>20.49</c:v>
                </c:pt>
                <c:pt idx="903">
                  <c:v>20.84</c:v>
                </c:pt>
                <c:pt idx="904">
                  <c:v>21.14</c:v>
                </c:pt>
                <c:pt idx="905">
                  <c:v>21.51</c:v>
                </c:pt>
                <c:pt idx="906">
                  <c:v>21.419999999999995</c:v>
                </c:pt>
                <c:pt idx="907">
                  <c:v>21.58</c:v>
                </c:pt>
                <c:pt idx="908">
                  <c:v>21.69</c:v>
                </c:pt>
                <c:pt idx="909">
                  <c:v>21.36</c:v>
                </c:pt>
                <c:pt idx="910">
                  <c:v>21.43</c:v>
                </c:pt>
                <c:pt idx="911">
                  <c:v>21.24</c:v>
                </c:pt>
                <c:pt idx="912">
                  <c:v>21.32</c:v>
                </c:pt>
                <c:pt idx="913">
                  <c:v>21.52</c:v>
                </c:pt>
                <c:pt idx="914">
                  <c:v>21.759999999999994</c:v>
                </c:pt>
                <c:pt idx="915">
                  <c:v>21.45</c:v>
                </c:pt>
                <c:pt idx="916">
                  <c:v>21.59</c:v>
                </c:pt>
                <c:pt idx="917">
                  <c:v>21.479999999999993</c:v>
                </c:pt>
                <c:pt idx="918">
                  <c:v>21.67</c:v>
                </c:pt>
                <c:pt idx="919">
                  <c:v>21.330000000000005</c:v>
                </c:pt>
                <c:pt idx="920">
                  <c:v>21.77</c:v>
                </c:pt>
                <c:pt idx="921">
                  <c:v>21.69</c:v>
                </c:pt>
                <c:pt idx="922">
                  <c:v>21.69</c:v>
                </c:pt>
                <c:pt idx="923">
                  <c:v>21.810000000000006</c:v>
                </c:pt>
                <c:pt idx="924">
                  <c:v>22.12</c:v>
                </c:pt>
                <c:pt idx="925">
                  <c:v>22.49</c:v>
                </c:pt>
                <c:pt idx="926">
                  <c:v>22.419999999999995</c:v>
                </c:pt>
                <c:pt idx="927">
                  <c:v>23.02</c:v>
                </c:pt>
                <c:pt idx="928">
                  <c:v>23.01</c:v>
                </c:pt>
                <c:pt idx="929">
                  <c:v>22.979999999999993</c:v>
                </c:pt>
                <c:pt idx="930">
                  <c:v>23.259999999999994</c:v>
                </c:pt>
                <c:pt idx="931">
                  <c:v>22.87</c:v>
                </c:pt>
                <c:pt idx="932">
                  <c:v>22.7</c:v>
                </c:pt>
                <c:pt idx="933">
                  <c:v>22.72</c:v>
                </c:pt>
                <c:pt idx="934">
                  <c:v>22.810000000000006</c:v>
                </c:pt>
                <c:pt idx="935">
                  <c:v>22.23</c:v>
                </c:pt>
                <c:pt idx="936">
                  <c:v>22.32</c:v>
                </c:pt>
                <c:pt idx="937">
                  <c:v>21.959999999999994</c:v>
                </c:pt>
                <c:pt idx="938">
                  <c:v>21.6</c:v>
                </c:pt>
                <c:pt idx="939">
                  <c:v>22.01</c:v>
                </c:pt>
                <c:pt idx="940">
                  <c:v>22.25</c:v>
                </c:pt>
                <c:pt idx="941">
                  <c:v>21.89</c:v>
                </c:pt>
                <c:pt idx="942">
                  <c:v>22.36</c:v>
                </c:pt>
                <c:pt idx="943">
                  <c:v>22.67</c:v>
                </c:pt>
                <c:pt idx="944">
                  <c:v>22.52</c:v>
                </c:pt>
                <c:pt idx="945">
                  <c:v>22.39</c:v>
                </c:pt>
                <c:pt idx="946">
                  <c:v>21.77</c:v>
                </c:pt>
                <c:pt idx="947">
                  <c:v>21.59</c:v>
                </c:pt>
                <c:pt idx="948">
                  <c:v>21.69</c:v>
                </c:pt>
                <c:pt idx="949">
                  <c:v>21.23</c:v>
                </c:pt>
                <c:pt idx="950">
                  <c:v>21.310000000000006</c:v>
                </c:pt>
                <c:pt idx="951">
                  <c:v>20.73</c:v>
                </c:pt>
                <c:pt idx="952">
                  <c:v>20.85</c:v>
                </c:pt>
                <c:pt idx="953">
                  <c:v>20.89</c:v>
                </c:pt>
                <c:pt idx="954">
                  <c:v>20.73</c:v>
                </c:pt>
                <c:pt idx="955">
                  <c:v>20.53</c:v>
                </c:pt>
                <c:pt idx="956">
                  <c:v>20.6</c:v>
                </c:pt>
                <c:pt idx="957">
                  <c:v>20.7</c:v>
                </c:pt>
                <c:pt idx="958">
                  <c:v>20.55</c:v>
                </c:pt>
                <c:pt idx="959">
                  <c:v>20.3</c:v>
                </c:pt>
                <c:pt idx="960">
                  <c:v>20.7</c:v>
                </c:pt>
                <c:pt idx="961">
                  <c:v>20.85</c:v>
                </c:pt>
                <c:pt idx="962">
                  <c:v>20.86</c:v>
                </c:pt>
                <c:pt idx="963">
                  <c:v>21.18</c:v>
                </c:pt>
                <c:pt idx="964">
                  <c:v>21.25</c:v>
                </c:pt>
                <c:pt idx="965">
                  <c:v>21.07</c:v>
                </c:pt>
                <c:pt idx="966">
                  <c:v>21.38</c:v>
                </c:pt>
                <c:pt idx="967">
                  <c:v>20.810000000000006</c:v>
                </c:pt>
                <c:pt idx="968">
                  <c:v>21.12</c:v>
                </c:pt>
                <c:pt idx="969">
                  <c:v>21.05</c:v>
                </c:pt>
                <c:pt idx="970">
                  <c:v>20.73</c:v>
                </c:pt>
                <c:pt idx="971">
                  <c:v>20.67</c:v>
                </c:pt>
                <c:pt idx="972">
                  <c:v>20.87</c:v>
                </c:pt>
                <c:pt idx="973">
                  <c:v>21.3</c:v>
                </c:pt>
                <c:pt idx="974">
                  <c:v>21.59</c:v>
                </c:pt>
                <c:pt idx="975">
                  <c:v>21.459999999999994</c:v>
                </c:pt>
                <c:pt idx="976">
                  <c:v>21.459999999999994</c:v>
                </c:pt>
                <c:pt idx="977">
                  <c:v>21.49</c:v>
                </c:pt>
                <c:pt idx="978">
                  <c:v>21.57</c:v>
                </c:pt>
                <c:pt idx="979">
                  <c:v>21.73</c:v>
                </c:pt>
                <c:pt idx="980">
                  <c:v>21.650000000000006</c:v>
                </c:pt>
                <c:pt idx="981">
                  <c:v>21.69</c:v>
                </c:pt>
                <c:pt idx="982">
                  <c:v>20.959999999999994</c:v>
                </c:pt>
                <c:pt idx="983">
                  <c:v>21.02</c:v>
                </c:pt>
                <c:pt idx="984">
                  <c:v>21.110000000000007</c:v>
                </c:pt>
                <c:pt idx="985">
                  <c:v>21.36</c:v>
                </c:pt>
                <c:pt idx="986">
                  <c:v>21.45</c:v>
                </c:pt>
                <c:pt idx="987">
                  <c:v>20.89</c:v>
                </c:pt>
                <c:pt idx="988">
                  <c:v>20.830000000000005</c:v>
                </c:pt>
                <c:pt idx="989">
                  <c:v>21.01</c:v>
                </c:pt>
                <c:pt idx="990">
                  <c:v>21.24</c:v>
                </c:pt>
                <c:pt idx="991">
                  <c:v>21.68</c:v>
                </c:pt>
                <c:pt idx="992">
                  <c:v>22.17</c:v>
                </c:pt>
                <c:pt idx="993">
                  <c:v>22.07</c:v>
                </c:pt>
                <c:pt idx="994">
                  <c:v>20.97</c:v>
                </c:pt>
                <c:pt idx="995">
                  <c:v>21.330000000000005</c:v>
                </c:pt>
                <c:pt idx="996">
                  <c:v>20.66</c:v>
                </c:pt>
                <c:pt idx="997">
                  <c:v>21.29</c:v>
                </c:pt>
                <c:pt idx="998">
                  <c:v>21.43</c:v>
                </c:pt>
                <c:pt idx="999">
                  <c:v>21.8</c:v>
                </c:pt>
                <c:pt idx="1000">
                  <c:v>21.57</c:v>
                </c:pt>
                <c:pt idx="1001">
                  <c:v>22.25</c:v>
                </c:pt>
                <c:pt idx="1002">
                  <c:v>22.3</c:v>
                </c:pt>
                <c:pt idx="1003">
                  <c:v>22.89</c:v>
                </c:pt>
                <c:pt idx="1004">
                  <c:v>22.45</c:v>
                </c:pt>
                <c:pt idx="1005">
                  <c:v>22.01</c:v>
                </c:pt>
                <c:pt idx="1006">
                  <c:v>21.939999999999994</c:v>
                </c:pt>
                <c:pt idx="1007">
                  <c:v>21.87</c:v>
                </c:pt>
                <c:pt idx="1008">
                  <c:v>21.39</c:v>
                </c:pt>
                <c:pt idx="1009">
                  <c:v>21.1</c:v>
                </c:pt>
                <c:pt idx="1010">
                  <c:v>21.310000000000006</c:v>
                </c:pt>
                <c:pt idx="1011">
                  <c:v>21.45</c:v>
                </c:pt>
                <c:pt idx="1012">
                  <c:v>21.57</c:v>
                </c:pt>
                <c:pt idx="1013">
                  <c:v>21.12</c:v>
                </c:pt>
                <c:pt idx="1014">
                  <c:v>20.93</c:v>
                </c:pt>
                <c:pt idx="1015">
                  <c:v>20.84</c:v>
                </c:pt>
                <c:pt idx="1016">
                  <c:v>20.68</c:v>
                </c:pt>
                <c:pt idx="1017">
                  <c:v>20.51</c:v>
                </c:pt>
                <c:pt idx="1018">
                  <c:v>20.52</c:v>
                </c:pt>
                <c:pt idx="1019">
                  <c:v>20.27</c:v>
                </c:pt>
                <c:pt idx="1020">
                  <c:v>19.72</c:v>
                </c:pt>
                <c:pt idx="1021">
                  <c:v>19.64</c:v>
                </c:pt>
                <c:pt idx="1022">
                  <c:v>19.630000000000006</c:v>
                </c:pt>
                <c:pt idx="1023">
                  <c:v>19.989999999999984</c:v>
                </c:pt>
                <c:pt idx="1024">
                  <c:v>19.77</c:v>
                </c:pt>
                <c:pt idx="1025">
                  <c:v>19.170000000000005</c:v>
                </c:pt>
                <c:pt idx="1026">
                  <c:v>19.16</c:v>
                </c:pt>
                <c:pt idx="1027">
                  <c:v>18.989999999999984</c:v>
                </c:pt>
                <c:pt idx="1028">
                  <c:v>18.899999999999999</c:v>
                </c:pt>
                <c:pt idx="1029">
                  <c:v>19.34</c:v>
                </c:pt>
                <c:pt idx="1030">
                  <c:v>18.690000000000001</c:v>
                </c:pt>
                <c:pt idx="1031">
                  <c:v>18.989999999999984</c:v>
                </c:pt>
                <c:pt idx="1032">
                  <c:v>18.939999999999994</c:v>
                </c:pt>
                <c:pt idx="1033">
                  <c:v>19.57</c:v>
                </c:pt>
                <c:pt idx="1034">
                  <c:v>19.47</c:v>
                </c:pt>
                <c:pt idx="1035">
                  <c:v>19.649999999999999</c:v>
                </c:pt>
                <c:pt idx="1036">
                  <c:v>19.47</c:v>
                </c:pt>
                <c:pt idx="1037">
                  <c:v>19.21</c:v>
                </c:pt>
                <c:pt idx="1038">
                  <c:v>18.489999999999984</c:v>
                </c:pt>
                <c:pt idx="1039">
                  <c:v>18.5</c:v>
                </c:pt>
                <c:pt idx="1040">
                  <c:v>18.14</c:v>
                </c:pt>
                <c:pt idx="1041">
                  <c:v>18.36</c:v>
                </c:pt>
                <c:pt idx="1042">
                  <c:v>18.55</c:v>
                </c:pt>
                <c:pt idx="1043">
                  <c:v>18.779999999999994</c:v>
                </c:pt>
                <c:pt idx="1044">
                  <c:v>18.82</c:v>
                </c:pt>
                <c:pt idx="1045">
                  <c:v>19.43</c:v>
                </c:pt>
                <c:pt idx="1046">
                  <c:v>19.279999999999994</c:v>
                </c:pt>
                <c:pt idx="1047">
                  <c:v>18.97</c:v>
                </c:pt>
                <c:pt idx="1048">
                  <c:v>18.53</c:v>
                </c:pt>
                <c:pt idx="1049">
                  <c:v>18.82</c:v>
                </c:pt>
                <c:pt idx="1050">
                  <c:v>19.14</c:v>
                </c:pt>
                <c:pt idx="1051">
                  <c:v>19.170000000000005</c:v>
                </c:pt>
                <c:pt idx="1052">
                  <c:v>18.959999999999994</c:v>
                </c:pt>
                <c:pt idx="1053">
                  <c:v>18.59</c:v>
                </c:pt>
                <c:pt idx="1054">
                  <c:v>18.170000000000005</c:v>
                </c:pt>
                <c:pt idx="1055">
                  <c:v>18.329999999999991</c:v>
                </c:pt>
                <c:pt idx="1056">
                  <c:v>18.479999999999993</c:v>
                </c:pt>
                <c:pt idx="1057">
                  <c:v>19.93</c:v>
                </c:pt>
                <c:pt idx="1058">
                  <c:v>19.75</c:v>
                </c:pt>
                <c:pt idx="1059">
                  <c:v>19.62</c:v>
                </c:pt>
                <c:pt idx="1060">
                  <c:v>19.91</c:v>
                </c:pt>
                <c:pt idx="1061">
                  <c:v>20.29</c:v>
                </c:pt>
                <c:pt idx="1062">
                  <c:v>20.059999999999999</c:v>
                </c:pt>
                <c:pt idx="1063">
                  <c:v>20.23</c:v>
                </c:pt>
                <c:pt idx="1064">
                  <c:v>19.97</c:v>
                </c:pt>
                <c:pt idx="1065">
                  <c:v>20.170000000000005</c:v>
                </c:pt>
                <c:pt idx="1066">
                  <c:v>19.920000000000002</c:v>
                </c:pt>
                <c:pt idx="1067">
                  <c:v>20.279999999999994</c:v>
                </c:pt>
                <c:pt idx="1068">
                  <c:v>20.479999999999993</c:v>
                </c:pt>
                <c:pt idx="1069">
                  <c:v>19.82</c:v>
                </c:pt>
                <c:pt idx="1070">
                  <c:v>19.739999999999991</c:v>
                </c:pt>
                <c:pt idx="1071">
                  <c:v>19.87</c:v>
                </c:pt>
                <c:pt idx="1072">
                  <c:v>19.57</c:v>
                </c:pt>
                <c:pt idx="1073">
                  <c:v>20.420000000000002</c:v>
                </c:pt>
                <c:pt idx="1074">
                  <c:v>20.77</c:v>
                </c:pt>
                <c:pt idx="1075">
                  <c:v>20.8</c:v>
                </c:pt>
                <c:pt idx="1076">
                  <c:v>20.979999999999993</c:v>
                </c:pt>
                <c:pt idx="1077">
                  <c:v>21.810000000000006</c:v>
                </c:pt>
                <c:pt idx="1078">
                  <c:v>22.09</c:v>
                </c:pt>
                <c:pt idx="1079">
                  <c:v>22.24</c:v>
                </c:pt>
                <c:pt idx="1080">
                  <c:v>22.91</c:v>
                </c:pt>
                <c:pt idx="1081">
                  <c:v>22.43</c:v>
                </c:pt>
                <c:pt idx="1082">
                  <c:v>22.3</c:v>
                </c:pt>
                <c:pt idx="1083">
                  <c:v>21.58</c:v>
                </c:pt>
                <c:pt idx="1084">
                  <c:v>21.41</c:v>
                </c:pt>
                <c:pt idx="1085">
                  <c:v>21.130000000000006</c:v>
                </c:pt>
                <c:pt idx="1086">
                  <c:v>20.86</c:v>
                </c:pt>
                <c:pt idx="1087">
                  <c:v>21.41</c:v>
                </c:pt>
                <c:pt idx="1088">
                  <c:v>20.759999999999994</c:v>
                </c:pt>
                <c:pt idx="1089">
                  <c:v>21.38</c:v>
                </c:pt>
                <c:pt idx="1090">
                  <c:v>21.08</c:v>
                </c:pt>
                <c:pt idx="1091">
                  <c:v>20.91</c:v>
                </c:pt>
                <c:pt idx="1092">
                  <c:v>21.3</c:v>
                </c:pt>
                <c:pt idx="1093">
                  <c:v>21.51</c:v>
                </c:pt>
                <c:pt idx="1094">
                  <c:v>24.05</c:v>
                </c:pt>
                <c:pt idx="1095">
                  <c:v>24.14</c:v>
                </c:pt>
                <c:pt idx="1096">
                  <c:v>24.45</c:v>
                </c:pt>
                <c:pt idx="1097">
                  <c:v>24.12</c:v>
                </c:pt>
                <c:pt idx="1098">
                  <c:v>24.23</c:v>
                </c:pt>
                <c:pt idx="1099">
                  <c:v>24.02</c:v>
                </c:pt>
                <c:pt idx="1100">
                  <c:v>24.22</c:v>
                </c:pt>
                <c:pt idx="1101">
                  <c:v>24.86</c:v>
                </c:pt>
                <c:pt idx="1102">
                  <c:v>25.39</c:v>
                </c:pt>
                <c:pt idx="1103">
                  <c:v>25.39</c:v>
                </c:pt>
                <c:pt idx="1104">
                  <c:v>25.19</c:v>
                </c:pt>
                <c:pt idx="1105">
                  <c:v>25.56</c:v>
                </c:pt>
                <c:pt idx="1106">
                  <c:v>25.71</c:v>
                </c:pt>
                <c:pt idx="1107">
                  <c:v>26.24</c:v>
                </c:pt>
                <c:pt idx="1108">
                  <c:v>25.8</c:v>
                </c:pt>
                <c:pt idx="1109">
                  <c:v>25.32</c:v>
                </c:pt>
                <c:pt idx="1110">
                  <c:v>25.43</c:v>
                </c:pt>
                <c:pt idx="1111">
                  <c:v>25.419999999999995</c:v>
                </c:pt>
                <c:pt idx="1112">
                  <c:v>25.87</c:v>
                </c:pt>
                <c:pt idx="1113">
                  <c:v>26.16</c:v>
                </c:pt>
                <c:pt idx="1114">
                  <c:v>25.75</c:v>
                </c:pt>
                <c:pt idx="1115">
                  <c:v>26.35</c:v>
                </c:pt>
                <c:pt idx="1116">
                  <c:v>26.130000000000006</c:v>
                </c:pt>
                <c:pt idx="1117">
                  <c:v>26.67</c:v>
                </c:pt>
                <c:pt idx="1118">
                  <c:v>26.45</c:v>
                </c:pt>
                <c:pt idx="1119">
                  <c:v>25.89</c:v>
                </c:pt>
                <c:pt idx="1120">
                  <c:v>25.22</c:v>
                </c:pt>
                <c:pt idx="1121">
                  <c:v>25.77</c:v>
                </c:pt>
                <c:pt idx="1122">
                  <c:v>26.06</c:v>
                </c:pt>
                <c:pt idx="1123">
                  <c:v>26.27</c:v>
                </c:pt>
                <c:pt idx="1124">
                  <c:v>26.17</c:v>
                </c:pt>
                <c:pt idx="1125">
                  <c:v>26.1</c:v>
                </c:pt>
                <c:pt idx="1126">
                  <c:v>25.85</c:v>
                </c:pt>
                <c:pt idx="1127">
                  <c:v>25.52</c:v>
                </c:pt>
                <c:pt idx="1128">
                  <c:v>25.35</c:v>
                </c:pt>
                <c:pt idx="1129">
                  <c:v>25.22</c:v>
                </c:pt>
                <c:pt idx="1130">
                  <c:v>24.939999999999994</c:v>
                </c:pt>
                <c:pt idx="1131">
                  <c:v>24.979999999999993</c:v>
                </c:pt>
                <c:pt idx="1132">
                  <c:v>24.69</c:v>
                </c:pt>
                <c:pt idx="1133">
                  <c:v>24.88</c:v>
                </c:pt>
                <c:pt idx="1134">
                  <c:v>25.25</c:v>
                </c:pt>
                <c:pt idx="1135">
                  <c:v>25.37</c:v>
                </c:pt>
                <c:pt idx="1136">
                  <c:v>25.55</c:v>
                </c:pt>
                <c:pt idx="1137">
                  <c:v>24.43</c:v>
                </c:pt>
                <c:pt idx="1138">
                  <c:v>24.35</c:v>
                </c:pt>
                <c:pt idx="1139">
                  <c:v>23.9</c:v>
                </c:pt>
                <c:pt idx="1140">
                  <c:v>24.1</c:v>
                </c:pt>
                <c:pt idx="1141">
                  <c:v>24.14</c:v>
                </c:pt>
                <c:pt idx="1142">
                  <c:v>23.919999999999995</c:v>
                </c:pt>
                <c:pt idx="1143">
                  <c:v>23.64</c:v>
                </c:pt>
                <c:pt idx="1144">
                  <c:v>24</c:v>
                </c:pt>
                <c:pt idx="1145">
                  <c:v>24.21</c:v>
                </c:pt>
                <c:pt idx="1146">
                  <c:v>24.69</c:v>
                </c:pt>
                <c:pt idx="1147">
                  <c:v>24.939999999999994</c:v>
                </c:pt>
                <c:pt idx="1148">
                  <c:v>25.29</c:v>
                </c:pt>
                <c:pt idx="1149">
                  <c:v>24.36</c:v>
                </c:pt>
                <c:pt idx="1150">
                  <c:v>24.14</c:v>
                </c:pt>
                <c:pt idx="1151">
                  <c:v>23.95</c:v>
                </c:pt>
                <c:pt idx="1152">
                  <c:v>24.51</c:v>
                </c:pt>
                <c:pt idx="1153">
                  <c:v>24.3</c:v>
                </c:pt>
                <c:pt idx="1154">
                  <c:v>24.49</c:v>
                </c:pt>
                <c:pt idx="1155">
                  <c:v>25.14</c:v>
                </c:pt>
                <c:pt idx="1156">
                  <c:v>25.419999999999995</c:v>
                </c:pt>
                <c:pt idx="1157">
                  <c:v>25.35</c:v>
                </c:pt>
                <c:pt idx="1158">
                  <c:v>25.14</c:v>
                </c:pt>
                <c:pt idx="1159">
                  <c:v>25.37</c:v>
                </c:pt>
                <c:pt idx="1160">
                  <c:v>25.97</c:v>
                </c:pt>
                <c:pt idx="1161">
                  <c:v>26.23</c:v>
                </c:pt>
                <c:pt idx="1162">
                  <c:v>25.830000000000005</c:v>
                </c:pt>
                <c:pt idx="1163">
                  <c:v>25.150000000000006</c:v>
                </c:pt>
                <c:pt idx="1164">
                  <c:v>24.99</c:v>
                </c:pt>
                <c:pt idx="1165">
                  <c:v>25.2</c:v>
                </c:pt>
                <c:pt idx="1166">
                  <c:v>25.439999999999994</c:v>
                </c:pt>
                <c:pt idx="1167">
                  <c:v>25.150000000000006</c:v>
                </c:pt>
                <c:pt idx="1168">
                  <c:v>25.53</c:v>
                </c:pt>
                <c:pt idx="1169">
                  <c:v>24.37</c:v>
                </c:pt>
                <c:pt idx="1170">
                  <c:v>24.03</c:v>
                </c:pt>
                <c:pt idx="1171">
                  <c:v>24.1</c:v>
                </c:pt>
                <c:pt idx="1172">
                  <c:v>24.330000000000005</c:v>
                </c:pt>
                <c:pt idx="1173">
                  <c:v>24.99</c:v>
                </c:pt>
                <c:pt idx="1174">
                  <c:v>25.53</c:v>
                </c:pt>
                <c:pt idx="1175">
                  <c:v>24.95</c:v>
                </c:pt>
                <c:pt idx="1176">
                  <c:v>24.89</c:v>
                </c:pt>
                <c:pt idx="1177">
                  <c:v>25.439999999999994</c:v>
                </c:pt>
                <c:pt idx="1178">
                  <c:v>24.88</c:v>
                </c:pt>
                <c:pt idx="1179">
                  <c:v>25.09</c:v>
                </c:pt>
                <c:pt idx="1180">
                  <c:v>25.7</c:v>
                </c:pt>
                <c:pt idx="1181">
                  <c:v>25.45</c:v>
                </c:pt>
                <c:pt idx="1182">
                  <c:v>26.59</c:v>
                </c:pt>
                <c:pt idx="1183">
                  <c:v>27.24</c:v>
                </c:pt>
                <c:pt idx="1184">
                  <c:v>26.68</c:v>
                </c:pt>
                <c:pt idx="1185">
                  <c:v>27.19</c:v>
                </c:pt>
                <c:pt idx="1186">
                  <c:v>27.27</c:v>
                </c:pt>
                <c:pt idx="1187">
                  <c:v>26.82</c:v>
                </c:pt>
                <c:pt idx="1188">
                  <c:v>27.1</c:v>
                </c:pt>
                <c:pt idx="1189">
                  <c:v>27.21</c:v>
                </c:pt>
                <c:pt idx="1190">
                  <c:v>26.82</c:v>
                </c:pt>
                <c:pt idx="1191">
                  <c:v>26.64</c:v>
                </c:pt>
                <c:pt idx="1192">
                  <c:v>27.56</c:v>
                </c:pt>
                <c:pt idx="1193">
                  <c:v>27.459999999999994</c:v>
                </c:pt>
                <c:pt idx="1194">
                  <c:v>28.110000000000007</c:v>
                </c:pt>
                <c:pt idx="1195">
                  <c:v>28.3</c:v>
                </c:pt>
                <c:pt idx="1196">
                  <c:v>27.69</c:v>
                </c:pt>
                <c:pt idx="1197">
                  <c:v>28.24</c:v>
                </c:pt>
                <c:pt idx="1198">
                  <c:v>28.47</c:v>
                </c:pt>
                <c:pt idx="1199">
                  <c:v>28.05</c:v>
                </c:pt>
                <c:pt idx="1200">
                  <c:v>28.08</c:v>
                </c:pt>
                <c:pt idx="1201">
                  <c:v>28.37</c:v>
                </c:pt>
                <c:pt idx="1202">
                  <c:v>27.49</c:v>
                </c:pt>
                <c:pt idx="1203">
                  <c:v>27.58</c:v>
                </c:pt>
                <c:pt idx="1204">
                  <c:v>28.810000000000006</c:v>
                </c:pt>
                <c:pt idx="1205">
                  <c:v>27.82</c:v>
                </c:pt>
                <c:pt idx="1206">
                  <c:v>28</c:v>
                </c:pt>
                <c:pt idx="1207">
                  <c:v>28.34</c:v>
                </c:pt>
                <c:pt idx="1208">
                  <c:v>28.79</c:v>
                </c:pt>
                <c:pt idx="1209">
                  <c:v>29.02</c:v>
                </c:pt>
                <c:pt idx="1210">
                  <c:v>29.75</c:v>
                </c:pt>
                <c:pt idx="1211">
                  <c:v>29.130000000000006</c:v>
                </c:pt>
                <c:pt idx="1212">
                  <c:v>29.02</c:v>
                </c:pt>
                <c:pt idx="1213">
                  <c:v>29.54</c:v>
                </c:pt>
                <c:pt idx="1214">
                  <c:v>29.919999999999995</c:v>
                </c:pt>
                <c:pt idx="1215">
                  <c:v>30.18</c:v>
                </c:pt>
                <c:pt idx="1216">
                  <c:v>30.330000000000005</c:v>
                </c:pt>
                <c:pt idx="1217">
                  <c:v>30.630000000000006</c:v>
                </c:pt>
                <c:pt idx="1218">
                  <c:v>30.82</c:v>
                </c:pt>
                <c:pt idx="1219">
                  <c:v>31.330000000000005</c:v>
                </c:pt>
                <c:pt idx="1220">
                  <c:v>31.17</c:v>
                </c:pt>
                <c:pt idx="1221">
                  <c:v>31.41</c:v>
                </c:pt>
                <c:pt idx="1222">
                  <c:v>31.18</c:v>
                </c:pt>
                <c:pt idx="1223">
                  <c:v>30.18</c:v>
                </c:pt>
                <c:pt idx="1224">
                  <c:v>30.19</c:v>
                </c:pt>
                <c:pt idx="1225">
                  <c:v>29.51</c:v>
                </c:pt>
                <c:pt idx="1226">
                  <c:v>29.4</c:v>
                </c:pt>
                <c:pt idx="1227">
                  <c:v>29.4</c:v>
                </c:pt>
                <c:pt idx="1228">
                  <c:v>29.5</c:v>
                </c:pt>
                <c:pt idx="1229">
                  <c:v>28.77</c:v>
                </c:pt>
                <c:pt idx="1230">
                  <c:v>28.51</c:v>
                </c:pt>
                <c:pt idx="1231">
                  <c:v>28.54</c:v>
                </c:pt>
                <c:pt idx="1232">
                  <c:v>27.91</c:v>
                </c:pt>
                <c:pt idx="1233">
                  <c:v>28.05</c:v>
                </c:pt>
                <c:pt idx="1234">
                  <c:v>28.35</c:v>
                </c:pt>
                <c:pt idx="1235">
                  <c:v>27.68</c:v>
                </c:pt>
                <c:pt idx="1236">
                  <c:v>27.759999999999994</c:v>
                </c:pt>
                <c:pt idx="1237">
                  <c:v>27.74</c:v>
                </c:pt>
                <c:pt idx="1238">
                  <c:v>28.310000000000006</c:v>
                </c:pt>
                <c:pt idx="1239">
                  <c:v>28.36</c:v>
                </c:pt>
                <c:pt idx="1240">
                  <c:v>27.91</c:v>
                </c:pt>
                <c:pt idx="1241">
                  <c:v>27.75</c:v>
                </c:pt>
                <c:pt idx="1242">
                  <c:v>29.03</c:v>
                </c:pt>
                <c:pt idx="1243">
                  <c:v>29.45</c:v>
                </c:pt>
                <c:pt idx="1244">
                  <c:v>30.77</c:v>
                </c:pt>
                <c:pt idx="1245">
                  <c:v>30.59</c:v>
                </c:pt>
                <c:pt idx="1246">
                  <c:v>31.06</c:v>
                </c:pt>
                <c:pt idx="1247">
                  <c:v>31.23</c:v>
                </c:pt>
                <c:pt idx="1248">
                  <c:v>30.77</c:v>
                </c:pt>
                <c:pt idx="1249">
                  <c:v>30.6</c:v>
                </c:pt>
                <c:pt idx="1250">
                  <c:v>30.34</c:v>
                </c:pt>
                <c:pt idx="1251">
                  <c:v>30.7</c:v>
                </c:pt>
                <c:pt idx="1252">
                  <c:v>29.650000000000006</c:v>
                </c:pt>
                <c:pt idx="1253">
                  <c:v>29.2</c:v>
                </c:pt>
                <c:pt idx="1254">
                  <c:v>29.84</c:v>
                </c:pt>
                <c:pt idx="1255">
                  <c:v>29.21</c:v>
                </c:pt>
                <c:pt idx="1256">
                  <c:v>29.57</c:v>
                </c:pt>
                <c:pt idx="1257">
                  <c:v>30.09</c:v>
                </c:pt>
                <c:pt idx="1258">
                  <c:v>30.99</c:v>
                </c:pt>
                <c:pt idx="1259">
                  <c:v>31.29</c:v>
                </c:pt>
                <c:pt idx="1260">
                  <c:v>30.650000000000006</c:v>
                </c:pt>
                <c:pt idx="1261">
                  <c:v>30.630000000000006</c:v>
                </c:pt>
                <c:pt idx="1262">
                  <c:v>31.07</c:v>
                </c:pt>
                <c:pt idx="1263">
                  <c:v>31.3</c:v>
                </c:pt>
                <c:pt idx="1264">
                  <c:v>30.95</c:v>
                </c:pt>
                <c:pt idx="1265">
                  <c:v>30.88</c:v>
                </c:pt>
                <c:pt idx="1266">
                  <c:v>31.21</c:v>
                </c:pt>
                <c:pt idx="1267">
                  <c:v>30.21</c:v>
                </c:pt>
                <c:pt idx="1268">
                  <c:v>30.16</c:v>
                </c:pt>
                <c:pt idx="1269">
                  <c:v>30.07</c:v>
                </c:pt>
                <c:pt idx="1270">
                  <c:v>29.959999999999994</c:v>
                </c:pt>
                <c:pt idx="1271">
                  <c:v>28.810000000000006</c:v>
                </c:pt>
                <c:pt idx="1272">
                  <c:v>28.5</c:v>
                </c:pt>
                <c:pt idx="1273">
                  <c:v>28.630000000000006</c:v>
                </c:pt>
                <c:pt idx="1274">
                  <c:v>28.9</c:v>
                </c:pt>
                <c:pt idx="1275">
                  <c:v>29.45</c:v>
                </c:pt>
                <c:pt idx="1276">
                  <c:v>29.49</c:v>
                </c:pt>
                <c:pt idx="1277">
                  <c:v>29.03</c:v>
                </c:pt>
                <c:pt idx="1278">
                  <c:v>29.55</c:v>
                </c:pt>
                <c:pt idx="1279">
                  <c:v>29.12</c:v>
                </c:pt>
                <c:pt idx="1280">
                  <c:v>28.5</c:v>
                </c:pt>
                <c:pt idx="1281">
                  <c:v>28.24</c:v>
                </c:pt>
                <c:pt idx="1282">
                  <c:v>27.9</c:v>
                </c:pt>
                <c:pt idx="1283">
                  <c:v>27.3</c:v>
                </c:pt>
                <c:pt idx="1284">
                  <c:v>27.2</c:v>
                </c:pt>
                <c:pt idx="1285">
                  <c:v>27.459999999999994</c:v>
                </c:pt>
                <c:pt idx="1286">
                  <c:v>27.1</c:v>
                </c:pt>
                <c:pt idx="1287">
                  <c:v>27.150000000000006</c:v>
                </c:pt>
                <c:pt idx="1288">
                  <c:v>26.24</c:v>
                </c:pt>
                <c:pt idx="1289">
                  <c:v>26.25</c:v>
                </c:pt>
                <c:pt idx="1290">
                  <c:v>25.23</c:v>
                </c:pt>
                <c:pt idx="1291">
                  <c:v>26.01</c:v>
                </c:pt>
                <c:pt idx="1292">
                  <c:v>25</c:v>
                </c:pt>
                <c:pt idx="1293">
                  <c:v>25.17</c:v>
                </c:pt>
                <c:pt idx="1294">
                  <c:v>25.47</c:v>
                </c:pt>
                <c:pt idx="1295">
                  <c:v>26.54</c:v>
                </c:pt>
                <c:pt idx="1296">
                  <c:v>26.150000000000006</c:v>
                </c:pt>
                <c:pt idx="1297">
                  <c:v>26.75</c:v>
                </c:pt>
                <c:pt idx="1298">
                  <c:v>26.74</c:v>
                </c:pt>
                <c:pt idx="1299">
                  <c:v>26.479999999999993</c:v>
                </c:pt>
                <c:pt idx="1300">
                  <c:v>26.51</c:v>
                </c:pt>
                <c:pt idx="1301">
                  <c:v>25.66</c:v>
                </c:pt>
                <c:pt idx="1302">
                  <c:v>25.99</c:v>
                </c:pt>
                <c:pt idx="1303">
                  <c:v>25.7</c:v>
                </c:pt>
                <c:pt idx="1304">
                  <c:v>25.36</c:v>
                </c:pt>
                <c:pt idx="1305">
                  <c:v>26.4</c:v>
                </c:pt>
                <c:pt idx="1306">
                  <c:v>26.759999999999994</c:v>
                </c:pt>
                <c:pt idx="1307">
                  <c:v>26.32</c:v>
                </c:pt>
                <c:pt idx="1308">
                  <c:v>26.22</c:v>
                </c:pt>
                <c:pt idx="1309">
                  <c:v>25.88</c:v>
                </c:pt>
                <c:pt idx="1310">
                  <c:v>26.35</c:v>
                </c:pt>
                <c:pt idx="1311">
                  <c:v>26.21</c:v>
                </c:pt>
                <c:pt idx="1312">
                  <c:v>25.95</c:v>
                </c:pt>
                <c:pt idx="1313">
                  <c:v>25.69</c:v>
                </c:pt>
                <c:pt idx="1314">
                  <c:v>25.41</c:v>
                </c:pt>
                <c:pt idx="1315">
                  <c:v>24.979999999999993</c:v>
                </c:pt>
                <c:pt idx="1316">
                  <c:v>25.110000000000007</c:v>
                </c:pt>
                <c:pt idx="1317">
                  <c:v>24.2</c:v>
                </c:pt>
                <c:pt idx="1318">
                  <c:v>24.17</c:v>
                </c:pt>
                <c:pt idx="1319">
                  <c:v>24.27</c:v>
                </c:pt>
                <c:pt idx="1320">
                  <c:v>24.01</c:v>
                </c:pt>
                <c:pt idx="1321">
                  <c:v>22.97</c:v>
                </c:pt>
                <c:pt idx="1322">
                  <c:v>23.05</c:v>
                </c:pt>
                <c:pt idx="1323">
                  <c:v>22.66</c:v>
                </c:pt>
                <c:pt idx="1324">
                  <c:v>22.35</c:v>
                </c:pt>
                <c:pt idx="1325">
                  <c:v>21.91</c:v>
                </c:pt>
                <c:pt idx="1326">
                  <c:v>21.62</c:v>
                </c:pt>
                <c:pt idx="1327">
                  <c:v>22</c:v>
                </c:pt>
                <c:pt idx="1328">
                  <c:v>22.130000000000006</c:v>
                </c:pt>
                <c:pt idx="1329">
                  <c:v>22.25</c:v>
                </c:pt>
                <c:pt idx="1330">
                  <c:v>23.02</c:v>
                </c:pt>
                <c:pt idx="1331">
                  <c:v>22.919999999999995</c:v>
                </c:pt>
                <c:pt idx="1332">
                  <c:v>22.8</c:v>
                </c:pt>
                <c:pt idx="1333">
                  <c:v>22.439999999999994</c:v>
                </c:pt>
                <c:pt idx="1334">
                  <c:v>22.810000000000006</c:v>
                </c:pt>
                <c:pt idx="1335">
                  <c:v>22.68</c:v>
                </c:pt>
                <c:pt idx="1336">
                  <c:v>22.82</c:v>
                </c:pt>
                <c:pt idx="1337">
                  <c:v>21.959999999999994</c:v>
                </c:pt>
                <c:pt idx="1338">
                  <c:v>22.73</c:v>
                </c:pt>
                <c:pt idx="1339">
                  <c:v>22.37</c:v>
                </c:pt>
                <c:pt idx="1340">
                  <c:v>22.04</c:v>
                </c:pt>
                <c:pt idx="1341">
                  <c:v>22.59</c:v>
                </c:pt>
                <c:pt idx="1342">
                  <c:v>22.84</c:v>
                </c:pt>
                <c:pt idx="1343">
                  <c:v>23.19</c:v>
                </c:pt>
                <c:pt idx="1344">
                  <c:v>22.08</c:v>
                </c:pt>
                <c:pt idx="1345">
                  <c:v>22.01</c:v>
                </c:pt>
                <c:pt idx="1346">
                  <c:v>21.38</c:v>
                </c:pt>
                <c:pt idx="1347">
                  <c:v>20.99</c:v>
                </c:pt>
                <c:pt idx="1348">
                  <c:v>21.51</c:v>
                </c:pt>
                <c:pt idx="1349">
                  <c:v>21.21</c:v>
                </c:pt>
                <c:pt idx="1350">
                  <c:v>20.99</c:v>
                </c:pt>
                <c:pt idx="1351">
                  <c:v>19.899999999999999</c:v>
                </c:pt>
                <c:pt idx="1352">
                  <c:v>20.350000000000001</c:v>
                </c:pt>
                <c:pt idx="1353">
                  <c:v>19.62</c:v>
                </c:pt>
                <c:pt idx="1354">
                  <c:v>19.07</c:v>
                </c:pt>
                <c:pt idx="1355">
                  <c:v>18.850000000000001</c:v>
                </c:pt>
                <c:pt idx="1356">
                  <c:v>18.899999999999999</c:v>
                </c:pt>
                <c:pt idx="1357">
                  <c:v>18.36</c:v>
                </c:pt>
                <c:pt idx="1358">
                  <c:v>18.739999999999991</c:v>
                </c:pt>
                <c:pt idx="1359">
                  <c:v>18.649999999999999</c:v>
                </c:pt>
                <c:pt idx="1360">
                  <c:v>18.939999999999994</c:v>
                </c:pt>
                <c:pt idx="1361">
                  <c:v>19.350000000000001</c:v>
                </c:pt>
                <c:pt idx="1362">
                  <c:v>19.93</c:v>
                </c:pt>
                <c:pt idx="1363">
                  <c:v>19.649999999999999</c:v>
                </c:pt>
                <c:pt idx="1364">
                  <c:v>20.04</c:v>
                </c:pt>
                <c:pt idx="1365">
                  <c:v>19.57</c:v>
                </c:pt>
                <c:pt idx="1366">
                  <c:v>20.279999999999994</c:v>
                </c:pt>
                <c:pt idx="1367">
                  <c:v>20.059999999999999</c:v>
                </c:pt>
                <c:pt idx="1368">
                  <c:v>20.130000000000006</c:v>
                </c:pt>
                <c:pt idx="1369">
                  <c:v>19.850000000000001</c:v>
                </c:pt>
                <c:pt idx="1370">
                  <c:v>19.939999999999994</c:v>
                </c:pt>
                <c:pt idx="1371">
                  <c:v>20.010000000000005</c:v>
                </c:pt>
                <c:pt idx="1372">
                  <c:v>19.59</c:v>
                </c:pt>
                <c:pt idx="1373">
                  <c:v>19.329999999999991</c:v>
                </c:pt>
                <c:pt idx="1374">
                  <c:v>18.670000000000005</c:v>
                </c:pt>
                <c:pt idx="1375">
                  <c:v>19.07</c:v>
                </c:pt>
                <c:pt idx="1376">
                  <c:v>19.079999999999991</c:v>
                </c:pt>
                <c:pt idx="1377">
                  <c:v>18.09</c:v>
                </c:pt>
                <c:pt idx="1378">
                  <c:v>18.12</c:v>
                </c:pt>
                <c:pt idx="1379">
                  <c:v>17.23</c:v>
                </c:pt>
                <c:pt idx="1380">
                  <c:v>17.2</c:v>
                </c:pt>
                <c:pt idx="1381">
                  <c:v>17.260000000000002</c:v>
                </c:pt>
                <c:pt idx="1382">
                  <c:v>17.100000000000001</c:v>
                </c:pt>
                <c:pt idx="1383">
                  <c:v>17.110000000000007</c:v>
                </c:pt>
                <c:pt idx="1384">
                  <c:v>17.87</c:v>
                </c:pt>
                <c:pt idx="1385">
                  <c:v>18.32</c:v>
                </c:pt>
                <c:pt idx="1386">
                  <c:v>18.010000000000005</c:v>
                </c:pt>
                <c:pt idx="1387">
                  <c:v>18.170000000000005</c:v>
                </c:pt>
                <c:pt idx="1388">
                  <c:v>18.309999999999999</c:v>
                </c:pt>
                <c:pt idx="1389">
                  <c:v>17.939999999999994</c:v>
                </c:pt>
                <c:pt idx="1390">
                  <c:v>17.29</c:v>
                </c:pt>
                <c:pt idx="1391">
                  <c:v>17.59</c:v>
                </c:pt>
                <c:pt idx="1392">
                  <c:v>17.89</c:v>
                </c:pt>
                <c:pt idx="1393">
                  <c:v>17.43</c:v>
                </c:pt>
                <c:pt idx="1394">
                  <c:v>17.420000000000002</c:v>
                </c:pt>
                <c:pt idx="1395">
                  <c:v>16.959999999999994</c:v>
                </c:pt>
                <c:pt idx="1396">
                  <c:v>16.84</c:v>
                </c:pt>
                <c:pt idx="1397">
                  <c:v>17.32</c:v>
                </c:pt>
                <c:pt idx="1398">
                  <c:v>17.16</c:v>
                </c:pt>
                <c:pt idx="1399">
                  <c:v>16.73</c:v>
                </c:pt>
                <c:pt idx="1400">
                  <c:v>17.34</c:v>
                </c:pt>
                <c:pt idx="1401">
                  <c:v>17.829999999999991</c:v>
                </c:pt>
                <c:pt idx="1402">
                  <c:v>17.39</c:v>
                </c:pt>
                <c:pt idx="1403">
                  <c:v>17.07</c:v>
                </c:pt>
                <c:pt idx="1404">
                  <c:v>17.079999999999991</c:v>
                </c:pt>
                <c:pt idx="1405">
                  <c:v>16.62</c:v>
                </c:pt>
                <c:pt idx="1406">
                  <c:v>15.68</c:v>
                </c:pt>
                <c:pt idx="1407">
                  <c:v>15.71</c:v>
                </c:pt>
                <c:pt idx="1408">
                  <c:v>15.32</c:v>
                </c:pt>
                <c:pt idx="1409">
                  <c:v>15.450000000000003</c:v>
                </c:pt>
                <c:pt idx="1410">
                  <c:v>15.27</c:v>
                </c:pt>
                <c:pt idx="1411">
                  <c:v>15.65</c:v>
                </c:pt>
                <c:pt idx="1412">
                  <c:v>15.88</c:v>
                </c:pt>
                <c:pt idx="1413">
                  <c:v>15.6</c:v>
                </c:pt>
                <c:pt idx="1414">
                  <c:v>16.079999999999991</c:v>
                </c:pt>
                <c:pt idx="1415">
                  <c:v>16.03</c:v>
                </c:pt>
                <c:pt idx="1416">
                  <c:v>15.03</c:v>
                </c:pt>
                <c:pt idx="1417">
                  <c:v>14.9</c:v>
                </c:pt>
                <c:pt idx="1418">
                  <c:v>15.76</c:v>
                </c:pt>
                <c:pt idx="1419">
                  <c:v>16.09</c:v>
                </c:pt>
                <c:pt idx="1420">
                  <c:v>16.37</c:v>
                </c:pt>
                <c:pt idx="1421">
                  <c:v>16.510000000000005</c:v>
                </c:pt>
                <c:pt idx="1422">
                  <c:v>16.309999999999999</c:v>
                </c:pt>
                <c:pt idx="1423">
                  <c:v>17.32</c:v>
                </c:pt>
                <c:pt idx="1424">
                  <c:v>16.72</c:v>
                </c:pt>
                <c:pt idx="1425">
                  <c:v>16.459999999999994</c:v>
                </c:pt>
                <c:pt idx="1426">
                  <c:v>16.7</c:v>
                </c:pt>
                <c:pt idx="1427">
                  <c:v>16.53</c:v>
                </c:pt>
                <c:pt idx="1428">
                  <c:v>15.71</c:v>
                </c:pt>
                <c:pt idx="1429">
                  <c:v>15.88</c:v>
                </c:pt>
                <c:pt idx="1430">
                  <c:v>14.8</c:v>
                </c:pt>
                <c:pt idx="1431">
                  <c:v>14.51</c:v>
                </c:pt>
                <c:pt idx="1432">
                  <c:v>14.55</c:v>
                </c:pt>
                <c:pt idx="1433">
                  <c:v>14.65</c:v>
                </c:pt>
                <c:pt idx="1434">
                  <c:v>15.25</c:v>
                </c:pt>
                <c:pt idx="1435">
                  <c:v>15.54</c:v>
                </c:pt>
                <c:pt idx="1436">
                  <c:v>15.21</c:v>
                </c:pt>
                <c:pt idx="1437">
                  <c:v>15.25</c:v>
                </c:pt>
                <c:pt idx="1438">
                  <c:v>15.79</c:v>
                </c:pt>
                <c:pt idx="1439">
                  <c:v>15.28</c:v>
                </c:pt>
                <c:pt idx="1440">
                  <c:v>14.860000000000003</c:v>
                </c:pt>
                <c:pt idx="1441">
                  <c:v>15.31</c:v>
                </c:pt>
                <c:pt idx="1442">
                  <c:v>15.14</c:v>
                </c:pt>
                <c:pt idx="1443">
                  <c:v>15.370000000000003</c:v>
                </c:pt>
                <c:pt idx="1444">
                  <c:v>15.52</c:v>
                </c:pt>
                <c:pt idx="1445">
                  <c:v>15.360000000000003</c:v>
                </c:pt>
                <c:pt idx="1446">
                  <c:v>15.31</c:v>
                </c:pt>
                <c:pt idx="1447">
                  <c:v>14.78</c:v>
                </c:pt>
                <c:pt idx="1448">
                  <c:v>14.21</c:v>
                </c:pt>
                <c:pt idx="1449">
                  <c:v>13.870000000000003</c:v>
                </c:pt>
                <c:pt idx="1450">
                  <c:v>14.04</c:v>
                </c:pt>
                <c:pt idx="1451">
                  <c:v>13.98</c:v>
                </c:pt>
                <c:pt idx="1452">
                  <c:v>13.77</c:v>
                </c:pt>
                <c:pt idx="1453">
                  <c:v>14.1</c:v>
                </c:pt>
                <c:pt idx="1454">
                  <c:v>14.26</c:v>
                </c:pt>
                <c:pt idx="1455">
                  <c:v>14.3</c:v>
                </c:pt>
                <c:pt idx="1456">
                  <c:v>14.42</c:v>
                </c:pt>
                <c:pt idx="1457">
                  <c:v>14.31</c:v>
                </c:pt>
                <c:pt idx="1458">
                  <c:v>14.42</c:v>
                </c:pt>
                <c:pt idx="1459">
                  <c:v>15.23</c:v>
                </c:pt>
                <c:pt idx="1460">
                  <c:v>14.65</c:v>
                </c:pt>
                <c:pt idx="1461">
                  <c:v>14.52</c:v>
                </c:pt>
                <c:pt idx="1462">
                  <c:v>14.49</c:v>
                </c:pt>
                <c:pt idx="1463">
                  <c:v>15.24</c:v>
                </c:pt>
                <c:pt idx="1464">
                  <c:v>14.850000000000003</c:v>
                </c:pt>
                <c:pt idx="1465">
                  <c:v>14.89</c:v>
                </c:pt>
                <c:pt idx="1466">
                  <c:v>14.94</c:v>
                </c:pt>
                <c:pt idx="1467">
                  <c:v>15.72</c:v>
                </c:pt>
                <c:pt idx="1468">
                  <c:v>15.860000000000003</c:v>
                </c:pt>
                <c:pt idx="1469">
                  <c:v>16.260000000000002</c:v>
                </c:pt>
                <c:pt idx="1470">
                  <c:v>15.89</c:v>
                </c:pt>
                <c:pt idx="1471">
                  <c:v>15.92</c:v>
                </c:pt>
                <c:pt idx="1472">
                  <c:v>15.59</c:v>
                </c:pt>
                <c:pt idx="1473">
                  <c:v>15.25</c:v>
                </c:pt>
                <c:pt idx="1474">
                  <c:v>15.870000000000003</c:v>
                </c:pt>
                <c:pt idx="1475">
                  <c:v>15.7</c:v>
                </c:pt>
                <c:pt idx="1476">
                  <c:v>15.12</c:v>
                </c:pt>
                <c:pt idx="1477">
                  <c:v>15.26</c:v>
                </c:pt>
                <c:pt idx="1478">
                  <c:v>14.23</c:v>
                </c:pt>
                <c:pt idx="1479">
                  <c:v>14.41</c:v>
                </c:pt>
                <c:pt idx="1480">
                  <c:v>14.99</c:v>
                </c:pt>
                <c:pt idx="1481">
                  <c:v>15.26</c:v>
                </c:pt>
                <c:pt idx="1482">
                  <c:v>15.34</c:v>
                </c:pt>
                <c:pt idx="1483">
                  <c:v>15.73</c:v>
                </c:pt>
                <c:pt idx="1484">
                  <c:v>15.55</c:v>
                </c:pt>
                <c:pt idx="1485">
                  <c:v>15.54</c:v>
                </c:pt>
                <c:pt idx="1486">
                  <c:v>15.66</c:v>
                </c:pt>
                <c:pt idx="1487">
                  <c:v>16.350000000000001</c:v>
                </c:pt>
                <c:pt idx="1488">
                  <c:v>16.649999999999999</c:v>
                </c:pt>
                <c:pt idx="1489">
                  <c:v>16.07</c:v>
                </c:pt>
                <c:pt idx="1490">
                  <c:v>16.630000000000006</c:v>
                </c:pt>
                <c:pt idx="1491">
                  <c:v>16.600000000000001</c:v>
                </c:pt>
                <c:pt idx="1492">
                  <c:v>16.57</c:v>
                </c:pt>
                <c:pt idx="1493">
                  <c:v>16.16</c:v>
                </c:pt>
                <c:pt idx="1494">
                  <c:v>17.100000000000001</c:v>
                </c:pt>
                <c:pt idx="1495">
                  <c:v>17.329999999999991</c:v>
                </c:pt>
                <c:pt idx="1496">
                  <c:v>17.979999999999993</c:v>
                </c:pt>
                <c:pt idx="1497">
                  <c:v>18.559999999999999</c:v>
                </c:pt>
                <c:pt idx="1498">
                  <c:v>19.239999999999991</c:v>
                </c:pt>
                <c:pt idx="1499">
                  <c:v>19.09</c:v>
                </c:pt>
                <c:pt idx="1500">
                  <c:v>19.100000000000001</c:v>
                </c:pt>
                <c:pt idx="1501">
                  <c:v>18.459999999999994</c:v>
                </c:pt>
                <c:pt idx="1502">
                  <c:v>18.72</c:v>
                </c:pt>
                <c:pt idx="1503">
                  <c:v>18.329999999999991</c:v>
                </c:pt>
                <c:pt idx="1504">
                  <c:v>18.47</c:v>
                </c:pt>
                <c:pt idx="1505">
                  <c:v>17.5</c:v>
                </c:pt>
                <c:pt idx="1506">
                  <c:v>16.59</c:v>
                </c:pt>
                <c:pt idx="1507">
                  <c:v>16.959999999999994</c:v>
                </c:pt>
                <c:pt idx="1508">
                  <c:v>17.18</c:v>
                </c:pt>
                <c:pt idx="1509">
                  <c:v>17.559999999999999</c:v>
                </c:pt>
                <c:pt idx="1510">
                  <c:v>16.559999999999999</c:v>
                </c:pt>
                <c:pt idx="1511">
                  <c:v>16.260000000000002</c:v>
                </c:pt>
                <c:pt idx="1512">
                  <c:v>15.850000000000003</c:v>
                </c:pt>
                <c:pt idx="1513">
                  <c:v>16.59</c:v>
                </c:pt>
                <c:pt idx="1514">
                  <c:v>16.86</c:v>
                </c:pt>
                <c:pt idx="1515">
                  <c:v>17.5</c:v>
                </c:pt>
                <c:pt idx="1516">
                  <c:v>16.77</c:v>
                </c:pt>
                <c:pt idx="1517">
                  <c:v>17.14</c:v>
                </c:pt>
                <c:pt idx="1518">
                  <c:v>16.71</c:v>
                </c:pt>
                <c:pt idx="1519">
                  <c:v>15.8</c:v>
                </c:pt>
                <c:pt idx="1520">
                  <c:v>15.51</c:v>
                </c:pt>
                <c:pt idx="1521">
                  <c:v>14.97</c:v>
                </c:pt>
                <c:pt idx="1522">
                  <c:v>15.350000000000003</c:v>
                </c:pt>
                <c:pt idx="1523">
                  <c:v>15.15</c:v>
                </c:pt>
                <c:pt idx="1524">
                  <c:v>14.27</c:v>
                </c:pt>
                <c:pt idx="1525">
                  <c:v>14.76</c:v>
                </c:pt>
                <c:pt idx="1526">
                  <c:v>13.81</c:v>
                </c:pt>
                <c:pt idx="1527">
                  <c:v>14.11</c:v>
                </c:pt>
                <c:pt idx="1528">
                  <c:v>13.2</c:v>
                </c:pt>
                <c:pt idx="1529">
                  <c:v>12.99</c:v>
                </c:pt>
                <c:pt idx="1530">
                  <c:v>12.360000000000003</c:v>
                </c:pt>
                <c:pt idx="1531">
                  <c:v>15.08</c:v>
                </c:pt>
                <c:pt idx="1532">
                  <c:v>13.79</c:v>
                </c:pt>
                <c:pt idx="1533">
                  <c:v>13.9</c:v>
                </c:pt>
                <c:pt idx="1534">
                  <c:v>12.950000000000003</c:v>
                </c:pt>
                <c:pt idx="1535">
                  <c:v>12.29</c:v>
                </c:pt>
                <c:pt idx="1536">
                  <c:v>12.07</c:v>
                </c:pt>
                <c:pt idx="1537">
                  <c:v>12.62</c:v>
                </c:pt>
                <c:pt idx="1538">
                  <c:v>12.52</c:v>
                </c:pt>
                <c:pt idx="1539">
                  <c:v>12.64</c:v>
                </c:pt>
                <c:pt idx="1540">
                  <c:v>13.06</c:v>
                </c:pt>
                <c:pt idx="1541">
                  <c:v>13.39</c:v>
                </c:pt>
                <c:pt idx="1542">
                  <c:v>12.68</c:v>
                </c:pt>
                <c:pt idx="1543">
                  <c:v>13.350000000000003</c:v>
                </c:pt>
                <c:pt idx="1544">
                  <c:v>13.83</c:v>
                </c:pt>
                <c:pt idx="1545">
                  <c:v>13.88</c:v>
                </c:pt>
                <c:pt idx="1546">
                  <c:v>13.09</c:v>
                </c:pt>
                <c:pt idx="1547">
                  <c:v>12.9</c:v>
                </c:pt>
                <c:pt idx="1548">
                  <c:v>13.6</c:v>
                </c:pt>
                <c:pt idx="1549">
                  <c:v>13.68</c:v>
                </c:pt>
                <c:pt idx="1550">
                  <c:v>13.950000000000003</c:v>
                </c:pt>
                <c:pt idx="1551">
                  <c:v>14.22</c:v>
                </c:pt>
                <c:pt idx="1552">
                  <c:v>14.34</c:v>
                </c:pt>
                <c:pt idx="1553">
                  <c:v>14.64</c:v>
                </c:pt>
                <c:pt idx="1554">
                  <c:v>14.34</c:v>
                </c:pt>
                <c:pt idx="1555">
                  <c:v>15.18</c:v>
                </c:pt>
                <c:pt idx="1556">
                  <c:v>15.04</c:v>
                </c:pt>
                <c:pt idx="1557">
                  <c:v>14.68</c:v>
                </c:pt>
                <c:pt idx="1558">
                  <c:v>14.81</c:v>
                </c:pt>
                <c:pt idx="1559">
                  <c:v>13.8</c:v>
                </c:pt>
                <c:pt idx="1560">
                  <c:v>14.71</c:v>
                </c:pt>
                <c:pt idx="1561">
                  <c:v>14.48</c:v>
                </c:pt>
                <c:pt idx="1562">
                  <c:v>15.22</c:v>
                </c:pt>
                <c:pt idx="1563">
                  <c:v>15.65</c:v>
                </c:pt>
                <c:pt idx="1564">
                  <c:v>15.38</c:v>
                </c:pt>
                <c:pt idx="1565">
                  <c:v>15.69</c:v>
                </c:pt>
                <c:pt idx="1566">
                  <c:v>16.55</c:v>
                </c:pt>
                <c:pt idx="1567">
                  <c:v>16.399999999999999</c:v>
                </c:pt>
                <c:pt idx="1568">
                  <c:v>17.489999999999984</c:v>
                </c:pt>
                <c:pt idx="1569">
                  <c:v>17.89</c:v>
                </c:pt>
                <c:pt idx="1570">
                  <c:v>17.32</c:v>
                </c:pt>
                <c:pt idx="1571">
                  <c:v>17.77</c:v>
                </c:pt>
                <c:pt idx="1572">
                  <c:v>17.12</c:v>
                </c:pt>
                <c:pt idx="1573">
                  <c:v>16.989999999999984</c:v>
                </c:pt>
                <c:pt idx="1574">
                  <c:v>16.7</c:v>
                </c:pt>
                <c:pt idx="1575">
                  <c:v>15.25</c:v>
                </c:pt>
                <c:pt idx="1576">
                  <c:v>16.010000000000005</c:v>
                </c:pt>
                <c:pt idx="1577">
                  <c:v>16.309999999999999</c:v>
                </c:pt>
                <c:pt idx="1578">
                  <c:v>16.779999999999994</c:v>
                </c:pt>
                <c:pt idx="1579">
                  <c:v>16.18</c:v>
                </c:pt>
                <c:pt idx="1580">
                  <c:v>15.64</c:v>
                </c:pt>
                <c:pt idx="1581">
                  <c:v>14.5</c:v>
                </c:pt>
                <c:pt idx="1582">
                  <c:v>15.24</c:v>
                </c:pt>
                <c:pt idx="1583">
                  <c:v>16.010000000000005</c:v>
                </c:pt>
                <c:pt idx="1584">
                  <c:v>17.14</c:v>
                </c:pt>
                <c:pt idx="1585">
                  <c:v>17.3</c:v>
                </c:pt>
                <c:pt idx="1586">
                  <c:v>17.23</c:v>
                </c:pt>
                <c:pt idx="1587">
                  <c:v>16.239999999999991</c:v>
                </c:pt>
                <c:pt idx="1588">
                  <c:v>15.94</c:v>
                </c:pt>
                <c:pt idx="1589">
                  <c:v>17.05</c:v>
                </c:pt>
                <c:pt idx="1590">
                  <c:v>16.239999999999991</c:v>
                </c:pt>
                <c:pt idx="1591">
                  <c:v>16.649999999999999</c:v>
                </c:pt>
                <c:pt idx="1592">
                  <c:v>17.010000000000005</c:v>
                </c:pt>
                <c:pt idx="1593">
                  <c:v>17.5</c:v>
                </c:pt>
                <c:pt idx="1594">
                  <c:v>17.73</c:v>
                </c:pt>
                <c:pt idx="1595">
                  <c:v>16.739999999999991</c:v>
                </c:pt>
                <c:pt idx="1596">
                  <c:v>17.439999999999994</c:v>
                </c:pt>
                <c:pt idx="1597">
                  <c:v>16.41</c:v>
                </c:pt>
                <c:pt idx="1598">
                  <c:v>16.64</c:v>
                </c:pt>
                <c:pt idx="1599">
                  <c:v>15.33</c:v>
                </c:pt>
                <c:pt idx="1600">
                  <c:v>16.38</c:v>
                </c:pt>
                <c:pt idx="1601">
                  <c:v>16.87</c:v>
                </c:pt>
                <c:pt idx="1602">
                  <c:v>17.82</c:v>
                </c:pt>
                <c:pt idx="1603">
                  <c:v>16.190000000000001</c:v>
                </c:pt>
                <c:pt idx="1604">
                  <c:v>15.11</c:v>
                </c:pt>
                <c:pt idx="1605">
                  <c:v>16</c:v>
                </c:pt>
                <c:pt idx="1606">
                  <c:v>16.66</c:v>
                </c:pt>
                <c:pt idx="1607">
                  <c:v>17.010000000000005</c:v>
                </c:pt>
                <c:pt idx="1608">
                  <c:v>16.97</c:v>
                </c:pt>
                <c:pt idx="1609">
                  <c:v>16.71</c:v>
                </c:pt>
                <c:pt idx="1610">
                  <c:v>17.630000000000006</c:v>
                </c:pt>
                <c:pt idx="1611">
                  <c:v>17.079999999999991</c:v>
                </c:pt>
                <c:pt idx="1612">
                  <c:v>17.55</c:v>
                </c:pt>
                <c:pt idx="1613">
                  <c:v>18.32</c:v>
                </c:pt>
                <c:pt idx="1614">
                  <c:v>20.079999999999991</c:v>
                </c:pt>
                <c:pt idx="1615">
                  <c:v>20.57</c:v>
                </c:pt>
                <c:pt idx="1616">
                  <c:v>19.41</c:v>
                </c:pt>
                <c:pt idx="1617">
                  <c:v>19.25</c:v>
                </c:pt>
                <c:pt idx="1618">
                  <c:v>19.68</c:v>
                </c:pt>
                <c:pt idx="1619">
                  <c:v>18.439999999999994</c:v>
                </c:pt>
                <c:pt idx="1620">
                  <c:v>19.22</c:v>
                </c:pt>
                <c:pt idx="1621">
                  <c:v>20.059999999999999</c:v>
                </c:pt>
                <c:pt idx="1622">
                  <c:v>24.62</c:v>
                </c:pt>
                <c:pt idx="1623">
                  <c:v>25.7</c:v>
                </c:pt>
                <c:pt idx="1624">
                  <c:v>25.08</c:v>
                </c:pt>
                <c:pt idx="1625">
                  <c:v>24.279999999999994</c:v>
                </c:pt>
                <c:pt idx="1626">
                  <c:v>25.19</c:v>
                </c:pt>
                <c:pt idx="1627">
                  <c:v>25.01</c:v>
                </c:pt>
                <c:pt idx="1628">
                  <c:v>24.87</c:v>
                </c:pt>
                <c:pt idx="1629">
                  <c:v>25.85</c:v>
                </c:pt>
                <c:pt idx="1630">
                  <c:v>26.14</c:v>
                </c:pt>
                <c:pt idx="1631">
                  <c:v>26.8</c:v>
                </c:pt>
                <c:pt idx="1632">
                  <c:v>26.99</c:v>
                </c:pt>
                <c:pt idx="1633">
                  <c:v>26.51</c:v>
                </c:pt>
                <c:pt idx="1634">
                  <c:v>27.53</c:v>
                </c:pt>
                <c:pt idx="1635">
                  <c:v>28.45</c:v>
                </c:pt>
                <c:pt idx="1636">
                  <c:v>28.06</c:v>
                </c:pt>
                <c:pt idx="1637">
                  <c:v>27.58</c:v>
                </c:pt>
                <c:pt idx="1638">
                  <c:v>27.5</c:v>
                </c:pt>
                <c:pt idx="1639">
                  <c:v>26.01</c:v>
                </c:pt>
                <c:pt idx="1640">
                  <c:v>24.630000000000006</c:v>
                </c:pt>
                <c:pt idx="1641">
                  <c:v>25.75</c:v>
                </c:pt>
                <c:pt idx="1642">
                  <c:v>26.43</c:v>
                </c:pt>
                <c:pt idx="1643">
                  <c:v>23.85</c:v>
                </c:pt>
                <c:pt idx="1644">
                  <c:v>23.51</c:v>
                </c:pt>
                <c:pt idx="1645">
                  <c:v>24.22</c:v>
                </c:pt>
                <c:pt idx="1646">
                  <c:v>25.4</c:v>
                </c:pt>
                <c:pt idx="1647">
                  <c:v>26.09</c:v>
                </c:pt>
                <c:pt idx="1648">
                  <c:v>26.07</c:v>
                </c:pt>
                <c:pt idx="1649">
                  <c:v>25.55</c:v>
                </c:pt>
                <c:pt idx="1650">
                  <c:v>25.630000000000006</c:v>
                </c:pt>
                <c:pt idx="1651">
                  <c:v>26.51</c:v>
                </c:pt>
                <c:pt idx="1652">
                  <c:v>26.35</c:v>
                </c:pt>
                <c:pt idx="1653">
                  <c:v>26.919999999999995</c:v>
                </c:pt>
                <c:pt idx="1654">
                  <c:v>27.39</c:v>
                </c:pt>
                <c:pt idx="1655">
                  <c:v>27.43</c:v>
                </c:pt>
                <c:pt idx="1656">
                  <c:v>27.75</c:v>
                </c:pt>
                <c:pt idx="1657">
                  <c:v>27.919999999999995</c:v>
                </c:pt>
                <c:pt idx="1658">
                  <c:v>26.89</c:v>
                </c:pt>
                <c:pt idx="1659">
                  <c:v>25.62</c:v>
                </c:pt>
                <c:pt idx="1660">
                  <c:v>25.87</c:v>
                </c:pt>
                <c:pt idx="1661">
                  <c:v>26.37</c:v>
                </c:pt>
                <c:pt idx="1662">
                  <c:v>26.67</c:v>
                </c:pt>
                <c:pt idx="1663">
                  <c:v>25.939999999999994</c:v>
                </c:pt>
                <c:pt idx="1664">
                  <c:v>27.279999999999994</c:v>
                </c:pt>
                <c:pt idx="1665">
                  <c:v>27.39</c:v>
                </c:pt>
                <c:pt idx="1666">
                  <c:v>27.88</c:v>
                </c:pt>
                <c:pt idx="1667">
                  <c:v>27.22</c:v>
                </c:pt>
                <c:pt idx="1668">
                  <c:v>27.37</c:v>
                </c:pt>
                <c:pt idx="1669">
                  <c:v>28.41</c:v>
                </c:pt>
                <c:pt idx="1670">
                  <c:v>27.71</c:v>
                </c:pt>
                <c:pt idx="1671">
                  <c:v>27.71</c:v>
                </c:pt>
                <c:pt idx="1672">
                  <c:v>28.04</c:v>
                </c:pt>
                <c:pt idx="1673">
                  <c:v>27.34</c:v>
                </c:pt>
                <c:pt idx="1674">
                  <c:v>27.88</c:v>
                </c:pt>
                <c:pt idx="1675">
                  <c:v>28.62</c:v>
                </c:pt>
                <c:pt idx="1676">
                  <c:v>27.82</c:v>
                </c:pt>
                <c:pt idx="1677">
                  <c:v>28.91</c:v>
                </c:pt>
                <c:pt idx="1678">
                  <c:v>28.82</c:v>
                </c:pt>
                <c:pt idx="1679">
                  <c:v>28.93</c:v>
                </c:pt>
                <c:pt idx="1680">
                  <c:v>28.22</c:v>
                </c:pt>
                <c:pt idx="1681">
                  <c:v>28.56</c:v>
                </c:pt>
                <c:pt idx="1682">
                  <c:v>30.06</c:v>
                </c:pt>
                <c:pt idx="1683">
                  <c:v>30.459999999999994</c:v>
                </c:pt>
                <c:pt idx="1684">
                  <c:v>31.14</c:v>
                </c:pt>
                <c:pt idx="1685">
                  <c:v>30.06</c:v>
                </c:pt>
                <c:pt idx="1686">
                  <c:v>30.04</c:v>
                </c:pt>
                <c:pt idx="1687">
                  <c:v>29.8</c:v>
                </c:pt>
                <c:pt idx="1688">
                  <c:v>29.03</c:v>
                </c:pt>
                <c:pt idx="1689">
                  <c:v>28.23</c:v>
                </c:pt>
                <c:pt idx="1690">
                  <c:v>26.02</c:v>
                </c:pt>
                <c:pt idx="1691">
                  <c:v>27.24</c:v>
                </c:pt>
                <c:pt idx="1692">
                  <c:v>27.36</c:v>
                </c:pt>
                <c:pt idx="1693">
                  <c:v>28.27</c:v>
                </c:pt>
                <c:pt idx="1694">
                  <c:v>26.91</c:v>
                </c:pt>
                <c:pt idx="1695">
                  <c:v>26.87</c:v>
                </c:pt>
                <c:pt idx="1696">
                  <c:v>28.650000000000006</c:v>
                </c:pt>
                <c:pt idx="1697">
                  <c:v>28.56</c:v>
                </c:pt>
                <c:pt idx="1698">
                  <c:v>29.43</c:v>
                </c:pt>
                <c:pt idx="1699">
                  <c:v>30.38</c:v>
                </c:pt>
                <c:pt idx="1700">
                  <c:v>30.419999999999995</c:v>
                </c:pt>
                <c:pt idx="1701">
                  <c:v>30.05</c:v>
                </c:pt>
                <c:pt idx="1702">
                  <c:v>30.59</c:v>
                </c:pt>
                <c:pt idx="1703">
                  <c:v>29.64</c:v>
                </c:pt>
                <c:pt idx="1704">
                  <c:v>29.439999999999994</c:v>
                </c:pt>
                <c:pt idx="1705">
                  <c:v>30</c:v>
                </c:pt>
                <c:pt idx="1706">
                  <c:v>30.8</c:v>
                </c:pt>
                <c:pt idx="1707">
                  <c:v>30.95</c:v>
                </c:pt>
                <c:pt idx="1708">
                  <c:v>31.58</c:v>
                </c:pt>
                <c:pt idx="1709">
                  <c:v>31.91</c:v>
                </c:pt>
                <c:pt idx="1710">
                  <c:v>30.84</c:v>
                </c:pt>
                <c:pt idx="1711">
                  <c:v>29.759999999999994</c:v>
                </c:pt>
                <c:pt idx="1712">
                  <c:v>30.89</c:v>
                </c:pt>
                <c:pt idx="1713">
                  <c:v>30.68</c:v>
                </c:pt>
                <c:pt idx="1714">
                  <c:v>30.24</c:v>
                </c:pt>
                <c:pt idx="1715">
                  <c:v>29.56</c:v>
                </c:pt>
                <c:pt idx="1716">
                  <c:v>28.87</c:v>
                </c:pt>
                <c:pt idx="1717">
                  <c:v>30.49</c:v>
                </c:pt>
                <c:pt idx="1718">
                  <c:v>31.45</c:v>
                </c:pt>
                <c:pt idx="1719">
                  <c:v>30.7</c:v>
                </c:pt>
                <c:pt idx="1720">
                  <c:v>31.59</c:v>
                </c:pt>
                <c:pt idx="1721">
                  <c:v>31.73</c:v>
                </c:pt>
                <c:pt idx="1722">
                  <c:v>31.47</c:v>
                </c:pt>
                <c:pt idx="1723">
                  <c:v>31.56</c:v>
                </c:pt>
                <c:pt idx="1724">
                  <c:v>32.21</c:v>
                </c:pt>
                <c:pt idx="1725">
                  <c:v>32.410000000000004</c:v>
                </c:pt>
                <c:pt idx="1726">
                  <c:v>32.120000000000012</c:v>
                </c:pt>
                <c:pt idx="1727">
                  <c:v>32.6</c:v>
                </c:pt>
                <c:pt idx="1728">
                  <c:v>32.35</c:v>
                </c:pt>
                <c:pt idx="1729">
                  <c:v>30.06</c:v>
                </c:pt>
                <c:pt idx="1730">
                  <c:v>28.64</c:v>
                </c:pt>
                <c:pt idx="1731">
                  <c:v>29.36</c:v>
                </c:pt>
                <c:pt idx="1732">
                  <c:v>29.759999999999994</c:v>
                </c:pt>
                <c:pt idx="1733">
                  <c:v>29.41</c:v>
                </c:pt>
                <c:pt idx="1734">
                  <c:v>29.16</c:v>
                </c:pt>
                <c:pt idx="1735">
                  <c:v>29.52</c:v>
                </c:pt>
                <c:pt idx="1736">
                  <c:v>29.130000000000006</c:v>
                </c:pt>
                <c:pt idx="1737">
                  <c:v>30.1</c:v>
                </c:pt>
                <c:pt idx="1738">
                  <c:v>30.79</c:v>
                </c:pt>
                <c:pt idx="1739">
                  <c:v>30.939999999999994</c:v>
                </c:pt>
                <c:pt idx="1740">
                  <c:v>30.3</c:v>
                </c:pt>
                <c:pt idx="1741">
                  <c:v>29.66</c:v>
                </c:pt>
                <c:pt idx="1742">
                  <c:v>31.04</c:v>
                </c:pt>
                <c:pt idx="1743">
                  <c:v>30.23</c:v>
                </c:pt>
                <c:pt idx="1744">
                  <c:v>30.01</c:v>
                </c:pt>
                <c:pt idx="1745">
                  <c:v>30.27</c:v>
                </c:pt>
                <c:pt idx="1746">
                  <c:v>31.110000000000007</c:v>
                </c:pt>
                <c:pt idx="1747">
                  <c:v>31.52</c:v>
                </c:pt>
                <c:pt idx="1748">
                  <c:v>29.93</c:v>
                </c:pt>
                <c:pt idx="1749">
                  <c:v>29.18</c:v>
                </c:pt>
                <c:pt idx="1750">
                  <c:v>29.75</c:v>
                </c:pt>
                <c:pt idx="1751">
                  <c:v>29.439999999999994</c:v>
                </c:pt>
                <c:pt idx="1752">
                  <c:v>28.93</c:v>
                </c:pt>
                <c:pt idx="1753">
                  <c:v>29.43</c:v>
                </c:pt>
                <c:pt idx="1754">
                  <c:v>29.03</c:v>
                </c:pt>
                <c:pt idx="1755">
                  <c:v>28.29</c:v>
                </c:pt>
                <c:pt idx="1756">
                  <c:v>28.06</c:v>
                </c:pt>
                <c:pt idx="1757">
                  <c:v>27.279999999999994</c:v>
                </c:pt>
                <c:pt idx="1758">
                  <c:v>28.23</c:v>
                </c:pt>
                <c:pt idx="1759">
                  <c:v>27.9</c:v>
                </c:pt>
                <c:pt idx="1760">
                  <c:v>28.03</c:v>
                </c:pt>
                <c:pt idx="1761">
                  <c:v>28.53</c:v>
                </c:pt>
                <c:pt idx="1762">
                  <c:v>27.37</c:v>
                </c:pt>
                <c:pt idx="1763">
                  <c:v>25.85</c:v>
                </c:pt>
                <c:pt idx="1764">
                  <c:v>25.39</c:v>
                </c:pt>
                <c:pt idx="1765">
                  <c:v>25.759999999999994</c:v>
                </c:pt>
                <c:pt idx="1766">
                  <c:v>25.77</c:v>
                </c:pt>
                <c:pt idx="1767">
                  <c:v>25.73</c:v>
                </c:pt>
                <c:pt idx="1768">
                  <c:v>24.55</c:v>
                </c:pt>
                <c:pt idx="1769">
                  <c:v>23.939999999999994</c:v>
                </c:pt>
                <c:pt idx="1770">
                  <c:v>23.610000000000007</c:v>
                </c:pt>
                <c:pt idx="1771">
                  <c:v>22.22</c:v>
                </c:pt>
                <c:pt idx="1772">
                  <c:v>21.419999999999995</c:v>
                </c:pt>
                <c:pt idx="1773">
                  <c:v>22.01</c:v>
                </c:pt>
                <c:pt idx="1774">
                  <c:v>23.54</c:v>
                </c:pt>
                <c:pt idx="1775">
                  <c:v>23.75</c:v>
                </c:pt>
                <c:pt idx="1776">
                  <c:v>23.19</c:v>
                </c:pt>
                <c:pt idx="1777">
                  <c:v>22.75</c:v>
                </c:pt>
                <c:pt idx="1778">
                  <c:v>23.03</c:v>
                </c:pt>
                <c:pt idx="1779">
                  <c:v>21.979999999999993</c:v>
                </c:pt>
                <c:pt idx="1780">
                  <c:v>21.89</c:v>
                </c:pt>
                <c:pt idx="1781">
                  <c:v>22.36</c:v>
                </c:pt>
                <c:pt idx="1782">
                  <c:v>22.72</c:v>
                </c:pt>
                <c:pt idx="1783">
                  <c:v>22.19</c:v>
                </c:pt>
                <c:pt idx="1784">
                  <c:v>22.77</c:v>
                </c:pt>
                <c:pt idx="1785">
                  <c:v>22.310000000000006</c:v>
                </c:pt>
                <c:pt idx="1786">
                  <c:v>20.99</c:v>
                </c:pt>
                <c:pt idx="1787">
                  <c:v>19.52</c:v>
                </c:pt>
                <c:pt idx="1788">
                  <c:v>20.239999999999991</c:v>
                </c:pt>
                <c:pt idx="1789">
                  <c:v>19.989999999999984</c:v>
                </c:pt>
                <c:pt idx="1790">
                  <c:v>19.610000000000007</c:v>
                </c:pt>
                <c:pt idx="1791">
                  <c:v>19.32</c:v>
                </c:pt>
                <c:pt idx="1792">
                  <c:v>17.779999999999994</c:v>
                </c:pt>
                <c:pt idx="1793">
                  <c:v>18.21</c:v>
                </c:pt>
                <c:pt idx="1794">
                  <c:v>18.600000000000001</c:v>
                </c:pt>
                <c:pt idx="1795">
                  <c:v>18.7</c:v>
                </c:pt>
                <c:pt idx="1796">
                  <c:v>19.02</c:v>
                </c:pt>
                <c:pt idx="1797">
                  <c:v>19.73</c:v>
                </c:pt>
                <c:pt idx="1798">
                  <c:v>19.39</c:v>
                </c:pt>
                <c:pt idx="1799">
                  <c:v>17.559999999999999</c:v>
                </c:pt>
                <c:pt idx="1800">
                  <c:v>18.809999999999999</c:v>
                </c:pt>
                <c:pt idx="1801">
                  <c:v>20.279999999999994</c:v>
                </c:pt>
                <c:pt idx="1802">
                  <c:v>21.36</c:v>
                </c:pt>
                <c:pt idx="1803">
                  <c:v>21.47</c:v>
                </c:pt>
                <c:pt idx="1804">
                  <c:v>23.73</c:v>
                </c:pt>
                <c:pt idx="1805">
                  <c:v>23.56</c:v>
                </c:pt>
                <c:pt idx="1806">
                  <c:v>23.75</c:v>
                </c:pt>
                <c:pt idx="1807">
                  <c:v>25</c:v>
                </c:pt>
                <c:pt idx="1808">
                  <c:v>24.439999999999994</c:v>
                </c:pt>
                <c:pt idx="1809">
                  <c:v>25.45</c:v>
                </c:pt>
                <c:pt idx="1810">
                  <c:v>24.69</c:v>
                </c:pt>
                <c:pt idx="1811">
                  <c:v>25.57</c:v>
                </c:pt>
                <c:pt idx="1812">
                  <c:v>25.95</c:v>
                </c:pt>
                <c:pt idx="1813">
                  <c:v>26.53</c:v>
                </c:pt>
                <c:pt idx="1814">
                  <c:v>26.47</c:v>
                </c:pt>
                <c:pt idx="1815">
                  <c:v>25.18</c:v>
                </c:pt>
                <c:pt idx="1816">
                  <c:v>25.45</c:v>
                </c:pt>
                <c:pt idx="1817">
                  <c:v>24.64</c:v>
                </c:pt>
                <c:pt idx="1818">
                  <c:v>25.66</c:v>
                </c:pt>
                <c:pt idx="1819">
                  <c:v>25.55</c:v>
                </c:pt>
                <c:pt idx="1820">
                  <c:v>27.45</c:v>
                </c:pt>
                <c:pt idx="1821">
                  <c:v>27.1</c:v>
                </c:pt>
                <c:pt idx="1822">
                  <c:v>27.62</c:v>
                </c:pt>
                <c:pt idx="1823">
                  <c:v>27.810000000000006</c:v>
                </c:pt>
                <c:pt idx="1824">
                  <c:v>27.259999999999994</c:v>
                </c:pt>
                <c:pt idx="1825">
                  <c:v>26.979999999999993</c:v>
                </c:pt>
                <c:pt idx="1826">
                  <c:v>26.95</c:v>
                </c:pt>
                <c:pt idx="1827">
                  <c:v>27.87</c:v>
                </c:pt>
                <c:pt idx="1828">
                  <c:v>27.56</c:v>
                </c:pt>
                <c:pt idx="1829">
                  <c:v>28.830000000000005</c:v>
                </c:pt>
                <c:pt idx="1830">
                  <c:v>29.21</c:v>
                </c:pt>
                <c:pt idx="1831">
                  <c:v>27.97</c:v>
                </c:pt>
                <c:pt idx="1832">
                  <c:v>27.110000000000007</c:v>
                </c:pt>
                <c:pt idx="1833">
                  <c:v>26.41</c:v>
                </c:pt>
                <c:pt idx="1834">
                  <c:v>26.58</c:v>
                </c:pt>
                <c:pt idx="1835">
                  <c:v>27.09</c:v>
                </c:pt>
                <c:pt idx="1836">
                  <c:v>26.759999999999994</c:v>
                </c:pt>
                <c:pt idx="1837">
                  <c:v>26.27</c:v>
                </c:pt>
                <c:pt idx="1838">
                  <c:v>26.38</c:v>
                </c:pt>
                <c:pt idx="1839">
                  <c:v>27.22</c:v>
                </c:pt>
                <c:pt idx="1840">
                  <c:v>27.25</c:v>
                </c:pt>
                <c:pt idx="1841">
                  <c:v>26.279999999999994</c:v>
                </c:pt>
                <c:pt idx="1842">
                  <c:v>27.19</c:v>
                </c:pt>
                <c:pt idx="1843">
                  <c:v>26.49</c:v>
                </c:pt>
                <c:pt idx="1844">
                  <c:v>27.459999999999994</c:v>
                </c:pt>
                <c:pt idx="1845">
                  <c:v>27.38</c:v>
                </c:pt>
                <c:pt idx="1846">
                  <c:v>25.52</c:v>
                </c:pt>
                <c:pt idx="1847">
                  <c:v>25.279999999999994</c:v>
                </c:pt>
                <c:pt idx="1848">
                  <c:v>26.29</c:v>
                </c:pt>
                <c:pt idx="1849">
                  <c:v>25.86</c:v>
                </c:pt>
                <c:pt idx="1850">
                  <c:v>27.14</c:v>
                </c:pt>
                <c:pt idx="1851">
                  <c:v>27.7</c:v>
                </c:pt>
                <c:pt idx="1852">
                  <c:v>27.34</c:v>
                </c:pt>
                <c:pt idx="1853">
                  <c:v>26.6</c:v>
                </c:pt>
                <c:pt idx="1854">
                  <c:v>26.959999999999994</c:v>
                </c:pt>
                <c:pt idx="1855">
                  <c:v>26.06</c:v>
                </c:pt>
                <c:pt idx="1856">
                  <c:v>26.35</c:v>
                </c:pt>
                <c:pt idx="1857">
                  <c:v>25.99</c:v>
                </c:pt>
                <c:pt idx="1858">
                  <c:v>25.02</c:v>
                </c:pt>
                <c:pt idx="1859">
                  <c:v>24.8</c:v>
                </c:pt>
                <c:pt idx="1860">
                  <c:v>25</c:v>
                </c:pt>
                <c:pt idx="1861">
                  <c:v>24.259999999999994</c:v>
                </c:pt>
                <c:pt idx="1862">
                  <c:v>25.06</c:v>
                </c:pt>
                <c:pt idx="1863">
                  <c:v>25.18</c:v>
                </c:pt>
                <c:pt idx="1864">
                  <c:v>25.110000000000007</c:v>
                </c:pt>
                <c:pt idx="1865">
                  <c:v>26.43</c:v>
                </c:pt>
                <c:pt idx="1866">
                  <c:v>27.4</c:v>
                </c:pt>
                <c:pt idx="1867">
                  <c:v>27.59</c:v>
                </c:pt>
                <c:pt idx="1868">
                  <c:v>27.9</c:v>
                </c:pt>
                <c:pt idx="1869">
                  <c:v>28.32</c:v>
                </c:pt>
                <c:pt idx="1870">
                  <c:v>27.12</c:v>
                </c:pt>
                <c:pt idx="1871">
                  <c:v>27.04</c:v>
                </c:pt>
                <c:pt idx="1872">
                  <c:v>25.919999999999995</c:v>
                </c:pt>
                <c:pt idx="1873">
                  <c:v>26.14</c:v>
                </c:pt>
                <c:pt idx="1874">
                  <c:v>24.57</c:v>
                </c:pt>
                <c:pt idx="1875">
                  <c:v>24.19</c:v>
                </c:pt>
                <c:pt idx="1876">
                  <c:v>25.330000000000005</c:v>
                </c:pt>
                <c:pt idx="1877">
                  <c:v>26.47</c:v>
                </c:pt>
                <c:pt idx="1878">
                  <c:v>26.57</c:v>
                </c:pt>
                <c:pt idx="1879">
                  <c:v>26.19</c:v>
                </c:pt>
                <c:pt idx="1880">
                  <c:v>26.86</c:v>
                </c:pt>
                <c:pt idx="1881">
                  <c:v>27.19</c:v>
                </c:pt>
                <c:pt idx="1882">
                  <c:v>26.16</c:v>
                </c:pt>
                <c:pt idx="1883">
                  <c:v>26.01</c:v>
                </c:pt>
                <c:pt idx="1884">
                  <c:v>25.79</c:v>
                </c:pt>
                <c:pt idx="1885">
                  <c:v>24.74</c:v>
                </c:pt>
                <c:pt idx="1886">
                  <c:v>24.93</c:v>
                </c:pt>
                <c:pt idx="1887">
                  <c:v>25.41</c:v>
                </c:pt>
                <c:pt idx="1888">
                  <c:v>26.39</c:v>
                </c:pt>
                <c:pt idx="1889">
                  <c:v>27.22</c:v>
                </c:pt>
                <c:pt idx="1890">
                  <c:v>28.630000000000006</c:v>
                </c:pt>
                <c:pt idx="1891">
                  <c:v>28.34</c:v>
                </c:pt>
                <c:pt idx="1892">
                  <c:v>28.09</c:v>
                </c:pt>
                <c:pt idx="1893">
                  <c:v>27.650000000000006</c:v>
                </c:pt>
                <c:pt idx="1894">
                  <c:v>29.03</c:v>
                </c:pt>
                <c:pt idx="1895">
                  <c:v>28.34</c:v>
                </c:pt>
                <c:pt idx="1896">
                  <c:v>28.1</c:v>
                </c:pt>
                <c:pt idx="1897">
                  <c:v>27.43</c:v>
                </c:pt>
                <c:pt idx="1898">
                  <c:v>26.03</c:v>
                </c:pt>
                <c:pt idx="1899">
                  <c:v>26.39</c:v>
                </c:pt>
                <c:pt idx="1900">
                  <c:v>26.49</c:v>
                </c:pt>
                <c:pt idx="1901">
                  <c:v>27.56</c:v>
                </c:pt>
                <c:pt idx="1902">
                  <c:v>29.479999999999993</c:v>
                </c:pt>
                <c:pt idx="1903">
                  <c:v>29.53</c:v>
                </c:pt>
                <c:pt idx="1904">
                  <c:v>28.43</c:v>
                </c:pt>
                <c:pt idx="1905">
                  <c:v>23.67</c:v>
                </c:pt>
                <c:pt idx="1906">
                  <c:v>23.91</c:v>
                </c:pt>
                <c:pt idx="1907">
                  <c:v>25.56</c:v>
                </c:pt>
                <c:pt idx="1908">
                  <c:v>25.01</c:v>
                </c:pt>
                <c:pt idx="1909">
                  <c:v>22.51</c:v>
                </c:pt>
                <c:pt idx="1910">
                  <c:v>21.09</c:v>
                </c:pt>
                <c:pt idx="1911">
                  <c:v>21.47</c:v>
                </c:pt>
                <c:pt idx="1912">
                  <c:v>23.29</c:v>
                </c:pt>
                <c:pt idx="1913">
                  <c:v>20.56</c:v>
                </c:pt>
                <c:pt idx="1914">
                  <c:v>22.72</c:v>
                </c:pt>
                <c:pt idx="1915">
                  <c:v>23.45</c:v>
                </c:pt>
                <c:pt idx="1916">
                  <c:v>23.91</c:v>
                </c:pt>
                <c:pt idx="1917">
                  <c:v>24.14</c:v>
                </c:pt>
                <c:pt idx="1918">
                  <c:v>24.49</c:v>
                </c:pt>
                <c:pt idx="1919">
                  <c:v>26.7</c:v>
                </c:pt>
                <c:pt idx="1920">
                  <c:v>25.73</c:v>
                </c:pt>
                <c:pt idx="1921">
                  <c:v>26.19</c:v>
                </c:pt>
                <c:pt idx="1922">
                  <c:v>26.08</c:v>
                </c:pt>
                <c:pt idx="1923">
                  <c:v>23.23</c:v>
                </c:pt>
                <c:pt idx="1924">
                  <c:v>22.38</c:v>
                </c:pt>
                <c:pt idx="1925">
                  <c:v>24.6</c:v>
                </c:pt>
                <c:pt idx="1926">
                  <c:v>25.330000000000005</c:v>
                </c:pt>
                <c:pt idx="1927">
                  <c:v>25.91</c:v>
                </c:pt>
                <c:pt idx="1928">
                  <c:v>26.41</c:v>
                </c:pt>
                <c:pt idx="1929">
                  <c:v>26.7</c:v>
                </c:pt>
                <c:pt idx="1930">
                  <c:v>25.22</c:v>
                </c:pt>
                <c:pt idx="1931">
                  <c:v>26.759999999999994</c:v>
                </c:pt>
                <c:pt idx="1932">
                  <c:v>30.22</c:v>
                </c:pt>
                <c:pt idx="1933">
                  <c:v>29.939999999999994</c:v>
                </c:pt>
                <c:pt idx="1934">
                  <c:v>28.630000000000006</c:v>
                </c:pt>
                <c:pt idx="1935">
                  <c:v>27.610000000000007</c:v>
                </c:pt>
                <c:pt idx="1936">
                  <c:v>26.64</c:v>
                </c:pt>
                <c:pt idx="1937">
                  <c:v>26.47</c:v>
                </c:pt>
                <c:pt idx="1938">
                  <c:v>25.959999999999994</c:v>
                </c:pt>
                <c:pt idx="1939">
                  <c:v>26.36</c:v>
                </c:pt>
                <c:pt idx="1940">
                  <c:v>26.810000000000006</c:v>
                </c:pt>
                <c:pt idx="1941">
                  <c:v>27.21</c:v>
                </c:pt>
                <c:pt idx="1942">
                  <c:v>27.27</c:v>
                </c:pt>
                <c:pt idx="1943">
                  <c:v>27.95</c:v>
                </c:pt>
                <c:pt idx="1944">
                  <c:v>28.58</c:v>
                </c:pt>
                <c:pt idx="1945">
                  <c:v>31.25</c:v>
                </c:pt>
                <c:pt idx="1946">
                  <c:v>32.550000000000004</c:v>
                </c:pt>
                <c:pt idx="1947">
                  <c:v>31.02</c:v>
                </c:pt>
                <c:pt idx="1948">
                  <c:v>29.49</c:v>
                </c:pt>
                <c:pt idx="1949">
                  <c:v>31.41</c:v>
                </c:pt>
                <c:pt idx="1950">
                  <c:v>30.45</c:v>
                </c:pt>
                <c:pt idx="1951">
                  <c:v>31.479999999999993</c:v>
                </c:pt>
                <c:pt idx="1952">
                  <c:v>31.759999999999994</c:v>
                </c:pt>
                <c:pt idx="1953">
                  <c:v>32.21</c:v>
                </c:pt>
                <c:pt idx="1954">
                  <c:v>31.53</c:v>
                </c:pt>
                <c:pt idx="1955">
                  <c:v>32.42</c:v>
                </c:pt>
                <c:pt idx="1956">
                  <c:v>34.35</c:v>
                </c:pt>
                <c:pt idx="1957">
                  <c:v>33.61</c:v>
                </c:pt>
                <c:pt idx="1958">
                  <c:v>33.61</c:v>
                </c:pt>
                <c:pt idx="1959">
                  <c:v>33.67</c:v>
                </c:pt>
                <c:pt idx="1960">
                  <c:v>32.6</c:v>
                </c:pt>
                <c:pt idx="1961">
                  <c:v>31.34</c:v>
                </c:pt>
                <c:pt idx="1962">
                  <c:v>32.93</c:v>
                </c:pt>
                <c:pt idx="1963">
                  <c:v>32.14</c:v>
                </c:pt>
                <c:pt idx="1964">
                  <c:v>30.32</c:v>
                </c:pt>
                <c:pt idx="1965">
                  <c:v>30.49</c:v>
                </c:pt>
                <c:pt idx="1966">
                  <c:v>29.24</c:v>
                </c:pt>
                <c:pt idx="1967">
                  <c:v>27.71</c:v>
                </c:pt>
                <c:pt idx="1968">
                  <c:v>28.5</c:v>
                </c:pt>
                <c:pt idx="1969">
                  <c:v>29.19</c:v>
                </c:pt>
                <c:pt idx="1970">
                  <c:v>30.32</c:v>
                </c:pt>
                <c:pt idx="1971">
                  <c:v>29.979999999999993</c:v>
                </c:pt>
                <c:pt idx="1972">
                  <c:v>29.3</c:v>
                </c:pt>
                <c:pt idx="1973">
                  <c:v>29.02</c:v>
                </c:pt>
                <c:pt idx="1974">
                  <c:v>29.12</c:v>
                </c:pt>
                <c:pt idx="1975">
                  <c:v>30.71</c:v>
                </c:pt>
                <c:pt idx="1976">
                  <c:v>31.1</c:v>
                </c:pt>
                <c:pt idx="1977">
                  <c:v>28.22</c:v>
                </c:pt>
                <c:pt idx="1978">
                  <c:v>27.310000000000006</c:v>
                </c:pt>
                <c:pt idx="1979">
                  <c:v>28.110000000000007</c:v>
                </c:pt>
                <c:pt idx="1980">
                  <c:v>29.58</c:v>
                </c:pt>
                <c:pt idx="1981">
                  <c:v>29.87</c:v>
                </c:pt>
                <c:pt idx="1982">
                  <c:v>29.919999999999995</c:v>
                </c:pt>
                <c:pt idx="1983">
                  <c:v>30.1</c:v>
                </c:pt>
                <c:pt idx="1984">
                  <c:v>29.02</c:v>
                </c:pt>
                <c:pt idx="1985">
                  <c:v>30.38</c:v>
                </c:pt>
                <c:pt idx="1986">
                  <c:v>30.21</c:v>
                </c:pt>
                <c:pt idx="1987">
                  <c:v>29.47</c:v>
                </c:pt>
                <c:pt idx="1988">
                  <c:v>31.91</c:v>
                </c:pt>
                <c:pt idx="1989">
                  <c:v>32.25</c:v>
                </c:pt>
                <c:pt idx="1990">
                  <c:v>33.160000000000011</c:v>
                </c:pt>
                <c:pt idx="1991">
                  <c:v>34.01</c:v>
                </c:pt>
                <c:pt idx="1992">
                  <c:v>30.89</c:v>
                </c:pt>
                <c:pt idx="1993">
                  <c:v>29.35</c:v>
                </c:pt>
                <c:pt idx="1994">
                  <c:v>28.84</c:v>
                </c:pt>
                <c:pt idx="1995">
                  <c:v>32.700000000000003</c:v>
                </c:pt>
                <c:pt idx="1996">
                  <c:v>29.919999999999995</c:v>
                </c:pt>
                <c:pt idx="1997">
                  <c:v>31.01</c:v>
                </c:pt>
                <c:pt idx="1998">
                  <c:v>34.58</c:v>
                </c:pt>
                <c:pt idx="1999">
                  <c:v>38.840000000000003</c:v>
                </c:pt>
                <c:pt idx="2000">
                  <c:v>38.18</c:v>
                </c:pt>
                <c:pt idx="2001">
                  <c:v>39.92</c:v>
                </c:pt>
                <c:pt idx="2002">
                  <c:v>39.92</c:v>
                </c:pt>
                <c:pt idx="2003">
                  <c:v>37.42</c:v>
                </c:pt>
                <c:pt idx="2004">
                  <c:v>38.730000000000011</c:v>
                </c:pt>
                <c:pt idx="2005">
                  <c:v>37.36</c:v>
                </c:pt>
                <c:pt idx="2006">
                  <c:v>37.700000000000003</c:v>
                </c:pt>
                <c:pt idx="2007">
                  <c:v>36.340000000000003</c:v>
                </c:pt>
                <c:pt idx="2008">
                  <c:v>37.700000000000003</c:v>
                </c:pt>
                <c:pt idx="2009">
                  <c:v>37.190000000000012</c:v>
                </c:pt>
                <c:pt idx="2010">
                  <c:v>34.690000000000012</c:v>
                </c:pt>
                <c:pt idx="2011">
                  <c:v>33.61</c:v>
                </c:pt>
                <c:pt idx="2012">
                  <c:v>37.590000000000003</c:v>
                </c:pt>
                <c:pt idx="2013">
                  <c:v>38.78</c:v>
                </c:pt>
                <c:pt idx="2014">
                  <c:v>41.96</c:v>
                </c:pt>
                <c:pt idx="2015">
                  <c:v>42.3</c:v>
                </c:pt>
                <c:pt idx="2016">
                  <c:v>41.730000000000011</c:v>
                </c:pt>
                <c:pt idx="2017">
                  <c:v>42.4</c:v>
                </c:pt>
                <c:pt idx="2018">
                  <c:v>40.75</c:v>
                </c:pt>
                <c:pt idx="2019">
                  <c:v>40.86</c:v>
                </c:pt>
                <c:pt idx="2020">
                  <c:v>40.86</c:v>
                </c:pt>
                <c:pt idx="2021">
                  <c:v>42.120000000000012</c:v>
                </c:pt>
                <c:pt idx="2022">
                  <c:v>40.58</c:v>
                </c:pt>
                <c:pt idx="2023">
                  <c:v>37.51</c:v>
                </c:pt>
                <c:pt idx="2024">
                  <c:v>38.14</c:v>
                </c:pt>
                <c:pt idx="2025">
                  <c:v>39.33</c:v>
                </c:pt>
                <c:pt idx="2026">
                  <c:v>39.1</c:v>
                </c:pt>
                <c:pt idx="2027">
                  <c:v>38.08</c:v>
                </c:pt>
                <c:pt idx="2028">
                  <c:v>34.68</c:v>
                </c:pt>
                <c:pt idx="2029">
                  <c:v>32.86</c:v>
                </c:pt>
                <c:pt idx="2030">
                  <c:v>32.410000000000004</c:v>
                </c:pt>
                <c:pt idx="2031">
                  <c:v>36.67</c:v>
                </c:pt>
                <c:pt idx="2032">
                  <c:v>33.720000000000013</c:v>
                </c:pt>
                <c:pt idx="2033">
                  <c:v>32.130000000000003</c:v>
                </c:pt>
                <c:pt idx="2034">
                  <c:v>34.11</c:v>
                </c:pt>
                <c:pt idx="2035">
                  <c:v>35.47</c:v>
                </c:pt>
                <c:pt idx="2036">
                  <c:v>36.270000000000003</c:v>
                </c:pt>
                <c:pt idx="2037">
                  <c:v>37.230000000000011</c:v>
                </c:pt>
                <c:pt idx="2038">
                  <c:v>38.14</c:v>
                </c:pt>
                <c:pt idx="2039">
                  <c:v>36.6</c:v>
                </c:pt>
                <c:pt idx="2040">
                  <c:v>36.44</c:v>
                </c:pt>
                <c:pt idx="2041">
                  <c:v>37.74</c:v>
                </c:pt>
                <c:pt idx="2042">
                  <c:v>40.35</c:v>
                </c:pt>
                <c:pt idx="2043">
                  <c:v>39.85</c:v>
                </c:pt>
                <c:pt idx="2044">
                  <c:v>39.33</c:v>
                </c:pt>
                <c:pt idx="2045">
                  <c:v>41.21</c:v>
                </c:pt>
                <c:pt idx="2046">
                  <c:v>43.53</c:v>
                </c:pt>
                <c:pt idx="2047">
                  <c:v>55.83</c:v>
                </c:pt>
                <c:pt idx="2048">
                  <c:v>57.260000000000012</c:v>
                </c:pt>
                <c:pt idx="2049">
                  <c:v>54.83</c:v>
                </c:pt>
                <c:pt idx="2050">
                  <c:v>50.68</c:v>
                </c:pt>
                <c:pt idx="2051">
                  <c:v>52.230000000000011</c:v>
                </c:pt>
                <c:pt idx="2052">
                  <c:v>54.15</c:v>
                </c:pt>
                <c:pt idx="2053">
                  <c:v>55.620000000000012</c:v>
                </c:pt>
                <c:pt idx="2054">
                  <c:v>58.97</c:v>
                </c:pt>
                <c:pt idx="2055">
                  <c:v>58.74</c:v>
                </c:pt>
                <c:pt idx="2056">
                  <c:v>59.36</c:v>
                </c:pt>
                <c:pt idx="2057">
                  <c:v>61.24</c:v>
                </c:pt>
                <c:pt idx="2058">
                  <c:v>59.660000000000011</c:v>
                </c:pt>
                <c:pt idx="2059">
                  <c:v>62.88</c:v>
                </c:pt>
                <c:pt idx="2060">
                  <c:v>67.14</c:v>
                </c:pt>
                <c:pt idx="2061">
                  <c:v>67.989999999999995</c:v>
                </c:pt>
                <c:pt idx="2062">
                  <c:v>66.739999999999995</c:v>
                </c:pt>
                <c:pt idx="2063">
                  <c:v>67.25</c:v>
                </c:pt>
                <c:pt idx="2064">
                  <c:v>67.08</c:v>
                </c:pt>
                <c:pt idx="2065">
                  <c:v>66.23</c:v>
                </c:pt>
                <c:pt idx="2066">
                  <c:v>67.42</c:v>
                </c:pt>
                <c:pt idx="2067">
                  <c:v>67.760000000000005</c:v>
                </c:pt>
                <c:pt idx="2068">
                  <c:v>65.489999999999995</c:v>
                </c:pt>
                <c:pt idx="2069">
                  <c:v>65.430000000000007</c:v>
                </c:pt>
                <c:pt idx="2070">
                  <c:v>64.069999999999993</c:v>
                </c:pt>
                <c:pt idx="2071">
                  <c:v>63.620000000000012</c:v>
                </c:pt>
                <c:pt idx="2072">
                  <c:v>61.8</c:v>
                </c:pt>
                <c:pt idx="2073">
                  <c:v>61.63</c:v>
                </c:pt>
                <c:pt idx="2074">
                  <c:v>60.790000000000013</c:v>
                </c:pt>
                <c:pt idx="2075">
                  <c:v>57.94</c:v>
                </c:pt>
                <c:pt idx="2076">
                  <c:v>56.3</c:v>
                </c:pt>
                <c:pt idx="2077">
                  <c:v>57.720000000000013</c:v>
                </c:pt>
                <c:pt idx="2078">
                  <c:v>55.96</c:v>
                </c:pt>
                <c:pt idx="2079">
                  <c:v>57.15</c:v>
                </c:pt>
                <c:pt idx="2080">
                  <c:v>56.81</c:v>
                </c:pt>
                <c:pt idx="2081">
                  <c:v>59.08</c:v>
                </c:pt>
                <c:pt idx="2082">
                  <c:v>57.47</c:v>
                </c:pt>
                <c:pt idx="2083">
                  <c:v>58.660000000000011</c:v>
                </c:pt>
                <c:pt idx="2084">
                  <c:v>60.59</c:v>
                </c:pt>
                <c:pt idx="2085">
                  <c:v>58.61</c:v>
                </c:pt>
                <c:pt idx="2086">
                  <c:v>62.18</c:v>
                </c:pt>
                <c:pt idx="2087">
                  <c:v>63.09</c:v>
                </c:pt>
                <c:pt idx="2088">
                  <c:v>63.94</c:v>
                </c:pt>
                <c:pt idx="2089">
                  <c:v>62.64</c:v>
                </c:pt>
                <c:pt idx="2090">
                  <c:v>62.720000000000013</c:v>
                </c:pt>
                <c:pt idx="2091">
                  <c:v>64.77</c:v>
                </c:pt>
                <c:pt idx="2092">
                  <c:v>62.7</c:v>
                </c:pt>
                <c:pt idx="2093">
                  <c:v>64.910000000000025</c:v>
                </c:pt>
                <c:pt idx="2094">
                  <c:v>66.410000000000025</c:v>
                </c:pt>
                <c:pt idx="2095">
                  <c:v>66.58</c:v>
                </c:pt>
                <c:pt idx="2096">
                  <c:v>64.989999999999995</c:v>
                </c:pt>
                <c:pt idx="2097">
                  <c:v>64.08</c:v>
                </c:pt>
                <c:pt idx="2098">
                  <c:v>63</c:v>
                </c:pt>
                <c:pt idx="2099">
                  <c:v>62.55</c:v>
                </c:pt>
                <c:pt idx="2100">
                  <c:v>63.230000000000011</c:v>
                </c:pt>
                <c:pt idx="2101">
                  <c:v>62.01</c:v>
                </c:pt>
                <c:pt idx="2102">
                  <c:v>59.75</c:v>
                </c:pt>
                <c:pt idx="2103">
                  <c:v>62.13</c:v>
                </c:pt>
                <c:pt idx="2104">
                  <c:v>60.68</c:v>
                </c:pt>
                <c:pt idx="2105">
                  <c:v>59.8</c:v>
                </c:pt>
                <c:pt idx="2106">
                  <c:v>60.09</c:v>
                </c:pt>
                <c:pt idx="2107">
                  <c:v>59.63</c:v>
                </c:pt>
                <c:pt idx="2108">
                  <c:v>60.91</c:v>
                </c:pt>
                <c:pt idx="2109">
                  <c:v>60.99</c:v>
                </c:pt>
                <c:pt idx="2110">
                  <c:v>60.85</c:v>
                </c:pt>
                <c:pt idx="2111">
                  <c:v>63.09</c:v>
                </c:pt>
                <c:pt idx="2112">
                  <c:v>62.78</c:v>
                </c:pt>
                <c:pt idx="2113">
                  <c:v>61.96</c:v>
                </c:pt>
                <c:pt idx="2114">
                  <c:v>57.220000000000013</c:v>
                </c:pt>
                <c:pt idx="2115">
                  <c:v>58.21</c:v>
                </c:pt>
                <c:pt idx="2116">
                  <c:v>57.39</c:v>
                </c:pt>
                <c:pt idx="2117">
                  <c:v>59.690000000000012</c:v>
                </c:pt>
                <c:pt idx="2118">
                  <c:v>56.760000000000012</c:v>
                </c:pt>
                <c:pt idx="2119">
                  <c:v>57.67</c:v>
                </c:pt>
                <c:pt idx="2120">
                  <c:v>57.28</c:v>
                </c:pt>
                <c:pt idx="2121">
                  <c:v>58.52</c:v>
                </c:pt>
                <c:pt idx="2122">
                  <c:v>58.81</c:v>
                </c:pt>
                <c:pt idx="2123">
                  <c:v>60.17</c:v>
                </c:pt>
                <c:pt idx="2124">
                  <c:v>60.91</c:v>
                </c:pt>
                <c:pt idx="2125">
                  <c:v>58.86</c:v>
                </c:pt>
                <c:pt idx="2126">
                  <c:v>56.6</c:v>
                </c:pt>
                <c:pt idx="2127">
                  <c:v>57.08</c:v>
                </c:pt>
                <c:pt idx="2128">
                  <c:v>53.36</c:v>
                </c:pt>
                <c:pt idx="2129">
                  <c:v>52.28</c:v>
                </c:pt>
                <c:pt idx="2130">
                  <c:v>53.27</c:v>
                </c:pt>
                <c:pt idx="2131">
                  <c:v>49.87</c:v>
                </c:pt>
                <c:pt idx="2132">
                  <c:v>53.730000000000011</c:v>
                </c:pt>
                <c:pt idx="2133">
                  <c:v>53.5</c:v>
                </c:pt>
                <c:pt idx="2134">
                  <c:v>56.25</c:v>
                </c:pt>
                <c:pt idx="2135">
                  <c:v>55.91</c:v>
                </c:pt>
                <c:pt idx="2136">
                  <c:v>55.32</c:v>
                </c:pt>
                <c:pt idx="2137">
                  <c:v>53.61</c:v>
                </c:pt>
                <c:pt idx="2138">
                  <c:v>52.2</c:v>
                </c:pt>
                <c:pt idx="2139">
                  <c:v>52.45</c:v>
                </c:pt>
                <c:pt idx="2140">
                  <c:v>48.14</c:v>
                </c:pt>
                <c:pt idx="2141">
                  <c:v>53.08</c:v>
                </c:pt>
                <c:pt idx="2142">
                  <c:v>53.39</c:v>
                </c:pt>
                <c:pt idx="2143">
                  <c:v>56</c:v>
                </c:pt>
                <c:pt idx="2144">
                  <c:v>54.27</c:v>
                </c:pt>
                <c:pt idx="2145">
                  <c:v>54.04</c:v>
                </c:pt>
                <c:pt idx="2146">
                  <c:v>54.99</c:v>
                </c:pt>
                <c:pt idx="2147">
                  <c:v>57.68</c:v>
                </c:pt>
                <c:pt idx="2148">
                  <c:v>57.54</c:v>
                </c:pt>
                <c:pt idx="2149">
                  <c:v>56.86</c:v>
                </c:pt>
                <c:pt idx="2150">
                  <c:v>54.82</c:v>
                </c:pt>
                <c:pt idx="2151">
                  <c:v>56.720000000000013</c:v>
                </c:pt>
                <c:pt idx="2152">
                  <c:v>52.690000000000012</c:v>
                </c:pt>
                <c:pt idx="2153">
                  <c:v>52.35</c:v>
                </c:pt>
                <c:pt idx="2154">
                  <c:v>54.03</c:v>
                </c:pt>
                <c:pt idx="2155">
                  <c:v>58.54</c:v>
                </c:pt>
                <c:pt idx="2156">
                  <c:v>55.81</c:v>
                </c:pt>
                <c:pt idx="2157">
                  <c:v>50.14</c:v>
                </c:pt>
                <c:pt idx="2158">
                  <c:v>54.96</c:v>
                </c:pt>
                <c:pt idx="2159">
                  <c:v>55.3</c:v>
                </c:pt>
                <c:pt idx="2160">
                  <c:v>59.33</c:v>
                </c:pt>
                <c:pt idx="2161">
                  <c:v>59.5</c:v>
                </c:pt>
                <c:pt idx="2162">
                  <c:v>62.08</c:v>
                </c:pt>
                <c:pt idx="2163">
                  <c:v>58.9</c:v>
                </c:pt>
                <c:pt idx="2164">
                  <c:v>58.94</c:v>
                </c:pt>
                <c:pt idx="2165">
                  <c:v>60.24</c:v>
                </c:pt>
                <c:pt idx="2166">
                  <c:v>59.28</c:v>
                </c:pt>
                <c:pt idx="2167">
                  <c:v>59.87</c:v>
                </c:pt>
                <c:pt idx="2168">
                  <c:v>57.63</c:v>
                </c:pt>
                <c:pt idx="2169">
                  <c:v>59.84</c:v>
                </c:pt>
                <c:pt idx="2170">
                  <c:v>61.57</c:v>
                </c:pt>
                <c:pt idx="2171">
                  <c:v>64.75</c:v>
                </c:pt>
                <c:pt idx="2172">
                  <c:v>63.1</c:v>
                </c:pt>
                <c:pt idx="2173">
                  <c:v>64.72</c:v>
                </c:pt>
                <c:pt idx="2174">
                  <c:v>65.36999999999999</c:v>
                </c:pt>
                <c:pt idx="2175">
                  <c:v>62.82</c:v>
                </c:pt>
                <c:pt idx="2176">
                  <c:v>61.260000000000012</c:v>
                </c:pt>
                <c:pt idx="2177">
                  <c:v>58.94</c:v>
                </c:pt>
                <c:pt idx="2178">
                  <c:v>56.75</c:v>
                </c:pt>
                <c:pt idx="2179">
                  <c:v>54.54</c:v>
                </c:pt>
                <c:pt idx="2180">
                  <c:v>53.49</c:v>
                </c:pt>
                <c:pt idx="2181">
                  <c:v>55.42</c:v>
                </c:pt>
                <c:pt idx="2182">
                  <c:v>54.54</c:v>
                </c:pt>
                <c:pt idx="2183">
                  <c:v>53.71</c:v>
                </c:pt>
                <c:pt idx="2184">
                  <c:v>52.160000000000011</c:v>
                </c:pt>
                <c:pt idx="2185">
                  <c:v>52.52</c:v>
                </c:pt>
                <c:pt idx="2186">
                  <c:v>53.260000000000012</c:v>
                </c:pt>
                <c:pt idx="2187">
                  <c:v>54.11</c:v>
                </c:pt>
                <c:pt idx="2188">
                  <c:v>52.52</c:v>
                </c:pt>
                <c:pt idx="2189">
                  <c:v>52.58</c:v>
                </c:pt>
                <c:pt idx="2190">
                  <c:v>51.28</c:v>
                </c:pt>
                <c:pt idx="2191">
                  <c:v>50.99</c:v>
                </c:pt>
                <c:pt idx="2192">
                  <c:v>51.39</c:v>
                </c:pt>
                <c:pt idx="2193">
                  <c:v>51.84</c:v>
                </c:pt>
                <c:pt idx="2194">
                  <c:v>49.49</c:v>
                </c:pt>
                <c:pt idx="2195">
                  <c:v>48.44</c:v>
                </c:pt>
                <c:pt idx="2196">
                  <c:v>47.81</c:v>
                </c:pt>
                <c:pt idx="2197">
                  <c:v>49.92</c:v>
                </c:pt>
                <c:pt idx="2198">
                  <c:v>48.64</c:v>
                </c:pt>
                <c:pt idx="2199">
                  <c:v>50.82</c:v>
                </c:pt>
                <c:pt idx="2200">
                  <c:v>49.86</c:v>
                </c:pt>
                <c:pt idx="2201">
                  <c:v>48.04</c:v>
                </c:pt>
                <c:pt idx="2202">
                  <c:v>48.84</c:v>
                </c:pt>
                <c:pt idx="2203">
                  <c:v>47.47</c:v>
                </c:pt>
                <c:pt idx="2204">
                  <c:v>49.38</c:v>
                </c:pt>
                <c:pt idx="2205">
                  <c:v>48.98</c:v>
                </c:pt>
                <c:pt idx="2206">
                  <c:v>47.53</c:v>
                </c:pt>
                <c:pt idx="2207">
                  <c:v>47.28</c:v>
                </c:pt>
                <c:pt idx="2208">
                  <c:v>45.39</c:v>
                </c:pt>
                <c:pt idx="2209">
                  <c:v>46.02</c:v>
                </c:pt>
                <c:pt idx="2210">
                  <c:v>44.88</c:v>
                </c:pt>
                <c:pt idx="2211">
                  <c:v>42.64</c:v>
                </c:pt>
                <c:pt idx="2212">
                  <c:v>44.51</c:v>
                </c:pt>
                <c:pt idx="2213">
                  <c:v>43.78</c:v>
                </c:pt>
                <c:pt idx="2214">
                  <c:v>46.07</c:v>
                </c:pt>
                <c:pt idx="2215">
                  <c:v>44.82</c:v>
                </c:pt>
                <c:pt idx="2216">
                  <c:v>44.43</c:v>
                </c:pt>
                <c:pt idx="2217">
                  <c:v>43.38</c:v>
                </c:pt>
                <c:pt idx="2218">
                  <c:v>45.39</c:v>
                </c:pt>
                <c:pt idx="2219">
                  <c:v>46.33</c:v>
                </c:pt>
                <c:pt idx="2220">
                  <c:v>46.75</c:v>
                </c:pt>
                <c:pt idx="2221">
                  <c:v>41.31</c:v>
                </c:pt>
                <c:pt idx="2222">
                  <c:v>41.39</c:v>
                </c:pt>
                <c:pt idx="2223">
                  <c:v>40.690000000000012</c:v>
                </c:pt>
                <c:pt idx="2224">
                  <c:v>38.9</c:v>
                </c:pt>
                <c:pt idx="2225">
                  <c:v>37.200000000000003</c:v>
                </c:pt>
                <c:pt idx="2226">
                  <c:v>35.720000000000013</c:v>
                </c:pt>
                <c:pt idx="2227">
                  <c:v>37.93</c:v>
                </c:pt>
                <c:pt idx="2228">
                  <c:v>37.620000000000012</c:v>
                </c:pt>
                <c:pt idx="2229">
                  <c:v>39.47</c:v>
                </c:pt>
                <c:pt idx="2230">
                  <c:v>37.340000000000003</c:v>
                </c:pt>
                <c:pt idx="2231">
                  <c:v>37.97</c:v>
                </c:pt>
                <c:pt idx="2232">
                  <c:v>38.050000000000004</c:v>
                </c:pt>
                <c:pt idx="2233">
                  <c:v>37.65</c:v>
                </c:pt>
                <c:pt idx="2234">
                  <c:v>38.590000000000003</c:v>
                </c:pt>
                <c:pt idx="2235">
                  <c:v>37.71</c:v>
                </c:pt>
                <c:pt idx="2236">
                  <c:v>37.43</c:v>
                </c:pt>
                <c:pt idx="2237">
                  <c:v>37.590000000000003</c:v>
                </c:pt>
                <c:pt idx="2238">
                  <c:v>36.770000000000003</c:v>
                </c:pt>
                <c:pt idx="2239">
                  <c:v>37.230000000000011</c:v>
                </c:pt>
                <c:pt idx="2240">
                  <c:v>36.4</c:v>
                </c:pt>
                <c:pt idx="2241">
                  <c:v>35.81</c:v>
                </c:pt>
                <c:pt idx="2242">
                  <c:v>32.86</c:v>
                </c:pt>
                <c:pt idx="2243">
                  <c:v>33.6</c:v>
                </c:pt>
                <c:pt idx="2244">
                  <c:v>32.78</c:v>
                </c:pt>
                <c:pt idx="2245">
                  <c:v>33.230000000000011</c:v>
                </c:pt>
                <c:pt idx="2246">
                  <c:v>33.800000000000004</c:v>
                </c:pt>
                <c:pt idx="2247">
                  <c:v>35.020000000000003</c:v>
                </c:pt>
                <c:pt idx="2248">
                  <c:v>35.32</c:v>
                </c:pt>
                <c:pt idx="2249">
                  <c:v>35.700000000000003</c:v>
                </c:pt>
                <c:pt idx="2250">
                  <c:v>35.18</c:v>
                </c:pt>
                <c:pt idx="2251">
                  <c:v>34.620000000000012</c:v>
                </c:pt>
                <c:pt idx="2252">
                  <c:v>34.790000000000013</c:v>
                </c:pt>
                <c:pt idx="2253">
                  <c:v>35.81</c:v>
                </c:pt>
                <c:pt idx="2254">
                  <c:v>36.4</c:v>
                </c:pt>
                <c:pt idx="2255">
                  <c:v>37.28</c:v>
                </c:pt>
                <c:pt idx="2256">
                  <c:v>35.840000000000003</c:v>
                </c:pt>
                <c:pt idx="2257">
                  <c:v>36.520000000000003</c:v>
                </c:pt>
                <c:pt idx="2258">
                  <c:v>36.230000000000011</c:v>
                </c:pt>
                <c:pt idx="2259">
                  <c:v>35.61</c:v>
                </c:pt>
                <c:pt idx="2260">
                  <c:v>33.910000000000004</c:v>
                </c:pt>
                <c:pt idx="2261">
                  <c:v>34.730000000000011</c:v>
                </c:pt>
                <c:pt idx="2262">
                  <c:v>33.6</c:v>
                </c:pt>
                <c:pt idx="2263">
                  <c:v>34.56</c:v>
                </c:pt>
                <c:pt idx="2264">
                  <c:v>36.04</c:v>
                </c:pt>
                <c:pt idx="2265">
                  <c:v>35.840000000000003</c:v>
                </c:pt>
                <c:pt idx="2266">
                  <c:v>36.32</c:v>
                </c:pt>
                <c:pt idx="2267">
                  <c:v>37.25</c:v>
                </c:pt>
                <c:pt idx="2268">
                  <c:v>37.370000000000005</c:v>
                </c:pt>
                <c:pt idx="2269">
                  <c:v>37</c:v>
                </c:pt>
                <c:pt idx="2270">
                  <c:v>36.18</c:v>
                </c:pt>
                <c:pt idx="2271">
                  <c:v>35.14</c:v>
                </c:pt>
                <c:pt idx="2272">
                  <c:v>34.46</c:v>
                </c:pt>
                <c:pt idx="2273">
                  <c:v>35.120000000000012</c:v>
                </c:pt>
                <c:pt idx="2274">
                  <c:v>32.74</c:v>
                </c:pt>
                <c:pt idx="2275">
                  <c:v>31.49</c:v>
                </c:pt>
                <c:pt idx="2276">
                  <c:v>32.4</c:v>
                </c:pt>
                <c:pt idx="2277">
                  <c:v>32.31</c:v>
                </c:pt>
                <c:pt idx="2278">
                  <c:v>33.300000000000004</c:v>
                </c:pt>
                <c:pt idx="2279">
                  <c:v>32.51</c:v>
                </c:pt>
                <c:pt idx="2280">
                  <c:v>31.72</c:v>
                </c:pt>
                <c:pt idx="2281">
                  <c:v>29.53</c:v>
                </c:pt>
                <c:pt idx="2282">
                  <c:v>31.459999999999994</c:v>
                </c:pt>
                <c:pt idx="2283">
                  <c:v>32.14</c:v>
                </c:pt>
                <c:pt idx="2284">
                  <c:v>33.260000000000012</c:v>
                </c:pt>
                <c:pt idx="2285">
                  <c:v>32.700000000000003</c:v>
                </c:pt>
                <c:pt idx="2286">
                  <c:v>34.78</c:v>
                </c:pt>
                <c:pt idx="2287">
                  <c:v>34.690000000000012</c:v>
                </c:pt>
                <c:pt idx="2288">
                  <c:v>34.32</c:v>
                </c:pt>
                <c:pt idx="2289">
                  <c:v>34.290000000000013</c:v>
                </c:pt>
                <c:pt idx="2290">
                  <c:v>34.89</c:v>
                </c:pt>
                <c:pt idx="2291">
                  <c:v>34.550000000000004</c:v>
                </c:pt>
                <c:pt idx="2292">
                  <c:v>34.92</c:v>
                </c:pt>
                <c:pt idx="2293">
                  <c:v>33.980000000000004</c:v>
                </c:pt>
                <c:pt idx="2294">
                  <c:v>33.700000000000003</c:v>
                </c:pt>
                <c:pt idx="2295">
                  <c:v>34.1</c:v>
                </c:pt>
                <c:pt idx="2296">
                  <c:v>35.14</c:v>
                </c:pt>
                <c:pt idx="2297">
                  <c:v>35.46</c:v>
                </c:pt>
                <c:pt idx="2298">
                  <c:v>34.31</c:v>
                </c:pt>
                <c:pt idx="2299">
                  <c:v>35.14</c:v>
                </c:pt>
                <c:pt idx="2300">
                  <c:v>37.550000000000004</c:v>
                </c:pt>
                <c:pt idx="2301">
                  <c:v>37.18</c:v>
                </c:pt>
                <c:pt idx="2302">
                  <c:v>38.120000000000012</c:v>
                </c:pt>
                <c:pt idx="2303">
                  <c:v>38.370000000000005</c:v>
                </c:pt>
                <c:pt idx="2304">
                  <c:v>37.47</c:v>
                </c:pt>
                <c:pt idx="2305">
                  <c:v>37.64</c:v>
                </c:pt>
                <c:pt idx="2306">
                  <c:v>38.910000000000004</c:v>
                </c:pt>
                <c:pt idx="2307">
                  <c:v>38.260000000000012</c:v>
                </c:pt>
                <c:pt idx="2308">
                  <c:v>39.620000000000012</c:v>
                </c:pt>
                <c:pt idx="2309">
                  <c:v>39.790000000000013</c:v>
                </c:pt>
                <c:pt idx="2310">
                  <c:v>38.97</c:v>
                </c:pt>
                <c:pt idx="2311">
                  <c:v>39.730000000000011</c:v>
                </c:pt>
                <c:pt idx="2312">
                  <c:v>40.5</c:v>
                </c:pt>
                <c:pt idx="2313">
                  <c:v>38.690000000000012</c:v>
                </c:pt>
                <c:pt idx="2314">
                  <c:v>37.840000000000003</c:v>
                </c:pt>
                <c:pt idx="2315">
                  <c:v>37.270000000000003</c:v>
                </c:pt>
                <c:pt idx="2316">
                  <c:v>37.300000000000004</c:v>
                </c:pt>
                <c:pt idx="2317">
                  <c:v>37.64</c:v>
                </c:pt>
                <c:pt idx="2318">
                  <c:v>36.760000000000012</c:v>
                </c:pt>
                <c:pt idx="2319">
                  <c:v>37.950000000000003</c:v>
                </c:pt>
                <c:pt idx="2320">
                  <c:v>37.690000000000012</c:v>
                </c:pt>
                <c:pt idx="2321">
                  <c:v>37.61</c:v>
                </c:pt>
                <c:pt idx="2322">
                  <c:v>36.25</c:v>
                </c:pt>
                <c:pt idx="2323">
                  <c:v>35.06</c:v>
                </c:pt>
                <c:pt idx="2324">
                  <c:v>35.6</c:v>
                </c:pt>
                <c:pt idx="2325">
                  <c:v>35.82</c:v>
                </c:pt>
                <c:pt idx="2326">
                  <c:v>35.620000000000012</c:v>
                </c:pt>
                <c:pt idx="2327">
                  <c:v>36.160000000000011</c:v>
                </c:pt>
                <c:pt idx="2328">
                  <c:v>34.44</c:v>
                </c:pt>
                <c:pt idx="2329">
                  <c:v>34.46</c:v>
                </c:pt>
                <c:pt idx="2330">
                  <c:v>32.54</c:v>
                </c:pt>
                <c:pt idx="2331">
                  <c:v>33.300000000000004</c:v>
                </c:pt>
                <c:pt idx="2332">
                  <c:v>32.450000000000003</c:v>
                </c:pt>
                <c:pt idx="2333">
                  <c:v>32.4</c:v>
                </c:pt>
                <c:pt idx="2334">
                  <c:v>33.020000000000003</c:v>
                </c:pt>
                <c:pt idx="2335">
                  <c:v>33.06</c:v>
                </c:pt>
                <c:pt idx="2336">
                  <c:v>32.32</c:v>
                </c:pt>
                <c:pt idx="2337">
                  <c:v>31.279999999999994</c:v>
                </c:pt>
                <c:pt idx="2338">
                  <c:v>31.5</c:v>
                </c:pt>
                <c:pt idx="2339">
                  <c:v>31.87</c:v>
                </c:pt>
                <c:pt idx="2340">
                  <c:v>30.62</c:v>
                </c:pt>
                <c:pt idx="2341">
                  <c:v>28.5</c:v>
                </c:pt>
                <c:pt idx="2342">
                  <c:v>29.1</c:v>
                </c:pt>
                <c:pt idx="2343">
                  <c:v>28.959999999999994</c:v>
                </c:pt>
                <c:pt idx="2344">
                  <c:v>29.72</c:v>
                </c:pt>
                <c:pt idx="2345">
                  <c:v>29.439999999999994</c:v>
                </c:pt>
                <c:pt idx="2346">
                  <c:v>30.62</c:v>
                </c:pt>
                <c:pt idx="2347">
                  <c:v>30.419999999999995</c:v>
                </c:pt>
                <c:pt idx="2348">
                  <c:v>30.68</c:v>
                </c:pt>
                <c:pt idx="2349">
                  <c:v>30.82</c:v>
                </c:pt>
                <c:pt idx="2350">
                  <c:v>29.630000000000006</c:v>
                </c:pt>
                <c:pt idx="2351">
                  <c:v>29.66</c:v>
                </c:pt>
                <c:pt idx="2352">
                  <c:v>30.03</c:v>
                </c:pt>
                <c:pt idx="2353">
                  <c:v>29.8</c:v>
                </c:pt>
                <c:pt idx="2354">
                  <c:v>29.18</c:v>
                </c:pt>
                <c:pt idx="2355">
                  <c:v>28.959999999999994</c:v>
                </c:pt>
                <c:pt idx="2356">
                  <c:v>28.779999999999994</c:v>
                </c:pt>
                <c:pt idx="2357">
                  <c:v>28.5</c:v>
                </c:pt>
                <c:pt idx="2358">
                  <c:v>26.97</c:v>
                </c:pt>
                <c:pt idx="2359">
                  <c:v>26.86</c:v>
                </c:pt>
                <c:pt idx="2360">
                  <c:v>25.84</c:v>
                </c:pt>
                <c:pt idx="2361">
                  <c:v>25.07</c:v>
                </c:pt>
                <c:pt idx="2362">
                  <c:v>24.959999999999994</c:v>
                </c:pt>
                <c:pt idx="2363">
                  <c:v>25.64</c:v>
                </c:pt>
                <c:pt idx="2364">
                  <c:v>25.24</c:v>
                </c:pt>
                <c:pt idx="2365">
                  <c:v>25.75</c:v>
                </c:pt>
                <c:pt idx="2366">
                  <c:v>24.9</c:v>
                </c:pt>
                <c:pt idx="2367">
                  <c:v>26.29</c:v>
                </c:pt>
                <c:pt idx="2368">
                  <c:v>27.06</c:v>
                </c:pt>
                <c:pt idx="2369">
                  <c:v>25.24</c:v>
                </c:pt>
                <c:pt idx="2370">
                  <c:v>24.650000000000006</c:v>
                </c:pt>
                <c:pt idx="2371">
                  <c:v>24.68</c:v>
                </c:pt>
                <c:pt idx="2372">
                  <c:v>25.1</c:v>
                </c:pt>
                <c:pt idx="2373">
                  <c:v>24.08</c:v>
                </c:pt>
                <c:pt idx="2374">
                  <c:v>23.43</c:v>
                </c:pt>
                <c:pt idx="2375">
                  <c:v>24.22</c:v>
                </c:pt>
                <c:pt idx="2376">
                  <c:v>24.110000000000007</c:v>
                </c:pt>
                <c:pt idx="2377">
                  <c:v>22.89</c:v>
                </c:pt>
                <c:pt idx="2378">
                  <c:v>23.54</c:v>
                </c:pt>
                <c:pt idx="2379">
                  <c:v>22.979999999999993</c:v>
                </c:pt>
                <c:pt idx="2380">
                  <c:v>24.5</c:v>
                </c:pt>
                <c:pt idx="2381">
                  <c:v>24.08</c:v>
                </c:pt>
                <c:pt idx="2382">
                  <c:v>23.43</c:v>
                </c:pt>
                <c:pt idx="2383">
                  <c:v>23.97</c:v>
                </c:pt>
                <c:pt idx="2384">
                  <c:v>25.36</c:v>
                </c:pt>
                <c:pt idx="2385">
                  <c:v>25.84</c:v>
                </c:pt>
                <c:pt idx="2386">
                  <c:v>26.150000000000006</c:v>
                </c:pt>
                <c:pt idx="2387">
                  <c:v>27.06</c:v>
                </c:pt>
                <c:pt idx="2388">
                  <c:v>26.72</c:v>
                </c:pt>
                <c:pt idx="2389">
                  <c:v>26.939999999999994</c:v>
                </c:pt>
                <c:pt idx="2390">
                  <c:v>26.29</c:v>
                </c:pt>
                <c:pt idx="2391">
                  <c:v>27.22</c:v>
                </c:pt>
                <c:pt idx="2392">
                  <c:v>28.330000000000005</c:v>
                </c:pt>
                <c:pt idx="2393">
                  <c:v>28.24</c:v>
                </c:pt>
                <c:pt idx="2394">
                  <c:v>27.479999999999993</c:v>
                </c:pt>
                <c:pt idx="2395">
                  <c:v>27.62</c:v>
                </c:pt>
                <c:pt idx="2396">
                  <c:v>27.06</c:v>
                </c:pt>
                <c:pt idx="2397">
                  <c:v>29.01</c:v>
                </c:pt>
                <c:pt idx="2398">
                  <c:v>27.95</c:v>
                </c:pt>
                <c:pt idx="2399">
                  <c:v>28.6</c:v>
                </c:pt>
                <c:pt idx="2400">
                  <c:v>27.72</c:v>
                </c:pt>
                <c:pt idx="2401">
                  <c:v>27.55</c:v>
                </c:pt>
                <c:pt idx="2402">
                  <c:v>27.72</c:v>
                </c:pt>
                <c:pt idx="2403">
                  <c:v>28.2</c:v>
                </c:pt>
                <c:pt idx="2404">
                  <c:v>29.19</c:v>
                </c:pt>
                <c:pt idx="2405">
                  <c:v>27.979999999999993</c:v>
                </c:pt>
                <c:pt idx="2406">
                  <c:v>27.86</c:v>
                </c:pt>
                <c:pt idx="2407">
                  <c:v>26.479999999999993</c:v>
                </c:pt>
                <c:pt idx="2408">
                  <c:v>25.62</c:v>
                </c:pt>
                <c:pt idx="2409">
                  <c:v>25.14</c:v>
                </c:pt>
                <c:pt idx="2410">
                  <c:v>25.939999999999994</c:v>
                </c:pt>
                <c:pt idx="2411">
                  <c:v>26.479999999999993</c:v>
                </c:pt>
                <c:pt idx="2412">
                  <c:v>25.82</c:v>
                </c:pt>
                <c:pt idx="2413">
                  <c:v>27.41</c:v>
                </c:pt>
                <c:pt idx="2414">
                  <c:v>27.75</c:v>
                </c:pt>
                <c:pt idx="2415">
                  <c:v>29.630000000000006</c:v>
                </c:pt>
                <c:pt idx="2416">
                  <c:v>29.69</c:v>
                </c:pt>
                <c:pt idx="2417">
                  <c:v>29.93</c:v>
                </c:pt>
                <c:pt idx="2418">
                  <c:v>29.55</c:v>
                </c:pt>
                <c:pt idx="2419">
                  <c:v>28.88</c:v>
                </c:pt>
                <c:pt idx="2420">
                  <c:v>27.38</c:v>
                </c:pt>
                <c:pt idx="2421">
                  <c:v>26.93</c:v>
                </c:pt>
                <c:pt idx="2422">
                  <c:v>27.54</c:v>
                </c:pt>
                <c:pt idx="2423">
                  <c:v>27.54</c:v>
                </c:pt>
                <c:pt idx="2424">
                  <c:v>26.43</c:v>
                </c:pt>
                <c:pt idx="2425">
                  <c:v>26.72</c:v>
                </c:pt>
                <c:pt idx="2426">
                  <c:v>27.01</c:v>
                </c:pt>
                <c:pt idx="2427">
                  <c:v>25.95</c:v>
                </c:pt>
                <c:pt idx="2428">
                  <c:v>26.08</c:v>
                </c:pt>
                <c:pt idx="2429">
                  <c:v>26.959999999999994</c:v>
                </c:pt>
                <c:pt idx="2430">
                  <c:v>27.59</c:v>
                </c:pt>
                <c:pt idx="2431">
                  <c:v>27.3</c:v>
                </c:pt>
                <c:pt idx="2432">
                  <c:v>27.27</c:v>
                </c:pt>
                <c:pt idx="2433">
                  <c:v>26.7</c:v>
                </c:pt>
                <c:pt idx="2434">
                  <c:v>26.79</c:v>
                </c:pt>
                <c:pt idx="2435">
                  <c:v>26.759999999999994</c:v>
                </c:pt>
                <c:pt idx="2436">
                  <c:v>26.47</c:v>
                </c:pt>
                <c:pt idx="2437">
                  <c:v>26.12</c:v>
                </c:pt>
                <c:pt idx="2438">
                  <c:v>27.1</c:v>
                </c:pt>
                <c:pt idx="2439">
                  <c:v>25.959999999999994</c:v>
                </c:pt>
                <c:pt idx="2440">
                  <c:v>25.68</c:v>
                </c:pt>
                <c:pt idx="2441">
                  <c:v>25.979999999999993</c:v>
                </c:pt>
                <c:pt idx="2442">
                  <c:v>24.88</c:v>
                </c:pt>
                <c:pt idx="2443">
                  <c:v>26.52</c:v>
                </c:pt>
                <c:pt idx="2444">
                  <c:v>27.17</c:v>
                </c:pt>
                <c:pt idx="2445">
                  <c:v>28.939999999999994</c:v>
                </c:pt>
                <c:pt idx="2446">
                  <c:v>29.53</c:v>
                </c:pt>
                <c:pt idx="2447">
                  <c:v>30.41</c:v>
                </c:pt>
                <c:pt idx="2448">
                  <c:v>30.09</c:v>
                </c:pt>
                <c:pt idx="2449">
                  <c:v>29.01</c:v>
                </c:pt>
                <c:pt idx="2450">
                  <c:v>29.03</c:v>
                </c:pt>
                <c:pt idx="2451">
                  <c:v>28.23</c:v>
                </c:pt>
                <c:pt idx="2452">
                  <c:v>28.630000000000006</c:v>
                </c:pt>
                <c:pt idx="2453">
                  <c:v>28.66</c:v>
                </c:pt>
                <c:pt idx="2454">
                  <c:v>30.18</c:v>
                </c:pt>
                <c:pt idx="2455">
                  <c:v>29.18</c:v>
                </c:pt>
                <c:pt idx="2456">
                  <c:v>28.39</c:v>
                </c:pt>
                <c:pt idx="2457">
                  <c:v>29.9</c:v>
                </c:pt>
                <c:pt idx="2458">
                  <c:v>28.9</c:v>
                </c:pt>
                <c:pt idx="2459">
                  <c:v>29.479999999999993</c:v>
                </c:pt>
                <c:pt idx="2460">
                  <c:v>31.419999999999995</c:v>
                </c:pt>
                <c:pt idx="2461">
                  <c:v>30.479999999999993</c:v>
                </c:pt>
                <c:pt idx="2462">
                  <c:v>31.22</c:v>
                </c:pt>
                <c:pt idx="2463">
                  <c:v>31.91</c:v>
                </c:pt>
                <c:pt idx="2464">
                  <c:v>31.06</c:v>
                </c:pt>
                <c:pt idx="2465">
                  <c:v>30.06</c:v>
                </c:pt>
                <c:pt idx="2466">
                  <c:v>31.01</c:v>
                </c:pt>
                <c:pt idx="2467">
                  <c:v>29.58</c:v>
                </c:pt>
                <c:pt idx="2468">
                  <c:v>29.18</c:v>
                </c:pt>
                <c:pt idx="2469">
                  <c:v>30.23</c:v>
                </c:pt>
                <c:pt idx="2470">
                  <c:v>31.3</c:v>
                </c:pt>
                <c:pt idx="2471">
                  <c:v>31.56</c:v>
                </c:pt>
                <c:pt idx="2472">
                  <c:v>30.650000000000006</c:v>
                </c:pt>
                <c:pt idx="2473">
                  <c:v>30.279999999999994</c:v>
                </c:pt>
                <c:pt idx="2474">
                  <c:v>31.47</c:v>
                </c:pt>
                <c:pt idx="2475">
                  <c:v>30.69</c:v>
                </c:pt>
                <c:pt idx="2476">
                  <c:v>31.64</c:v>
                </c:pt>
                <c:pt idx="2477">
                  <c:v>29.37</c:v>
                </c:pt>
                <c:pt idx="2478">
                  <c:v>29.27</c:v>
                </c:pt>
                <c:pt idx="2479">
                  <c:v>29.32</c:v>
                </c:pt>
                <c:pt idx="2480">
                  <c:v>27.91</c:v>
                </c:pt>
                <c:pt idx="2481">
                  <c:v>27.35</c:v>
                </c:pt>
                <c:pt idx="2482">
                  <c:v>26.85</c:v>
                </c:pt>
                <c:pt idx="2483">
                  <c:v>26.99</c:v>
                </c:pt>
                <c:pt idx="2484">
                  <c:v>27.41</c:v>
                </c:pt>
                <c:pt idx="2485">
                  <c:v>27.650000000000006</c:v>
                </c:pt>
                <c:pt idx="2486">
                  <c:v>28.3</c:v>
                </c:pt>
                <c:pt idx="2487">
                  <c:v>28.3</c:v>
                </c:pt>
                <c:pt idx="2488">
                  <c:v>26.959999999999994</c:v>
                </c:pt>
                <c:pt idx="2489">
                  <c:v>27.779999999999994</c:v>
                </c:pt>
                <c:pt idx="2490">
                  <c:v>27.17</c:v>
                </c:pt>
                <c:pt idx="2491">
                  <c:v>26.459999999999994</c:v>
                </c:pt>
                <c:pt idx="2492">
                  <c:v>25.84</c:v>
                </c:pt>
                <c:pt idx="2493">
                  <c:v>26.25</c:v>
                </c:pt>
                <c:pt idx="2494">
                  <c:v>25.259999999999994</c:v>
                </c:pt>
                <c:pt idx="2495">
                  <c:v>26.37</c:v>
                </c:pt>
                <c:pt idx="2496">
                  <c:v>25.95</c:v>
                </c:pt>
                <c:pt idx="2497">
                  <c:v>26.99</c:v>
                </c:pt>
                <c:pt idx="2498">
                  <c:v>27.18</c:v>
                </c:pt>
                <c:pt idx="2499">
                  <c:v>26.93</c:v>
                </c:pt>
                <c:pt idx="2500">
                  <c:v>26.34</c:v>
                </c:pt>
                <c:pt idx="2501">
                  <c:v>24.79</c:v>
                </c:pt>
                <c:pt idx="2502">
                  <c:v>25.71</c:v>
                </c:pt>
                <c:pt idx="2503">
                  <c:v>26.04</c:v>
                </c:pt>
                <c:pt idx="2504">
                  <c:v>24.37</c:v>
                </c:pt>
                <c:pt idx="2505">
                  <c:v>24.91</c:v>
                </c:pt>
                <c:pt idx="2506">
                  <c:v>24.85</c:v>
                </c:pt>
                <c:pt idx="2507">
                  <c:v>25.01</c:v>
                </c:pt>
                <c:pt idx="2508">
                  <c:v>25.71</c:v>
                </c:pt>
                <c:pt idx="2509">
                  <c:v>25.37</c:v>
                </c:pt>
                <c:pt idx="2510">
                  <c:v>25.56</c:v>
                </c:pt>
                <c:pt idx="2511">
                  <c:v>24.88</c:v>
                </c:pt>
                <c:pt idx="2512">
                  <c:v>24.57</c:v>
                </c:pt>
                <c:pt idx="2513">
                  <c:v>24.2</c:v>
                </c:pt>
                <c:pt idx="2514">
                  <c:v>23.49</c:v>
                </c:pt>
                <c:pt idx="2515">
                  <c:v>23.25</c:v>
                </c:pt>
                <c:pt idx="2516">
                  <c:v>23.479999999999993</c:v>
                </c:pt>
                <c:pt idx="2517">
                  <c:v>22.09</c:v>
                </c:pt>
                <c:pt idx="2518">
                  <c:v>21.74</c:v>
                </c:pt>
                <c:pt idx="2519">
                  <c:v>21.610000000000007</c:v>
                </c:pt>
                <c:pt idx="2520">
                  <c:v>21.279999999999994</c:v>
                </c:pt>
                <c:pt idx="2521">
                  <c:v>21.47</c:v>
                </c:pt>
                <c:pt idx="2522">
                  <c:v>20.47</c:v>
                </c:pt>
                <c:pt idx="2523">
                  <c:v>20.779999999999994</c:v>
                </c:pt>
                <c:pt idx="2524">
                  <c:v>20.190000000000001</c:v>
                </c:pt>
                <c:pt idx="2525">
                  <c:v>20.309999999999999</c:v>
                </c:pt>
                <c:pt idx="2526">
                  <c:v>20.190000000000001</c:v>
                </c:pt>
                <c:pt idx="2527">
                  <c:v>19.760000000000002</c:v>
                </c:pt>
                <c:pt idx="2528">
                  <c:v>20.130000000000006</c:v>
                </c:pt>
                <c:pt idx="2529">
                  <c:v>19.75</c:v>
                </c:pt>
                <c:pt idx="2530">
                  <c:v>19.77</c:v>
                </c:pt>
                <c:pt idx="2531">
                  <c:v>19.7</c:v>
                </c:pt>
                <c:pt idx="2532">
                  <c:v>19.14</c:v>
                </c:pt>
                <c:pt idx="2533">
                  <c:v>19.239999999999991</c:v>
                </c:pt>
                <c:pt idx="2534">
                  <c:v>18.95</c:v>
                </c:pt>
                <c:pt idx="2535">
                  <c:v>19.14</c:v>
                </c:pt>
                <c:pt idx="2536">
                  <c:v>18.690000000000001</c:v>
                </c:pt>
                <c:pt idx="2537">
                  <c:v>18.91</c:v>
                </c:pt>
                <c:pt idx="2538">
                  <c:v>19.34</c:v>
                </c:pt>
                <c:pt idx="2539">
                  <c:v>18.97</c:v>
                </c:pt>
                <c:pt idx="2540">
                  <c:v>17.75</c:v>
                </c:pt>
                <c:pt idx="2541">
                  <c:v>17.89</c:v>
                </c:pt>
                <c:pt idx="2542">
                  <c:v>18.02</c:v>
                </c:pt>
                <c:pt idx="2543">
                  <c:v>18.23</c:v>
                </c:pt>
                <c:pt idx="2544">
                  <c:v>18.979999999999993</c:v>
                </c:pt>
                <c:pt idx="2545">
                  <c:v>18.88</c:v>
                </c:pt>
                <c:pt idx="2546">
                  <c:v>19.41</c:v>
                </c:pt>
                <c:pt idx="2547">
                  <c:v>20.03</c:v>
                </c:pt>
                <c:pt idx="2548">
                  <c:v>19.690000000000001</c:v>
                </c:pt>
                <c:pt idx="2549">
                  <c:v>19.989999999999984</c:v>
                </c:pt>
                <c:pt idx="2550">
                  <c:v>19.309999999999999</c:v>
                </c:pt>
                <c:pt idx="2551">
                  <c:v>19.7</c:v>
                </c:pt>
                <c:pt idx="2552">
                  <c:v>18.91</c:v>
                </c:pt>
                <c:pt idx="2553">
                  <c:v>19.149999999999999</c:v>
                </c:pt>
                <c:pt idx="2554">
                  <c:v>18.79</c:v>
                </c:pt>
                <c:pt idx="2555">
                  <c:v>18.79</c:v>
                </c:pt>
                <c:pt idx="2556">
                  <c:v>19.25</c:v>
                </c:pt>
                <c:pt idx="2557">
                  <c:v>19.45</c:v>
                </c:pt>
                <c:pt idx="2558">
                  <c:v>19.420000000000002</c:v>
                </c:pt>
                <c:pt idx="2559">
                  <c:v>19.22</c:v>
                </c:pt>
                <c:pt idx="2560">
                  <c:v>17.89</c:v>
                </c:pt>
                <c:pt idx="2561">
                  <c:v>18.39</c:v>
                </c:pt>
                <c:pt idx="2562">
                  <c:v>18.54</c:v>
                </c:pt>
                <c:pt idx="2563">
                  <c:v>17.71</c:v>
                </c:pt>
                <c:pt idx="2564">
                  <c:v>17.37</c:v>
                </c:pt>
                <c:pt idx="2565">
                  <c:v>16.95</c:v>
                </c:pt>
                <c:pt idx="2566">
                  <c:v>17.2</c:v>
                </c:pt>
                <c:pt idx="2567">
                  <c:v>16.110000000000007</c:v>
                </c:pt>
                <c:pt idx="2568">
                  <c:v>17.43</c:v>
                </c:pt>
                <c:pt idx="2569">
                  <c:v>18.05</c:v>
                </c:pt>
                <c:pt idx="2570">
                  <c:v>18.79</c:v>
                </c:pt>
                <c:pt idx="2571">
                  <c:v>19.110000000000007</c:v>
                </c:pt>
                <c:pt idx="2572">
                  <c:v>19.149999999999999</c:v>
                </c:pt>
                <c:pt idx="2573">
                  <c:v>19.22</c:v>
                </c:pt>
                <c:pt idx="2574">
                  <c:v>19.459999999999994</c:v>
                </c:pt>
                <c:pt idx="2575">
                  <c:v>20.27</c:v>
                </c:pt>
                <c:pt idx="2576">
                  <c:v>20.7</c:v>
                </c:pt>
                <c:pt idx="2577">
                  <c:v>20.27</c:v>
                </c:pt>
                <c:pt idx="2578">
                  <c:v>19.510000000000005</c:v>
                </c:pt>
                <c:pt idx="2579">
                  <c:v>19.29</c:v>
                </c:pt>
                <c:pt idx="2580">
                  <c:v>19.38</c:v>
                </c:pt>
                <c:pt idx="2581">
                  <c:v>19.14</c:v>
                </c:pt>
                <c:pt idx="2582">
                  <c:v>19.600000000000001</c:v>
                </c:pt>
                <c:pt idx="2583">
                  <c:v>19.62</c:v>
                </c:pt>
                <c:pt idx="2584">
                  <c:v>19.690000000000001</c:v>
                </c:pt>
                <c:pt idx="2585">
                  <c:v>19.04</c:v>
                </c:pt>
                <c:pt idx="2586">
                  <c:v>18.54</c:v>
                </c:pt>
                <c:pt idx="2587">
                  <c:v>19.190000000000001</c:v>
                </c:pt>
                <c:pt idx="2588">
                  <c:v>19.100000000000001</c:v>
                </c:pt>
                <c:pt idx="2589">
                  <c:v>19.82</c:v>
                </c:pt>
                <c:pt idx="2590">
                  <c:v>19.14</c:v>
                </c:pt>
                <c:pt idx="2591">
                  <c:v>19.37</c:v>
                </c:pt>
                <c:pt idx="2592">
                  <c:v>19.47</c:v>
                </c:pt>
                <c:pt idx="2593">
                  <c:v>18.79</c:v>
                </c:pt>
                <c:pt idx="2594">
                  <c:v>18.68</c:v>
                </c:pt>
                <c:pt idx="2595">
                  <c:v>18.64</c:v>
                </c:pt>
                <c:pt idx="2596">
                  <c:v>18.47</c:v>
                </c:pt>
                <c:pt idx="2597">
                  <c:v>18.5</c:v>
                </c:pt>
                <c:pt idx="2598">
                  <c:v>18.809999999999999</c:v>
                </c:pt>
                <c:pt idx="2599">
                  <c:v>19.059999999999999</c:v>
                </c:pt>
                <c:pt idx="2600">
                  <c:v>19.059999999999999</c:v>
                </c:pt>
                <c:pt idx="2601">
                  <c:v>18.260000000000002</c:v>
                </c:pt>
                <c:pt idx="2602">
                  <c:v>18.64</c:v>
                </c:pt>
                <c:pt idx="2603">
                  <c:v>18.04</c:v>
                </c:pt>
                <c:pt idx="2604">
                  <c:v>18.04</c:v>
                </c:pt>
                <c:pt idx="2605">
                  <c:v>17.72</c:v>
                </c:pt>
                <c:pt idx="2606">
                  <c:v>17</c:v>
                </c:pt>
                <c:pt idx="2607">
                  <c:v>16.62</c:v>
                </c:pt>
                <c:pt idx="2608">
                  <c:v>16.57</c:v>
                </c:pt>
                <c:pt idx="2609">
                  <c:v>17.010000000000005</c:v>
                </c:pt>
                <c:pt idx="2610">
                  <c:v>16.77</c:v>
                </c:pt>
                <c:pt idx="2611">
                  <c:v>17.149999999999999</c:v>
                </c:pt>
                <c:pt idx="2612">
                  <c:v>17.279999999999994</c:v>
                </c:pt>
                <c:pt idx="2613">
                  <c:v>17.110000000000007</c:v>
                </c:pt>
                <c:pt idx="2614">
                  <c:v>17.5</c:v>
                </c:pt>
                <c:pt idx="2615">
                  <c:v>17.02</c:v>
                </c:pt>
                <c:pt idx="2616">
                  <c:v>16.71</c:v>
                </c:pt>
                <c:pt idx="2617">
                  <c:v>15.84</c:v>
                </c:pt>
                <c:pt idx="2618">
                  <c:v>15.77</c:v>
                </c:pt>
                <c:pt idx="2619">
                  <c:v>15.67</c:v>
                </c:pt>
                <c:pt idx="2620">
                  <c:v>15.79</c:v>
                </c:pt>
                <c:pt idx="2621">
                  <c:v>15.13</c:v>
                </c:pt>
                <c:pt idx="2622">
                  <c:v>15.48</c:v>
                </c:pt>
                <c:pt idx="2623">
                  <c:v>15.51</c:v>
                </c:pt>
                <c:pt idx="2624">
                  <c:v>15.51</c:v>
                </c:pt>
                <c:pt idx="2625">
                  <c:v>15.88</c:v>
                </c:pt>
                <c:pt idx="2626">
                  <c:v>15.68</c:v>
                </c:pt>
                <c:pt idx="2627">
                  <c:v>15.79</c:v>
                </c:pt>
                <c:pt idx="2628">
                  <c:v>15.43</c:v>
                </c:pt>
                <c:pt idx="2629">
                  <c:v>14.92</c:v>
                </c:pt>
                <c:pt idx="2630">
                  <c:v>15.67</c:v>
                </c:pt>
                <c:pt idx="2631">
                  <c:v>15.38</c:v>
                </c:pt>
                <c:pt idx="2632">
                  <c:v>16.16</c:v>
                </c:pt>
                <c:pt idx="2633">
                  <c:v>16.630000000000006</c:v>
                </c:pt>
                <c:pt idx="2634">
                  <c:v>16.809999999999999</c:v>
                </c:pt>
                <c:pt idx="2635">
                  <c:v>16.899999999999999</c:v>
                </c:pt>
                <c:pt idx="2636">
                  <c:v>16.809999999999999</c:v>
                </c:pt>
                <c:pt idx="2637">
                  <c:v>16.77</c:v>
                </c:pt>
                <c:pt idx="2638">
                  <c:v>17.420000000000002</c:v>
                </c:pt>
                <c:pt idx="2639">
                  <c:v>18</c:v>
                </c:pt>
                <c:pt idx="2640">
                  <c:v>17.959999999999994</c:v>
                </c:pt>
                <c:pt idx="2641">
                  <c:v>18.170000000000005</c:v>
                </c:pt>
                <c:pt idx="2642">
                  <c:v>19.130000000000006</c:v>
                </c:pt>
                <c:pt idx="2643">
                  <c:v>19.190000000000001</c:v>
                </c:pt>
                <c:pt idx="2644">
                  <c:v>19.130000000000006</c:v>
                </c:pt>
                <c:pt idx="2645">
                  <c:v>18.670000000000005</c:v>
                </c:pt>
                <c:pt idx="2646">
                  <c:v>19.02</c:v>
                </c:pt>
                <c:pt idx="2647">
                  <c:v>18.329999999999991</c:v>
                </c:pt>
                <c:pt idx="2648">
                  <c:v>18.41</c:v>
                </c:pt>
                <c:pt idx="2649">
                  <c:v>18.52</c:v>
                </c:pt>
                <c:pt idx="2650">
                  <c:v>18.55</c:v>
                </c:pt>
                <c:pt idx="2651">
                  <c:v>18.579999999999991</c:v>
                </c:pt>
                <c:pt idx="2652">
                  <c:v>18.279999999999994</c:v>
                </c:pt>
                <c:pt idx="2653">
                  <c:v>18.130000000000006</c:v>
                </c:pt>
                <c:pt idx="2654">
                  <c:v>17.939999999999994</c:v>
                </c:pt>
                <c:pt idx="2655">
                  <c:v>18.09</c:v>
                </c:pt>
                <c:pt idx="2656">
                  <c:v>18.559999999999999</c:v>
                </c:pt>
                <c:pt idx="2657">
                  <c:v>18.829999999999991</c:v>
                </c:pt>
                <c:pt idx="2658">
                  <c:v>19.010000000000005</c:v>
                </c:pt>
                <c:pt idx="2659">
                  <c:v>17.850000000000001</c:v>
                </c:pt>
                <c:pt idx="2660">
                  <c:v>17.3</c:v>
                </c:pt>
                <c:pt idx="2661">
                  <c:v>17</c:v>
                </c:pt>
                <c:pt idx="2662">
                  <c:v>16.82</c:v>
                </c:pt>
                <c:pt idx="2663">
                  <c:v>16.93</c:v>
                </c:pt>
                <c:pt idx="2664">
                  <c:v>17.190000000000001</c:v>
                </c:pt>
                <c:pt idx="2665">
                  <c:v>17.239999999999991</c:v>
                </c:pt>
                <c:pt idx="2666">
                  <c:v>16.68</c:v>
                </c:pt>
                <c:pt idx="2667">
                  <c:v>16.41</c:v>
                </c:pt>
                <c:pt idx="2668">
                  <c:v>16.420000000000002</c:v>
                </c:pt>
                <c:pt idx="2669">
                  <c:v>16.71</c:v>
                </c:pt>
                <c:pt idx="2670">
                  <c:v>17.36</c:v>
                </c:pt>
                <c:pt idx="2671">
                  <c:v>17.27</c:v>
                </c:pt>
                <c:pt idx="2672">
                  <c:v>17.53</c:v>
                </c:pt>
                <c:pt idx="2673">
                  <c:v>17.649999999999999</c:v>
                </c:pt>
                <c:pt idx="2674">
                  <c:v>17.5</c:v>
                </c:pt>
                <c:pt idx="2675">
                  <c:v>17.84</c:v>
                </c:pt>
                <c:pt idx="2676">
                  <c:v>17.68</c:v>
                </c:pt>
                <c:pt idx="2677">
                  <c:v>17.2</c:v>
                </c:pt>
                <c:pt idx="2678">
                  <c:v>16.84</c:v>
                </c:pt>
                <c:pt idx="2679">
                  <c:v>16.979999999999993</c:v>
                </c:pt>
                <c:pt idx="2680">
                  <c:v>17.130000000000006</c:v>
                </c:pt>
                <c:pt idx="2681">
                  <c:v>17.479999999999993</c:v>
                </c:pt>
                <c:pt idx="2682">
                  <c:v>17.41</c:v>
                </c:pt>
                <c:pt idx="2683">
                  <c:v>17.36</c:v>
                </c:pt>
                <c:pt idx="2684">
                  <c:v>17.57</c:v>
                </c:pt>
                <c:pt idx="2685">
                  <c:v>17.329999999999991</c:v>
                </c:pt>
                <c:pt idx="2686">
                  <c:v>17.27</c:v>
                </c:pt>
                <c:pt idx="2687">
                  <c:v>17.16</c:v>
                </c:pt>
                <c:pt idx="2688">
                  <c:v>17.07</c:v>
                </c:pt>
                <c:pt idx="2689">
                  <c:v>16.979999999999993</c:v>
                </c:pt>
                <c:pt idx="2690">
                  <c:v>17.670000000000005</c:v>
                </c:pt>
                <c:pt idx="2691">
                  <c:v>17.09</c:v>
                </c:pt>
                <c:pt idx="2692">
                  <c:v>19.55</c:v>
                </c:pt>
                <c:pt idx="2693">
                  <c:v>19.29</c:v>
                </c:pt>
                <c:pt idx="2694">
                  <c:v>19.82</c:v>
                </c:pt>
                <c:pt idx="2695">
                  <c:v>20.279999999999994</c:v>
                </c:pt>
                <c:pt idx="2696">
                  <c:v>20.88</c:v>
                </c:pt>
                <c:pt idx="2697">
                  <c:v>21.259999999999994</c:v>
                </c:pt>
                <c:pt idx="2698">
                  <c:v>20.89</c:v>
                </c:pt>
                <c:pt idx="2699">
                  <c:v>21.3</c:v>
                </c:pt>
                <c:pt idx="2700">
                  <c:v>20.759999999999994</c:v>
                </c:pt>
                <c:pt idx="2701">
                  <c:v>20.479999999999993</c:v>
                </c:pt>
                <c:pt idx="2702">
                  <c:v>19.66</c:v>
                </c:pt>
                <c:pt idx="2703">
                  <c:v>19.14</c:v>
                </c:pt>
                <c:pt idx="2704">
                  <c:v>18.95</c:v>
                </c:pt>
                <c:pt idx="2705">
                  <c:v>19.22</c:v>
                </c:pt>
                <c:pt idx="2706">
                  <c:v>19.239999999999991</c:v>
                </c:pt>
                <c:pt idx="2707">
                  <c:v>19.510000000000005</c:v>
                </c:pt>
                <c:pt idx="2708">
                  <c:v>19.41</c:v>
                </c:pt>
                <c:pt idx="2709">
                  <c:v>19.8</c:v>
                </c:pt>
                <c:pt idx="2710">
                  <c:v>19.559999999999999</c:v>
                </c:pt>
                <c:pt idx="2711">
                  <c:v>19.8</c:v>
                </c:pt>
                <c:pt idx="2712">
                  <c:v>19.52</c:v>
                </c:pt>
                <c:pt idx="2713">
                  <c:v>18.779999999999994</c:v>
                </c:pt>
                <c:pt idx="2714">
                  <c:v>18.32</c:v>
                </c:pt>
                <c:pt idx="2715">
                  <c:v>18.55</c:v>
                </c:pt>
                <c:pt idx="2716">
                  <c:v>18.29</c:v>
                </c:pt>
                <c:pt idx="2717">
                  <c:v>17.899999999999999</c:v>
                </c:pt>
                <c:pt idx="2718">
                  <c:v>17.559999999999999</c:v>
                </c:pt>
                <c:pt idx="2719">
                  <c:v>17.45</c:v>
                </c:pt>
                <c:pt idx="2720">
                  <c:v>17.29</c:v>
                </c:pt>
                <c:pt idx="2721">
                  <c:v>17.34</c:v>
                </c:pt>
                <c:pt idx="2722">
                  <c:v>17.239999999999991</c:v>
                </c:pt>
                <c:pt idx="2723">
                  <c:v>16.91</c:v>
                </c:pt>
                <c:pt idx="2724">
                  <c:v>17.03</c:v>
                </c:pt>
                <c:pt idx="2725">
                  <c:v>17.05</c:v>
                </c:pt>
                <c:pt idx="2726">
                  <c:v>17.39</c:v>
                </c:pt>
                <c:pt idx="2727">
                  <c:v>17.100000000000001</c:v>
                </c:pt>
                <c:pt idx="2728">
                  <c:v>16.25</c:v>
                </c:pt>
                <c:pt idx="2729">
                  <c:v>16.8</c:v>
                </c:pt>
                <c:pt idx="2730">
                  <c:v>16.45</c:v>
                </c:pt>
                <c:pt idx="2731">
                  <c:v>16.53</c:v>
                </c:pt>
                <c:pt idx="2732">
                  <c:v>16.84</c:v>
                </c:pt>
                <c:pt idx="2733">
                  <c:v>16.420000000000002</c:v>
                </c:pt>
                <c:pt idx="2734">
                  <c:v>15.88</c:v>
                </c:pt>
                <c:pt idx="2735">
                  <c:v>16.21</c:v>
                </c:pt>
                <c:pt idx="2736">
                  <c:v>16.010000000000005</c:v>
                </c:pt>
                <c:pt idx="2737">
                  <c:v>16.02</c:v>
                </c:pt>
                <c:pt idx="2738">
                  <c:v>15.88</c:v>
                </c:pt>
                <c:pt idx="2739">
                  <c:v>15.870000000000003</c:v>
                </c:pt>
                <c:pt idx="2740">
                  <c:v>16.149999999999999</c:v>
                </c:pt>
                <c:pt idx="2741">
                  <c:v>15.83</c:v>
                </c:pt>
                <c:pt idx="2742">
                  <c:v>15.63</c:v>
                </c:pt>
                <c:pt idx="2743">
                  <c:v>15.71</c:v>
                </c:pt>
                <c:pt idx="2744">
                  <c:v>16.09</c:v>
                </c:pt>
                <c:pt idx="2745">
                  <c:v>16.3</c:v>
                </c:pt>
                <c:pt idx="2746">
                  <c:v>15.94</c:v>
                </c:pt>
                <c:pt idx="2747">
                  <c:v>16.23</c:v>
                </c:pt>
                <c:pt idx="2748">
                  <c:v>16.89</c:v>
                </c:pt>
                <c:pt idx="2749">
                  <c:v>17.100000000000001</c:v>
                </c:pt>
                <c:pt idx="2750">
                  <c:v>17.73</c:v>
                </c:pt>
                <c:pt idx="2751">
                  <c:v>17.53</c:v>
                </c:pt>
                <c:pt idx="2752">
                  <c:v>17.34</c:v>
                </c:pt>
                <c:pt idx="2753">
                  <c:v>17.75</c:v>
                </c:pt>
                <c:pt idx="2754">
                  <c:v>17.649999999999999</c:v>
                </c:pt>
                <c:pt idx="2755">
                  <c:v>18.420000000000002</c:v>
                </c:pt>
                <c:pt idx="2756">
                  <c:v>17.55</c:v>
                </c:pt>
                <c:pt idx="2757">
                  <c:v>17.32</c:v>
                </c:pt>
                <c:pt idx="2758">
                  <c:v>17.279999999999994</c:v>
                </c:pt>
                <c:pt idx="2759">
                  <c:v>17.66</c:v>
                </c:pt>
                <c:pt idx="2760">
                  <c:v>18.14</c:v>
                </c:pt>
                <c:pt idx="2761">
                  <c:v>18.279999999999994</c:v>
                </c:pt>
                <c:pt idx="2762">
                  <c:v>17.87</c:v>
                </c:pt>
                <c:pt idx="2763">
                  <c:v>17.8</c:v>
                </c:pt>
                <c:pt idx="2764">
                  <c:v>18.190000000000001</c:v>
                </c:pt>
                <c:pt idx="2765">
                  <c:v>17.8</c:v>
                </c:pt>
                <c:pt idx="2766">
                  <c:v>17.62</c:v>
                </c:pt>
                <c:pt idx="2767">
                  <c:v>16.939999999999994</c:v>
                </c:pt>
                <c:pt idx="2768">
                  <c:v>17.239999999999991</c:v>
                </c:pt>
                <c:pt idx="2769">
                  <c:v>16.979999999999993</c:v>
                </c:pt>
                <c:pt idx="2770">
                  <c:v>17.510000000000005</c:v>
                </c:pt>
                <c:pt idx="2771">
                  <c:v>16.62</c:v>
                </c:pt>
                <c:pt idx="2772">
                  <c:v>16.87</c:v>
                </c:pt>
                <c:pt idx="2773">
                  <c:v>17.170000000000005</c:v>
                </c:pt>
                <c:pt idx="2774">
                  <c:v>17.75</c:v>
                </c:pt>
                <c:pt idx="2775">
                  <c:v>17.41</c:v>
                </c:pt>
                <c:pt idx="2776">
                  <c:v>17.130000000000006</c:v>
                </c:pt>
                <c:pt idx="2777">
                  <c:v>18.14</c:v>
                </c:pt>
                <c:pt idx="2778">
                  <c:v>19.21</c:v>
                </c:pt>
                <c:pt idx="2779">
                  <c:v>16.89</c:v>
                </c:pt>
                <c:pt idx="2780">
                  <c:v>18.079999999999991</c:v>
                </c:pt>
                <c:pt idx="2781">
                  <c:v>18.5</c:v>
                </c:pt>
                <c:pt idx="2782">
                  <c:v>18.97</c:v>
                </c:pt>
                <c:pt idx="2783">
                  <c:v>19.239999999999991</c:v>
                </c:pt>
                <c:pt idx="2784">
                  <c:v>19</c:v>
                </c:pt>
                <c:pt idx="2785">
                  <c:v>18.760000000000002</c:v>
                </c:pt>
                <c:pt idx="2786">
                  <c:v>19.29</c:v>
                </c:pt>
                <c:pt idx="2787">
                  <c:v>19.59</c:v>
                </c:pt>
                <c:pt idx="2788">
                  <c:v>20.75</c:v>
                </c:pt>
                <c:pt idx="2789">
                  <c:v>20.919999999999995</c:v>
                </c:pt>
                <c:pt idx="2790">
                  <c:v>21.02</c:v>
                </c:pt>
                <c:pt idx="2791">
                  <c:v>21.4</c:v>
                </c:pt>
                <c:pt idx="2792">
                  <c:v>21.37</c:v>
                </c:pt>
                <c:pt idx="2793">
                  <c:v>21.53</c:v>
                </c:pt>
                <c:pt idx="2794">
                  <c:v>21.130000000000006</c:v>
                </c:pt>
                <c:pt idx="2795">
                  <c:v>21.09</c:v>
                </c:pt>
                <c:pt idx="2796">
                  <c:v>21.04</c:v>
                </c:pt>
                <c:pt idx="2797">
                  <c:v>21.07</c:v>
                </c:pt>
                <c:pt idx="2798">
                  <c:v>20.86</c:v>
                </c:pt>
                <c:pt idx="2799">
                  <c:v>21.55</c:v>
                </c:pt>
                <c:pt idx="2800">
                  <c:v>21.03</c:v>
                </c:pt>
                <c:pt idx="2801">
                  <c:v>21.04</c:v>
                </c:pt>
                <c:pt idx="2802">
                  <c:v>21.610000000000007</c:v>
                </c:pt>
                <c:pt idx="2803">
                  <c:v>22.4</c:v>
                </c:pt>
                <c:pt idx="2804">
                  <c:v>21.779999999999994</c:v>
                </c:pt>
                <c:pt idx="2805">
                  <c:v>21.57</c:v>
                </c:pt>
                <c:pt idx="2806">
                  <c:v>21.47</c:v>
                </c:pt>
                <c:pt idx="2807">
                  <c:v>21.62</c:v>
                </c:pt>
                <c:pt idx="2808">
                  <c:v>21.650000000000006</c:v>
                </c:pt>
                <c:pt idx="2809">
                  <c:v>20.8</c:v>
                </c:pt>
                <c:pt idx="2810">
                  <c:v>21.3</c:v>
                </c:pt>
                <c:pt idx="2811">
                  <c:v>21.53</c:v>
                </c:pt>
                <c:pt idx="2812">
                  <c:v>21.58</c:v>
                </c:pt>
                <c:pt idx="2813">
                  <c:v>22.09</c:v>
                </c:pt>
                <c:pt idx="2814">
                  <c:v>21.68</c:v>
                </c:pt>
                <c:pt idx="2815">
                  <c:v>21.37</c:v>
                </c:pt>
                <c:pt idx="2816">
                  <c:v>21.38</c:v>
                </c:pt>
                <c:pt idx="2817">
                  <c:v>21.2</c:v>
                </c:pt>
                <c:pt idx="2818">
                  <c:v>21.479999999999993</c:v>
                </c:pt>
                <c:pt idx="2819">
                  <c:v>20.82</c:v>
                </c:pt>
                <c:pt idx="2820">
                  <c:v>20.88</c:v>
                </c:pt>
                <c:pt idx="2821">
                  <c:v>21.259999999999994</c:v>
                </c:pt>
                <c:pt idx="2822">
                  <c:v>20.95</c:v>
                </c:pt>
                <c:pt idx="2823">
                  <c:v>21.29</c:v>
                </c:pt>
                <c:pt idx="2824">
                  <c:v>21.74</c:v>
                </c:pt>
                <c:pt idx="2825">
                  <c:v>22.23</c:v>
                </c:pt>
                <c:pt idx="2826">
                  <c:v>22.71</c:v>
                </c:pt>
                <c:pt idx="2827">
                  <c:v>22.130000000000006</c:v>
                </c:pt>
                <c:pt idx="2828">
                  <c:v>21.37</c:v>
                </c:pt>
                <c:pt idx="2829">
                  <c:v>20.82</c:v>
                </c:pt>
                <c:pt idx="2830">
                  <c:v>21.67</c:v>
                </c:pt>
                <c:pt idx="2831">
                  <c:v>21.779999999999994</c:v>
                </c:pt>
                <c:pt idx="2832">
                  <c:v>21.54</c:v>
                </c:pt>
                <c:pt idx="2833">
                  <c:v>21.72</c:v>
                </c:pt>
                <c:pt idx="2834">
                  <c:v>22.1</c:v>
                </c:pt>
                <c:pt idx="2835">
                  <c:v>22.610000000000007</c:v>
                </c:pt>
                <c:pt idx="2836">
                  <c:v>22.610000000000007</c:v>
                </c:pt>
                <c:pt idx="2837">
                  <c:v>22.53</c:v>
                </c:pt>
                <c:pt idx="2838">
                  <c:v>21.86</c:v>
                </c:pt>
                <c:pt idx="2839">
                  <c:v>21.16</c:v>
                </c:pt>
                <c:pt idx="2840">
                  <c:v>20.75</c:v>
                </c:pt>
                <c:pt idx="2841">
                  <c:v>20.2</c:v>
                </c:pt>
                <c:pt idx="2842">
                  <c:v>19.91</c:v>
                </c:pt>
                <c:pt idx="2843">
                  <c:v>20.010000000000005</c:v>
                </c:pt>
                <c:pt idx="2844">
                  <c:v>20.149999999999999</c:v>
                </c:pt>
                <c:pt idx="2845">
                  <c:v>20.279999999999994</c:v>
                </c:pt>
                <c:pt idx="2846">
                  <c:v>20.18</c:v>
                </c:pt>
                <c:pt idx="2847">
                  <c:v>20.05</c:v>
                </c:pt>
                <c:pt idx="2848">
                  <c:v>19.36</c:v>
                </c:pt>
                <c:pt idx="2849">
                  <c:v>19.53</c:v>
                </c:pt>
                <c:pt idx="2850">
                  <c:v>19.84</c:v>
                </c:pt>
                <c:pt idx="2851">
                  <c:v>19.959999999999994</c:v>
                </c:pt>
                <c:pt idx="2852">
                  <c:v>18.279999999999994</c:v>
                </c:pt>
                <c:pt idx="2853">
                  <c:v>17.79</c:v>
                </c:pt>
                <c:pt idx="2854">
                  <c:v>17.37</c:v>
                </c:pt>
                <c:pt idx="2855">
                  <c:v>16.959999999999994</c:v>
                </c:pt>
                <c:pt idx="2856">
                  <c:v>17.239999999999991</c:v>
                </c:pt>
                <c:pt idx="2857">
                  <c:v>16.899999999999999</c:v>
                </c:pt>
                <c:pt idx="2858">
                  <c:v>16.649999999999999</c:v>
                </c:pt>
                <c:pt idx="2859">
                  <c:v>16.37</c:v>
                </c:pt>
                <c:pt idx="2860">
                  <c:v>16.149999999999999</c:v>
                </c:pt>
                <c:pt idx="2861">
                  <c:v>15.71</c:v>
                </c:pt>
                <c:pt idx="2862">
                  <c:v>16.02</c:v>
                </c:pt>
                <c:pt idx="2863">
                  <c:v>16.07</c:v>
                </c:pt>
                <c:pt idx="2864">
                  <c:v>16.23</c:v>
                </c:pt>
                <c:pt idx="2865">
                  <c:v>16.57</c:v>
                </c:pt>
                <c:pt idx="2866">
                  <c:v>16.72</c:v>
                </c:pt>
                <c:pt idx="2867">
                  <c:v>16.399999999999999</c:v>
                </c:pt>
                <c:pt idx="2868">
                  <c:v>16.579999999999991</c:v>
                </c:pt>
                <c:pt idx="2869">
                  <c:v>16.54</c:v>
                </c:pt>
                <c:pt idx="2870">
                  <c:v>16.559999999999999</c:v>
                </c:pt>
                <c:pt idx="2871">
                  <c:v>16.91</c:v>
                </c:pt>
                <c:pt idx="2872">
                  <c:v>16.630000000000006</c:v>
                </c:pt>
                <c:pt idx="2873">
                  <c:v>16.350000000000001</c:v>
                </c:pt>
                <c:pt idx="2874">
                  <c:v>16.23</c:v>
                </c:pt>
                <c:pt idx="2875">
                  <c:v>16.66</c:v>
                </c:pt>
                <c:pt idx="2876">
                  <c:v>16.399999999999999</c:v>
                </c:pt>
                <c:pt idx="2877">
                  <c:v>16.86</c:v>
                </c:pt>
                <c:pt idx="2878">
                  <c:v>16.489999999999984</c:v>
                </c:pt>
                <c:pt idx="2879">
                  <c:v>16.170000000000005</c:v>
                </c:pt>
                <c:pt idx="2880">
                  <c:v>16.100000000000001</c:v>
                </c:pt>
                <c:pt idx="2881">
                  <c:v>16.38</c:v>
                </c:pt>
                <c:pt idx="2882">
                  <c:v>16.920000000000002</c:v>
                </c:pt>
                <c:pt idx="2883">
                  <c:v>17.110000000000007</c:v>
                </c:pt>
                <c:pt idx="2884">
                  <c:v>18.5</c:v>
                </c:pt>
                <c:pt idx="2885">
                  <c:v>18.88</c:v>
                </c:pt>
                <c:pt idx="2886">
                  <c:v>19.12</c:v>
                </c:pt>
                <c:pt idx="2887">
                  <c:v>18.43</c:v>
                </c:pt>
                <c:pt idx="2888">
                  <c:v>18.23</c:v>
                </c:pt>
                <c:pt idx="2889">
                  <c:v>18.36</c:v>
                </c:pt>
                <c:pt idx="2890">
                  <c:v>18.190000000000001</c:v>
                </c:pt>
                <c:pt idx="2891">
                  <c:v>17.479999999999993</c:v>
                </c:pt>
                <c:pt idx="2892">
                  <c:v>17.52</c:v>
                </c:pt>
                <c:pt idx="2893">
                  <c:v>17.86</c:v>
                </c:pt>
                <c:pt idx="2894">
                  <c:v>17.25</c:v>
                </c:pt>
                <c:pt idx="2895">
                  <c:v>17.21</c:v>
                </c:pt>
                <c:pt idx="2896">
                  <c:v>17.979999999999993</c:v>
                </c:pt>
                <c:pt idx="2897">
                  <c:v>18.02</c:v>
                </c:pt>
                <c:pt idx="2898">
                  <c:v>17.93</c:v>
                </c:pt>
                <c:pt idx="2899">
                  <c:v>17.610000000000007</c:v>
                </c:pt>
                <c:pt idx="2900">
                  <c:v>17.850000000000001</c:v>
                </c:pt>
                <c:pt idx="2901">
                  <c:v>18.36</c:v>
                </c:pt>
                <c:pt idx="2902">
                  <c:v>17.809999999999999</c:v>
                </c:pt>
                <c:pt idx="2903">
                  <c:v>17.37</c:v>
                </c:pt>
                <c:pt idx="2904">
                  <c:v>17.3</c:v>
                </c:pt>
                <c:pt idx="2905">
                  <c:v>16.939999999999994</c:v>
                </c:pt>
                <c:pt idx="2906">
                  <c:v>16.53</c:v>
                </c:pt>
                <c:pt idx="2907">
                  <c:v>16.25</c:v>
                </c:pt>
                <c:pt idx="2908">
                  <c:v>16.5</c:v>
                </c:pt>
                <c:pt idx="2909">
                  <c:v>16.510000000000005</c:v>
                </c:pt>
                <c:pt idx="2910">
                  <c:v>15.91</c:v>
                </c:pt>
                <c:pt idx="2911">
                  <c:v>15.63</c:v>
                </c:pt>
                <c:pt idx="2912">
                  <c:v>15.48</c:v>
                </c:pt>
                <c:pt idx="2913">
                  <c:v>15.58</c:v>
                </c:pt>
                <c:pt idx="2914">
                  <c:v>15.13</c:v>
                </c:pt>
                <c:pt idx="2915">
                  <c:v>14.79</c:v>
                </c:pt>
                <c:pt idx="2916">
                  <c:v>15.1</c:v>
                </c:pt>
                <c:pt idx="2917">
                  <c:v>14.74</c:v>
                </c:pt>
                <c:pt idx="2918">
                  <c:v>15.5</c:v>
                </c:pt>
                <c:pt idx="2919">
                  <c:v>16.059999999999999</c:v>
                </c:pt>
                <c:pt idx="2920">
                  <c:v>16.559999999999999</c:v>
                </c:pt>
                <c:pt idx="2921">
                  <c:v>16.39</c:v>
                </c:pt>
                <c:pt idx="2922">
                  <c:v>16.37</c:v>
                </c:pt>
                <c:pt idx="2923">
                  <c:v>15.88</c:v>
                </c:pt>
                <c:pt idx="2924">
                  <c:v>15.47</c:v>
                </c:pt>
                <c:pt idx="2925">
                  <c:v>15.73</c:v>
                </c:pt>
                <c:pt idx="2926">
                  <c:v>15.71</c:v>
                </c:pt>
                <c:pt idx="2927">
                  <c:v>15.71</c:v>
                </c:pt>
                <c:pt idx="2928">
                  <c:v>15.88</c:v>
                </c:pt>
                <c:pt idx="2929">
                  <c:v>15.05</c:v>
                </c:pt>
                <c:pt idx="2930">
                  <c:v>14.75</c:v>
                </c:pt>
                <c:pt idx="2931">
                  <c:v>14.74</c:v>
                </c:pt>
                <c:pt idx="2932">
                  <c:v>15.05</c:v>
                </c:pt>
                <c:pt idx="2933">
                  <c:v>15.06</c:v>
                </c:pt>
                <c:pt idx="2934">
                  <c:v>15.44</c:v>
                </c:pt>
                <c:pt idx="2935">
                  <c:v>15.4</c:v>
                </c:pt>
                <c:pt idx="2936">
                  <c:v>15.57</c:v>
                </c:pt>
                <c:pt idx="2937">
                  <c:v>15.950000000000003</c:v>
                </c:pt>
                <c:pt idx="2938">
                  <c:v>16.12</c:v>
                </c:pt>
                <c:pt idx="2939">
                  <c:v>16.25</c:v>
                </c:pt>
                <c:pt idx="2940">
                  <c:v>16.350000000000001</c:v>
                </c:pt>
                <c:pt idx="2941">
                  <c:v>16.2</c:v>
                </c:pt>
                <c:pt idx="2942">
                  <c:v>16.420000000000002</c:v>
                </c:pt>
                <c:pt idx="2943">
                  <c:v>16.88</c:v>
                </c:pt>
                <c:pt idx="2944">
                  <c:v>16.53</c:v>
                </c:pt>
                <c:pt idx="2945">
                  <c:v>16.47</c:v>
                </c:pt>
                <c:pt idx="2946">
                  <c:v>16.02</c:v>
                </c:pt>
                <c:pt idx="2947">
                  <c:v>15.78</c:v>
                </c:pt>
                <c:pt idx="2948">
                  <c:v>16.53</c:v>
                </c:pt>
                <c:pt idx="2949">
                  <c:v>16.809999999999999</c:v>
                </c:pt>
                <c:pt idx="2950">
                  <c:v>16.84</c:v>
                </c:pt>
                <c:pt idx="2951">
                  <c:v>16.53</c:v>
                </c:pt>
                <c:pt idx="2952">
                  <c:v>16.920000000000002</c:v>
                </c:pt>
                <c:pt idx="2953">
                  <c:v>17.38</c:v>
                </c:pt>
                <c:pt idx="2954">
                  <c:v>17.459999999999994</c:v>
                </c:pt>
                <c:pt idx="2955">
                  <c:v>17.45</c:v>
                </c:pt>
                <c:pt idx="2956">
                  <c:v>17.73</c:v>
                </c:pt>
                <c:pt idx="2957">
                  <c:v>17.7</c:v>
                </c:pt>
                <c:pt idx="2958">
                  <c:v>17.14</c:v>
                </c:pt>
                <c:pt idx="2959">
                  <c:v>17.12</c:v>
                </c:pt>
                <c:pt idx="2960">
                  <c:v>17.66</c:v>
                </c:pt>
                <c:pt idx="2961">
                  <c:v>17.29</c:v>
                </c:pt>
                <c:pt idx="2962">
                  <c:v>17.760000000000002</c:v>
                </c:pt>
                <c:pt idx="2963">
                  <c:v>18.600000000000001</c:v>
                </c:pt>
                <c:pt idx="2964">
                  <c:v>18.510000000000005</c:v>
                </c:pt>
                <c:pt idx="2965">
                  <c:v>18.32</c:v>
                </c:pt>
                <c:pt idx="2966">
                  <c:v>18.079999999999991</c:v>
                </c:pt>
                <c:pt idx="2967">
                  <c:v>17.47</c:v>
                </c:pt>
                <c:pt idx="2968">
                  <c:v>17.05</c:v>
                </c:pt>
                <c:pt idx="2969">
                  <c:v>16.95</c:v>
                </c:pt>
                <c:pt idx="2970">
                  <c:v>16.989999999999984</c:v>
                </c:pt>
                <c:pt idx="2971">
                  <c:v>17.130000000000006</c:v>
                </c:pt>
                <c:pt idx="2972">
                  <c:v>17.170000000000005</c:v>
                </c:pt>
                <c:pt idx="2973">
                  <c:v>16.71</c:v>
                </c:pt>
                <c:pt idx="2974">
                  <c:v>16.399999999999999</c:v>
                </c:pt>
                <c:pt idx="2975">
                  <c:v>16.260000000000002</c:v>
                </c:pt>
                <c:pt idx="2976">
                  <c:v>16.07</c:v>
                </c:pt>
                <c:pt idx="2977">
                  <c:v>16.03</c:v>
                </c:pt>
                <c:pt idx="2978">
                  <c:v>16.610000000000007</c:v>
                </c:pt>
                <c:pt idx="2979">
                  <c:v>16.579999999999991</c:v>
                </c:pt>
                <c:pt idx="2980">
                  <c:v>16.309999999999999</c:v>
                </c:pt>
                <c:pt idx="2981">
                  <c:v>16.14</c:v>
                </c:pt>
                <c:pt idx="2982">
                  <c:v>16.059999999999999</c:v>
                </c:pt>
                <c:pt idx="2983">
                  <c:v>16.190000000000001</c:v>
                </c:pt>
                <c:pt idx="2984">
                  <c:v>15.68</c:v>
                </c:pt>
                <c:pt idx="2985">
                  <c:v>15.62</c:v>
                </c:pt>
                <c:pt idx="2986">
                  <c:v>14.72</c:v>
                </c:pt>
                <c:pt idx="2987">
                  <c:v>14.78</c:v>
                </c:pt>
                <c:pt idx="2988">
                  <c:v>15.04</c:v>
                </c:pt>
                <c:pt idx="2989">
                  <c:v>15.28</c:v>
                </c:pt>
                <c:pt idx="2990">
                  <c:v>15.42</c:v>
                </c:pt>
                <c:pt idx="2991">
                  <c:v>15.3</c:v>
                </c:pt>
                <c:pt idx="2992">
                  <c:v>14.93</c:v>
                </c:pt>
                <c:pt idx="2993">
                  <c:v>15.2</c:v>
                </c:pt>
                <c:pt idx="2994">
                  <c:v>15.52</c:v>
                </c:pt>
                <c:pt idx="2995">
                  <c:v>15.32</c:v>
                </c:pt>
                <c:pt idx="2996">
                  <c:v>14.67</c:v>
                </c:pt>
                <c:pt idx="2997">
                  <c:v>14.360000000000003</c:v>
                </c:pt>
                <c:pt idx="2998">
                  <c:v>14.94</c:v>
                </c:pt>
                <c:pt idx="2999">
                  <c:v>15.450000000000003</c:v>
                </c:pt>
                <c:pt idx="3000">
                  <c:v>15.450000000000003</c:v>
                </c:pt>
                <c:pt idx="3001">
                  <c:v>14.58</c:v>
                </c:pt>
                <c:pt idx="3002">
                  <c:v>14.69</c:v>
                </c:pt>
                <c:pt idx="3003">
                  <c:v>14.19</c:v>
                </c:pt>
                <c:pt idx="3004">
                  <c:v>14.48</c:v>
                </c:pt>
                <c:pt idx="3005">
                  <c:v>14.62</c:v>
                </c:pt>
                <c:pt idx="3006">
                  <c:v>14.21</c:v>
                </c:pt>
                <c:pt idx="3007">
                  <c:v>14.350000000000003</c:v>
                </c:pt>
                <c:pt idx="3008">
                  <c:v>14.32</c:v>
                </c:pt>
                <c:pt idx="3009">
                  <c:v>14.29</c:v>
                </c:pt>
                <c:pt idx="3010">
                  <c:v>13.97</c:v>
                </c:pt>
                <c:pt idx="3011">
                  <c:v>13.72</c:v>
                </c:pt>
                <c:pt idx="3012">
                  <c:v>13.83</c:v>
                </c:pt>
                <c:pt idx="3013">
                  <c:v>13.42</c:v>
                </c:pt>
                <c:pt idx="3014">
                  <c:v>13.64</c:v>
                </c:pt>
                <c:pt idx="3015">
                  <c:v>13.63</c:v>
                </c:pt>
                <c:pt idx="3016">
                  <c:v>13.02</c:v>
                </c:pt>
                <c:pt idx="3017">
                  <c:v>13.08</c:v>
                </c:pt>
                <c:pt idx="3018">
                  <c:v>13.53</c:v>
                </c:pt>
                <c:pt idx="3019">
                  <c:v>13.49</c:v>
                </c:pt>
                <c:pt idx="3020">
                  <c:v>13.66</c:v>
                </c:pt>
                <c:pt idx="3021">
                  <c:v>13.98</c:v>
                </c:pt>
                <c:pt idx="3022">
                  <c:v>13.8</c:v>
                </c:pt>
                <c:pt idx="3023">
                  <c:v>13.79</c:v>
                </c:pt>
                <c:pt idx="3024">
                  <c:v>13.42</c:v>
                </c:pt>
                <c:pt idx="3025">
                  <c:v>12.870000000000003</c:v>
                </c:pt>
                <c:pt idx="3026">
                  <c:v>12.46</c:v>
                </c:pt>
                <c:pt idx="3027">
                  <c:v>12.28</c:v>
                </c:pt>
                <c:pt idx="3028">
                  <c:v>12.4</c:v>
                </c:pt>
                <c:pt idx="3029">
                  <c:v>12.05</c:v>
                </c:pt>
                <c:pt idx="3030">
                  <c:v>11.78</c:v>
                </c:pt>
                <c:pt idx="3031">
                  <c:v>11.96</c:v>
                </c:pt>
                <c:pt idx="3032">
                  <c:v>11.89</c:v>
                </c:pt>
                <c:pt idx="3033">
                  <c:v>12.13</c:v>
                </c:pt>
                <c:pt idx="3034">
                  <c:v>12.34</c:v>
                </c:pt>
                <c:pt idx="3035">
                  <c:v>11.9</c:v>
                </c:pt>
                <c:pt idx="3036">
                  <c:v>12.16</c:v>
                </c:pt>
                <c:pt idx="3037">
                  <c:v>12.41</c:v>
                </c:pt>
                <c:pt idx="3038">
                  <c:v>12.5</c:v>
                </c:pt>
                <c:pt idx="3039">
                  <c:v>12.71</c:v>
                </c:pt>
                <c:pt idx="3040">
                  <c:v>12.54</c:v>
                </c:pt>
                <c:pt idx="3041">
                  <c:v>12.14</c:v>
                </c:pt>
                <c:pt idx="3042">
                  <c:v>11.89</c:v>
                </c:pt>
                <c:pt idx="3043">
                  <c:v>11.27</c:v>
                </c:pt>
                <c:pt idx="3044">
                  <c:v>11.38</c:v>
                </c:pt>
                <c:pt idx="3045">
                  <c:v>11.47</c:v>
                </c:pt>
                <c:pt idx="3046">
                  <c:v>11.78</c:v>
                </c:pt>
                <c:pt idx="3047">
                  <c:v>11.47</c:v>
                </c:pt>
                <c:pt idx="3048">
                  <c:v>11.23</c:v>
                </c:pt>
                <c:pt idx="3049">
                  <c:v>11.17</c:v>
                </c:pt>
                <c:pt idx="3050">
                  <c:v>10.8</c:v>
                </c:pt>
                <c:pt idx="3051">
                  <c:v>10.77</c:v>
                </c:pt>
                <c:pt idx="3052">
                  <c:v>10.93</c:v>
                </c:pt>
                <c:pt idx="3053">
                  <c:v>10.99</c:v>
                </c:pt>
                <c:pt idx="3054">
                  <c:v>10.97</c:v>
                </c:pt>
                <c:pt idx="3055">
                  <c:v>10.89</c:v>
                </c:pt>
                <c:pt idx="3056">
                  <c:v>10.8</c:v>
                </c:pt>
                <c:pt idx="3057">
                  <c:v>10.99</c:v>
                </c:pt>
                <c:pt idx="3058">
                  <c:v>10.94</c:v>
                </c:pt>
                <c:pt idx="3059">
                  <c:v>10.79</c:v>
                </c:pt>
                <c:pt idx="3060">
                  <c:v>10.63</c:v>
                </c:pt>
                <c:pt idx="3061">
                  <c:v>10</c:v>
                </c:pt>
                <c:pt idx="3062">
                  <c:v>9.94</c:v>
                </c:pt>
                <c:pt idx="3063">
                  <c:v>9.6300000000000008</c:v>
                </c:pt>
                <c:pt idx="3064">
                  <c:v>9.59</c:v>
                </c:pt>
                <c:pt idx="3065">
                  <c:v>9.51</c:v>
                </c:pt>
                <c:pt idx="3066">
                  <c:v>9.42</c:v>
                </c:pt>
                <c:pt idx="3067">
                  <c:v>9.17</c:v>
                </c:pt>
                <c:pt idx="3068">
                  <c:v>9.1</c:v>
                </c:pt>
                <c:pt idx="3069">
                  <c:v>9.2800000000000011</c:v>
                </c:pt>
                <c:pt idx="3070">
                  <c:v>9.2100000000000009</c:v>
                </c:pt>
                <c:pt idx="3071">
                  <c:v>9</c:v>
                </c:pt>
                <c:pt idx="3072">
                  <c:v>9.18</c:v>
                </c:pt>
                <c:pt idx="3073">
                  <c:v>9.17</c:v>
                </c:pt>
                <c:pt idx="3074">
                  <c:v>9.2000000000000011</c:v>
                </c:pt>
                <c:pt idx="3075">
                  <c:v>9.17</c:v>
                </c:pt>
                <c:pt idx="3076">
                  <c:v>9.2100000000000009</c:v>
                </c:pt>
                <c:pt idx="3077">
                  <c:v>9.360000000000003</c:v>
                </c:pt>
                <c:pt idx="3078">
                  <c:v>9.0500000000000007</c:v>
                </c:pt>
                <c:pt idx="3079">
                  <c:v>8.9700000000000006</c:v>
                </c:pt>
                <c:pt idx="3080">
                  <c:v>9.11</c:v>
                </c:pt>
                <c:pt idx="3081">
                  <c:v>9.14</c:v>
                </c:pt>
                <c:pt idx="3082">
                  <c:v>9.2200000000000024</c:v>
                </c:pt>
                <c:pt idx="3083">
                  <c:v>9.2200000000000024</c:v>
                </c:pt>
                <c:pt idx="3084">
                  <c:v>9.0500000000000007</c:v>
                </c:pt>
                <c:pt idx="3085">
                  <c:v>9.27</c:v>
                </c:pt>
                <c:pt idx="3086">
                  <c:v>9.2900000000000009</c:v>
                </c:pt>
                <c:pt idx="3087">
                  <c:v>9.11</c:v>
                </c:pt>
                <c:pt idx="3088">
                  <c:v>9.2900000000000009</c:v>
                </c:pt>
                <c:pt idx="3089">
                  <c:v>9.01</c:v>
                </c:pt>
                <c:pt idx="3090">
                  <c:v>8.81</c:v>
                </c:pt>
                <c:pt idx="3091">
                  <c:v>8.89</c:v>
                </c:pt>
                <c:pt idx="3092">
                  <c:v>8.69</c:v>
                </c:pt>
                <c:pt idx="3093">
                  <c:v>8.48</c:v>
                </c:pt>
                <c:pt idx="3094">
                  <c:v>8.39</c:v>
                </c:pt>
                <c:pt idx="3095">
                  <c:v>8.2200000000000024</c:v>
                </c:pt>
                <c:pt idx="3096">
                  <c:v>8.3700000000000028</c:v>
                </c:pt>
                <c:pt idx="3097">
                  <c:v>8.1300000000000008</c:v>
                </c:pt>
                <c:pt idx="3098">
                  <c:v>7.78</c:v>
                </c:pt>
                <c:pt idx="3099">
                  <c:v>7.84</c:v>
                </c:pt>
                <c:pt idx="3100">
                  <c:v>8.15</c:v>
                </c:pt>
                <c:pt idx="3101">
                  <c:v>8.2000000000000011</c:v>
                </c:pt>
                <c:pt idx="3102">
                  <c:v>8.17</c:v>
                </c:pt>
                <c:pt idx="3103">
                  <c:v>8.08</c:v>
                </c:pt>
                <c:pt idx="3104">
                  <c:v>7.89</c:v>
                </c:pt>
                <c:pt idx="3105">
                  <c:v>7.79</c:v>
                </c:pt>
                <c:pt idx="3106">
                  <c:v>8.0300000000000011</c:v>
                </c:pt>
                <c:pt idx="3107">
                  <c:v>7.84</c:v>
                </c:pt>
                <c:pt idx="3108">
                  <c:v>8.2200000000000024</c:v>
                </c:pt>
                <c:pt idx="3109">
                  <c:v>8.27</c:v>
                </c:pt>
                <c:pt idx="3110">
                  <c:v>8.23</c:v>
                </c:pt>
                <c:pt idx="3111">
                  <c:v>8.1300000000000008</c:v>
                </c:pt>
                <c:pt idx="3112">
                  <c:v>8.44</c:v>
                </c:pt>
                <c:pt idx="3113">
                  <c:v>8.43</c:v>
                </c:pt>
                <c:pt idx="3114">
                  <c:v>8.4700000000000006</c:v>
                </c:pt>
                <c:pt idx="3115">
                  <c:v>8.2800000000000011</c:v>
                </c:pt>
                <c:pt idx="3116">
                  <c:v>8.33</c:v>
                </c:pt>
                <c:pt idx="3117">
                  <c:v>8.17</c:v>
                </c:pt>
                <c:pt idx="3118">
                  <c:v>8.2200000000000024</c:v>
                </c:pt>
                <c:pt idx="3119">
                  <c:v>8.3000000000000007</c:v>
                </c:pt>
                <c:pt idx="3120">
                  <c:v>8.0500000000000007</c:v>
                </c:pt>
                <c:pt idx="3121">
                  <c:v>8.02</c:v>
                </c:pt>
                <c:pt idx="3122">
                  <c:v>8.0500000000000007</c:v>
                </c:pt>
                <c:pt idx="3123">
                  <c:v>7.9300000000000015</c:v>
                </c:pt>
                <c:pt idx="3124">
                  <c:v>8.120000000000001</c:v>
                </c:pt>
                <c:pt idx="3125">
                  <c:v>8.23</c:v>
                </c:pt>
                <c:pt idx="3126">
                  <c:v>8.4600000000000026</c:v>
                </c:pt>
                <c:pt idx="3127">
                  <c:v>8.65</c:v>
                </c:pt>
                <c:pt idx="3128">
                  <c:v>8.48</c:v>
                </c:pt>
                <c:pt idx="3129">
                  <c:v>8.360000000000003</c:v>
                </c:pt>
                <c:pt idx="3130">
                  <c:v>8.48</c:v>
                </c:pt>
                <c:pt idx="3131">
                  <c:v>8.48</c:v>
                </c:pt>
                <c:pt idx="3132">
                  <c:v>8.67</c:v>
                </c:pt>
                <c:pt idx="3133">
                  <c:v>8.6</c:v>
                </c:pt>
                <c:pt idx="3134">
                  <c:v>8.64</c:v>
                </c:pt>
                <c:pt idx="3135">
                  <c:v>8.51</c:v>
                </c:pt>
                <c:pt idx="3136">
                  <c:v>8.06</c:v>
                </c:pt>
                <c:pt idx="3137">
                  <c:v>8.0500000000000007</c:v>
                </c:pt>
                <c:pt idx="3138">
                  <c:v>8.17</c:v>
                </c:pt>
                <c:pt idx="3139">
                  <c:v>8.01</c:v>
                </c:pt>
                <c:pt idx="3140">
                  <c:v>7.99</c:v>
                </c:pt>
                <c:pt idx="3141">
                  <c:v>7.88</c:v>
                </c:pt>
                <c:pt idx="3142">
                  <c:v>7.92</c:v>
                </c:pt>
                <c:pt idx="3143">
                  <c:v>8.01</c:v>
                </c:pt>
                <c:pt idx="3144">
                  <c:v>8.02</c:v>
                </c:pt>
                <c:pt idx="3145">
                  <c:v>8.1</c:v>
                </c:pt>
                <c:pt idx="3146">
                  <c:v>8.16</c:v>
                </c:pt>
                <c:pt idx="3147">
                  <c:v>8.2200000000000024</c:v>
                </c:pt>
                <c:pt idx="3148">
                  <c:v>8.09</c:v>
                </c:pt>
                <c:pt idx="3149">
                  <c:v>7.79</c:v>
                </c:pt>
                <c:pt idx="3150">
                  <c:v>7.74</c:v>
                </c:pt>
                <c:pt idx="3151">
                  <c:v>7.75</c:v>
                </c:pt>
                <c:pt idx="3152">
                  <c:v>7.6499999999999995</c:v>
                </c:pt>
                <c:pt idx="3153">
                  <c:v>7.75</c:v>
                </c:pt>
                <c:pt idx="3154">
                  <c:v>7.74</c:v>
                </c:pt>
                <c:pt idx="3155">
                  <c:v>7.67</c:v>
                </c:pt>
                <c:pt idx="3156">
                  <c:v>7.6499999999999995</c:v>
                </c:pt>
                <c:pt idx="3157">
                  <c:v>7.64</c:v>
                </c:pt>
                <c:pt idx="3158">
                  <c:v>7.68</c:v>
                </c:pt>
                <c:pt idx="3159">
                  <c:v>7.8</c:v>
                </c:pt>
                <c:pt idx="3160">
                  <c:v>7.85</c:v>
                </c:pt>
                <c:pt idx="3161">
                  <c:v>7.92</c:v>
                </c:pt>
                <c:pt idx="3162">
                  <c:v>7.68</c:v>
                </c:pt>
                <c:pt idx="3163">
                  <c:v>7.63</c:v>
                </c:pt>
                <c:pt idx="3164">
                  <c:v>7.35</c:v>
                </c:pt>
                <c:pt idx="3165">
                  <c:v>7.41</c:v>
                </c:pt>
                <c:pt idx="3166">
                  <c:v>7.23</c:v>
                </c:pt>
                <c:pt idx="3167">
                  <c:v>7.31</c:v>
                </c:pt>
                <c:pt idx="3168">
                  <c:v>6.83</c:v>
                </c:pt>
                <c:pt idx="3169">
                  <c:v>6.72</c:v>
                </c:pt>
                <c:pt idx="3170">
                  <c:v>6.81</c:v>
                </c:pt>
                <c:pt idx="3171">
                  <c:v>6.96</c:v>
                </c:pt>
                <c:pt idx="3172">
                  <c:v>6.9700000000000015</c:v>
                </c:pt>
                <c:pt idx="3173">
                  <c:v>6.83</c:v>
                </c:pt>
                <c:pt idx="3174">
                  <c:v>6.68</c:v>
                </c:pt>
                <c:pt idx="3175">
                  <c:v>6.49</c:v>
                </c:pt>
                <c:pt idx="3176">
                  <c:v>6.41</c:v>
                </c:pt>
                <c:pt idx="3177">
                  <c:v>6.44</c:v>
                </c:pt>
                <c:pt idx="3178">
                  <c:v>6.41</c:v>
                </c:pt>
                <c:pt idx="3179">
                  <c:v>6.35</c:v>
                </c:pt>
                <c:pt idx="3180">
                  <c:v>6.38</c:v>
                </c:pt>
                <c:pt idx="3181">
                  <c:v>6.33</c:v>
                </c:pt>
                <c:pt idx="3182">
                  <c:v>6.1899999999999995</c:v>
                </c:pt>
                <c:pt idx="3183">
                  <c:v>6.33</c:v>
                </c:pt>
                <c:pt idx="3184">
                  <c:v>6.3</c:v>
                </c:pt>
                <c:pt idx="3185">
                  <c:v>6.25</c:v>
                </c:pt>
                <c:pt idx="3186">
                  <c:v>6.6199999999999983</c:v>
                </c:pt>
                <c:pt idx="3187">
                  <c:v>6.7</c:v>
                </c:pt>
                <c:pt idx="3188">
                  <c:v>6.63</c:v>
                </c:pt>
                <c:pt idx="3189">
                  <c:v>6.33</c:v>
                </c:pt>
                <c:pt idx="3190">
                  <c:v>6.33</c:v>
                </c:pt>
                <c:pt idx="3191">
                  <c:v>6.18</c:v>
                </c:pt>
                <c:pt idx="3192">
                  <c:v>6.23</c:v>
                </c:pt>
                <c:pt idx="3193">
                  <c:v>6.03</c:v>
                </c:pt>
                <c:pt idx="3194">
                  <c:v>5.99</c:v>
                </c:pt>
                <c:pt idx="3195">
                  <c:v>6</c:v>
                </c:pt>
                <c:pt idx="3196">
                  <c:v>6.24</c:v>
                </c:pt>
                <c:pt idx="3197">
                  <c:v>6.18</c:v>
                </c:pt>
                <c:pt idx="3198">
                  <c:v>6.3199999999999985</c:v>
                </c:pt>
                <c:pt idx="3199">
                  <c:v>6.63</c:v>
                </c:pt>
                <c:pt idx="3200">
                  <c:v>6.85</c:v>
                </c:pt>
                <c:pt idx="3201">
                  <c:v>6.79</c:v>
                </c:pt>
                <c:pt idx="3202">
                  <c:v>6.8</c:v>
                </c:pt>
                <c:pt idx="3203">
                  <c:v>6.85</c:v>
                </c:pt>
                <c:pt idx="3204">
                  <c:v>6.87</c:v>
                </c:pt>
                <c:pt idx="3205">
                  <c:v>6.68</c:v>
                </c:pt>
                <c:pt idx="3206">
                  <c:v>6.52</c:v>
                </c:pt>
                <c:pt idx="3207">
                  <c:v>6.49</c:v>
                </c:pt>
                <c:pt idx="3208">
                  <c:v>6.48</c:v>
                </c:pt>
                <c:pt idx="3209">
                  <c:v>6.54</c:v>
                </c:pt>
                <c:pt idx="3210">
                  <c:v>6.44</c:v>
                </c:pt>
                <c:pt idx="3211">
                  <c:v>6.56</c:v>
                </c:pt>
                <c:pt idx="3212">
                  <c:v>6.54</c:v>
                </c:pt>
                <c:pt idx="3213">
                  <c:v>6.52</c:v>
                </c:pt>
                <c:pt idx="3214">
                  <c:v>6.56</c:v>
                </c:pt>
                <c:pt idx="3215">
                  <c:v>6.7</c:v>
                </c:pt>
                <c:pt idx="3216">
                  <c:v>6.59</c:v>
                </c:pt>
                <c:pt idx="3217">
                  <c:v>6.39</c:v>
                </c:pt>
                <c:pt idx="3218">
                  <c:v>6.34</c:v>
                </c:pt>
                <c:pt idx="3219">
                  <c:v>6.22</c:v>
                </c:pt>
                <c:pt idx="3220">
                  <c:v>6.1</c:v>
                </c:pt>
                <c:pt idx="3221">
                  <c:v>6.13</c:v>
                </c:pt>
                <c:pt idx="3222">
                  <c:v>6.1899999999999995</c:v>
                </c:pt>
                <c:pt idx="3223">
                  <c:v>6.1499999999999995</c:v>
                </c:pt>
                <c:pt idx="3224">
                  <c:v>6.17</c:v>
                </c:pt>
                <c:pt idx="3225">
                  <c:v>5.9300000000000015</c:v>
                </c:pt>
                <c:pt idx="3226">
                  <c:v>5.8599999999999985</c:v>
                </c:pt>
                <c:pt idx="3227">
                  <c:v>5.79</c:v>
                </c:pt>
                <c:pt idx="3228">
                  <c:v>5.74</c:v>
                </c:pt>
                <c:pt idx="3229">
                  <c:v>5.63</c:v>
                </c:pt>
                <c:pt idx="3230">
                  <c:v>6.28</c:v>
                </c:pt>
                <c:pt idx="3231">
                  <c:v>6.01</c:v>
                </c:pt>
                <c:pt idx="3232">
                  <c:v>6.38</c:v>
                </c:pt>
                <c:pt idx="3233">
                  <c:v>6.4</c:v>
                </c:pt>
                <c:pt idx="3234">
                  <c:v>6.1</c:v>
                </c:pt>
                <c:pt idx="3235">
                  <c:v>6.1899999999999995</c:v>
                </c:pt>
                <c:pt idx="3236">
                  <c:v>6.49</c:v>
                </c:pt>
                <c:pt idx="3237">
                  <c:v>6.4700000000000015</c:v>
                </c:pt>
                <c:pt idx="3238">
                  <c:v>6.4700000000000015</c:v>
                </c:pt>
                <c:pt idx="3239">
                  <c:v>6.5</c:v>
                </c:pt>
                <c:pt idx="3240">
                  <c:v>6.6</c:v>
                </c:pt>
                <c:pt idx="3241">
                  <c:v>6.39</c:v>
                </c:pt>
                <c:pt idx="3242">
                  <c:v>6.4300000000000015</c:v>
                </c:pt>
                <c:pt idx="3243">
                  <c:v>6.63</c:v>
                </c:pt>
                <c:pt idx="3244">
                  <c:v>6.6899999999999995</c:v>
                </c:pt>
                <c:pt idx="3245">
                  <c:v>6.64</c:v>
                </c:pt>
                <c:pt idx="3246">
                  <c:v>6.7</c:v>
                </c:pt>
                <c:pt idx="3247">
                  <c:v>6.71</c:v>
                </c:pt>
                <c:pt idx="3248">
                  <c:v>6.8</c:v>
                </c:pt>
                <c:pt idx="3249">
                  <c:v>6.45</c:v>
                </c:pt>
                <c:pt idx="3250">
                  <c:v>6.56</c:v>
                </c:pt>
                <c:pt idx="3251">
                  <c:v>6.76</c:v>
                </c:pt>
                <c:pt idx="3252">
                  <c:v>7.05</c:v>
                </c:pt>
                <c:pt idx="3253">
                  <c:v>7.01</c:v>
                </c:pt>
                <c:pt idx="3254">
                  <c:v>7.1499999999999995</c:v>
                </c:pt>
                <c:pt idx="3255">
                  <c:v>7.1199999999999983</c:v>
                </c:pt>
                <c:pt idx="3256">
                  <c:v>6.9300000000000015</c:v>
                </c:pt>
                <c:pt idx="3257">
                  <c:v>6.88</c:v>
                </c:pt>
                <c:pt idx="3258">
                  <c:v>6.91</c:v>
                </c:pt>
                <c:pt idx="3259">
                  <c:v>6.95</c:v>
                </c:pt>
                <c:pt idx="3260">
                  <c:v>6.87</c:v>
                </c:pt>
                <c:pt idx="3261">
                  <c:v>6.8599999999999985</c:v>
                </c:pt>
                <c:pt idx="3262">
                  <c:v>7.09</c:v>
                </c:pt>
                <c:pt idx="3263">
                  <c:v>7.18</c:v>
                </c:pt>
                <c:pt idx="3264">
                  <c:v>6.76</c:v>
                </c:pt>
                <c:pt idx="3265">
                  <c:v>7.09</c:v>
                </c:pt>
                <c:pt idx="3266">
                  <c:v>6.9700000000000015</c:v>
                </c:pt>
                <c:pt idx="3267">
                  <c:v>7.09</c:v>
                </c:pt>
                <c:pt idx="3268">
                  <c:v>7</c:v>
                </c:pt>
                <c:pt idx="3269">
                  <c:v>7.07</c:v>
                </c:pt>
                <c:pt idx="3270">
                  <c:v>7.08</c:v>
                </c:pt>
                <c:pt idx="3271">
                  <c:v>7.29</c:v>
                </c:pt>
                <c:pt idx="3272">
                  <c:v>7.33</c:v>
                </c:pt>
                <c:pt idx="3273">
                  <c:v>7.56</c:v>
                </c:pt>
                <c:pt idx="3274">
                  <c:v>7.6899999999999995</c:v>
                </c:pt>
                <c:pt idx="3275">
                  <c:v>7.7700000000000014</c:v>
                </c:pt>
                <c:pt idx="3276">
                  <c:v>7.4300000000000015</c:v>
                </c:pt>
                <c:pt idx="3277">
                  <c:v>7.4700000000000015</c:v>
                </c:pt>
                <c:pt idx="3278">
                  <c:v>7.9700000000000015</c:v>
                </c:pt>
                <c:pt idx="3279">
                  <c:v>8.16</c:v>
                </c:pt>
                <c:pt idx="3280">
                  <c:v>8.2100000000000009</c:v>
                </c:pt>
                <c:pt idx="3281">
                  <c:v>7.9700000000000015</c:v>
                </c:pt>
                <c:pt idx="3282">
                  <c:v>7.87</c:v>
                </c:pt>
                <c:pt idx="3283">
                  <c:v>7.85</c:v>
                </c:pt>
                <c:pt idx="3284">
                  <c:v>7.64</c:v>
                </c:pt>
                <c:pt idx="3285">
                  <c:v>7.48</c:v>
                </c:pt>
                <c:pt idx="3286">
                  <c:v>7.48</c:v>
                </c:pt>
                <c:pt idx="3287">
                  <c:v>7.64</c:v>
                </c:pt>
                <c:pt idx="3288">
                  <c:v>7.6</c:v>
                </c:pt>
                <c:pt idx="3289">
                  <c:v>7.55</c:v>
                </c:pt>
                <c:pt idx="3290">
                  <c:v>7.6499999999999995</c:v>
                </c:pt>
                <c:pt idx="3291">
                  <c:v>7.6199999999999983</c:v>
                </c:pt>
                <c:pt idx="3292">
                  <c:v>7.37</c:v>
                </c:pt>
                <c:pt idx="3293">
                  <c:v>7.1</c:v>
                </c:pt>
                <c:pt idx="3294">
                  <c:v>7.06</c:v>
                </c:pt>
                <c:pt idx="3295">
                  <c:v>7.17</c:v>
                </c:pt>
                <c:pt idx="3296">
                  <c:v>7.08</c:v>
                </c:pt>
                <c:pt idx="3297">
                  <c:v>6.94</c:v>
                </c:pt>
                <c:pt idx="3298">
                  <c:v>6.7700000000000014</c:v>
                </c:pt>
                <c:pt idx="3299">
                  <c:v>6.98</c:v>
                </c:pt>
                <c:pt idx="3300">
                  <c:v>6.85</c:v>
                </c:pt>
                <c:pt idx="3301">
                  <c:v>6.6</c:v>
                </c:pt>
                <c:pt idx="3302">
                  <c:v>6.73</c:v>
                </c:pt>
                <c:pt idx="3303">
                  <c:v>6.6499999999999995</c:v>
                </c:pt>
                <c:pt idx="3304">
                  <c:v>6.7700000000000014</c:v>
                </c:pt>
                <c:pt idx="3305">
                  <c:v>6.96</c:v>
                </c:pt>
                <c:pt idx="3306">
                  <c:v>6.67</c:v>
                </c:pt>
                <c:pt idx="3307">
                  <c:v>6.72</c:v>
                </c:pt>
                <c:pt idx="3308">
                  <c:v>6.75</c:v>
                </c:pt>
                <c:pt idx="3309">
                  <c:v>6.81</c:v>
                </c:pt>
                <c:pt idx="3310">
                  <c:v>6.88</c:v>
                </c:pt>
                <c:pt idx="3311">
                  <c:v>7.05</c:v>
                </c:pt>
                <c:pt idx="3312">
                  <c:v>7.05</c:v>
                </c:pt>
                <c:pt idx="3313">
                  <c:v>7.08</c:v>
                </c:pt>
                <c:pt idx="3314">
                  <c:v>6.99</c:v>
                </c:pt>
                <c:pt idx="3315">
                  <c:v>7.17</c:v>
                </c:pt>
                <c:pt idx="3316">
                  <c:v>7.3</c:v>
                </c:pt>
                <c:pt idx="3317">
                  <c:v>7.3</c:v>
                </c:pt>
                <c:pt idx="3318">
                  <c:v>7.38</c:v>
                </c:pt>
                <c:pt idx="3319">
                  <c:v>7.38</c:v>
                </c:pt>
                <c:pt idx="3320">
                  <c:v>7.31</c:v>
                </c:pt>
                <c:pt idx="3321">
                  <c:v>7.03</c:v>
                </c:pt>
                <c:pt idx="3322">
                  <c:v>7.17</c:v>
                </c:pt>
                <c:pt idx="3323">
                  <c:v>6.85</c:v>
                </c:pt>
                <c:pt idx="3324">
                  <c:v>6.91</c:v>
                </c:pt>
                <c:pt idx="3325">
                  <c:v>6.79</c:v>
                </c:pt>
                <c:pt idx="3326">
                  <c:v>6.63</c:v>
                </c:pt>
                <c:pt idx="3327">
                  <c:v>6.6</c:v>
                </c:pt>
                <c:pt idx="3328">
                  <c:v>6.79</c:v>
                </c:pt>
                <c:pt idx="3329">
                  <c:v>6.87</c:v>
                </c:pt>
                <c:pt idx="3330">
                  <c:v>7.02</c:v>
                </c:pt>
                <c:pt idx="3331">
                  <c:v>7.01</c:v>
                </c:pt>
                <c:pt idx="3332">
                  <c:v>6.78</c:v>
                </c:pt>
                <c:pt idx="3333">
                  <c:v>7.3</c:v>
                </c:pt>
                <c:pt idx="3334">
                  <c:v>7.38</c:v>
                </c:pt>
                <c:pt idx="3335">
                  <c:v>7.51</c:v>
                </c:pt>
                <c:pt idx="3336">
                  <c:v>7.37</c:v>
                </c:pt>
                <c:pt idx="3337">
                  <c:v>7.4700000000000015</c:v>
                </c:pt>
                <c:pt idx="3338">
                  <c:v>7.44</c:v>
                </c:pt>
                <c:pt idx="3339">
                  <c:v>7.23</c:v>
                </c:pt>
                <c:pt idx="3340">
                  <c:v>7.44</c:v>
                </c:pt>
                <c:pt idx="3341">
                  <c:v>7.29</c:v>
                </c:pt>
                <c:pt idx="3342">
                  <c:v>7.1499999999999995</c:v>
                </c:pt>
                <c:pt idx="3343">
                  <c:v>6.98</c:v>
                </c:pt>
                <c:pt idx="3344">
                  <c:v>6.99</c:v>
                </c:pt>
                <c:pt idx="3345">
                  <c:v>6.92</c:v>
                </c:pt>
                <c:pt idx="3346">
                  <c:v>7.1199999999999983</c:v>
                </c:pt>
                <c:pt idx="3347">
                  <c:v>7.31</c:v>
                </c:pt>
                <c:pt idx="3348">
                  <c:v>7.55</c:v>
                </c:pt>
                <c:pt idx="3349">
                  <c:v>7.73</c:v>
                </c:pt>
                <c:pt idx="3350">
                  <c:v>7.6599999999999984</c:v>
                </c:pt>
                <c:pt idx="3351">
                  <c:v>7.76</c:v>
                </c:pt>
                <c:pt idx="3352">
                  <c:v>7.56</c:v>
                </c:pt>
                <c:pt idx="3353">
                  <c:v>7.08</c:v>
                </c:pt>
                <c:pt idx="3354">
                  <c:v>7.25</c:v>
                </c:pt>
                <c:pt idx="3355">
                  <c:v>7.34</c:v>
                </c:pt>
                <c:pt idx="3356">
                  <c:v>8.24</c:v>
                </c:pt>
                <c:pt idx="3357">
                  <c:v>8.6</c:v>
                </c:pt>
                <c:pt idx="3358">
                  <c:v>8.49</c:v>
                </c:pt>
                <c:pt idx="3359">
                  <c:v>8.2800000000000011</c:v>
                </c:pt>
                <c:pt idx="3360">
                  <c:v>8.1300000000000008</c:v>
                </c:pt>
                <c:pt idx="3361">
                  <c:v>7.75</c:v>
                </c:pt>
                <c:pt idx="3362">
                  <c:v>7.9</c:v>
                </c:pt>
                <c:pt idx="3363">
                  <c:v>7.68</c:v>
                </c:pt>
                <c:pt idx="3364">
                  <c:v>7.3599999999999985</c:v>
                </c:pt>
                <c:pt idx="3365">
                  <c:v>7.17</c:v>
                </c:pt>
                <c:pt idx="3366">
                  <c:v>7.1199999999999983</c:v>
                </c:pt>
                <c:pt idx="3367">
                  <c:v>7.1199999999999983</c:v>
                </c:pt>
                <c:pt idx="3368">
                  <c:v>7.18</c:v>
                </c:pt>
                <c:pt idx="3369">
                  <c:v>7.1</c:v>
                </c:pt>
                <c:pt idx="3370">
                  <c:v>7.04</c:v>
                </c:pt>
                <c:pt idx="3371">
                  <c:v>7.31</c:v>
                </c:pt>
                <c:pt idx="3372">
                  <c:v>7.38</c:v>
                </c:pt>
                <c:pt idx="3373">
                  <c:v>7.35</c:v>
                </c:pt>
                <c:pt idx="3374">
                  <c:v>7.1599999999999984</c:v>
                </c:pt>
                <c:pt idx="3375">
                  <c:v>7.31</c:v>
                </c:pt>
                <c:pt idx="3376">
                  <c:v>6.95</c:v>
                </c:pt>
                <c:pt idx="3377">
                  <c:v>6.53</c:v>
                </c:pt>
                <c:pt idx="3378">
                  <c:v>6.4700000000000015</c:v>
                </c:pt>
                <c:pt idx="3379">
                  <c:v>6.33</c:v>
                </c:pt>
                <c:pt idx="3380">
                  <c:v>6.24</c:v>
                </c:pt>
                <c:pt idx="3381">
                  <c:v>6.2700000000000014</c:v>
                </c:pt>
                <c:pt idx="3382">
                  <c:v>6.34</c:v>
                </c:pt>
                <c:pt idx="3383">
                  <c:v>6.4</c:v>
                </c:pt>
                <c:pt idx="3384">
                  <c:v>6.3599999999999985</c:v>
                </c:pt>
                <c:pt idx="3385">
                  <c:v>6.3199999999999985</c:v>
                </c:pt>
                <c:pt idx="3386">
                  <c:v>6.51</c:v>
                </c:pt>
                <c:pt idx="3387">
                  <c:v>6.55</c:v>
                </c:pt>
                <c:pt idx="3388">
                  <c:v>6.45</c:v>
                </c:pt>
                <c:pt idx="3389">
                  <c:v>6.31</c:v>
                </c:pt>
                <c:pt idx="3390">
                  <c:v>6.21</c:v>
                </c:pt>
                <c:pt idx="3391">
                  <c:v>6.52</c:v>
                </c:pt>
                <c:pt idx="3392">
                  <c:v>6.6099999999999985</c:v>
                </c:pt>
                <c:pt idx="3393">
                  <c:v>6.54</c:v>
                </c:pt>
                <c:pt idx="3394">
                  <c:v>6.55</c:v>
                </c:pt>
                <c:pt idx="3395">
                  <c:v>6.41</c:v>
                </c:pt>
                <c:pt idx="3396">
                  <c:v>6.26</c:v>
                </c:pt>
                <c:pt idx="3397">
                  <c:v>6.23</c:v>
                </c:pt>
                <c:pt idx="3398">
                  <c:v>6.23</c:v>
                </c:pt>
                <c:pt idx="3399">
                  <c:v>6.1199999999999983</c:v>
                </c:pt>
                <c:pt idx="3400">
                  <c:v>6.09</c:v>
                </c:pt>
                <c:pt idx="3401">
                  <c:v>6.1099999999999985</c:v>
                </c:pt>
                <c:pt idx="3402">
                  <c:v>6.14</c:v>
                </c:pt>
                <c:pt idx="3403">
                  <c:v>6.1199999999999983</c:v>
                </c:pt>
                <c:pt idx="3404">
                  <c:v>6.26</c:v>
                </c:pt>
                <c:pt idx="3405">
                  <c:v>6.28</c:v>
                </c:pt>
                <c:pt idx="3406">
                  <c:v>6.1099999999999985</c:v>
                </c:pt>
                <c:pt idx="3407">
                  <c:v>6.18</c:v>
                </c:pt>
                <c:pt idx="3408">
                  <c:v>6.04</c:v>
                </c:pt>
                <c:pt idx="3409">
                  <c:v>5.85</c:v>
                </c:pt>
                <c:pt idx="3410">
                  <c:v>5.8599999999999985</c:v>
                </c:pt>
                <c:pt idx="3411">
                  <c:v>5.76</c:v>
                </c:pt>
                <c:pt idx="3412">
                  <c:v>5.6599999999999984</c:v>
                </c:pt>
                <c:pt idx="3413">
                  <c:v>5.6</c:v>
                </c:pt>
                <c:pt idx="3414">
                  <c:v>5.53</c:v>
                </c:pt>
                <c:pt idx="3415">
                  <c:v>5.42</c:v>
                </c:pt>
                <c:pt idx="3416">
                  <c:v>5.22</c:v>
                </c:pt>
                <c:pt idx="3417">
                  <c:v>5.23</c:v>
                </c:pt>
                <c:pt idx="3418">
                  <c:v>5.24</c:v>
                </c:pt>
                <c:pt idx="3419">
                  <c:v>5.3</c:v>
                </c:pt>
                <c:pt idx="3420">
                  <c:v>5.28</c:v>
                </c:pt>
                <c:pt idx="3421">
                  <c:v>5.34</c:v>
                </c:pt>
                <c:pt idx="3422">
                  <c:v>5.1599999999999984</c:v>
                </c:pt>
                <c:pt idx="3423">
                  <c:v>5.13</c:v>
                </c:pt>
                <c:pt idx="3424">
                  <c:v>4.9700000000000015</c:v>
                </c:pt>
                <c:pt idx="3425">
                  <c:v>4.9000000000000004</c:v>
                </c:pt>
                <c:pt idx="3426">
                  <c:v>4.8099999999999996</c:v>
                </c:pt>
                <c:pt idx="3427">
                  <c:v>4.87</c:v>
                </c:pt>
                <c:pt idx="3428">
                  <c:v>4.8599999999999985</c:v>
                </c:pt>
                <c:pt idx="3429">
                  <c:v>4.9700000000000015</c:v>
                </c:pt>
                <c:pt idx="3430">
                  <c:v>4.7699999999999996</c:v>
                </c:pt>
                <c:pt idx="3431">
                  <c:v>4.8</c:v>
                </c:pt>
                <c:pt idx="3432">
                  <c:v>4.8899999999999997</c:v>
                </c:pt>
                <c:pt idx="3433">
                  <c:v>4.9700000000000015</c:v>
                </c:pt>
                <c:pt idx="3434">
                  <c:v>4.92</c:v>
                </c:pt>
                <c:pt idx="3435">
                  <c:v>4.84</c:v>
                </c:pt>
                <c:pt idx="3436">
                  <c:v>4.8</c:v>
                </c:pt>
                <c:pt idx="3437">
                  <c:v>4.74</c:v>
                </c:pt>
                <c:pt idx="3438">
                  <c:v>4.68</c:v>
                </c:pt>
                <c:pt idx="3439">
                  <c:v>4.6899999999999995</c:v>
                </c:pt>
                <c:pt idx="3440">
                  <c:v>4.55</c:v>
                </c:pt>
                <c:pt idx="3441">
                  <c:v>4.58</c:v>
                </c:pt>
                <c:pt idx="3442">
                  <c:v>4.5999999999999996</c:v>
                </c:pt>
                <c:pt idx="3443">
                  <c:v>4.63</c:v>
                </c:pt>
                <c:pt idx="3444">
                  <c:v>4.57</c:v>
                </c:pt>
                <c:pt idx="3445">
                  <c:v>4.5199999999999996</c:v>
                </c:pt>
                <c:pt idx="3446">
                  <c:v>4.51</c:v>
                </c:pt>
                <c:pt idx="3447">
                  <c:v>4.4800000000000004</c:v>
                </c:pt>
                <c:pt idx="3448">
                  <c:v>4.5199999999999996</c:v>
                </c:pt>
                <c:pt idx="3449">
                  <c:v>4.6199999999999983</c:v>
                </c:pt>
                <c:pt idx="3450">
                  <c:v>4.5999999999999996</c:v>
                </c:pt>
                <c:pt idx="3451">
                  <c:v>4.4400000000000004</c:v>
                </c:pt>
                <c:pt idx="3452">
                  <c:v>4.4300000000000015</c:v>
                </c:pt>
                <c:pt idx="3453">
                  <c:v>4.4800000000000004</c:v>
                </c:pt>
                <c:pt idx="3454">
                  <c:v>4.4000000000000004</c:v>
                </c:pt>
                <c:pt idx="3455">
                  <c:v>4.41</c:v>
                </c:pt>
                <c:pt idx="3456">
                  <c:v>4.3899999999999997</c:v>
                </c:pt>
                <c:pt idx="3457">
                  <c:v>4.4700000000000015</c:v>
                </c:pt>
                <c:pt idx="3458">
                  <c:v>4.4400000000000004</c:v>
                </c:pt>
                <c:pt idx="3459">
                  <c:v>4.4300000000000015</c:v>
                </c:pt>
                <c:pt idx="3460">
                  <c:v>4.49</c:v>
                </c:pt>
                <c:pt idx="3461">
                  <c:v>4.4800000000000004</c:v>
                </c:pt>
                <c:pt idx="3462">
                  <c:v>4.41</c:v>
                </c:pt>
                <c:pt idx="3463">
                  <c:v>4.33</c:v>
                </c:pt>
                <c:pt idx="3464">
                  <c:v>4.3499999999999996</c:v>
                </c:pt>
                <c:pt idx="3465">
                  <c:v>4.3599999999999985</c:v>
                </c:pt>
                <c:pt idx="3466">
                  <c:v>4.3099999999999996</c:v>
                </c:pt>
                <c:pt idx="3467">
                  <c:v>4.0999999999999996</c:v>
                </c:pt>
                <c:pt idx="3468">
                  <c:v>4.1399999999999997</c:v>
                </c:pt>
                <c:pt idx="3469">
                  <c:v>4.13</c:v>
                </c:pt>
                <c:pt idx="3470">
                  <c:v>4.0599999999999996</c:v>
                </c:pt>
                <c:pt idx="3471">
                  <c:v>3.9699999999999998</c:v>
                </c:pt>
                <c:pt idx="3472">
                  <c:v>3.9</c:v>
                </c:pt>
                <c:pt idx="3473">
                  <c:v>3.9299999999999997</c:v>
                </c:pt>
                <c:pt idx="3474">
                  <c:v>3.9899999999999998</c:v>
                </c:pt>
                <c:pt idx="3475">
                  <c:v>3.96</c:v>
                </c:pt>
                <c:pt idx="3476">
                  <c:v>3.98</c:v>
                </c:pt>
                <c:pt idx="3477">
                  <c:v>4.01</c:v>
                </c:pt>
                <c:pt idx="3478">
                  <c:v>3.9499999999999997</c:v>
                </c:pt>
                <c:pt idx="3479">
                  <c:v>3.86</c:v>
                </c:pt>
                <c:pt idx="3480">
                  <c:v>3.9699999999999998</c:v>
                </c:pt>
                <c:pt idx="3481">
                  <c:v>3.9</c:v>
                </c:pt>
                <c:pt idx="3482">
                  <c:v>3.7600000000000002</c:v>
                </c:pt>
                <c:pt idx="3483">
                  <c:v>3.8299999999999992</c:v>
                </c:pt>
                <c:pt idx="3484">
                  <c:v>3.8299999999999992</c:v>
                </c:pt>
                <c:pt idx="3485">
                  <c:v>3.77</c:v>
                </c:pt>
                <c:pt idx="3486">
                  <c:v>3.72</c:v>
                </c:pt>
                <c:pt idx="3487">
                  <c:v>3.74</c:v>
                </c:pt>
                <c:pt idx="3488">
                  <c:v>3.71</c:v>
                </c:pt>
                <c:pt idx="3489">
                  <c:v>3.65</c:v>
                </c:pt>
                <c:pt idx="3490">
                  <c:v>3.6</c:v>
                </c:pt>
                <c:pt idx="3491">
                  <c:v>3.57</c:v>
                </c:pt>
                <c:pt idx="3492">
                  <c:v>3.58</c:v>
                </c:pt>
                <c:pt idx="3493">
                  <c:v>3.59</c:v>
                </c:pt>
                <c:pt idx="3494">
                  <c:v>3.61</c:v>
                </c:pt>
                <c:pt idx="3495">
                  <c:v>3.51</c:v>
                </c:pt>
                <c:pt idx="3496">
                  <c:v>3.56</c:v>
                </c:pt>
                <c:pt idx="3497">
                  <c:v>3.53</c:v>
                </c:pt>
                <c:pt idx="3498">
                  <c:v>3.54</c:v>
                </c:pt>
                <c:pt idx="3499">
                  <c:v>3.52</c:v>
                </c:pt>
                <c:pt idx="3500">
                  <c:v>3.44</c:v>
                </c:pt>
                <c:pt idx="3501">
                  <c:v>3.25</c:v>
                </c:pt>
                <c:pt idx="3502">
                  <c:v>3.34</c:v>
                </c:pt>
                <c:pt idx="3503">
                  <c:v>3.29</c:v>
                </c:pt>
                <c:pt idx="3504">
                  <c:v>3.3899999999999997</c:v>
                </c:pt>
                <c:pt idx="3505">
                  <c:v>3.4</c:v>
                </c:pt>
                <c:pt idx="3506">
                  <c:v>3.3899999999999997</c:v>
                </c:pt>
                <c:pt idx="3507">
                  <c:v>3.52</c:v>
                </c:pt>
                <c:pt idx="3508">
                  <c:v>3.52</c:v>
                </c:pt>
                <c:pt idx="3509">
                  <c:v>3.64</c:v>
                </c:pt>
                <c:pt idx="3510">
                  <c:v>3.62</c:v>
                </c:pt>
                <c:pt idx="3511">
                  <c:v>3.6</c:v>
                </c:pt>
                <c:pt idx="3512">
                  <c:v>3.53</c:v>
                </c:pt>
                <c:pt idx="3513">
                  <c:v>3.52</c:v>
                </c:pt>
                <c:pt idx="3514">
                  <c:v>3.54</c:v>
                </c:pt>
                <c:pt idx="3515">
                  <c:v>3.68</c:v>
                </c:pt>
                <c:pt idx="3516">
                  <c:v>3.66</c:v>
                </c:pt>
                <c:pt idx="3517">
                  <c:v>3.59</c:v>
                </c:pt>
                <c:pt idx="3518">
                  <c:v>3.66</c:v>
                </c:pt>
                <c:pt idx="3519">
                  <c:v>3.64</c:v>
                </c:pt>
                <c:pt idx="3520">
                  <c:v>3.71</c:v>
                </c:pt>
                <c:pt idx="3521">
                  <c:v>3.59</c:v>
                </c:pt>
                <c:pt idx="3522">
                  <c:v>3.4899999999999998</c:v>
                </c:pt>
                <c:pt idx="3523">
                  <c:v>3.4299999999999997</c:v>
                </c:pt>
                <c:pt idx="3524">
                  <c:v>3.46</c:v>
                </c:pt>
                <c:pt idx="3525">
                  <c:v>3.5</c:v>
                </c:pt>
                <c:pt idx="3526">
                  <c:v>3.4</c:v>
                </c:pt>
                <c:pt idx="3527">
                  <c:v>3.4299999999999997</c:v>
                </c:pt>
                <c:pt idx="3528">
                  <c:v>3.44</c:v>
                </c:pt>
                <c:pt idx="3529">
                  <c:v>3.4099999999999997</c:v>
                </c:pt>
                <c:pt idx="3530">
                  <c:v>3.38</c:v>
                </c:pt>
                <c:pt idx="3531">
                  <c:v>3.3899999999999997</c:v>
                </c:pt>
                <c:pt idx="3532">
                  <c:v>3.4699999999999998</c:v>
                </c:pt>
                <c:pt idx="3533">
                  <c:v>3.51</c:v>
                </c:pt>
                <c:pt idx="3534">
                  <c:v>3.4499999999999997</c:v>
                </c:pt>
                <c:pt idx="3535">
                  <c:v>3.4899999999999998</c:v>
                </c:pt>
                <c:pt idx="3536">
                  <c:v>3.5</c:v>
                </c:pt>
                <c:pt idx="3537">
                  <c:v>3.4</c:v>
                </c:pt>
                <c:pt idx="3538">
                  <c:v>3.3699999999999997</c:v>
                </c:pt>
                <c:pt idx="3539">
                  <c:v>3.3099999999999992</c:v>
                </c:pt>
                <c:pt idx="3540">
                  <c:v>3.34</c:v>
                </c:pt>
                <c:pt idx="3541">
                  <c:v>3.3899999999999997</c:v>
                </c:pt>
                <c:pt idx="3542">
                  <c:v>3.4</c:v>
                </c:pt>
                <c:pt idx="3543">
                  <c:v>3.3699999999999997</c:v>
                </c:pt>
                <c:pt idx="3544">
                  <c:v>3.27</c:v>
                </c:pt>
                <c:pt idx="3545">
                  <c:v>3.2600000000000002</c:v>
                </c:pt>
                <c:pt idx="3546">
                  <c:v>3.2800000000000002</c:v>
                </c:pt>
                <c:pt idx="3547">
                  <c:v>3.3</c:v>
                </c:pt>
                <c:pt idx="3548">
                  <c:v>3.3499999999999992</c:v>
                </c:pt>
                <c:pt idx="3549">
                  <c:v>3.3899999999999997</c:v>
                </c:pt>
                <c:pt idx="3550">
                  <c:v>3.3899999999999997</c:v>
                </c:pt>
                <c:pt idx="3551">
                  <c:v>3.3299999999999992</c:v>
                </c:pt>
                <c:pt idx="3552">
                  <c:v>3.3099999999999992</c:v>
                </c:pt>
                <c:pt idx="3553">
                  <c:v>3.3</c:v>
                </c:pt>
                <c:pt idx="3554">
                  <c:v>3.25</c:v>
                </c:pt>
                <c:pt idx="3555">
                  <c:v>3.38</c:v>
                </c:pt>
                <c:pt idx="3556">
                  <c:v>3.4499999999999997</c:v>
                </c:pt>
                <c:pt idx="3557">
                  <c:v>3.46</c:v>
                </c:pt>
                <c:pt idx="3558">
                  <c:v>3.4499999999999997</c:v>
                </c:pt>
                <c:pt idx="3559">
                  <c:v>3.51</c:v>
                </c:pt>
                <c:pt idx="3560">
                  <c:v>3.51</c:v>
                </c:pt>
                <c:pt idx="3561">
                  <c:v>3.55</c:v>
                </c:pt>
                <c:pt idx="3562">
                  <c:v>3.62</c:v>
                </c:pt>
                <c:pt idx="3563">
                  <c:v>3.67</c:v>
                </c:pt>
                <c:pt idx="3564">
                  <c:v>3.7</c:v>
                </c:pt>
                <c:pt idx="3565">
                  <c:v>3.77</c:v>
                </c:pt>
                <c:pt idx="3566">
                  <c:v>3.75</c:v>
                </c:pt>
                <c:pt idx="3567">
                  <c:v>3.7600000000000002</c:v>
                </c:pt>
                <c:pt idx="3568">
                  <c:v>3.67</c:v>
                </c:pt>
                <c:pt idx="3569">
                  <c:v>3.66</c:v>
                </c:pt>
                <c:pt idx="3570">
                  <c:v>3.62</c:v>
                </c:pt>
                <c:pt idx="3571">
                  <c:v>3.69</c:v>
                </c:pt>
                <c:pt idx="3572">
                  <c:v>3.75</c:v>
                </c:pt>
                <c:pt idx="3573">
                  <c:v>3.72</c:v>
                </c:pt>
                <c:pt idx="3574">
                  <c:v>3.66</c:v>
                </c:pt>
                <c:pt idx="3575">
                  <c:v>3.6</c:v>
                </c:pt>
                <c:pt idx="3576">
                  <c:v>3.6</c:v>
                </c:pt>
                <c:pt idx="3577">
                  <c:v>3.69</c:v>
                </c:pt>
                <c:pt idx="3578">
                  <c:v>3.7600000000000002</c:v>
                </c:pt>
                <c:pt idx="3579">
                  <c:v>3.71</c:v>
                </c:pt>
                <c:pt idx="3580">
                  <c:v>3.7</c:v>
                </c:pt>
                <c:pt idx="3581">
                  <c:v>3.65</c:v>
                </c:pt>
                <c:pt idx="3582">
                  <c:v>3.6</c:v>
                </c:pt>
                <c:pt idx="3583">
                  <c:v>3.6</c:v>
                </c:pt>
                <c:pt idx="3584">
                  <c:v>3.58</c:v>
                </c:pt>
                <c:pt idx="3585">
                  <c:v>3.56</c:v>
                </c:pt>
                <c:pt idx="3586">
                  <c:v>3.55</c:v>
                </c:pt>
                <c:pt idx="3587">
                  <c:v>3.58</c:v>
                </c:pt>
                <c:pt idx="3588">
                  <c:v>3.4499999999999997</c:v>
                </c:pt>
                <c:pt idx="3589">
                  <c:v>3.4099999999999997</c:v>
                </c:pt>
                <c:pt idx="3590">
                  <c:v>3.38</c:v>
                </c:pt>
                <c:pt idx="3591">
                  <c:v>3.3899999999999997</c:v>
                </c:pt>
                <c:pt idx="3592">
                  <c:v>3.3499999999999992</c:v>
                </c:pt>
                <c:pt idx="3593">
                  <c:v>3.32</c:v>
                </c:pt>
                <c:pt idx="3594">
                  <c:v>3.25</c:v>
                </c:pt>
                <c:pt idx="3595">
                  <c:v>3.2600000000000002</c:v>
                </c:pt>
                <c:pt idx="3596">
                  <c:v>3.21</c:v>
                </c:pt>
                <c:pt idx="3597">
                  <c:v>3.3099999999999992</c:v>
                </c:pt>
                <c:pt idx="3598">
                  <c:v>3.34</c:v>
                </c:pt>
                <c:pt idx="3599">
                  <c:v>3.34</c:v>
                </c:pt>
                <c:pt idx="3600">
                  <c:v>3.32</c:v>
                </c:pt>
                <c:pt idx="3601">
                  <c:v>3.25</c:v>
                </c:pt>
                <c:pt idx="3602">
                  <c:v>3.19</c:v>
                </c:pt>
                <c:pt idx="3603">
                  <c:v>3.21</c:v>
                </c:pt>
                <c:pt idx="3604">
                  <c:v>3.24</c:v>
                </c:pt>
                <c:pt idx="3605">
                  <c:v>3.24</c:v>
                </c:pt>
                <c:pt idx="3606">
                  <c:v>3.2800000000000002</c:v>
                </c:pt>
                <c:pt idx="3607">
                  <c:v>3.17</c:v>
                </c:pt>
                <c:pt idx="3608">
                  <c:v>3.19</c:v>
                </c:pt>
                <c:pt idx="3609">
                  <c:v>3.29</c:v>
                </c:pt>
                <c:pt idx="3610">
                  <c:v>3.3299999999999992</c:v>
                </c:pt>
                <c:pt idx="3611">
                  <c:v>3.4499999999999997</c:v>
                </c:pt>
                <c:pt idx="3612">
                  <c:v>3.46</c:v>
                </c:pt>
                <c:pt idx="3613">
                  <c:v>3.3699999999999997</c:v>
                </c:pt>
                <c:pt idx="3614">
                  <c:v>3.3699999999999997</c:v>
                </c:pt>
                <c:pt idx="3615">
                  <c:v>3.3099999999999992</c:v>
                </c:pt>
                <c:pt idx="3616">
                  <c:v>3.24</c:v>
                </c:pt>
                <c:pt idx="3617">
                  <c:v>3.18</c:v>
                </c:pt>
                <c:pt idx="3618">
                  <c:v>3.24</c:v>
                </c:pt>
                <c:pt idx="3619">
                  <c:v>3.3099999999999992</c:v>
                </c:pt>
                <c:pt idx="3620">
                  <c:v>3.2800000000000002</c:v>
                </c:pt>
                <c:pt idx="3621">
                  <c:v>3.3299999999999992</c:v>
                </c:pt>
                <c:pt idx="3622">
                  <c:v>3.38</c:v>
                </c:pt>
                <c:pt idx="3623">
                  <c:v>3.3499999999999992</c:v>
                </c:pt>
                <c:pt idx="3624">
                  <c:v>3.27</c:v>
                </c:pt>
                <c:pt idx="3625">
                  <c:v>3.27</c:v>
                </c:pt>
                <c:pt idx="3626">
                  <c:v>3.34</c:v>
                </c:pt>
                <c:pt idx="3627">
                  <c:v>3.25</c:v>
                </c:pt>
                <c:pt idx="3628">
                  <c:v>3.3</c:v>
                </c:pt>
                <c:pt idx="3629">
                  <c:v>3.36</c:v>
                </c:pt>
                <c:pt idx="3630">
                  <c:v>3.3899999999999997</c:v>
                </c:pt>
                <c:pt idx="3631">
                  <c:v>3.4099999999999997</c:v>
                </c:pt>
                <c:pt idx="3632">
                  <c:v>3.4299999999999997</c:v>
                </c:pt>
                <c:pt idx="3633">
                  <c:v>3.3299999999999992</c:v>
                </c:pt>
                <c:pt idx="3634">
                  <c:v>3.36</c:v>
                </c:pt>
                <c:pt idx="3635">
                  <c:v>3.3099999999999992</c:v>
                </c:pt>
                <c:pt idx="3636">
                  <c:v>3.3499999999999992</c:v>
                </c:pt>
                <c:pt idx="3637">
                  <c:v>3.4499999999999997</c:v>
                </c:pt>
                <c:pt idx="3638">
                  <c:v>3.46</c:v>
                </c:pt>
                <c:pt idx="3639">
                  <c:v>3.53</c:v>
                </c:pt>
                <c:pt idx="3640">
                  <c:v>3.61</c:v>
                </c:pt>
                <c:pt idx="3641">
                  <c:v>3.62</c:v>
                </c:pt>
                <c:pt idx="3642">
                  <c:v>3.5</c:v>
                </c:pt>
                <c:pt idx="3643">
                  <c:v>3.44</c:v>
                </c:pt>
                <c:pt idx="3644">
                  <c:v>3.3899999999999997</c:v>
                </c:pt>
                <c:pt idx="3645">
                  <c:v>3.4299999999999997</c:v>
                </c:pt>
                <c:pt idx="3646">
                  <c:v>3.4499999999999997</c:v>
                </c:pt>
                <c:pt idx="3647">
                  <c:v>3.3299999999999992</c:v>
                </c:pt>
                <c:pt idx="3648">
                  <c:v>3.3499999999999992</c:v>
                </c:pt>
                <c:pt idx="3649">
                  <c:v>3.3699999999999997</c:v>
                </c:pt>
                <c:pt idx="3650">
                  <c:v>3.3</c:v>
                </c:pt>
                <c:pt idx="3651">
                  <c:v>3.2600000000000002</c:v>
                </c:pt>
                <c:pt idx="3652">
                  <c:v>3.22</c:v>
                </c:pt>
                <c:pt idx="3653">
                  <c:v>3.27</c:v>
                </c:pt>
                <c:pt idx="3654">
                  <c:v>3.2800000000000002</c:v>
                </c:pt>
                <c:pt idx="3655">
                  <c:v>3.3299999999999992</c:v>
                </c:pt>
                <c:pt idx="3656">
                  <c:v>3.3299999999999992</c:v>
                </c:pt>
                <c:pt idx="3657">
                  <c:v>3.29</c:v>
                </c:pt>
                <c:pt idx="3658">
                  <c:v>3.34</c:v>
                </c:pt>
                <c:pt idx="3659">
                  <c:v>3.3099999999999992</c:v>
                </c:pt>
                <c:pt idx="3660">
                  <c:v>3.2800000000000002</c:v>
                </c:pt>
                <c:pt idx="3661">
                  <c:v>3.3299999999999992</c:v>
                </c:pt>
                <c:pt idx="3662">
                  <c:v>3.3899999999999997</c:v>
                </c:pt>
                <c:pt idx="3663">
                  <c:v>3.42</c:v>
                </c:pt>
                <c:pt idx="3664">
                  <c:v>3.46</c:v>
                </c:pt>
                <c:pt idx="3665">
                  <c:v>3.54</c:v>
                </c:pt>
                <c:pt idx="3666">
                  <c:v>3.52</c:v>
                </c:pt>
                <c:pt idx="3667">
                  <c:v>3.38</c:v>
                </c:pt>
                <c:pt idx="3668">
                  <c:v>3.3699999999999997</c:v>
                </c:pt>
                <c:pt idx="3669">
                  <c:v>3.22</c:v>
                </c:pt>
                <c:pt idx="3670">
                  <c:v>3.22</c:v>
                </c:pt>
                <c:pt idx="3671">
                  <c:v>3.2800000000000002</c:v>
                </c:pt>
                <c:pt idx="3672">
                  <c:v>3.3499999999999992</c:v>
                </c:pt>
                <c:pt idx="3673">
                  <c:v>3.3499999999999992</c:v>
                </c:pt>
                <c:pt idx="3674">
                  <c:v>3.57</c:v>
                </c:pt>
                <c:pt idx="3675">
                  <c:v>3.68</c:v>
                </c:pt>
                <c:pt idx="3676">
                  <c:v>3.8699999999999997</c:v>
                </c:pt>
                <c:pt idx="3677">
                  <c:v>3.88</c:v>
                </c:pt>
                <c:pt idx="3678">
                  <c:v>3.9499999999999997</c:v>
                </c:pt>
                <c:pt idx="3679">
                  <c:v>3.9</c:v>
                </c:pt>
                <c:pt idx="3680">
                  <c:v>3.8499999999999992</c:v>
                </c:pt>
                <c:pt idx="3681">
                  <c:v>3.77</c:v>
                </c:pt>
                <c:pt idx="3682">
                  <c:v>3.7800000000000002</c:v>
                </c:pt>
                <c:pt idx="3683">
                  <c:v>3.71</c:v>
                </c:pt>
                <c:pt idx="3684">
                  <c:v>3.71</c:v>
                </c:pt>
                <c:pt idx="3685">
                  <c:v>3.84</c:v>
                </c:pt>
                <c:pt idx="3686">
                  <c:v>3.9099999999999997</c:v>
                </c:pt>
                <c:pt idx="3687">
                  <c:v>3.9299999999999997</c:v>
                </c:pt>
                <c:pt idx="3688">
                  <c:v>4</c:v>
                </c:pt>
                <c:pt idx="3689">
                  <c:v>4.03</c:v>
                </c:pt>
                <c:pt idx="3690">
                  <c:v>4.05</c:v>
                </c:pt>
                <c:pt idx="3691">
                  <c:v>4.03</c:v>
                </c:pt>
                <c:pt idx="3692">
                  <c:v>4.05</c:v>
                </c:pt>
                <c:pt idx="3693">
                  <c:v>4.0199999999999996</c:v>
                </c:pt>
                <c:pt idx="3694">
                  <c:v>3.9899999999999998</c:v>
                </c:pt>
                <c:pt idx="3695">
                  <c:v>3.92</c:v>
                </c:pt>
                <c:pt idx="3696">
                  <c:v>3.84</c:v>
                </c:pt>
                <c:pt idx="3697">
                  <c:v>3.9299999999999997</c:v>
                </c:pt>
                <c:pt idx="3698">
                  <c:v>4.01</c:v>
                </c:pt>
                <c:pt idx="3699">
                  <c:v>3.96</c:v>
                </c:pt>
                <c:pt idx="3700">
                  <c:v>3.9899999999999998</c:v>
                </c:pt>
                <c:pt idx="3701">
                  <c:v>3.9</c:v>
                </c:pt>
                <c:pt idx="3702">
                  <c:v>3.8099999999999992</c:v>
                </c:pt>
                <c:pt idx="3703">
                  <c:v>3.73</c:v>
                </c:pt>
                <c:pt idx="3704">
                  <c:v>3.74</c:v>
                </c:pt>
                <c:pt idx="3705">
                  <c:v>3.8499999999999992</c:v>
                </c:pt>
                <c:pt idx="3706">
                  <c:v>3.82</c:v>
                </c:pt>
                <c:pt idx="3707">
                  <c:v>3.79</c:v>
                </c:pt>
                <c:pt idx="3708">
                  <c:v>3.84</c:v>
                </c:pt>
                <c:pt idx="3709">
                  <c:v>3.8499999999999992</c:v>
                </c:pt>
                <c:pt idx="3710">
                  <c:v>3.74</c:v>
                </c:pt>
                <c:pt idx="3711">
                  <c:v>3.72</c:v>
                </c:pt>
                <c:pt idx="3712">
                  <c:v>3.75</c:v>
                </c:pt>
                <c:pt idx="3713">
                  <c:v>3.64</c:v>
                </c:pt>
                <c:pt idx="3714">
                  <c:v>3.58</c:v>
                </c:pt>
                <c:pt idx="3715">
                  <c:v>3.57</c:v>
                </c:pt>
                <c:pt idx="3716">
                  <c:v>3.53</c:v>
                </c:pt>
                <c:pt idx="3717">
                  <c:v>3.58</c:v>
                </c:pt>
                <c:pt idx="3718">
                  <c:v>3.56</c:v>
                </c:pt>
                <c:pt idx="3719">
                  <c:v>3.4699999999999998</c:v>
                </c:pt>
                <c:pt idx="3720">
                  <c:v>3.46</c:v>
                </c:pt>
                <c:pt idx="3721">
                  <c:v>3.54</c:v>
                </c:pt>
                <c:pt idx="3722">
                  <c:v>3.65</c:v>
                </c:pt>
                <c:pt idx="3723">
                  <c:v>3.62</c:v>
                </c:pt>
                <c:pt idx="3724">
                  <c:v>3.65</c:v>
                </c:pt>
                <c:pt idx="3725">
                  <c:v>3.65</c:v>
                </c:pt>
                <c:pt idx="3726">
                  <c:v>3.6</c:v>
                </c:pt>
                <c:pt idx="3727">
                  <c:v>3.56</c:v>
                </c:pt>
                <c:pt idx="3728">
                  <c:v>3.64</c:v>
                </c:pt>
                <c:pt idx="3729">
                  <c:v>3.66</c:v>
                </c:pt>
                <c:pt idx="3730">
                  <c:v>3.64</c:v>
                </c:pt>
                <c:pt idx="3731">
                  <c:v>3.57</c:v>
                </c:pt>
                <c:pt idx="3732">
                  <c:v>3.5</c:v>
                </c:pt>
                <c:pt idx="3733">
                  <c:v>3.7600000000000002</c:v>
                </c:pt>
                <c:pt idx="3734">
                  <c:v>3.71</c:v>
                </c:pt>
                <c:pt idx="3735">
                  <c:v>3.8299999999999992</c:v>
                </c:pt>
                <c:pt idx="3736">
                  <c:v>3.8</c:v>
                </c:pt>
                <c:pt idx="3737">
                  <c:v>3.8299999999999992</c:v>
                </c:pt>
                <c:pt idx="3738">
                  <c:v>3.73</c:v>
                </c:pt>
                <c:pt idx="3739">
                  <c:v>3.75</c:v>
                </c:pt>
                <c:pt idx="3740">
                  <c:v>3.69</c:v>
                </c:pt>
                <c:pt idx="3741">
                  <c:v>3.58</c:v>
                </c:pt>
                <c:pt idx="3742">
                  <c:v>3.59</c:v>
                </c:pt>
                <c:pt idx="3743">
                  <c:v>3.57</c:v>
                </c:pt>
                <c:pt idx="3744">
                  <c:v>3.4299999999999997</c:v>
                </c:pt>
                <c:pt idx="3745">
                  <c:v>3.4699999999999998</c:v>
                </c:pt>
                <c:pt idx="3746">
                  <c:v>3.52</c:v>
                </c:pt>
                <c:pt idx="3747">
                  <c:v>3.53</c:v>
                </c:pt>
                <c:pt idx="3748">
                  <c:v>3.58</c:v>
                </c:pt>
                <c:pt idx="3749">
                  <c:v>3.51</c:v>
                </c:pt>
                <c:pt idx="3750">
                  <c:v>3.48</c:v>
                </c:pt>
                <c:pt idx="3751">
                  <c:v>3.4499999999999997</c:v>
                </c:pt>
                <c:pt idx="3752">
                  <c:v>3.3299999999999992</c:v>
                </c:pt>
                <c:pt idx="3753">
                  <c:v>3.27</c:v>
                </c:pt>
                <c:pt idx="3754">
                  <c:v>3.24</c:v>
                </c:pt>
                <c:pt idx="3755">
                  <c:v>3.29</c:v>
                </c:pt>
                <c:pt idx="3756">
                  <c:v>3.29</c:v>
                </c:pt>
                <c:pt idx="3757">
                  <c:v>3.22</c:v>
                </c:pt>
                <c:pt idx="3758">
                  <c:v>3.22</c:v>
                </c:pt>
                <c:pt idx="3759">
                  <c:v>3.15</c:v>
                </c:pt>
                <c:pt idx="3760">
                  <c:v>3.24</c:v>
                </c:pt>
                <c:pt idx="3761">
                  <c:v>3.3299999999999992</c:v>
                </c:pt>
                <c:pt idx="3762">
                  <c:v>3.32</c:v>
                </c:pt>
                <c:pt idx="3763">
                  <c:v>3.3299999999999992</c:v>
                </c:pt>
                <c:pt idx="3764">
                  <c:v>3.55</c:v>
                </c:pt>
                <c:pt idx="3765">
                  <c:v>3.52</c:v>
                </c:pt>
                <c:pt idx="3766">
                  <c:v>3.51</c:v>
                </c:pt>
                <c:pt idx="3767">
                  <c:v>3.44</c:v>
                </c:pt>
                <c:pt idx="3768">
                  <c:v>3.3499999999999992</c:v>
                </c:pt>
                <c:pt idx="3769">
                  <c:v>3.3699999999999997</c:v>
                </c:pt>
                <c:pt idx="3770">
                  <c:v>3.36</c:v>
                </c:pt>
                <c:pt idx="3771">
                  <c:v>3.29</c:v>
                </c:pt>
                <c:pt idx="3772">
                  <c:v>3.22</c:v>
                </c:pt>
                <c:pt idx="3773">
                  <c:v>3.18</c:v>
                </c:pt>
                <c:pt idx="3774">
                  <c:v>3.24</c:v>
                </c:pt>
                <c:pt idx="3775">
                  <c:v>3.29</c:v>
                </c:pt>
                <c:pt idx="3776">
                  <c:v>3.38</c:v>
                </c:pt>
                <c:pt idx="3777">
                  <c:v>3.36</c:v>
                </c:pt>
                <c:pt idx="3778">
                  <c:v>3.51</c:v>
                </c:pt>
                <c:pt idx="3779">
                  <c:v>3.57</c:v>
                </c:pt>
                <c:pt idx="3780">
                  <c:v>3.55</c:v>
                </c:pt>
                <c:pt idx="3781">
                  <c:v>3.4099999999999997</c:v>
                </c:pt>
                <c:pt idx="3782">
                  <c:v>3.36</c:v>
                </c:pt>
                <c:pt idx="3783">
                  <c:v>3.4</c:v>
                </c:pt>
                <c:pt idx="3784">
                  <c:v>3.3</c:v>
                </c:pt>
                <c:pt idx="3785">
                  <c:v>3.4099999999999997</c:v>
                </c:pt>
                <c:pt idx="3786">
                  <c:v>3.51</c:v>
                </c:pt>
                <c:pt idx="3787">
                  <c:v>3.54</c:v>
                </c:pt>
                <c:pt idx="3788">
                  <c:v>3.54</c:v>
                </c:pt>
                <c:pt idx="3789">
                  <c:v>3.55</c:v>
                </c:pt>
                <c:pt idx="3790">
                  <c:v>3.61</c:v>
                </c:pt>
                <c:pt idx="3791">
                  <c:v>3.57</c:v>
                </c:pt>
                <c:pt idx="3792">
                  <c:v>3.55</c:v>
                </c:pt>
                <c:pt idx="3793">
                  <c:v>3.59</c:v>
                </c:pt>
                <c:pt idx="3794">
                  <c:v>3.61</c:v>
                </c:pt>
                <c:pt idx="3795">
                  <c:v>3.51</c:v>
                </c:pt>
                <c:pt idx="3796">
                  <c:v>3.48</c:v>
                </c:pt>
                <c:pt idx="3797">
                  <c:v>3.52</c:v>
                </c:pt>
                <c:pt idx="3798">
                  <c:v>3.62</c:v>
                </c:pt>
                <c:pt idx="3799">
                  <c:v>3.62</c:v>
                </c:pt>
                <c:pt idx="3800">
                  <c:v>3.55</c:v>
                </c:pt>
                <c:pt idx="3801">
                  <c:v>3.63</c:v>
                </c:pt>
                <c:pt idx="3802">
                  <c:v>3.66</c:v>
                </c:pt>
                <c:pt idx="3803">
                  <c:v>3.9299999999999997</c:v>
                </c:pt>
                <c:pt idx="3804">
                  <c:v>3.84</c:v>
                </c:pt>
                <c:pt idx="3805">
                  <c:v>3.8699999999999997</c:v>
                </c:pt>
                <c:pt idx="3806">
                  <c:v>3.9099999999999997</c:v>
                </c:pt>
                <c:pt idx="3807">
                  <c:v>4.07</c:v>
                </c:pt>
                <c:pt idx="3808">
                  <c:v>4.08</c:v>
                </c:pt>
                <c:pt idx="3809">
                  <c:v>3.96</c:v>
                </c:pt>
                <c:pt idx="3810">
                  <c:v>4.09</c:v>
                </c:pt>
                <c:pt idx="3811">
                  <c:v>4.07</c:v>
                </c:pt>
                <c:pt idx="3812">
                  <c:v>3.9299999999999997</c:v>
                </c:pt>
                <c:pt idx="3813">
                  <c:v>3.84</c:v>
                </c:pt>
                <c:pt idx="3814">
                  <c:v>3.82</c:v>
                </c:pt>
                <c:pt idx="3815">
                  <c:v>3.7600000000000002</c:v>
                </c:pt>
                <c:pt idx="3816">
                  <c:v>3.65</c:v>
                </c:pt>
                <c:pt idx="3817">
                  <c:v>3.64</c:v>
                </c:pt>
                <c:pt idx="3818">
                  <c:v>3.59</c:v>
                </c:pt>
                <c:pt idx="3819">
                  <c:v>3.58</c:v>
                </c:pt>
                <c:pt idx="3820">
                  <c:v>3.63</c:v>
                </c:pt>
                <c:pt idx="3821">
                  <c:v>3.54</c:v>
                </c:pt>
                <c:pt idx="3822">
                  <c:v>3.62</c:v>
                </c:pt>
                <c:pt idx="3823">
                  <c:v>3.66</c:v>
                </c:pt>
                <c:pt idx="3824">
                  <c:v>3.62</c:v>
                </c:pt>
                <c:pt idx="3825">
                  <c:v>3.52</c:v>
                </c:pt>
                <c:pt idx="3826">
                  <c:v>3.4699999999999998</c:v>
                </c:pt>
                <c:pt idx="3827">
                  <c:v>3.51</c:v>
                </c:pt>
                <c:pt idx="3828">
                  <c:v>3.52</c:v>
                </c:pt>
                <c:pt idx="3829">
                  <c:v>3.55</c:v>
                </c:pt>
                <c:pt idx="3830">
                  <c:v>3.59</c:v>
                </c:pt>
                <c:pt idx="3831">
                  <c:v>3.58</c:v>
                </c:pt>
                <c:pt idx="3832">
                  <c:v>3.56</c:v>
                </c:pt>
                <c:pt idx="3833">
                  <c:v>3.54</c:v>
                </c:pt>
                <c:pt idx="3834">
                  <c:v>3.4899999999999998</c:v>
                </c:pt>
                <c:pt idx="3835">
                  <c:v>3.55</c:v>
                </c:pt>
                <c:pt idx="3836">
                  <c:v>3.59</c:v>
                </c:pt>
                <c:pt idx="3837">
                  <c:v>3.56</c:v>
                </c:pt>
                <c:pt idx="3838">
                  <c:v>3.58</c:v>
                </c:pt>
                <c:pt idx="3839">
                  <c:v>3.66</c:v>
                </c:pt>
                <c:pt idx="3840">
                  <c:v>3.63</c:v>
                </c:pt>
                <c:pt idx="3841">
                  <c:v>3.6</c:v>
                </c:pt>
                <c:pt idx="3842">
                  <c:v>3.34</c:v>
                </c:pt>
                <c:pt idx="3843">
                  <c:v>3.29</c:v>
                </c:pt>
                <c:pt idx="3844">
                  <c:v>3.2800000000000002</c:v>
                </c:pt>
                <c:pt idx="3845">
                  <c:v>3.18</c:v>
                </c:pt>
                <c:pt idx="3846">
                  <c:v>3.23</c:v>
                </c:pt>
                <c:pt idx="3847">
                  <c:v>3.2</c:v>
                </c:pt>
                <c:pt idx="3848">
                  <c:v>3.12</c:v>
                </c:pt>
                <c:pt idx="3849">
                  <c:v>3.07</c:v>
                </c:pt>
                <c:pt idx="3850">
                  <c:v>2.96</c:v>
                </c:pt>
                <c:pt idx="3851">
                  <c:v>2.94</c:v>
                </c:pt>
                <c:pt idx="3852">
                  <c:v>2.92</c:v>
                </c:pt>
                <c:pt idx="3853">
                  <c:v>2.96</c:v>
                </c:pt>
                <c:pt idx="3854">
                  <c:v>3</c:v>
                </c:pt>
                <c:pt idx="3855">
                  <c:v>2.96</c:v>
                </c:pt>
                <c:pt idx="3856">
                  <c:v>2.96</c:v>
                </c:pt>
                <c:pt idx="3857">
                  <c:v>2.8899999999999997</c:v>
                </c:pt>
                <c:pt idx="3858">
                  <c:v>2.79</c:v>
                </c:pt>
                <c:pt idx="3859">
                  <c:v>2.86</c:v>
                </c:pt>
                <c:pt idx="3860">
                  <c:v>2.9</c:v>
                </c:pt>
                <c:pt idx="3861">
                  <c:v>2.84</c:v>
                </c:pt>
                <c:pt idx="3862">
                  <c:v>2.82</c:v>
                </c:pt>
                <c:pt idx="3863">
                  <c:v>2.9499999999999997</c:v>
                </c:pt>
                <c:pt idx="3864">
                  <c:v>2.98</c:v>
                </c:pt>
                <c:pt idx="3865">
                  <c:v>3.04</c:v>
                </c:pt>
                <c:pt idx="3866">
                  <c:v>3.11</c:v>
                </c:pt>
                <c:pt idx="3867">
                  <c:v>3.13</c:v>
                </c:pt>
                <c:pt idx="3868">
                  <c:v>3.06</c:v>
                </c:pt>
                <c:pt idx="3869">
                  <c:v>2.94</c:v>
                </c:pt>
                <c:pt idx="3870">
                  <c:v>2.9699999999999998</c:v>
                </c:pt>
                <c:pt idx="3871">
                  <c:v>3.01</c:v>
                </c:pt>
                <c:pt idx="3872">
                  <c:v>3.02</c:v>
                </c:pt>
                <c:pt idx="3873">
                  <c:v>3.07</c:v>
                </c:pt>
                <c:pt idx="3874">
                  <c:v>3.16</c:v>
                </c:pt>
                <c:pt idx="3875">
                  <c:v>3.13</c:v>
                </c:pt>
                <c:pt idx="3876">
                  <c:v>3.05</c:v>
                </c:pt>
                <c:pt idx="3877">
                  <c:v>3</c:v>
                </c:pt>
                <c:pt idx="3878">
                  <c:v>3.07</c:v>
                </c:pt>
                <c:pt idx="3879">
                  <c:v>3.1</c:v>
                </c:pt>
                <c:pt idx="3880">
                  <c:v>3.17</c:v>
                </c:pt>
                <c:pt idx="3881">
                  <c:v>3.09</c:v>
                </c:pt>
                <c:pt idx="3882">
                  <c:v>3.13</c:v>
                </c:pt>
                <c:pt idx="3883">
                  <c:v>3.16</c:v>
                </c:pt>
                <c:pt idx="3884">
                  <c:v>3.23</c:v>
                </c:pt>
                <c:pt idx="3885">
                  <c:v>3.19</c:v>
                </c:pt>
                <c:pt idx="3886">
                  <c:v>3.16</c:v>
                </c:pt>
                <c:pt idx="3887">
                  <c:v>3.05</c:v>
                </c:pt>
                <c:pt idx="3888">
                  <c:v>3.12</c:v>
                </c:pt>
                <c:pt idx="3889">
                  <c:v>3.16</c:v>
                </c:pt>
                <c:pt idx="3890">
                  <c:v>3.25</c:v>
                </c:pt>
                <c:pt idx="3891">
                  <c:v>3.15</c:v>
                </c:pt>
                <c:pt idx="3892">
                  <c:v>3.18</c:v>
                </c:pt>
                <c:pt idx="3893">
                  <c:v>3.2</c:v>
                </c:pt>
                <c:pt idx="3894">
                  <c:v>3.23</c:v>
                </c:pt>
                <c:pt idx="3895">
                  <c:v>3.1</c:v>
                </c:pt>
                <c:pt idx="3896">
                  <c:v>3.15</c:v>
                </c:pt>
                <c:pt idx="3897">
                  <c:v>3.09</c:v>
                </c:pt>
                <c:pt idx="3898">
                  <c:v>2.9</c:v>
                </c:pt>
                <c:pt idx="3899">
                  <c:v>2.9</c:v>
                </c:pt>
                <c:pt idx="3900">
                  <c:v>2.8899999999999997</c:v>
                </c:pt>
                <c:pt idx="3901">
                  <c:v>2.9099999999999997</c:v>
                </c:pt>
                <c:pt idx="3902">
                  <c:v>2.92</c:v>
                </c:pt>
                <c:pt idx="3903">
                  <c:v>2.8299999999999992</c:v>
                </c:pt>
                <c:pt idx="3904">
                  <c:v>2.7600000000000002</c:v>
                </c:pt>
                <c:pt idx="3905">
                  <c:v>2.72</c:v>
                </c:pt>
                <c:pt idx="3906">
                  <c:v>2.73</c:v>
                </c:pt>
                <c:pt idx="3907">
                  <c:v>2.74</c:v>
                </c:pt>
                <c:pt idx="3908">
                  <c:v>2.7800000000000002</c:v>
                </c:pt>
                <c:pt idx="3909">
                  <c:v>2.86</c:v>
                </c:pt>
                <c:pt idx="3910">
                  <c:v>2.8499999999999992</c:v>
                </c:pt>
                <c:pt idx="3911">
                  <c:v>2.8299999999999992</c:v>
                </c:pt>
                <c:pt idx="3912">
                  <c:v>2.8299999999999992</c:v>
                </c:pt>
                <c:pt idx="3913">
                  <c:v>2.8299999999999992</c:v>
                </c:pt>
                <c:pt idx="3914">
                  <c:v>2.71</c:v>
                </c:pt>
                <c:pt idx="3915">
                  <c:v>2.66</c:v>
                </c:pt>
                <c:pt idx="3916">
                  <c:v>2.67</c:v>
                </c:pt>
                <c:pt idx="3917">
                  <c:v>2.64</c:v>
                </c:pt>
                <c:pt idx="3918">
                  <c:v>2.57</c:v>
                </c:pt>
                <c:pt idx="3919">
                  <c:v>2.44</c:v>
                </c:pt>
                <c:pt idx="3920">
                  <c:v>2.59</c:v>
                </c:pt>
                <c:pt idx="3921">
                  <c:v>2.68</c:v>
                </c:pt>
                <c:pt idx="3922">
                  <c:v>2.8699999999999997</c:v>
                </c:pt>
                <c:pt idx="3923">
                  <c:v>2.82</c:v>
                </c:pt>
                <c:pt idx="3924">
                  <c:v>2.73</c:v>
                </c:pt>
                <c:pt idx="3925">
                  <c:v>3.07</c:v>
                </c:pt>
                <c:pt idx="3926">
                  <c:v>3.11</c:v>
                </c:pt>
                <c:pt idx="3927">
                  <c:v>3.15</c:v>
                </c:pt>
                <c:pt idx="3928">
                  <c:v>3.14</c:v>
                </c:pt>
                <c:pt idx="3929">
                  <c:v>3.2800000000000002</c:v>
                </c:pt>
                <c:pt idx="3930">
                  <c:v>3.15</c:v>
                </c:pt>
                <c:pt idx="3931">
                  <c:v>3.18</c:v>
                </c:pt>
                <c:pt idx="3932">
                  <c:v>3.11</c:v>
                </c:pt>
                <c:pt idx="3933">
                  <c:v>3.07</c:v>
                </c:pt>
                <c:pt idx="3934">
                  <c:v>3</c:v>
                </c:pt>
                <c:pt idx="3935">
                  <c:v>3.11</c:v>
                </c:pt>
                <c:pt idx="3936">
                  <c:v>3.21</c:v>
                </c:pt>
                <c:pt idx="3937">
                  <c:v>3.22</c:v>
                </c:pt>
                <c:pt idx="3938">
                  <c:v>3.19</c:v>
                </c:pt>
                <c:pt idx="3939">
                  <c:v>3.18</c:v>
                </c:pt>
                <c:pt idx="3940">
                  <c:v>3.22</c:v>
                </c:pt>
                <c:pt idx="3941">
                  <c:v>3.19</c:v>
                </c:pt>
                <c:pt idx="3942">
                  <c:v>3.14</c:v>
                </c:pt>
                <c:pt idx="3943">
                  <c:v>3.15</c:v>
                </c:pt>
                <c:pt idx="3944">
                  <c:v>3.17</c:v>
                </c:pt>
                <c:pt idx="3945">
                  <c:v>3.23</c:v>
                </c:pt>
                <c:pt idx="3946">
                  <c:v>3.2</c:v>
                </c:pt>
                <c:pt idx="3947">
                  <c:v>3.34</c:v>
                </c:pt>
                <c:pt idx="3948">
                  <c:v>3.3099999999999992</c:v>
                </c:pt>
                <c:pt idx="3949">
                  <c:v>3.2800000000000002</c:v>
                </c:pt>
                <c:pt idx="3950">
                  <c:v>3.2600000000000002</c:v>
                </c:pt>
                <c:pt idx="3951">
                  <c:v>3.27</c:v>
                </c:pt>
                <c:pt idx="3952">
                  <c:v>3.29</c:v>
                </c:pt>
                <c:pt idx="3953">
                  <c:v>3.32</c:v>
                </c:pt>
                <c:pt idx="3954">
                  <c:v>3.23</c:v>
                </c:pt>
                <c:pt idx="3955">
                  <c:v>3.3099999999999992</c:v>
                </c:pt>
                <c:pt idx="3956">
                  <c:v>3.34</c:v>
                </c:pt>
                <c:pt idx="3957">
                  <c:v>3.3299999999999992</c:v>
                </c:pt>
                <c:pt idx="3958">
                  <c:v>3.21</c:v>
                </c:pt>
                <c:pt idx="3959">
                  <c:v>3.25</c:v>
                </c:pt>
                <c:pt idx="3960">
                  <c:v>3.29</c:v>
                </c:pt>
                <c:pt idx="3961">
                  <c:v>3.2800000000000002</c:v>
                </c:pt>
                <c:pt idx="3962">
                  <c:v>3.16</c:v>
                </c:pt>
                <c:pt idx="3963">
                  <c:v>3.19</c:v>
                </c:pt>
                <c:pt idx="3964">
                  <c:v>3.22</c:v>
                </c:pt>
                <c:pt idx="3965">
                  <c:v>3.07</c:v>
                </c:pt>
                <c:pt idx="3966">
                  <c:v>3.03</c:v>
                </c:pt>
                <c:pt idx="3967">
                  <c:v>2.9499999999999997</c:v>
                </c:pt>
                <c:pt idx="3968">
                  <c:v>3.1</c:v>
                </c:pt>
                <c:pt idx="3969">
                  <c:v>3.13</c:v>
                </c:pt>
                <c:pt idx="3970">
                  <c:v>3.19</c:v>
                </c:pt>
                <c:pt idx="3971">
                  <c:v>3.08</c:v>
                </c:pt>
                <c:pt idx="3972">
                  <c:v>2.96</c:v>
                </c:pt>
                <c:pt idx="3973">
                  <c:v>2.98</c:v>
                </c:pt>
                <c:pt idx="3974">
                  <c:v>3.05</c:v>
                </c:pt>
                <c:pt idx="3975">
                  <c:v>3.04</c:v>
                </c:pt>
                <c:pt idx="3976">
                  <c:v>3.1</c:v>
                </c:pt>
                <c:pt idx="3977">
                  <c:v>3.1</c:v>
                </c:pt>
                <c:pt idx="3978">
                  <c:v>2.98</c:v>
                </c:pt>
                <c:pt idx="3979">
                  <c:v>3.04</c:v>
                </c:pt>
                <c:pt idx="3980">
                  <c:v>3.14</c:v>
                </c:pt>
                <c:pt idx="3981">
                  <c:v>3.19</c:v>
                </c:pt>
                <c:pt idx="3982">
                  <c:v>3.14</c:v>
                </c:pt>
                <c:pt idx="3983">
                  <c:v>3.11</c:v>
                </c:pt>
                <c:pt idx="3984">
                  <c:v>3.12</c:v>
                </c:pt>
                <c:pt idx="3985">
                  <c:v>3.14</c:v>
                </c:pt>
                <c:pt idx="3986">
                  <c:v>3.2</c:v>
                </c:pt>
                <c:pt idx="3987">
                  <c:v>3.25</c:v>
                </c:pt>
                <c:pt idx="3988">
                  <c:v>3.11</c:v>
                </c:pt>
                <c:pt idx="3989">
                  <c:v>3.14</c:v>
                </c:pt>
                <c:pt idx="3990">
                  <c:v>3.07</c:v>
                </c:pt>
                <c:pt idx="3991">
                  <c:v>2.84</c:v>
                </c:pt>
                <c:pt idx="3992">
                  <c:v>2.8499999999999992</c:v>
                </c:pt>
                <c:pt idx="3993">
                  <c:v>2.75</c:v>
                </c:pt>
                <c:pt idx="3994">
                  <c:v>2.7800000000000002</c:v>
                </c:pt>
                <c:pt idx="3995">
                  <c:v>2.75</c:v>
                </c:pt>
                <c:pt idx="3996">
                  <c:v>2.54</c:v>
                </c:pt>
                <c:pt idx="3997">
                  <c:v>2.4099999999999997</c:v>
                </c:pt>
                <c:pt idx="3998">
                  <c:v>2.42</c:v>
                </c:pt>
                <c:pt idx="3999">
                  <c:v>2.4499999999999997</c:v>
                </c:pt>
                <c:pt idx="4000">
                  <c:v>2.48</c:v>
                </c:pt>
                <c:pt idx="4001">
                  <c:v>2.52</c:v>
                </c:pt>
                <c:pt idx="4002">
                  <c:v>2.5099999999999998</c:v>
                </c:pt>
                <c:pt idx="4003">
                  <c:v>2.5099999999999998</c:v>
                </c:pt>
                <c:pt idx="4004">
                  <c:v>2.4699999999999998</c:v>
                </c:pt>
                <c:pt idx="4005">
                  <c:v>2.5099999999999998</c:v>
                </c:pt>
                <c:pt idx="4006">
                  <c:v>2.38</c:v>
                </c:pt>
                <c:pt idx="4007">
                  <c:v>2.4099999999999997</c:v>
                </c:pt>
                <c:pt idx="4008">
                  <c:v>2.3299999999999992</c:v>
                </c:pt>
                <c:pt idx="4009">
                  <c:v>2.16</c:v>
                </c:pt>
                <c:pt idx="4010">
                  <c:v>2.17</c:v>
                </c:pt>
                <c:pt idx="4011">
                  <c:v>2.2000000000000002</c:v>
                </c:pt>
                <c:pt idx="4012">
                  <c:v>2.2400000000000002</c:v>
                </c:pt>
                <c:pt idx="4013">
                  <c:v>2.2200000000000002</c:v>
                </c:pt>
                <c:pt idx="4014">
                  <c:v>2.1800000000000002</c:v>
                </c:pt>
                <c:pt idx="4015">
                  <c:v>2.2000000000000002</c:v>
                </c:pt>
                <c:pt idx="4016">
                  <c:v>2.19</c:v>
                </c:pt>
                <c:pt idx="4017">
                  <c:v>2.15</c:v>
                </c:pt>
                <c:pt idx="4018">
                  <c:v>2.04</c:v>
                </c:pt>
                <c:pt idx="4019">
                  <c:v>2.0299999999999998</c:v>
                </c:pt>
                <c:pt idx="4020">
                  <c:v>1.9900000000000004</c:v>
                </c:pt>
                <c:pt idx="4021">
                  <c:v>1.9800000000000004</c:v>
                </c:pt>
                <c:pt idx="4022">
                  <c:v>1.9600000000000004</c:v>
                </c:pt>
                <c:pt idx="4023">
                  <c:v>1.9600000000000004</c:v>
                </c:pt>
                <c:pt idx="4024">
                  <c:v>1.9400000000000004</c:v>
                </c:pt>
                <c:pt idx="4025">
                  <c:v>1.9600000000000004</c:v>
                </c:pt>
                <c:pt idx="4026">
                  <c:v>1.9400000000000004</c:v>
                </c:pt>
                <c:pt idx="4027">
                  <c:v>1.9400000000000004</c:v>
                </c:pt>
                <c:pt idx="4028">
                  <c:v>1.8900000000000001</c:v>
                </c:pt>
                <c:pt idx="4029">
                  <c:v>1.9200000000000004</c:v>
                </c:pt>
                <c:pt idx="4030">
                  <c:v>1.9600000000000004</c:v>
                </c:pt>
                <c:pt idx="4031">
                  <c:v>1.9300000000000004</c:v>
                </c:pt>
                <c:pt idx="4032">
                  <c:v>1.9600000000000004</c:v>
                </c:pt>
                <c:pt idx="4033">
                  <c:v>1.9500000000000004</c:v>
                </c:pt>
                <c:pt idx="4034">
                  <c:v>1.9300000000000004</c:v>
                </c:pt>
                <c:pt idx="4035">
                  <c:v>1.9200000000000004</c:v>
                </c:pt>
                <c:pt idx="4036">
                  <c:v>1.9500000000000004</c:v>
                </c:pt>
                <c:pt idx="4037">
                  <c:v>1.8800000000000001</c:v>
                </c:pt>
                <c:pt idx="4038">
                  <c:v>1.87</c:v>
                </c:pt>
                <c:pt idx="4039">
                  <c:v>1.8900000000000001</c:v>
                </c:pt>
                <c:pt idx="4040">
                  <c:v>1.8800000000000001</c:v>
                </c:pt>
                <c:pt idx="4041">
                  <c:v>1.85</c:v>
                </c:pt>
                <c:pt idx="4042">
                  <c:v>1.87</c:v>
                </c:pt>
                <c:pt idx="4043">
                  <c:v>1.87</c:v>
                </c:pt>
                <c:pt idx="4044">
                  <c:v>1.9100000000000001</c:v>
                </c:pt>
                <c:pt idx="4045">
                  <c:v>1.87</c:v>
                </c:pt>
                <c:pt idx="4046">
                  <c:v>1.8900000000000001</c:v>
                </c:pt>
                <c:pt idx="4047">
                  <c:v>1.9200000000000004</c:v>
                </c:pt>
                <c:pt idx="4048">
                  <c:v>1.86</c:v>
                </c:pt>
                <c:pt idx="4049">
                  <c:v>1.83</c:v>
                </c:pt>
                <c:pt idx="4050">
                  <c:v>1.76</c:v>
                </c:pt>
                <c:pt idx="4051">
                  <c:v>1.78</c:v>
                </c:pt>
                <c:pt idx="4052">
                  <c:v>1.76</c:v>
                </c:pt>
                <c:pt idx="4053">
                  <c:v>1.8</c:v>
                </c:pt>
                <c:pt idx="4054">
                  <c:v>1.83</c:v>
                </c:pt>
                <c:pt idx="4055">
                  <c:v>1.85</c:v>
                </c:pt>
                <c:pt idx="4056">
                  <c:v>1.84</c:v>
                </c:pt>
                <c:pt idx="4057">
                  <c:v>1.83</c:v>
                </c:pt>
                <c:pt idx="4058">
                  <c:v>1.82</c:v>
                </c:pt>
                <c:pt idx="4059">
                  <c:v>1.77</c:v>
                </c:pt>
                <c:pt idx="4060">
                  <c:v>1.74</c:v>
                </c:pt>
                <c:pt idx="4061">
                  <c:v>1.77</c:v>
                </c:pt>
                <c:pt idx="4062">
                  <c:v>1.83</c:v>
                </c:pt>
                <c:pt idx="4063">
                  <c:v>1.82</c:v>
                </c:pt>
                <c:pt idx="4064">
                  <c:v>1.82</c:v>
                </c:pt>
                <c:pt idx="4065">
                  <c:v>1.8</c:v>
                </c:pt>
                <c:pt idx="4066">
                  <c:v>1.84</c:v>
                </c:pt>
                <c:pt idx="4067">
                  <c:v>1.85</c:v>
                </c:pt>
                <c:pt idx="4068">
                  <c:v>1.79</c:v>
                </c:pt>
                <c:pt idx="4069">
                  <c:v>1.81</c:v>
                </c:pt>
                <c:pt idx="4070">
                  <c:v>1.82</c:v>
                </c:pt>
                <c:pt idx="4071">
                  <c:v>1.79</c:v>
                </c:pt>
                <c:pt idx="4072">
                  <c:v>1.77</c:v>
                </c:pt>
                <c:pt idx="4073">
                  <c:v>1.77</c:v>
                </c:pt>
                <c:pt idx="4074">
                  <c:v>1.82</c:v>
                </c:pt>
                <c:pt idx="4075">
                  <c:v>1.78</c:v>
                </c:pt>
                <c:pt idx="4076">
                  <c:v>1.79</c:v>
                </c:pt>
                <c:pt idx="4077">
                  <c:v>1.75</c:v>
                </c:pt>
                <c:pt idx="4078">
                  <c:v>1.7</c:v>
                </c:pt>
                <c:pt idx="4079">
                  <c:v>1.7</c:v>
                </c:pt>
                <c:pt idx="4080">
                  <c:v>1.73</c:v>
                </c:pt>
                <c:pt idx="4081">
                  <c:v>1.6900000000000004</c:v>
                </c:pt>
                <c:pt idx="4082">
                  <c:v>1.6500000000000001</c:v>
                </c:pt>
                <c:pt idx="4083">
                  <c:v>1.61</c:v>
                </c:pt>
                <c:pt idx="4084">
                  <c:v>1.61</c:v>
                </c:pt>
                <c:pt idx="4085">
                  <c:v>1.61</c:v>
                </c:pt>
                <c:pt idx="4086">
                  <c:v>1.59</c:v>
                </c:pt>
                <c:pt idx="4087">
                  <c:v>1.57</c:v>
                </c:pt>
                <c:pt idx="4088">
                  <c:v>1.53</c:v>
                </c:pt>
                <c:pt idx="4089">
                  <c:v>1.57</c:v>
                </c:pt>
                <c:pt idx="4090">
                  <c:v>1.59</c:v>
                </c:pt>
                <c:pt idx="4091">
                  <c:v>1.56</c:v>
                </c:pt>
                <c:pt idx="4092">
                  <c:v>1.61</c:v>
                </c:pt>
                <c:pt idx="4093">
                  <c:v>1.6300000000000001</c:v>
                </c:pt>
                <c:pt idx="4094">
                  <c:v>1.6600000000000001</c:v>
                </c:pt>
                <c:pt idx="4095">
                  <c:v>1.6300000000000001</c:v>
                </c:pt>
                <c:pt idx="4096">
                  <c:v>1.61</c:v>
                </c:pt>
                <c:pt idx="4097">
                  <c:v>1.6400000000000001</c:v>
                </c:pt>
                <c:pt idx="4098">
                  <c:v>1.6500000000000001</c:v>
                </c:pt>
                <c:pt idx="4099">
                  <c:v>1.6300000000000001</c:v>
                </c:pt>
                <c:pt idx="4100">
                  <c:v>1.6300000000000001</c:v>
                </c:pt>
                <c:pt idx="4101">
                  <c:v>1.6500000000000001</c:v>
                </c:pt>
                <c:pt idx="4102">
                  <c:v>1.6900000000000004</c:v>
                </c:pt>
                <c:pt idx="4103">
                  <c:v>1.6900000000000004</c:v>
                </c:pt>
                <c:pt idx="4104">
                  <c:v>1.6600000000000001</c:v>
                </c:pt>
                <c:pt idx="4105">
                  <c:v>1.6400000000000001</c:v>
                </c:pt>
                <c:pt idx="4106">
                  <c:v>1.6300000000000001</c:v>
                </c:pt>
                <c:pt idx="4107">
                  <c:v>1.6500000000000001</c:v>
                </c:pt>
                <c:pt idx="4108">
                  <c:v>1.58</c:v>
                </c:pt>
                <c:pt idx="4109">
                  <c:v>1.62</c:v>
                </c:pt>
                <c:pt idx="4110">
                  <c:v>1.6</c:v>
                </c:pt>
                <c:pt idx="4111">
                  <c:v>1.54</c:v>
                </c:pt>
                <c:pt idx="4112">
                  <c:v>1.57</c:v>
                </c:pt>
                <c:pt idx="4113">
                  <c:v>1.55</c:v>
                </c:pt>
                <c:pt idx="4114">
                  <c:v>1.56</c:v>
                </c:pt>
                <c:pt idx="4115">
                  <c:v>1.61</c:v>
                </c:pt>
                <c:pt idx="4116">
                  <c:v>1.62</c:v>
                </c:pt>
                <c:pt idx="4117">
                  <c:v>1.62</c:v>
                </c:pt>
                <c:pt idx="4118">
                  <c:v>1.58</c:v>
                </c:pt>
                <c:pt idx="4119">
                  <c:v>1.57</c:v>
                </c:pt>
                <c:pt idx="4120">
                  <c:v>1.6</c:v>
                </c:pt>
                <c:pt idx="4121">
                  <c:v>1.59</c:v>
                </c:pt>
                <c:pt idx="4122">
                  <c:v>1.56</c:v>
                </c:pt>
                <c:pt idx="4123">
                  <c:v>1.59</c:v>
                </c:pt>
                <c:pt idx="4124">
                  <c:v>1.56</c:v>
                </c:pt>
                <c:pt idx="4125">
                  <c:v>1.61</c:v>
                </c:pt>
                <c:pt idx="4126">
                  <c:v>1.59</c:v>
                </c:pt>
                <c:pt idx="4127">
                  <c:v>1.61</c:v>
                </c:pt>
                <c:pt idx="4128">
                  <c:v>1.54</c:v>
                </c:pt>
                <c:pt idx="4129">
                  <c:v>1.51</c:v>
                </c:pt>
                <c:pt idx="4130">
                  <c:v>1.52</c:v>
                </c:pt>
                <c:pt idx="4131">
                  <c:v>1.53</c:v>
                </c:pt>
                <c:pt idx="4132">
                  <c:v>1.5</c:v>
                </c:pt>
                <c:pt idx="4133">
                  <c:v>1.47</c:v>
                </c:pt>
                <c:pt idx="4134">
                  <c:v>1.42</c:v>
                </c:pt>
                <c:pt idx="4135">
                  <c:v>1.33</c:v>
                </c:pt>
                <c:pt idx="4136">
                  <c:v>1.35</c:v>
                </c:pt>
                <c:pt idx="4137">
                  <c:v>1.35</c:v>
                </c:pt>
                <c:pt idx="4138">
                  <c:v>1.3800000000000001</c:v>
                </c:pt>
                <c:pt idx="4139">
                  <c:v>1.3900000000000001</c:v>
                </c:pt>
                <c:pt idx="4140">
                  <c:v>1.4</c:v>
                </c:pt>
                <c:pt idx="4141">
                  <c:v>1.42</c:v>
                </c:pt>
                <c:pt idx="4142">
                  <c:v>1.41</c:v>
                </c:pt>
                <c:pt idx="4143">
                  <c:v>1.3900000000000001</c:v>
                </c:pt>
                <c:pt idx="4144">
                  <c:v>1.4</c:v>
                </c:pt>
                <c:pt idx="4145">
                  <c:v>1.43</c:v>
                </c:pt>
                <c:pt idx="4146">
                  <c:v>1.42</c:v>
                </c:pt>
                <c:pt idx="4147">
                  <c:v>1.42</c:v>
                </c:pt>
                <c:pt idx="4148">
                  <c:v>1.3900000000000001</c:v>
                </c:pt>
                <c:pt idx="4149">
                  <c:v>1.41</c:v>
                </c:pt>
                <c:pt idx="4150">
                  <c:v>1.3800000000000001</c:v>
                </c:pt>
                <c:pt idx="4151">
                  <c:v>1.33</c:v>
                </c:pt>
                <c:pt idx="4152">
                  <c:v>1.35</c:v>
                </c:pt>
                <c:pt idx="4153">
                  <c:v>1.32</c:v>
                </c:pt>
                <c:pt idx="4154">
                  <c:v>1.33</c:v>
                </c:pt>
                <c:pt idx="4155">
                  <c:v>1.31</c:v>
                </c:pt>
                <c:pt idx="4156">
                  <c:v>1.31</c:v>
                </c:pt>
                <c:pt idx="4157">
                  <c:v>1.34</c:v>
                </c:pt>
                <c:pt idx="4158">
                  <c:v>1.36</c:v>
                </c:pt>
                <c:pt idx="4159">
                  <c:v>1.43</c:v>
                </c:pt>
                <c:pt idx="4160">
                  <c:v>1.44</c:v>
                </c:pt>
                <c:pt idx="4161">
                  <c:v>1.48</c:v>
                </c:pt>
                <c:pt idx="4162">
                  <c:v>1.49</c:v>
                </c:pt>
                <c:pt idx="4163">
                  <c:v>1.5</c:v>
                </c:pt>
                <c:pt idx="4164">
                  <c:v>1.5</c:v>
                </c:pt>
                <c:pt idx="4165">
                  <c:v>1.51</c:v>
                </c:pt>
                <c:pt idx="4166">
                  <c:v>1.46</c:v>
                </c:pt>
                <c:pt idx="4167">
                  <c:v>1.46</c:v>
                </c:pt>
                <c:pt idx="4168">
                  <c:v>1.49</c:v>
                </c:pt>
                <c:pt idx="4169">
                  <c:v>1.45</c:v>
                </c:pt>
                <c:pt idx="4170">
                  <c:v>1.41</c:v>
                </c:pt>
                <c:pt idx="4171">
                  <c:v>1.42</c:v>
                </c:pt>
                <c:pt idx="4172">
                  <c:v>1.44</c:v>
                </c:pt>
                <c:pt idx="4173">
                  <c:v>1.45</c:v>
                </c:pt>
                <c:pt idx="4174">
                  <c:v>1.45</c:v>
                </c:pt>
                <c:pt idx="4175">
                  <c:v>1.41</c:v>
                </c:pt>
                <c:pt idx="4176">
                  <c:v>1.42</c:v>
                </c:pt>
                <c:pt idx="4177">
                  <c:v>1.45</c:v>
                </c:pt>
                <c:pt idx="4178">
                  <c:v>1.49</c:v>
                </c:pt>
                <c:pt idx="4179">
                  <c:v>1.45</c:v>
                </c:pt>
                <c:pt idx="4180">
                  <c:v>1.3900000000000001</c:v>
                </c:pt>
                <c:pt idx="4181">
                  <c:v>1.42</c:v>
                </c:pt>
                <c:pt idx="4182">
                  <c:v>1.59</c:v>
                </c:pt>
                <c:pt idx="4183">
                  <c:v>1.6</c:v>
                </c:pt>
                <c:pt idx="4184">
                  <c:v>1.57</c:v>
                </c:pt>
                <c:pt idx="4185">
                  <c:v>1.61</c:v>
                </c:pt>
                <c:pt idx="4186">
                  <c:v>1.52</c:v>
                </c:pt>
                <c:pt idx="4187">
                  <c:v>1.54</c:v>
                </c:pt>
                <c:pt idx="4188">
                  <c:v>1.55</c:v>
                </c:pt>
                <c:pt idx="4189">
                  <c:v>1.54</c:v>
                </c:pt>
                <c:pt idx="4190">
                  <c:v>1.48</c:v>
                </c:pt>
                <c:pt idx="4191">
                  <c:v>1.54</c:v>
                </c:pt>
                <c:pt idx="4192">
                  <c:v>1.6300000000000001</c:v>
                </c:pt>
                <c:pt idx="4193">
                  <c:v>1.6800000000000004</c:v>
                </c:pt>
                <c:pt idx="4194">
                  <c:v>1.7</c:v>
                </c:pt>
                <c:pt idx="4195">
                  <c:v>1.76</c:v>
                </c:pt>
                <c:pt idx="4196">
                  <c:v>1.81</c:v>
                </c:pt>
                <c:pt idx="4197">
                  <c:v>1.83</c:v>
                </c:pt>
                <c:pt idx="4198">
                  <c:v>1.85</c:v>
                </c:pt>
                <c:pt idx="4199">
                  <c:v>1.83</c:v>
                </c:pt>
                <c:pt idx="4200">
                  <c:v>1.82</c:v>
                </c:pt>
                <c:pt idx="4201">
                  <c:v>1.78</c:v>
                </c:pt>
                <c:pt idx="4202">
                  <c:v>1.78</c:v>
                </c:pt>
                <c:pt idx="4203">
                  <c:v>1.74</c:v>
                </c:pt>
                <c:pt idx="4204">
                  <c:v>1.79</c:v>
                </c:pt>
                <c:pt idx="4205">
                  <c:v>1.73</c:v>
                </c:pt>
                <c:pt idx="4206">
                  <c:v>1.73</c:v>
                </c:pt>
                <c:pt idx="4207">
                  <c:v>1.77</c:v>
                </c:pt>
                <c:pt idx="4208">
                  <c:v>1.77</c:v>
                </c:pt>
                <c:pt idx="4209">
                  <c:v>1.81</c:v>
                </c:pt>
                <c:pt idx="4210">
                  <c:v>1.83</c:v>
                </c:pt>
                <c:pt idx="4211">
                  <c:v>1.77</c:v>
                </c:pt>
                <c:pt idx="4212">
                  <c:v>1.79</c:v>
                </c:pt>
                <c:pt idx="4213">
                  <c:v>1.82</c:v>
                </c:pt>
                <c:pt idx="4214">
                  <c:v>1.77</c:v>
                </c:pt>
                <c:pt idx="4215">
                  <c:v>1.82</c:v>
                </c:pt>
                <c:pt idx="4216">
                  <c:v>1.8900000000000001</c:v>
                </c:pt>
                <c:pt idx="4217">
                  <c:v>1.84</c:v>
                </c:pt>
                <c:pt idx="4218">
                  <c:v>1.77</c:v>
                </c:pt>
                <c:pt idx="4219">
                  <c:v>1.79</c:v>
                </c:pt>
                <c:pt idx="4220">
                  <c:v>1.87</c:v>
                </c:pt>
                <c:pt idx="4221">
                  <c:v>1.9100000000000001</c:v>
                </c:pt>
                <c:pt idx="4222">
                  <c:v>1.8900000000000001</c:v>
                </c:pt>
                <c:pt idx="4223">
                  <c:v>1.82</c:v>
                </c:pt>
                <c:pt idx="4224">
                  <c:v>1.82</c:v>
                </c:pt>
                <c:pt idx="4225">
                  <c:v>1.79</c:v>
                </c:pt>
                <c:pt idx="4226">
                  <c:v>1.74</c:v>
                </c:pt>
                <c:pt idx="4227">
                  <c:v>1.75</c:v>
                </c:pt>
                <c:pt idx="4228">
                  <c:v>1.74</c:v>
                </c:pt>
                <c:pt idx="4229">
                  <c:v>1.6600000000000001</c:v>
                </c:pt>
                <c:pt idx="4230">
                  <c:v>1.6700000000000004</c:v>
                </c:pt>
                <c:pt idx="4231">
                  <c:v>1.6900000000000004</c:v>
                </c:pt>
                <c:pt idx="4232">
                  <c:v>1.6800000000000004</c:v>
                </c:pt>
                <c:pt idx="4233">
                  <c:v>1.74</c:v>
                </c:pt>
                <c:pt idx="4234">
                  <c:v>1.71</c:v>
                </c:pt>
                <c:pt idx="4235">
                  <c:v>1.74</c:v>
                </c:pt>
                <c:pt idx="4236">
                  <c:v>1.72</c:v>
                </c:pt>
                <c:pt idx="4237">
                  <c:v>1.7</c:v>
                </c:pt>
                <c:pt idx="4238">
                  <c:v>1.6600000000000001</c:v>
                </c:pt>
                <c:pt idx="4239">
                  <c:v>1.71</c:v>
                </c:pt>
                <c:pt idx="4240">
                  <c:v>1.74</c:v>
                </c:pt>
                <c:pt idx="4241">
                  <c:v>1.7</c:v>
                </c:pt>
                <c:pt idx="4242">
                  <c:v>1.56</c:v>
                </c:pt>
                <c:pt idx="4243">
                  <c:v>1.52</c:v>
                </c:pt>
                <c:pt idx="4244">
                  <c:v>1.49</c:v>
                </c:pt>
                <c:pt idx="4245">
                  <c:v>1.47</c:v>
                </c:pt>
                <c:pt idx="4246">
                  <c:v>1.49</c:v>
                </c:pt>
                <c:pt idx="4247">
                  <c:v>1.45</c:v>
                </c:pt>
                <c:pt idx="4248">
                  <c:v>1.43</c:v>
                </c:pt>
                <c:pt idx="4249">
                  <c:v>1.37</c:v>
                </c:pt>
                <c:pt idx="4250">
                  <c:v>1.3900000000000001</c:v>
                </c:pt>
                <c:pt idx="4251">
                  <c:v>1.4</c:v>
                </c:pt>
                <c:pt idx="4252">
                  <c:v>1.36</c:v>
                </c:pt>
                <c:pt idx="4253">
                  <c:v>1.36</c:v>
                </c:pt>
                <c:pt idx="4254">
                  <c:v>1.32</c:v>
                </c:pt>
                <c:pt idx="4255">
                  <c:v>1.32</c:v>
                </c:pt>
                <c:pt idx="4256">
                  <c:v>1.26</c:v>
                </c:pt>
                <c:pt idx="4257">
                  <c:v>1.22</c:v>
                </c:pt>
                <c:pt idx="4258">
                  <c:v>1.1800000000000004</c:v>
                </c:pt>
                <c:pt idx="4259">
                  <c:v>1.1800000000000004</c:v>
                </c:pt>
                <c:pt idx="4260">
                  <c:v>1.25</c:v>
                </c:pt>
                <c:pt idx="4261">
                  <c:v>1.24</c:v>
                </c:pt>
                <c:pt idx="4262">
                  <c:v>1.25</c:v>
                </c:pt>
                <c:pt idx="4263">
                  <c:v>1.23</c:v>
                </c:pt>
                <c:pt idx="4264">
                  <c:v>1.21</c:v>
                </c:pt>
                <c:pt idx="4265">
                  <c:v>1.1900000000000004</c:v>
                </c:pt>
                <c:pt idx="4266">
                  <c:v>1.2</c:v>
                </c:pt>
                <c:pt idx="4267">
                  <c:v>1.1800000000000004</c:v>
                </c:pt>
                <c:pt idx="4268">
                  <c:v>1.1599999999999995</c:v>
                </c:pt>
                <c:pt idx="4269">
                  <c:v>1.1499999999999995</c:v>
                </c:pt>
                <c:pt idx="4270">
                  <c:v>1.1499999999999995</c:v>
                </c:pt>
                <c:pt idx="4271">
                  <c:v>1.1499999999999995</c:v>
                </c:pt>
                <c:pt idx="4272">
                  <c:v>1.1700000000000004</c:v>
                </c:pt>
                <c:pt idx="4273">
                  <c:v>1.1399999999999995</c:v>
                </c:pt>
                <c:pt idx="4274">
                  <c:v>1.1399999999999995</c:v>
                </c:pt>
                <c:pt idx="4275">
                  <c:v>1.1399999999999995</c:v>
                </c:pt>
                <c:pt idx="4276">
                  <c:v>1.1200000000000001</c:v>
                </c:pt>
                <c:pt idx="4277">
                  <c:v>1.1399999999999995</c:v>
                </c:pt>
                <c:pt idx="4278">
                  <c:v>1.1499999999999995</c:v>
                </c:pt>
                <c:pt idx="4279">
                  <c:v>1.1499999999999995</c:v>
                </c:pt>
                <c:pt idx="4280">
                  <c:v>1.1599999999999995</c:v>
                </c:pt>
                <c:pt idx="4281">
                  <c:v>1.1599999999999995</c:v>
                </c:pt>
                <c:pt idx="4282">
                  <c:v>1.1399999999999995</c:v>
                </c:pt>
                <c:pt idx="4283">
                  <c:v>1.2</c:v>
                </c:pt>
                <c:pt idx="4284">
                  <c:v>1.2</c:v>
                </c:pt>
                <c:pt idx="4285">
                  <c:v>1.2</c:v>
                </c:pt>
                <c:pt idx="4286">
                  <c:v>1.2</c:v>
                </c:pt>
                <c:pt idx="4287">
                  <c:v>1.2</c:v>
                </c:pt>
                <c:pt idx="4288">
                  <c:v>1.2</c:v>
                </c:pt>
                <c:pt idx="4289">
                  <c:v>1.1599999999999995</c:v>
                </c:pt>
                <c:pt idx="4290">
                  <c:v>1.1700000000000004</c:v>
                </c:pt>
                <c:pt idx="4291">
                  <c:v>1.1399999999999995</c:v>
                </c:pt>
                <c:pt idx="4292">
                  <c:v>1.1700000000000004</c:v>
                </c:pt>
                <c:pt idx="4293">
                  <c:v>1.1299999999999994</c:v>
                </c:pt>
                <c:pt idx="4294">
                  <c:v>1.22</c:v>
                </c:pt>
                <c:pt idx="4295">
                  <c:v>1.22</c:v>
                </c:pt>
                <c:pt idx="4296">
                  <c:v>1.1900000000000004</c:v>
                </c:pt>
                <c:pt idx="4297">
                  <c:v>1.1800000000000004</c:v>
                </c:pt>
                <c:pt idx="4298">
                  <c:v>1.1800000000000004</c:v>
                </c:pt>
                <c:pt idx="4299">
                  <c:v>1.1900000000000004</c:v>
                </c:pt>
                <c:pt idx="4300">
                  <c:v>1.2</c:v>
                </c:pt>
                <c:pt idx="4301">
                  <c:v>1.2</c:v>
                </c:pt>
                <c:pt idx="4302">
                  <c:v>1.22</c:v>
                </c:pt>
                <c:pt idx="4303">
                  <c:v>1.21</c:v>
                </c:pt>
                <c:pt idx="4304">
                  <c:v>1.26</c:v>
                </c:pt>
                <c:pt idx="4305">
                  <c:v>1.23</c:v>
                </c:pt>
                <c:pt idx="4306">
                  <c:v>1.1900000000000004</c:v>
                </c:pt>
                <c:pt idx="4307">
                  <c:v>1.1700000000000004</c:v>
                </c:pt>
                <c:pt idx="4308">
                  <c:v>1.1700000000000004</c:v>
                </c:pt>
                <c:pt idx="4309">
                  <c:v>1.07</c:v>
                </c:pt>
                <c:pt idx="4310">
                  <c:v>1.08</c:v>
                </c:pt>
                <c:pt idx="4311">
                  <c:v>1.1100000000000001</c:v>
                </c:pt>
                <c:pt idx="4312">
                  <c:v>1.1100000000000001</c:v>
                </c:pt>
                <c:pt idx="4313">
                  <c:v>1.1000000000000001</c:v>
                </c:pt>
                <c:pt idx="4314">
                  <c:v>1.1100000000000001</c:v>
                </c:pt>
                <c:pt idx="4315">
                  <c:v>1.1399999999999995</c:v>
                </c:pt>
                <c:pt idx="4316">
                  <c:v>1.1800000000000004</c:v>
                </c:pt>
                <c:pt idx="4317">
                  <c:v>1.1800000000000004</c:v>
                </c:pt>
                <c:pt idx="4318">
                  <c:v>1.1800000000000004</c:v>
                </c:pt>
                <c:pt idx="4319">
                  <c:v>1.1700000000000004</c:v>
                </c:pt>
                <c:pt idx="4320">
                  <c:v>1.1599999999999995</c:v>
                </c:pt>
                <c:pt idx="4321">
                  <c:v>1.1399999999999995</c:v>
                </c:pt>
                <c:pt idx="4322">
                  <c:v>1.1800000000000004</c:v>
                </c:pt>
                <c:pt idx="4323">
                  <c:v>1.1499999999999995</c:v>
                </c:pt>
                <c:pt idx="4324">
                  <c:v>1.1599999999999995</c:v>
                </c:pt>
                <c:pt idx="4325">
                  <c:v>1.1399999999999995</c:v>
                </c:pt>
                <c:pt idx="4326">
                  <c:v>1.1499999999999995</c:v>
                </c:pt>
                <c:pt idx="4327">
                  <c:v>1.2</c:v>
                </c:pt>
                <c:pt idx="4328">
                  <c:v>1.3800000000000001</c:v>
                </c:pt>
                <c:pt idx="4329">
                  <c:v>1.36</c:v>
                </c:pt>
                <c:pt idx="4330">
                  <c:v>1.33</c:v>
                </c:pt>
                <c:pt idx="4331">
                  <c:v>1.31</c:v>
                </c:pt>
                <c:pt idx="4332">
                  <c:v>1.32</c:v>
                </c:pt>
                <c:pt idx="4333">
                  <c:v>1.32</c:v>
                </c:pt>
                <c:pt idx="4334">
                  <c:v>1.34</c:v>
                </c:pt>
                <c:pt idx="4335">
                  <c:v>1.35</c:v>
                </c:pt>
                <c:pt idx="4336">
                  <c:v>1.3800000000000001</c:v>
                </c:pt>
                <c:pt idx="4337">
                  <c:v>1.43</c:v>
                </c:pt>
                <c:pt idx="4338">
                  <c:v>1.44</c:v>
                </c:pt>
                <c:pt idx="4339">
                  <c:v>1.46</c:v>
                </c:pt>
                <c:pt idx="4340">
                  <c:v>1.41</c:v>
                </c:pt>
                <c:pt idx="4341">
                  <c:v>1.4</c:v>
                </c:pt>
                <c:pt idx="4342">
                  <c:v>1.3900000000000001</c:v>
                </c:pt>
                <c:pt idx="4343">
                  <c:v>1.41</c:v>
                </c:pt>
                <c:pt idx="4344">
                  <c:v>1.33</c:v>
                </c:pt>
                <c:pt idx="4345">
                  <c:v>1.31</c:v>
                </c:pt>
                <c:pt idx="4346">
                  <c:v>1.33</c:v>
                </c:pt>
                <c:pt idx="4347">
                  <c:v>1.37</c:v>
                </c:pt>
                <c:pt idx="4348">
                  <c:v>1.4</c:v>
                </c:pt>
                <c:pt idx="4349">
                  <c:v>1.3800000000000001</c:v>
                </c:pt>
                <c:pt idx="4350">
                  <c:v>1.36</c:v>
                </c:pt>
                <c:pt idx="4351">
                  <c:v>1.34</c:v>
                </c:pt>
                <c:pt idx="4352">
                  <c:v>1.36</c:v>
                </c:pt>
                <c:pt idx="4353">
                  <c:v>1.4</c:v>
                </c:pt>
                <c:pt idx="4354">
                  <c:v>1.41</c:v>
                </c:pt>
                <c:pt idx="4355">
                  <c:v>1.36</c:v>
                </c:pt>
                <c:pt idx="4356">
                  <c:v>1.37</c:v>
                </c:pt>
                <c:pt idx="4357">
                  <c:v>1.3800000000000001</c:v>
                </c:pt>
                <c:pt idx="4358">
                  <c:v>1.31</c:v>
                </c:pt>
                <c:pt idx="4359">
                  <c:v>1.28</c:v>
                </c:pt>
                <c:pt idx="4360">
                  <c:v>1.27</c:v>
                </c:pt>
                <c:pt idx="4361">
                  <c:v>1.26</c:v>
                </c:pt>
                <c:pt idx="4362">
                  <c:v>1.27</c:v>
                </c:pt>
                <c:pt idx="4363">
                  <c:v>1.25</c:v>
                </c:pt>
                <c:pt idx="4364">
                  <c:v>1.24</c:v>
                </c:pt>
                <c:pt idx="4365">
                  <c:v>1.28</c:v>
                </c:pt>
                <c:pt idx="4366">
                  <c:v>1.31</c:v>
                </c:pt>
                <c:pt idx="4367">
                  <c:v>1.27</c:v>
                </c:pt>
                <c:pt idx="4368">
                  <c:v>1.23</c:v>
                </c:pt>
                <c:pt idx="4369">
                  <c:v>1.27</c:v>
                </c:pt>
                <c:pt idx="4370">
                  <c:v>1.3</c:v>
                </c:pt>
                <c:pt idx="4371">
                  <c:v>1.29</c:v>
                </c:pt>
                <c:pt idx="4372">
                  <c:v>1.27</c:v>
                </c:pt>
                <c:pt idx="4373">
                  <c:v>1.3</c:v>
                </c:pt>
                <c:pt idx="4374">
                  <c:v>1.26</c:v>
                </c:pt>
                <c:pt idx="4375">
                  <c:v>1.23</c:v>
                </c:pt>
                <c:pt idx="4376">
                  <c:v>1.1900000000000004</c:v>
                </c:pt>
                <c:pt idx="4377">
                  <c:v>1.1900000000000004</c:v>
                </c:pt>
                <c:pt idx="4378">
                  <c:v>1.1900000000000004</c:v>
                </c:pt>
                <c:pt idx="4379">
                  <c:v>1.27</c:v>
                </c:pt>
                <c:pt idx="4380">
                  <c:v>1.29</c:v>
                </c:pt>
                <c:pt idx="4381">
                  <c:v>1.27</c:v>
                </c:pt>
                <c:pt idx="4382">
                  <c:v>1.28</c:v>
                </c:pt>
                <c:pt idx="4383">
                  <c:v>1.22</c:v>
                </c:pt>
                <c:pt idx="4384">
                  <c:v>1.22</c:v>
                </c:pt>
                <c:pt idx="4385">
                  <c:v>1.31</c:v>
                </c:pt>
                <c:pt idx="4386">
                  <c:v>1.31</c:v>
                </c:pt>
                <c:pt idx="4387">
                  <c:v>1.32</c:v>
                </c:pt>
                <c:pt idx="4388">
                  <c:v>1.35</c:v>
                </c:pt>
                <c:pt idx="4389">
                  <c:v>1.3800000000000001</c:v>
                </c:pt>
                <c:pt idx="4390">
                  <c:v>1.34</c:v>
                </c:pt>
                <c:pt idx="4391">
                  <c:v>1.36</c:v>
                </c:pt>
                <c:pt idx="4392">
                  <c:v>1.37</c:v>
                </c:pt>
                <c:pt idx="4393">
                  <c:v>1.43</c:v>
                </c:pt>
                <c:pt idx="4394">
                  <c:v>1.41</c:v>
                </c:pt>
                <c:pt idx="4395">
                  <c:v>1.45</c:v>
                </c:pt>
                <c:pt idx="4396">
                  <c:v>1.49</c:v>
                </c:pt>
                <c:pt idx="4397">
                  <c:v>1.5</c:v>
                </c:pt>
                <c:pt idx="4398">
                  <c:v>1.61</c:v>
                </c:pt>
                <c:pt idx="4399">
                  <c:v>1.6300000000000001</c:v>
                </c:pt>
                <c:pt idx="4400">
                  <c:v>1.55</c:v>
                </c:pt>
                <c:pt idx="4401">
                  <c:v>1.48</c:v>
                </c:pt>
                <c:pt idx="4402">
                  <c:v>1.45</c:v>
                </c:pt>
                <c:pt idx="4403">
                  <c:v>1.48</c:v>
                </c:pt>
                <c:pt idx="4404">
                  <c:v>1.42</c:v>
                </c:pt>
                <c:pt idx="4405">
                  <c:v>1.41</c:v>
                </c:pt>
                <c:pt idx="4406">
                  <c:v>1.35</c:v>
                </c:pt>
                <c:pt idx="4407">
                  <c:v>1.31</c:v>
                </c:pt>
                <c:pt idx="4408">
                  <c:v>1.35</c:v>
                </c:pt>
                <c:pt idx="4409">
                  <c:v>1.35</c:v>
                </c:pt>
                <c:pt idx="4410">
                  <c:v>1.35</c:v>
                </c:pt>
                <c:pt idx="4411">
                  <c:v>1.37</c:v>
                </c:pt>
                <c:pt idx="4412">
                  <c:v>1.48</c:v>
                </c:pt>
                <c:pt idx="4413">
                  <c:v>1.47</c:v>
                </c:pt>
                <c:pt idx="4414">
                  <c:v>1.47</c:v>
                </c:pt>
                <c:pt idx="4415">
                  <c:v>1.52</c:v>
                </c:pt>
                <c:pt idx="4416">
                  <c:v>1.43</c:v>
                </c:pt>
                <c:pt idx="4417">
                  <c:v>1.4</c:v>
                </c:pt>
                <c:pt idx="4418">
                  <c:v>1.3800000000000001</c:v>
                </c:pt>
                <c:pt idx="4419">
                  <c:v>1.35</c:v>
                </c:pt>
                <c:pt idx="4420">
                  <c:v>1.34</c:v>
                </c:pt>
                <c:pt idx="4421">
                  <c:v>1.35</c:v>
                </c:pt>
                <c:pt idx="4422">
                  <c:v>1.37</c:v>
                </c:pt>
                <c:pt idx="4423">
                  <c:v>1.4</c:v>
                </c:pt>
                <c:pt idx="4424">
                  <c:v>1.45</c:v>
                </c:pt>
                <c:pt idx="4425">
                  <c:v>1.47</c:v>
                </c:pt>
                <c:pt idx="4426">
                  <c:v>1.53</c:v>
                </c:pt>
                <c:pt idx="4427">
                  <c:v>1.49</c:v>
                </c:pt>
                <c:pt idx="4428">
                  <c:v>1.48</c:v>
                </c:pt>
                <c:pt idx="4429">
                  <c:v>1.47</c:v>
                </c:pt>
                <c:pt idx="4430">
                  <c:v>1.49</c:v>
                </c:pt>
                <c:pt idx="4431">
                  <c:v>1.52</c:v>
                </c:pt>
                <c:pt idx="4432">
                  <c:v>1.52</c:v>
                </c:pt>
                <c:pt idx="4433">
                  <c:v>1.51</c:v>
                </c:pt>
                <c:pt idx="4434">
                  <c:v>1.51</c:v>
                </c:pt>
                <c:pt idx="4435">
                  <c:v>1.45</c:v>
                </c:pt>
                <c:pt idx="4436">
                  <c:v>1.32</c:v>
                </c:pt>
                <c:pt idx="4437">
                  <c:v>1.3</c:v>
                </c:pt>
                <c:pt idx="4438">
                  <c:v>1.35</c:v>
                </c:pt>
                <c:pt idx="4439">
                  <c:v>1.34</c:v>
                </c:pt>
                <c:pt idx="4440">
                  <c:v>1.37</c:v>
                </c:pt>
                <c:pt idx="4441">
                  <c:v>1.36</c:v>
                </c:pt>
                <c:pt idx="4442">
                  <c:v>1.35</c:v>
                </c:pt>
                <c:pt idx="4443">
                  <c:v>1.32</c:v>
                </c:pt>
                <c:pt idx="4444">
                  <c:v>1.3</c:v>
                </c:pt>
                <c:pt idx="4445">
                  <c:v>1.32</c:v>
                </c:pt>
                <c:pt idx="4446">
                  <c:v>1.31</c:v>
                </c:pt>
                <c:pt idx="4447">
                  <c:v>1.23</c:v>
                </c:pt>
                <c:pt idx="4448">
                  <c:v>1.22</c:v>
                </c:pt>
                <c:pt idx="4449">
                  <c:v>1.24</c:v>
                </c:pt>
                <c:pt idx="4450">
                  <c:v>1.28</c:v>
                </c:pt>
                <c:pt idx="4451">
                  <c:v>1.26</c:v>
                </c:pt>
                <c:pt idx="4452">
                  <c:v>1.31</c:v>
                </c:pt>
                <c:pt idx="4453">
                  <c:v>1.31</c:v>
                </c:pt>
                <c:pt idx="4454">
                  <c:v>1.32</c:v>
                </c:pt>
                <c:pt idx="4455">
                  <c:v>1.33</c:v>
                </c:pt>
                <c:pt idx="4456">
                  <c:v>1.26</c:v>
                </c:pt>
                <c:pt idx="4457">
                  <c:v>1.27</c:v>
                </c:pt>
                <c:pt idx="4458">
                  <c:v>1.43</c:v>
                </c:pt>
                <c:pt idx="4459">
                  <c:v>1.44</c:v>
                </c:pt>
                <c:pt idx="4460">
                  <c:v>1.43</c:v>
                </c:pt>
                <c:pt idx="4461">
                  <c:v>1.43</c:v>
                </c:pt>
                <c:pt idx="4462">
                  <c:v>1.34</c:v>
                </c:pt>
                <c:pt idx="4463">
                  <c:v>1.33</c:v>
                </c:pt>
                <c:pt idx="4464">
                  <c:v>1.33</c:v>
                </c:pt>
                <c:pt idx="4465">
                  <c:v>1.37</c:v>
                </c:pt>
                <c:pt idx="4466">
                  <c:v>1.3800000000000001</c:v>
                </c:pt>
                <c:pt idx="4467">
                  <c:v>1.3900000000000001</c:v>
                </c:pt>
                <c:pt idx="4468">
                  <c:v>1.3800000000000001</c:v>
                </c:pt>
                <c:pt idx="4469">
                  <c:v>1.3800000000000001</c:v>
                </c:pt>
                <c:pt idx="4470">
                  <c:v>1.3800000000000001</c:v>
                </c:pt>
                <c:pt idx="4471">
                  <c:v>1.3900000000000001</c:v>
                </c:pt>
                <c:pt idx="4472">
                  <c:v>1.36</c:v>
                </c:pt>
                <c:pt idx="4473">
                  <c:v>1.31</c:v>
                </c:pt>
                <c:pt idx="4474">
                  <c:v>1.34</c:v>
                </c:pt>
                <c:pt idx="4475">
                  <c:v>1.34</c:v>
                </c:pt>
                <c:pt idx="4476">
                  <c:v>1.3800000000000001</c:v>
                </c:pt>
                <c:pt idx="4477">
                  <c:v>1.35</c:v>
                </c:pt>
                <c:pt idx="4478">
                  <c:v>1.37</c:v>
                </c:pt>
                <c:pt idx="4479">
                  <c:v>1.3900000000000001</c:v>
                </c:pt>
                <c:pt idx="4480">
                  <c:v>1.34</c:v>
                </c:pt>
                <c:pt idx="4481">
                  <c:v>1.31</c:v>
                </c:pt>
                <c:pt idx="4482">
                  <c:v>1.31</c:v>
                </c:pt>
                <c:pt idx="4483">
                  <c:v>1.27</c:v>
                </c:pt>
                <c:pt idx="4484">
                  <c:v>1.25</c:v>
                </c:pt>
                <c:pt idx="4485">
                  <c:v>1.24</c:v>
                </c:pt>
                <c:pt idx="4486">
                  <c:v>1.22</c:v>
                </c:pt>
                <c:pt idx="4487">
                  <c:v>1.22</c:v>
                </c:pt>
                <c:pt idx="4488">
                  <c:v>1.22</c:v>
                </c:pt>
                <c:pt idx="4489">
                  <c:v>1.22</c:v>
                </c:pt>
                <c:pt idx="4490">
                  <c:v>1.22</c:v>
                </c:pt>
                <c:pt idx="4491">
                  <c:v>1.25</c:v>
                </c:pt>
                <c:pt idx="4492">
                  <c:v>1.22</c:v>
                </c:pt>
                <c:pt idx="4493">
                  <c:v>1.1700000000000004</c:v>
                </c:pt>
                <c:pt idx="4494">
                  <c:v>1.1700000000000004</c:v>
                </c:pt>
                <c:pt idx="4495">
                  <c:v>1.1200000000000001</c:v>
                </c:pt>
                <c:pt idx="4496">
                  <c:v>1.1000000000000001</c:v>
                </c:pt>
                <c:pt idx="4497">
                  <c:v>1.1100000000000001</c:v>
                </c:pt>
                <c:pt idx="4498">
                  <c:v>1.08</c:v>
                </c:pt>
                <c:pt idx="4499">
                  <c:v>1.07</c:v>
                </c:pt>
                <c:pt idx="4500">
                  <c:v>1.06</c:v>
                </c:pt>
                <c:pt idx="4501">
                  <c:v>1.07</c:v>
                </c:pt>
                <c:pt idx="4502">
                  <c:v>1.08</c:v>
                </c:pt>
                <c:pt idx="4503">
                  <c:v>1.07</c:v>
                </c:pt>
                <c:pt idx="4504">
                  <c:v>1.07</c:v>
                </c:pt>
                <c:pt idx="4505">
                  <c:v>1.07</c:v>
                </c:pt>
                <c:pt idx="4506">
                  <c:v>1.05</c:v>
                </c:pt>
                <c:pt idx="4507">
                  <c:v>1.03</c:v>
                </c:pt>
                <c:pt idx="4508">
                  <c:v>1.04</c:v>
                </c:pt>
                <c:pt idx="4509">
                  <c:v>1.08</c:v>
                </c:pt>
                <c:pt idx="4510">
                  <c:v>1.1100000000000001</c:v>
                </c:pt>
                <c:pt idx="4511">
                  <c:v>1.0900000000000001</c:v>
                </c:pt>
                <c:pt idx="4512">
                  <c:v>1.05</c:v>
                </c:pt>
                <c:pt idx="4513">
                  <c:v>1.04</c:v>
                </c:pt>
                <c:pt idx="4514">
                  <c:v>0.99</c:v>
                </c:pt>
                <c:pt idx="4515">
                  <c:v>1</c:v>
                </c:pt>
                <c:pt idx="4516">
                  <c:v>1.01</c:v>
                </c:pt>
                <c:pt idx="4517">
                  <c:v>1.02</c:v>
                </c:pt>
                <c:pt idx="4518">
                  <c:v>0.99</c:v>
                </c:pt>
                <c:pt idx="4519">
                  <c:v>1.05</c:v>
                </c:pt>
                <c:pt idx="4520">
                  <c:v>1.05</c:v>
                </c:pt>
                <c:pt idx="4521">
                  <c:v>1.07</c:v>
                </c:pt>
                <c:pt idx="4522">
                  <c:v>1.06</c:v>
                </c:pt>
                <c:pt idx="4523">
                  <c:v>1.06</c:v>
                </c:pt>
                <c:pt idx="4524">
                  <c:v>1.05</c:v>
                </c:pt>
                <c:pt idx="4525">
                  <c:v>1.04</c:v>
                </c:pt>
                <c:pt idx="4526">
                  <c:v>1.05</c:v>
                </c:pt>
                <c:pt idx="4527">
                  <c:v>1.05</c:v>
                </c:pt>
                <c:pt idx="4528">
                  <c:v>1.03</c:v>
                </c:pt>
                <c:pt idx="4529">
                  <c:v>1</c:v>
                </c:pt>
                <c:pt idx="4530">
                  <c:v>0.99</c:v>
                </c:pt>
                <c:pt idx="4531">
                  <c:v>1.01</c:v>
                </c:pt>
                <c:pt idx="4532">
                  <c:v>1.02</c:v>
                </c:pt>
                <c:pt idx="4533">
                  <c:v>1.04</c:v>
                </c:pt>
                <c:pt idx="4534">
                  <c:v>1.03</c:v>
                </c:pt>
                <c:pt idx="4535">
                  <c:v>1.02</c:v>
                </c:pt>
                <c:pt idx="4536">
                  <c:v>1.05</c:v>
                </c:pt>
                <c:pt idx="4537">
                  <c:v>1.05</c:v>
                </c:pt>
                <c:pt idx="4538">
                  <c:v>1.04</c:v>
                </c:pt>
                <c:pt idx="4539">
                  <c:v>1</c:v>
                </c:pt>
                <c:pt idx="4540">
                  <c:v>0.98</c:v>
                </c:pt>
                <c:pt idx="4541">
                  <c:v>0.96000000000000019</c:v>
                </c:pt>
                <c:pt idx="4542">
                  <c:v>1.01</c:v>
                </c:pt>
                <c:pt idx="4543">
                  <c:v>1.01</c:v>
                </c:pt>
                <c:pt idx="4544">
                  <c:v>0.9700000000000002</c:v>
                </c:pt>
                <c:pt idx="4545">
                  <c:v>0.93</c:v>
                </c:pt>
                <c:pt idx="4546">
                  <c:v>0.93</c:v>
                </c:pt>
                <c:pt idx="4547">
                  <c:v>0.93</c:v>
                </c:pt>
                <c:pt idx="4548">
                  <c:v>0.9</c:v>
                </c:pt>
                <c:pt idx="4549">
                  <c:v>0.93</c:v>
                </c:pt>
                <c:pt idx="4550">
                  <c:v>0.95000000000000018</c:v>
                </c:pt>
                <c:pt idx="4551">
                  <c:v>0.9700000000000002</c:v>
                </c:pt>
                <c:pt idx="4552">
                  <c:v>0.99</c:v>
                </c:pt>
                <c:pt idx="4553">
                  <c:v>0.98</c:v>
                </c:pt>
                <c:pt idx="4554">
                  <c:v>0.9700000000000002</c:v>
                </c:pt>
                <c:pt idx="4555">
                  <c:v>0.95000000000000018</c:v>
                </c:pt>
                <c:pt idx="4556">
                  <c:v>0.89</c:v>
                </c:pt>
                <c:pt idx="4557">
                  <c:v>0.86000000000000021</c:v>
                </c:pt>
                <c:pt idx="4558">
                  <c:v>0.87000000000000022</c:v>
                </c:pt>
                <c:pt idx="4559">
                  <c:v>0.83000000000000018</c:v>
                </c:pt>
                <c:pt idx="4560">
                  <c:v>0.81</c:v>
                </c:pt>
                <c:pt idx="4561">
                  <c:v>0.83000000000000018</c:v>
                </c:pt>
                <c:pt idx="4562">
                  <c:v>0.84000000000000019</c:v>
                </c:pt>
                <c:pt idx="4563">
                  <c:v>0.91</c:v>
                </c:pt>
                <c:pt idx="4564">
                  <c:v>0.91</c:v>
                </c:pt>
                <c:pt idx="4565">
                  <c:v>0.9</c:v>
                </c:pt>
                <c:pt idx="4566">
                  <c:v>0.93</c:v>
                </c:pt>
                <c:pt idx="4567">
                  <c:v>0.96000000000000019</c:v>
                </c:pt>
                <c:pt idx="4568">
                  <c:v>0.95000000000000018</c:v>
                </c:pt>
                <c:pt idx="4569">
                  <c:v>0.93</c:v>
                </c:pt>
                <c:pt idx="4570">
                  <c:v>0.89</c:v>
                </c:pt>
                <c:pt idx="4571">
                  <c:v>0.91</c:v>
                </c:pt>
                <c:pt idx="4572">
                  <c:v>0.94000000000000017</c:v>
                </c:pt>
                <c:pt idx="4573">
                  <c:v>0.89</c:v>
                </c:pt>
                <c:pt idx="4574">
                  <c:v>0.91</c:v>
                </c:pt>
                <c:pt idx="4575">
                  <c:v>0.92</c:v>
                </c:pt>
                <c:pt idx="4576">
                  <c:v>0.94000000000000017</c:v>
                </c:pt>
                <c:pt idx="4577">
                  <c:v>0.93</c:v>
                </c:pt>
                <c:pt idx="4578">
                  <c:v>0.91</c:v>
                </c:pt>
                <c:pt idx="4579">
                  <c:v>0.91</c:v>
                </c:pt>
                <c:pt idx="4580">
                  <c:v>0.9</c:v>
                </c:pt>
                <c:pt idx="4581">
                  <c:v>0.91</c:v>
                </c:pt>
                <c:pt idx="4582">
                  <c:v>0.89</c:v>
                </c:pt>
                <c:pt idx="4583">
                  <c:v>0.9</c:v>
                </c:pt>
                <c:pt idx="4584">
                  <c:v>0.88</c:v>
                </c:pt>
                <c:pt idx="4585">
                  <c:v>0.87000000000000022</c:v>
                </c:pt>
                <c:pt idx="4586">
                  <c:v>0.9</c:v>
                </c:pt>
                <c:pt idx="4587">
                  <c:v>0.93</c:v>
                </c:pt>
                <c:pt idx="4588">
                  <c:v>0.93</c:v>
                </c:pt>
                <c:pt idx="4589">
                  <c:v>0.92</c:v>
                </c:pt>
                <c:pt idx="4590">
                  <c:v>0.9700000000000002</c:v>
                </c:pt>
                <c:pt idx="4591">
                  <c:v>0.99</c:v>
                </c:pt>
                <c:pt idx="4592">
                  <c:v>1.01</c:v>
                </c:pt>
                <c:pt idx="4593">
                  <c:v>1</c:v>
                </c:pt>
                <c:pt idx="4594">
                  <c:v>0.93</c:v>
                </c:pt>
                <c:pt idx="4595">
                  <c:v>0.89</c:v>
                </c:pt>
                <c:pt idx="4596">
                  <c:v>0.9</c:v>
                </c:pt>
                <c:pt idx="4597">
                  <c:v>0.93</c:v>
                </c:pt>
                <c:pt idx="4598">
                  <c:v>0.95000000000000018</c:v>
                </c:pt>
                <c:pt idx="4599">
                  <c:v>1</c:v>
                </c:pt>
                <c:pt idx="4600">
                  <c:v>1.03</c:v>
                </c:pt>
                <c:pt idx="4601">
                  <c:v>1.03</c:v>
                </c:pt>
                <c:pt idx="4602">
                  <c:v>1.06</c:v>
                </c:pt>
                <c:pt idx="4603">
                  <c:v>1.06</c:v>
                </c:pt>
                <c:pt idx="4604">
                  <c:v>1.0900000000000001</c:v>
                </c:pt>
                <c:pt idx="4605">
                  <c:v>1.03</c:v>
                </c:pt>
                <c:pt idx="4606">
                  <c:v>1.05</c:v>
                </c:pt>
                <c:pt idx="4607">
                  <c:v>1.04</c:v>
                </c:pt>
                <c:pt idx="4608">
                  <c:v>1.0900000000000001</c:v>
                </c:pt>
                <c:pt idx="4609">
                  <c:v>1.1200000000000001</c:v>
                </c:pt>
                <c:pt idx="4610">
                  <c:v>1.1800000000000004</c:v>
                </c:pt>
                <c:pt idx="4611">
                  <c:v>1.24</c:v>
                </c:pt>
                <c:pt idx="4612">
                  <c:v>1.21</c:v>
                </c:pt>
                <c:pt idx="4613">
                  <c:v>1.21</c:v>
                </c:pt>
                <c:pt idx="4614">
                  <c:v>1.22</c:v>
                </c:pt>
                <c:pt idx="4615">
                  <c:v>1.21</c:v>
                </c:pt>
                <c:pt idx="4616">
                  <c:v>1.21</c:v>
                </c:pt>
                <c:pt idx="4617">
                  <c:v>1.24</c:v>
                </c:pt>
                <c:pt idx="4618">
                  <c:v>1.26</c:v>
                </c:pt>
                <c:pt idx="4619">
                  <c:v>1.33</c:v>
                </c:pt>
                <c:pt idx="4620">
                  <c:v>1.35</c:v>
                </c:pt>
                <c:pt idx="4621">
                  <c:v>1.41</c:v>
                </c:pt>
                <c:pt idx="4622">
                  <c:v>1.43</c:v>
                </c:pt>
                <c:pt idx="4623">
                  <c:v>1.3900000000000001</c:v>
                </c:pt>
                <c:pt idx="4624">
                  <c:v>1.36</c:v>
                </c:pt>
                <c:pt idx="4625">
                  <c:v>1.34</c:v>
                </c:pt>
                <c:pt idx="4626">
                  <c:v>1.29</c:v>
                </c:pt>
                <c:pt idx="4627">
                  <c:v>1.3</c:v>
                </c:pt>
                <c:pt idx="4628">
                  <c:v>1.3</c:v>
                </c:pt>
                <c:pt idx="4629">
                  <c:v>1.31</c:v>
                </c:pt>
                <c:pt idx="4630">
                  <c:v>1.32</c:v>
                </c:pt>
                <c:pt idx="4631">
                  <c:v>1.32</c:v>
                </c:pt>
                <c:pt idx="4632">
                  <c:v>1.31</c:v>
                </c:pt>
                <c:pt idx="4633">
                  <c:v>1.28</c:v>
                </c:pt>
                <c:pt idx="4634">
                  <c:v>1.28</c:v>
                </c:pt>
                <c:pt idx="4635">
                  <c:v>1.27</c:v>
                </c:pt>
                <c:pt idx="4636">
                  <c:v>1.27</c:v>
                </c:pt>
                <c:pt idx="4637">
                  <c:v>1.28</c:v>
                </c:pt>
                <c:pt idx="4638">
                  <c:v>1.31</c:v>
                </c:pt>
                <c:pt idx="4639">
                  <c:v>1.32</c:v>
                </c:pt>
                <c:pt idx="4640">
                  <c:v>1.31</c:v>
                </c:pt>
                <c:pt idx="4641">
                  <c:v>1.31</c:v>
                </c:pt>
                <c:pt idx="4642">
                  <c:v>1.34</c:v>
                </c:pt>
                <c:pt idx="4643">
                  <c:v>1.34</c:v>
                </c:pt>
                <c:pt idx="4644">
                  <c:v>1.34</c:v>
                </c:pt>
                <c:pt idx="4645">
                  <c:v>1.33</c:v>
                </c:pt>
                <c:pt idx="4646">
                  <c:v>1.32</c:v>
                </c:pt>
                <c:pt idx="4647">
                  <c:v>1.29</c:v>
                </c:pt>
                <c:pt idx="4648">
                  <c:v>1.3</c:v>
                </c:pt>
                <c:pt idx="4649">
                  <c:v>1.33</c:v>
                </c:pt>
                <c:pt idx="4650">
                  <c:v>1.31</c:v>
                </c:pt>
                <c:pt idx="4651">
                  <c:v>1.35</c:v>
                </c:pt>
                <c:pt idx="4652">
                  <c:v>1.32</c:v>
                </c:pt>
                <c:pt idx="4653">
                  <c:v>1.34</c:v>
                </c:pt>
                <c:pt idx="4654">
                  <c:v>1.33</c:v>
                </c:pt>
                <c:pt idx="4655">
                  <c:v>1.35</c:v>
                </c:pt>
                <c:pt idx="4656">
                  <c:v>1.32</c:v>
                </c:pt>
                <c:pt idx="4657">
                  <c:v>1.34</c:v>
                </c:pt>
                <c:pt idx="4658">
                  <c:v>1.34</c:v>
                </c:pt>
                <c:pt idx="4659">
                  <c:v>1.28</c:v>
                </c:pt>
                <c:pt idx="4660">
                  <c:v>1.27</c:v>
                </c:pt>
                <c:pt idx="4661">
                  <c:v>1.26</c:v>
                </c:pt>
                <c:pt idx="4662">
                  <c:v>1.25</c:v>
                </c:pt>
                <c:pt idx="4663">
                  <c:v>1.25</c:v>
                </c:pt>
                <c:pt idx="4664">
                  <c:v>1.24</c:v>
                </c:pt>
                <c:pt idx="4665">
                  <c:v>1.24</c:v>
                </c:pt>
                <c:pt idx="4666">
                  <c:v>1.25</c:v>
                </c:pt>
                <c:pt idx="4667">
                  <c:v>1.21</c:v>
                </c:pt>
                <c:pt idx="4668">
                  <c:v>1.2</c:v>
                </c:pt>
                <c:pt idx="4669">
                  <c:v>1.2</c:v>
                </c:pt>
                <c:pt idx="4670">
                  <c:v>1.2</c:v>
                </c:pt>
                <c:pt idx="4671">
                  <c:v>1.1800000000000004</c:v>
                </c:pt>
                <c:pt idx="4672">
                  <c:v>1.1399999999999995</c:v>
                </c:pt>
                <c:pt idx="4673">
                  <c:v>1.1200000000000001</c:v>
                </c:pt>
                <c:pt idx="4674">
                  <c:v>1.1000000000000001</c:v>
                </c:pt>
                <c:pt idx="4675">
                  <c:v>1.1000000000000001</c:v>
                </c:pt>
                <c:pt idx="4676">
                  <c:v>1.1000000000000001</c:v>
                </c:pt>
                <c:pt idx="4677">
                  <c:v>1.1100000000000001</c:v>
                </c:pt>
                <c:pt idx="4678">
                  <c:v>1.1100000000000001</c:v>
                </c:pt>
                <c:pt idx="4679">
                  <c:v>1.0900000000000001</c:v>
                </c:pt>
                <c:pt idx="4680">
                  <c:v>1.1000000000000001</c:v>
                </c:pt>
                <c:pt idx="4681">
                  <c:v>1.1100000000000001</c:v>
                </c:pt>
                <c:pt idx="4682">
                  <c:v>1.1200000000000001</c:v>
                </c:pt>
                <c:pt idx="4683">
                  <c:v>1.1399999999999995</c:v>
                </c:pt>
                <c:pt idx="4684">
                  <c:v>1.1800000000000004</c:v>
                </c:pt>
                <c:pt idx="4685">
                  <c:v>1.1800000000000004</c:v>
                </c:pt>
                <c:pt idx="4686">
                  <c:v>1.1800000000000004</c:v>
                </c:pt>
                <c:pt idx="4687">
                  <c:v>1.1900000000000004</c:v>
                </c:pt>
                <c:pt idx="4688">
                  <c:v>1.1800000000000004</c:v>
                </c:pt>
                <c:pt idx="4689">
                  <c:v>1.1499999999999995</c:v>
                </c:pt>
                <c:pt idx="4690">
                  <c:v>1.1499999999999995</c:v>
                </c:pt>
                <c:pt idx="4691">
                  <c:v>1.1700000000000004</c:v>
                </c:pt>
                <c:pt idx="4692">
                  <c:v>1.1800000000000004</c:v>
                </c:pt>
                <c:pt idx="4693">
                  <c:v>1.1800000000000004</c:v>
                </c:pt>
                <c:pt idx="4694">
                  <c:v>1.1599999999999995</c:v>
                </c:pt>
                <c:pt idx="4695">
                  <c:v>1.1599999999999995</c:v>
                </c:pt>
                <c:pt idx="4696">
                  <c:v>1.1700000000000004</c:v>
                </c:pt>
                <c:pt idx="4697">
                  <c:v>1.1800000000000004</c:v>
                </c:pt>
                <c:pt idx="4698">
                  <c:v>1.2</c:v>
                </c:pt>
                <c:pt idx="4699">
                  <c:v>1.1900000000000004</c:v>
                </c:pt>
                <c:pt idx="4700">
                  <c:v>1.1800000000000004</c:v>
                </c:pt>
                <c:pt idx="4701">
                  <c:v>1.1700000000000004</c:v>
                </c:pt>
                <c:pt idx="4702">
                  <c:v>1.1800000000000004</c:v>
                </c:pt>
                <c:pt idx="4703">
                  <c:v>1.2</c:v>
                </c:pt>
                <c:pt idx="4704">
                  <c:v>1.21</c:v>
                </c:pt>
                <c:pt idx="4705">
                  <c:v>1.1800000000000004</c:v>
                </c:pt>
                <c:pt idx="4706">
                  <c:v>1.1200000000000001</c:v>
                </c:pt>
                <c:pt idx="4707">
                  <c:v>1.1100000000000001</c:v>
                </c:pt>
                <c:pt idx="4708">
                  <c:v>1.1100000000000001</c:v>
                </c:pt>
                <c:pt idx="4709">
                  <c:v>1.1200000000000001</c:v>
                </c:pt>
                <c:pt idx="4710">
                  <c:v>1.1299999999999994</c:v>
                </c:pt>
                <c:pt idx="4711">
                  <c:v>1.1200000000000001</c:v>
                </c:pt>
                <c:pt idx="4712">
                  <c:v>1.1100000000000001</c:v>
                </c:pt>
                <c:pt idx="4713">
                  <c:v>1.1299999999999994</c:v>
                </c:pt>
                <c:pt idx="4714">
                  <c:v>1.1100000000000001</c:v>
                </c:pt>
                <c:pt idx="4715">
                  <c:v>1.1299999999999994</c:v>
                </c:pt>
                <c:pt idx="4716">
                  <c:v>1.1299999999999994</c:v>
                </c:pt>
                <c:pt idx="4717">
                  <c:v>1.1200000000000001</c:v>
                </c:pt>
                <c:pt idx="4718">
                  <c:v>1.1000000000000001</c:v>
                </c:pt>
                <c:pt idx="4719">
                  <c:v>1.1000000000000001</c:v>
                </c:pt>
                <c:pt idx="4720">
                  <c:v>1.07</c:v>
                </c:pt>
                <c:pt idx="4721">
                  <c:v>1.08</c:v>
                </c:pt>
                <c:pt idx="4722">
                  <c:v>1.08</c:v>
                </c:pt>
                <c:pt idx="4723">
                  <c:v>1.08</c:v>
                </c:pt>
                <c:pt idx="4724">
                  <c:v>1.1100000000000001</c:v>
                </c:pt>
                <c:pt idx="4725">
                  <c:v>1.1200000000000001</c:v>
                </c:pt>
                <c:pt idx="4726">
                  <c:v>1.1100000000000001</c:v>
                </c:pt>
                <c:pt idx="4727">
                  <c:v>1.1100000000000001</c:v>
                </c:pt>
                <c:pt idx="4728">
                  <c:v>1.0900000000000001</c:v>
                </c:pt>
                <c:pt idx="4729">
                  <c:v>1.1200000000000001</c:v>
                </c:pt>
                <c:pt idx="4730">
                  <c:v>1.1299999999999994</c:v>
                </c:pt>
                <c:pt idx="4731">
                  <c:v>1.1200000000000001</c:v>
                </c:pt>
                <c:pt idx="4732">
                  <c:v>1.1100000000000001</c:v>
                </c:pt>
                <c:pt idx="4733">
                  <c:v>1.1100000000000001</c:v>
                </c:pt>
                <c:pt idx="4734">
                  <c:v>1.1000000000000001</c:v>
                </c:pt>
                <c:pt idx="4735">
                  <c:v>1.0900000000000001</c:v>
                </c:pt>
                <c:pt idx="4736">
                  <c:v>1.1000000000000001</c:v>
                </c:pt>
                <c:pt idx="4737">
                  <c:v>1.05</c:v>
                </c:pt>
                <c:pt idx="4738">
                  <c:v>1.06</c:v>
                </c:pt>
                <c:pt idx="4739">
                  <c:v>1.08</c:v>
                </c:pt>
                <c:pt idx="4740">
                  <c:v>1.06</c:v>
                </c:pt>
                <c:pt idx="4741">
                  <c:v>1.06</c:v>
                </c:pt>
                <c:pt idx="4742">
                  <c:v>1.02</c:v>
                </c:pt>
                <c:pt idx="4743">
                  <c:v>1.02</c:v>
                </c:pt>
                <c:pt idx="4744">
                  <c:v>1.05</c:v>
                </c:pt>
                <c:pt idx="4745">
                  <c:v>1.04</c:v>
                </c:pt>
                <c:pt idx="4746">
                  <c:v>1.05</c:v>
                </c:pt>
                <c:pt idx="4747">
                  <c:v>1.04</c:v>
                </c:pt>
                <c:pt idx="4748">
                  <c:v>0.99</c:v>
                </c:pt>
                <c:pt idx="4749">
                  <c:v>0.98</c:v>
                </c:pt>
                <c:pt idx="4750">
                  <c:v>1</c:v>
                </c:pt>
                <c:pt idx="4751">
                  <c:v>1</c:v>
                </c:pt>
                <c:pt idx="4752">
                  <c:v>1.03</c:v>
                </c:pt>
                <c:pt idx="4753">
                  <c:v>1</c:v>
                </c:pt>
                <c:pt idx="4754">
                  <c:v>0.99</c:v>
                </c:pt>
                <c:pt idx="4755">
                  <c:v>0.99</c:v>
                </c:pt>
                <c:pt idx="4756">
                  <c:v>0.9700000000000002</c:v>
                </c:pt>
                <c:pt idx="4757">
                  <c:v>1</c:v>
                </c:pt>
                <c:pt idx="4758">
                  <c:v>0.96000000000000019</c:v>
                </c:pt>
                <c:pt idx="4759">
                  <c:v>0.95000000000000018</c:v>
                </c:pt>
                <c:pt idx="4760">
                  <c:v>0.95000000000000018</c:v>
                </c:pt>
                <c:pt idx="4761">
                  <c:v>0.91</c:v>
                </c:pt>
                <c:pt idx="4762">
                  <c:v>0.93</c:v>
                </c:pt>
                <c:pt idx="4763">
                  <c:v>0.93</c:v>
                </c:pt>
                <c:pt idx="4764">
                  <c:v>0.88</c:v>
                </c:pt>
                <c:pt idx="4765">
                  <c:v>0.86000000000000021</c:v>
                </c:pt>
                <c:pt idx="4766">
                  <c:v>0.84000000000000019</c:v>
                </c:pt>
                <c:pt idx="4767">
                  <c:v>0.86000000000000021</c:v>
                </c:pt>
                <c:pt idx="4768">
                  <c:v>0.87000000000000022</c:v>
                </c:pt>
                <c:pt idx="4769">
                  <c:v>0.9</c:v>
                </c:pt>
                <c:pt idx="4770">
                  <c:v>0.89</c:v>
                </c:pt>
                <c:pt idx="4771">
                  <c:v>0.9</c:v>
                </c:pt>
                <c:pt idx="4772">
                  <c:v>0.93</c:v>
                </c:pt>
                <c:pt idx="4773">
                  <c:v>0.9700000000000002</c:v>
                </c:pt>
                <c:pt idx="4774">
                  <c:v>0.9700000000000002</c:v>
                </c:pt>
                <c:pt idx="4775">
                  <c:v>0.99</c:v>
                </c:pt>
                <c:pt idx="4776">
                  <c:v>0.99</c:v>
                </c:pt>
                <c:pt idx="4777">
                  <c:v>0.98</c:v>
                </c:pt>
                <c:pt idx="4778">
                  <c:v>0.9700000000000002</c:v>
                </c:pt>
                <c:pt idx="4779">
                  <c:v>0.9700000000000002</c:v>
                </c:pt>
                <c:pt idx="4780">
                  <c:v>0.96000000000000019</c:v>
                </c:pt>
                <c:pt idx="4781">
                  <c:v>0.9700000000000002</c:v>
                </c:pt>
                <c:pt idx="4782">
                  <c:v>0.9700000000000002</c:v>
                </c:pt>
                <c:pt idx="4783">
                  <c:v>0.96000000000000019</c:v>
                </c:pt>
                <c:pt idx="4784">
                  <c:v>0.93</c:v>
                </c:pt>
                <c:pt idx="4785">
                  <c:v>0.93</c:v>
                </c:pt>
                <c:pt idx="4786">
                  <c:v>0.95000000000000018</c:v>
                </c:pt>
                <c:pt idx="4787">
                  <c:v>0.93</c:v>
                </c:pt>
                <c:pt idx="4788">
                  <c:v>0.94000000000000017</c:v>
                </c:pt>
                <c:pt idx="4789">
                  <c:v>0.92</c:v>
                </c:pt>
                <c:pt idx="4790">
                  <c:v>0.92</c:v>
                </c:pt>
                <c:pt idx="4791">
                  <c:v>0.91</c:v>
                </c:pt>
                <c:pt idx="4792">
                  <c:v>0.9</c:v>
                </c:pt>
                <c:pt idx="4793">
                  <c:v>0.88</c:v>
                </c:pt>
                <c:pt idx="4794">
                  <c:v>0.88</c:v>
                </c:pt>
                <c:pt idx="4795">
                  <c:v>0.83000000000000018</c:v>
                </c:pt>
                <c:pt idx="4796">
                  <c:v>0.8500000000000002</c:v>
                </c:pt>
                <c:pt idx="4797">
                  <c:v>0.88</c:v>
                </c:pt>
                <c:pt idx="4798">
                  <c:v>0.93</c:v>
                </c:pt>
                <c:pt idx="4799">
                  <c:v>0.94000000000000017</c:v>
                </c:pt>
                <c:pt idx="4800">
                  <c:v>0.9</c:v>
                </c:pt>
                <c:pt idx="4801">
                  <c:v>0.89</c:v>
                </c:pt>
                <c:pt idx="4802">
                  <c:v>0.89</c:v>
                </c:pt>
                <c:pt idx="4803">
                  <c:v>0.91</c:v>
                </c:pt>
                <c:pt idx="4804">
                  <c:v>0.93</c:v>
                </c:pt>
                <c:pt idx="4805">
                  <c:v>0.93</c:v>
                </c:pt>
                <c:pt idx="4806">
                  <c:v>0.9700000000000002</c:v>
                </c:pt>
                <c:pt idx="4807">
                  <c:v>0.9700000000000002</c:v>
                </c:pt>
                <c:pt idx="4808">
                  <c:v>0.94000000000000017</c:v>
                </c:pt>
                <c:pt idx="4809">
                  <c:v>0.93</c:v>
                </c:pt>
                <c:pt idx="4810">
                  <c:v>0.92</c:v>
                </c:pt>
                <c:pt idx="4811">
                  <c:v>0.88</c:v>
                </c:pt>
                <c:pt idx="4812">
                  <c:v>0.94000000000000017</c:v>
                </c:pt>
                <c:pt idx="4813">
                  <c:v>0.94000000000000017</c:v>
                </c:pt>
                <c:pt idx="4814">
                  <c:v>0.95000000000000018</c:v>
                </c:pt>
                <c:pt idx="4815">
                  <c:v>0.96000000000000019</c:v>
                </c:pt>
                <c:pt idx="4816">
                  <c:v>0.93</c:v>
                </c:pt>
                <c:pt idx="4817">
                  <c:v>0.92</c:v>
                </c:pt>
                <c:pt idx="4818">
                  <c:v>0.9</c:v>
                </c:pt>
                <c:pt idx="4819">
                  <c:v>0.88</c:v>
                </c:pt>
                <c:pt idx="4820">
                  <c:v>0.9</c:v>
                </c:pt>
                <c:pt idx="4821">
                  <c:v>0.9</c:v>
                </c:pt>
                <c:pt idx="4822">
                  <c:v>0.89</c:v>
                </c:pt>
                <c:pt idx="4823">
                  <c:v>0.88</c:v>
                </c:pt>
                <c:pt idx="4824">
                  <c:v>0.9</c:v>
                </c:pt>
                <c:pt idx="4825">
                  <c:v>0.89</c:v>
                </c:pt>
                <c:pt idx="4826">
                  <c:v>0.89</c:v>
                </c:pt>
                <c:pt idx="4827">
                  <c:v>0.88</c:v>
                </c:pt>
                <c:pt idx="4828">
                  <c:v>0.87000000000000022</c:v>
                </c:pt>
                <c:pt idx="4829">
                  <c:v>0.86000000000000021</c:v>
                </c:pt>
                <c:pt idx="4830">
                  <c:v>0.8500000000000002</c:v>
                </c:pt>
                <c:pt idx="4831">
                  <c:v>0.87000000000000022</c:v>
                </c:pt>
                <c:pt idx="4832">
                  <c:v>0.86000000000000021</c:v>
                </c:pt>
                <c:pt idx="4833">
                  <c:v>0.87000000000000022</c:v>
                </c:pt>
                <c:pt idx="4834">
                  <c:v>0.86000000000000021</c:v>
                </c:pt>
                <c:pt idx="4835">
                  <c:v>0.83000000000000018</c:v>
                </c:pt>
                <c:pt idx="4836">
                  <c:v>0.83000000000000018</c:v>
                </c:pt>
                <c:pt idx="4837">
                  <c:v>0.83000000000000018</c:v>
                </c:pt>
                <c:pt idx="4838">
                  <c:v>0.83000000000000018</c:v>
                </c:pt>
                <c:pt idx="4839">
                  <c:v>0.8500000000000002</c:v>
                </c:pt>
                <c:pt idx="4840">
                  <c:v>0.84000000000000019</c:v>
                </c:pt>
                <c:pt idx="4841">
                  <c:v>0.83000000000000018</c:v>
                </c:pt>
                <c:pt idx="4842">
                  <c:v>0.84000000000000019</c:v>
                </c:pt>
                <c:pt idx="4843">
                  <c:v>0.83000000000000018</c:v>
                </c:pt>
                <c:pt idx="4844">
                  <c:v>0.8500000000000002</c:v>
                </c:pt>
                <c:pt idx="4845">
                  <c:v>0.86000000000000021</c:v>
                </c:pt>
                <c:pt idx="4846">
                  <c:v>0.8500000000000002</c:v>
                </c:pt>
                <c:pt idx="4847">
                  <c:v>0.84000000000000019</c:v>
                </c:pt>
                <c:pt idx="4848">
                  <c:v>0.81</c:v>
                </c:pt>
                <c:pt idx="4849">
                  <c:v>0.8</c:v>
                </c:pt>
                <c:pt idx="4850">
                  <c:v>0.82000000000000017</c:v>
                </c:pt>
                <c:pt idx="4851">
                  <c:v>0.82000000000000017</c:v>
                </c:pt>
                <c:pt idx="4852">
                  <c:v>0.8</c:v>
                </c:pt>
                <c:pt idx="4853">
                  <c:v>0.84000000000000019</c:v>
                </c:pt>
                <c:pt idx="4854">
                  <c:v>0.84000000000000019</c:v>
                </c:pt>
                <c:pt idx="4855">
                  <c:v>0.86000000000000021</c:v>
                </c:pt>
                <c:pt idx="4856">
                  <c:v>0.87000000000000022</c:v>
                </c:pt>
                <c:pt idx="4857">
                  <c:v>0.88</c:v>
                </c:pt>
                <c:pt idx="4858">
                  <c:v>0.92</c:v>
                </c:pt>
                <c:pt idx="4859">
                  <c:v>0.91</c:v>
                </c:pt>
                <c:pt idx="4860">
                  <c:v>0.88</c:v>
                </c:pt>
                <c:pt idx="4861">
                  <c:v>0.86000000000000021</c:v>
                </c:pt>
                <c:pt idx="4862">
                  <c:v>0.83000000000000018</c:v>
                </c:pt>
                <c:pt idx="4863">
                  <c:v>0.81</c:v>
                </c:pt>
                <c:pt idx="4864">
                  <c:v>0.8500000000000002</c:v>
                </c:pt>
                <c:pt idx="4865">
                  <c:v>0.83000000000000018</c:v>
                </c:pt>
                <c:pt idx="4866">
                  <c:v>0.82000000000000017</c:v>
                </c:pt>
                <c:pt idx="4867">
                  <c:v>0.79</c:v>
                </c:pt>
                <c:pt idx="4868">
                  <c:v>0.78</c:v>
                </c:pt>
                <c:pt idx="4869">
                  <c:v>0.8</c:v>
                </c:pt>
                <c:pt idx="4870">
                  <c:v>0.82000000000000017</c:v>
                </c:pt>
                <c:pt idx="4871">
                  <c:v>0.8</c:v>
                </c:pt>
                <c:pt idx="4872">
                  <c:v>0.79</c:v>
                </c:pt>
                <c:pt idx="4873">
                  <c:v>0.8</c:v>
                </c:pt>
                <c:pt idx="4874">
                  <c:v>0.87000000000000022</c:v>
                </c:pt>
                <c:pt idx="4875">
                  <c:v>0.83000000000000018</c:v>
                </c:pt>
                <c:pt idx="4876">
                  <c:v>0.82000000000000017</c:v>
                </c:pt>
                <c:pt idx="4877">
                  <c:v>0.83000000000000018</c:v>
                </c:pt>
                <c:pt idx="4878">
                  <c:v>0.83000000000000018</c:v>
                </c:pt>
                <c:pt idx="4879">
                  <c:v>0.83000000000000018</c:v>
                </c:pt>
                <c:pt idx="4880">
                  <c:v>0.81</c:v>
                </c:pt>
                <c:pt idx="4881">
                  <c:v>0.79</c:v>
                </c:pt>
                <c:pt idx="4882">
                  <c:v>0.79</c:v>
                </c:pt>
                <c:pt idx="4883">
                  <c:v>0.79</c:v>
                </c:pt>
                <c:pt idx="4884">
                  <c:v>0.81</c:v>
                </c:pt>
                <c:pt idx="4885">
                  <c:v>0.81</c:v>
                </c:pt>
                <c:pt idx="4886">
                  <c:v>0.86000000000000021</c:v>
                </c:pt>
                <c:pt idx="4887">
                  <c:v>0.88</c:v>
                </c:pt>
                <c:pt idx="4888">
                  <c:v>0.87000000000000022</c:v>
                </c:pt>
                <c:pt idx="4889">
                  <c:v>0.86000000000000021</c:v>
                </c:pt>
                <c:pt idx="4890">
                  <c:v>0.8500000000000002</c:v>
                </c:pt>
                <c:pt idx="4891">
                  <c:v>0.83000000000000018</c:v>
                </c:pt>
                <c:pt idx="4892">
                  <c:v>0.81</c:v>
                </c:pt>
                <c:pt idx="4893">
                  <c:v>0.84000000000000019</c:v>
                </c:pt>
                <c:pt idx="4894">
                  <c:v>0.84000000000000019</c:v>
                </c:pt>
                <c:pt idx="4895">
                  <c:v>0.83000000000000018</c:v>
                </c:pt>
                <c:pt idx="4896">
                  <c:v>0.84000000000000019</c:v>
                </c:pt>
                <c:pt idx="4897">
                  <c:v>0.86000000000000021</c:v>
                </c:pt>
                <c:pt idx="4898">
                  <c:v>0.89</c:v>
                </c:pt>
                <c:pt idx="4899">
                  <c:v>0.87000000000000022</c:v>
                </c:pt>
                <c:pt idx="4900">
                  <c:v>0.88</c:v>
                </c:pt>
                <c:pt idx="4901">
                  <c:v>0.9</c:v>
                </c:pt>
                <c:pt idx="4902">
                  <c:v>0.89</c:v>
                </c:pt>
                <c:pt idx="4903">
                  <c:v>0.86000000000000021</c:v>
                </c:pt>
                <c:pt idx="4904">
                  <c:v>0.93</c:v>
                </c:pt>
                <c:pt idx="4905">
                  <c:v>0.92</c:v>
                </c:pt>
                <c:pt idx="4906">
                  <c:v>0.9</c:v>
                </c:pt>
                <c:pt idx="4907">
                  <c:v>0.9</c:v>
                </c:pt>
                <c:pt idx="4908">
                  <c:v>0.9</c:v>
                </c:pt>
                <c:pt idx="4909">
                  <c:v>0.88</c:v>
                </c:pt>
                <c:pt idx="4910">
                  <c:v>0.88</c:v>
                </c:pt>
                <c:pt idx="4911">
                  <c:v>0.87000000000000022</c:v>
                </c:pt>
                <c:pt idx="4912">
                  <c:v>0.9</c:v>
                </c:pt>
                <c:pt idx="4913">
                  <c:v>0.91</c:v>
                </c:pt>
                <c:pt idx="4914">
                  <c:v>0.89</c:v>
                </c:pt>
                <c:pt idx="4915">
                  <c:v>0.88</c:v>
                </c:pt>
                <c:pt idx="4916">
                  <c:v>0.86000000000000021</c:v>
                </c:pt>
                <c:pt idx="4917">
                  <c:v>0.86000000000000021</c:v>
                </c:pt>
                <c:pt idx="4918">
                  <c:v>0.8500000000000002</c:v>
                </c:pt>
                <c:pt idx="4919">
                  <c:v>0.83000000000000018</c:v>
                </c:pt>
                <c:pt idx="4920">
                  <c:v>0.81</c:v>
                </c:pt>
                <c:pt idx="4921">
                  <c:v>0.81</c:v>
                </c:pt>
                <c:pt idx="4922">
                  <c:v>0.81</c:v>
                </c:pt>
                <c:pt idx="4923">
                  <c:v>0.81</c:v>
                </c:pt>
                <c:pt idx="4924">
                  <c:v>0.82000000000000017</c:v>
                </c:pt>
                <c:pt idx="4925">
                  <c:v>0.82000000000000017</c:v>
                </c:pt>
                <c:pt idx="4926">
                  <c:v>0.81</c:v>
                </c:pt>
                <c:pt idx="4927">
                  <c:v>0.81</c:v>
                </c:pt>
                <c:pt idx="4928">
                  <c:v>0.81</c:v>
                </c:pt>
                <c:pt idx="4929">
                  <c:v>0.81</c:v>
                </c:pt>
                <c:pt idx="4930">
                  <c:v>0.79</c:v>
                </c:pt>
                <c:pt idx="4931">
                  <c:v>0.79</c:v>
                </c:pt>
                <c:pt idx="4932">
                  <c:v>0.8</c:v>
                </c:pt>
                <c:pt idx="4933">
                  <c:v>0.81</c:v>
                </c:pt>
                <c:pt idx="4934">
                  <c:v>0.81</c:v>
                </c:pt>
                <c:pt idx="4935">
                  <c:v>0.82000000000000017</c:v>
                </c:pt>
                <c:pt idx="4936">
                  <c:v>0.82000000000000017</c:v>
                </c:pt>
                <c:pt idx="4937">
                  <c:v>0.81</c:v>
                </c:pt>
                <c:pt idx="4938">
                  <c:v>0.82000000000000017</c:v>
                </c:pt>
                <c:pt idx="4939">
                  <c:v>0.79</c:v>
                </c:pt>
                <c:pt idx="4940">
                  <c:v>0.81</c:v>
                </c:pt>
                <c:pt idx="4941">
                  <c:v>0.77000000000000024</c:v>
                </c:pt>
                <c:pt idx="4942">
                  <c:v>0.74000000000000021</c:v>
                </c:pt>
                <c:pt idx="4943">
                  <c:v>0.74000000000000021</c:v>
                </c:pt>
                <c:pt idx="4944">
                  <c:v>0.71000000000000019</c:v>
                </c:pt>
                <c:pt idx="4945">
                  <c:v>0.71000000000000019</c:v>
                </c:pt>
                <c:pt idx="4946">
                  <c:v>0.71000000000000019</c:v>
                </c:pt>
                <c:pt idx="4947">
                  <c:v>0.7200000000000002</c:v>
                </c:pt>
                <c:pt idx="4948">
                  <c:v>0.7300000000000002</c:v>
                </c:pt>
                <c:pt idx="4949">
                  <c:v>0.70000000000000018</c:v>
                </c:pt>
                <c:pt idx="4950">
                  <c:v>0.68</c:v>
                </c:pt>
                <c:pt idx="4951">
                  <c:v>0.68</c:v>
                </c:pt>
                <c:pt idx="4952">
                  <c:v>0.67000000000000026</c:v>
                </c:pt>
                <c:pt idx="4953">
                  <c:v>0.67000000000000026</c:v>
                </c:pt>
                <c:pt idx="4954">
                  <c:v>0.65000000000000024</c:v>
                </c:pt>
                <c:pt idx="4955">
                  <c:v>0.67000000000000026</c:v>
                </c:pt>
                <c:pt idx="4956">
                  <c:v>0.66000000000000025</c:v>
                </c:pt>
                <c:pt idx="4957">
                  <c:v>0.68</c:v>
                </c:pt>
                <c:pt idx="4958">
                  <c:v>0.7200000000000002</c:v>
                </c:pt>
                <c:pt idx="4959">
                  <c:v>0.70000000000000018</c:v>
                </c:pt>
                <c:pt idx="4960">
                  <c:v>0.7200000000000002</c:v>
                </c:pt>
                <c:pt idx="4961">
                  <c:v>0.74000000000000021</c:v>
                </c:pt>
                <c:pt idx="4962">
                  <c:v>0.7300000000000002</c:v>
                </c:pt>
                <c:pt idx="4963">
                  <c:v>0.75000000000000022</c:v>
                </c:pt>
                <c:pt idx="4964">
                  <c:v>0.74000000000000021</c:v>
                </c:pt>
                <c:pt idx="4965">
                  <c:v>0.75000000000000022</c:v>
                </c:pt>
                <c:pt idx="4966">
                  <c:v>0.75000000000000022</c:v>
                </c:pt>
                <c:pt idx="4967">
                  <c:v>0.7300000000000002</c:v>
                </c:pt>
                <c:pt idx="4968">
                  <c:v>0.74000000000000021</c:v>
                </c:pt>
                <c:pt idx="4969">
                  <c:v>0.7200000000000002</c:v>
                </c:pt>
                <c:pt idx="4970">
                  <c:v>0.7200000000000002</c:v>
                </c:pt>
                <c:pt idx="4971">
                  <c:v>0.71000000000000019</c:v>
                </c:pt>
                <c:pt idx="4972">
                  <c:v>0.70000000000000018</c:v>
                </c:pt>
                <c:pt idx="4973">
                  <c:v>0.71000000000000019</c:v>
                </c:pt>
                <c:pt idx="4974">
                  <c:v>0.70000000000000018</c:v>
                </c:pt>
                <c:pt idx="4975">
                  <c:v>0.7200000000000002</c:v>
                </c:pt>
                <c:pt idx="4976">
                  <c:v>0.74000000000000021</c:v>
                </c:pt>
                <c:pt idx="4977">
                  <c:v>0.7300000000000002</c:v>
                </c:pt>
                <c:pt idx="4978">
                  <c:v>0.7300000000000002</c:v>
                </c:pt>
                <c:pt idx="4979">
                  <c:v>0.7300000000000002</c:v>
                </c:pt>
                <c:pt idx="4980">
                  <c:v>0.71000000000000019</c:v>
                </c:pt>
                <c:pt idx="4981">
                  <c:v>0.69000000000000017</c:v>
                </c:pt>
                <c:pt idx="4982">
                  <c:v>0.7200000000000002</c:v>
                </c:pt>
                <c:pt idx="4983">
                  <c:v>0.7300000000000002</c:v>
                </c:pt>
                <c:pt idx="4984">
                  <c:v>0.77000000000000024</c:v>
                </c:pt>
                <c:pt idx="4985">
                  <c:v>0.75000000000000022</c:v>
                </c:pt>
                <c:pt idx="4986">
                  <c:v>0.76000000000000023</c:v>
                </c:pt>
                <c:pt idx="4987">
                  <c:v>0.74000000000000021</c:v>
                </c:pt>
                <c:pt idx="4988">
                  <c:v>0.74000000000000021</c:v>
                </c:pt>
                <c:pt idx="4989">
                  <c:v>0.7200000000000002</c:v>
                </c:pt>
                <c:pt idx="4990">
                  <c:v>0.7200000000000002</c:v>
                </c:pt>
                <c:pt idx="4991">
                  <c:v>0.71000000000000019</c:v>
                </c:pt>
                <c:pt idx="4992">
                  <c:v>0.7200000000000002</c:v>
                </c:pt>
                <c:pt idx="4993">
                  <c:v>0.69000000000000017</c:v>
                </c:pt>
                <c:pt idx="4994">
                  <c:v>0.65000000000000024</c:v>
                </c:pt>
                <c:pt idx="4995">
                  <c:v>0.65000000000000024</c:v>
                </c:pt>
                <c:pt idx="4996">
                  <c:v>0.67000000000000026</c:v>
                </c:pt>
                <c:pt idx="4997">
                  <c:v>0.67000000000000026</c:v>
                </c:pt>
                <c:pt idx="4998">
                  <c:v>0.67000000000000026</c:v>
                </c:pt>
                <c:pt idx="4999">
                  <c:v>0.65000000000000024</c:v>
                </c:pt>
                <c:pt idx="5000">
                  <c:v>0.67000000000000026</c:v>
                </c:pt>
                <c:pt idx="5001">
                  <c:v>0.67000000000000026</c:v>
                </c:pt>
                <c:pt idx="5002">
                  <c:v>0.68</c:v>
                </c:pt>
                <c:pt idx="5003">
                  <c:v>0.67000000000000026</c:v>
                </c:pt>
                <c:pt idx="5004">
                  <c:v>0.66000000000000025</c:v>
                </c:pt>
                <c:pt idx="5005">
                  <c:v>0.66000000000000025</c:v>
                </c:pt>
                <c:pt idx="5006">
                  <c:v>0.67000000000000026</c:v>
                </c:pt>
                <c:pt idx="5007">
                  <c:v>0.68</c:v>
                </c:pt>
                <c:pt idx="5008">
                  <c:v>0.68</c:v>
                </c:pt>
                <c:pt idx="5009">
                  <c:v>0.66000000000000025</c:v>
                </c:pt>
                <c:pt idx="5010">
                  <c:v>0.66000000000000025</c:v>
                </c:pt>
                <c:pt idx="5011">
                  <c:v>0.66000000000000025</c:v>
                </c:pt>
                <c:pt idx="5012">
                  <c:v>0.63000000000000023</c:v>
                </c:pt>
                <c:pt idx="5013">
                  <c:v>0.64000000000000024</c:v>
                </c:pt>
                <c:pt idx="5014">
                  <c:v>0.63000000000000023</c:v>
                </c:pt>
                <c:pt idx="5015">
                  <c:v>0.62000000000000022</c:v>
                </c:pt>
                <c:pt idx="5016">
                  <c:v>0.63000000000000023</c:v>
                </c:pt>
                <c:pt idx="5017">
                  <c:v>0.65000000000000024</c:v>
                </c:pt>
                <c:pt idx="5018">
                  <c:v>0.65000000000000024</c:v>
                </c:pt>
                <c:pt idx="5019">
                  <c:v>0.63000000000000023</c:v>
                </c:pt>
                <c:pt idx="5020">
                  <c:v>0.62000000000000022</c:v>
                </c:pt>
                <c:pt idx="5021">
                  <c:v>0.59</c:v>
                </c:pt>
                <c:pt idx="5022">
                  <c:v>0.59</c:v>
                </c:pt>
                <c:pt idx="5023">
                  <c:v>0.6000000000000002</c:v>
                </c:pt>
                <c:pt idx="5024">
                  <c:v>0.61000000000000021</c:v>
                </c:pt>
                <c:pt idx="5025">
                  <c:v>0.6000000000000002</c:v>
                </c:pt>
                <c:pt idx="5026">
                  <c:v>0.59</c:v>
                </c:pt>
                <c:pt idx="5027">
                  <c:v>0.61000000000000021</c:v>
                </c:pt>
                <c:pt idx="5028">
                  <c:v>0.6000000000000002</c:v>
                </c:pt>
                <c:pt idx="5029">
                  <c:v>0.59</c:v>
                </c:pt>
                <c:pt idx="5030">
                  <c:v>0.58000000000000007</c:v>
                </c:pt>
                <c:pt idx="5031">
                  <c:v>0.56000000000000005</c:v>
                </c:pt>
                <c:pt idx="5032">
                  <c:v>0.56999999999999995</c:v>
                </c:pt>
                <c:pt idx="5033">
                  <c:v>0.56000000000000005</c:v>
                </c:pt>
                <c:pt idx="5034">
                  <c:v>0.56000000000000005</c:v>
                </c:pt>
                <c:pt idx="5035">
                  <c:v>0.58000000000000007</c:v>
                </c:pt>
                <c:pt idx="5036">
                  <c:v>0.56000000000000005</c:v>
                </c:pt>
                <c:pt idx="5037">
                  <c:v>0.55000000000000004</c:v>
                </c:pt>
                <c:pt idx="5038">
                  <c:v>0.64000000000000024</c:v>
                </c:pt>
                <c:pt idx="5039">
                  <c:v>0.65000000000000024</c:v>
                </c:pt>
                <c:pt idx="5040">
                  <c:v>0.63000000000000023</c:v>
                </c:pt>
                <c:pt idx="5041">
                  <c:v>0.61000000000000021</c:v>
                </c:pt>
                <c:pt idx="5042">
                  <c:v>0.66000000000000025</c:v>
                </c:pt>
                <c:pt idx="5043">
                  <c:v>0.67000000000000026</c:v>
                </c:pt>
                <c:pt idx="5044">
                  <c:v>0.69000000000000017</c:v>
                </c:pt>
                <c:pt idx="5045">
                  <c:v>0.70000000000000018</c:v>
                </c:pt>
                <c:pt idx="5046">
                  <c:v>0.69000000000000017</c:v>
                </c:pt>
                <c:pt idx="5047">
                  <c:v>0.68</c:v>
                </c:pt>
                <c:pt idx="5048">
                  <c:v>0.69000000000000017</c:v>
                </c:pt>
                <c:pt idx="5049">
                  <c:v>0.70000000000000018</c:v>
                </c:pt>
                <c:pt idx="5050">
                  <c:v>0.69000000000000017</c:v>
                </c:pt>
                <c:pt idx="5051">
                  <c:v>0.69000000000000017</c:v>
                </c:pt>
                <c:pt idx="5052">
                  <c:v>0.69000000000000017</c:v>
                </c:pt>
                <c:pt idx="5053">
                  <c:v>0.69000000000000017</c:v>
                </c:pt>
                <c:pt idx="5054">
                  <c:v>0.70000000000000018</c:v>
                </c:pt>
                <c:pt idx="5055">
                  <c:v>0.7200000000000002</c:v>
                </c:pt>
                <c:pt idx="5056">
                  <c:v>0.74000000000000021</c:v>
                </c:pt>
                <c:pt idx="5057">
                  <c:v>0.75000000000000022</c:v>
                </c:pt>
                <c:pt idx="5058">
                  <c:v>0.77000000000000024</c:v>
                </c:pt>
                <c:pt idx="5059">
                  <c:v>0.77000000000000024</c:v>
                </c:pt>
                <c:pt idx="5060">
                  <c:v>0.7300000000000002</c:v>
                </c:pt>
                <c:pt idx="5061">
                  <c:v>0.74000000000000021</c:v>
                </c:pt>
                <c:pt idx="5062">
                  <c:v>0.7200000000000002</c:v>
                </c:pt>
                <c:pt idx="5063">
                  <c:v>0.7200000000000002</c:v>
                </c:pt>
                <c:pt idx="5064">
                  <c:v>0.70000000000000018</c:v>
                </c:pt>
                <c:pt idx="5065">
                  <c:v>0.69000000000000017</c:v>
                </c:pt>
                <c:pt idx="5066">
                  <c:v>0.70000000000000018</c:v>
                </c:pt>
                <c:pt idx="5067">
                  <c:v>0.69000000000000017</c:v>
                </c:pt>
                <c:pt idx="5068">
                  <c:v>0.69000000000000017</c:v>
                </c:pt>
                <c:pt idx="5069">
                  <c:v>0.74000000000000021</c:v>
                </c:pt>
                <c:pt idx="5070">
                  <c:v>0.70000000000000018</c:v>
                </c:pt>
                <c:pt idx="5071">
                  <c:v>0.71000000000000019</c:v>
                </c:pt>
                <c:pt idx="5072">
                  <c:v>0.7300000000000002</c:v>
                </c:pt>
                <c:pt idx="5073">
                  <c:v>0.77000000000000024</c:v>
                </c:pt>
                <c:pt idx="5074">
                  <c:v>0.77000000000000024</c:v>
                </c:pt>
                <c:pt idx="5075">
                  <c:v>0.76000000000000023</c:v>
                </c:pt>
                <c:pt idx="5076">
                  <c:v>0.76000000000000023</c:v>
                </c:pt>
                <c:pt idx="5077">
                  <c:v>0.77000000000000024</c:v>
                </c:pt>
                <c:pt idx="5078">
                  <c:v>0.8</c:v>
                </c:pt>
                <c:pt idx="5079">
                  <c:v>0.78</c:v>
                </c:pt>
                <c:pt idx="5080">
                  <c:v>0.79</c:v>
                </c:pt>
                <c:pt idx="5081">
                  <c:v>0.8</c:v>
                </c:pt>
                <c:pt idx="5082">
                  <c:v>0.81</c:v>
                </c:pt>
                <c:pt idx="5083">
                  <c:v>0.8</c:v>
                </c:pt>
                <c:pt idx="5084">
                  <c:v>0.78</c:v>
                </c:pt>
                <c:pt idx="5085">
                  <c:v>0.8</c:v>
                </c:pt>
                <c:pt idx="5086">
                  <c:v>0.78</c:v>
                </c:pt>
                <c:pt idx="5087">
                  <c:v>0.78</c:v>
                </c:pt>
                <c:pt idx="5088">
                  <c:v>0.78</c:v>
                </c:pt>
                <c:pt idx="5089">
                  <c:v>0.74000000000000021</c:v>
                </c:pt>
                <c:pt idx="5090">
                  <c:v>0.75000000000000022</c:v>
                </c:pt>
                <c:pt idx="5091">
                  <c:v>0.79</c:v>
                </c:pt>
                <c:pt idx="5092">
                  <c:v>0.77000000000000024</c:v>
                </c:pt>
                <c:pt idx="5093">
                  <c:v>0.74000000000000021</c:v>
                </c:pt>
                <c:pt idx="5094">
                  <c:v>0.78</c:v>
                </c:pt>
                <c:pt idx="5095">
                  <c:v>0.8</c:v>
                </c:pt>
                <c:pt idx="5096">
                  <c:v>0.81</c:v>
                </c:pt>
                <c:pt idx="5097">
                  <c:v>0.78</c:v>
                </c:pt>
                <c:pt idx="5098">
                  <c:v>0.8</c:v>
                </c:pt>
                <c:pt idx="5099">
                  <c:v>0.83000000000000018</c:v>
                </c:pt>
                <c:pt idx="5100">
                  <c:v>0.82000000000000017</c:v>
                </c:pt>
                <c:pt idx="5101">
                  <c:v>0.82000000000000017</c:v>
                </c:pt>
                <c:pt idx="5102">
                  <c:v>0.84000000000000019</c:v>
                </c:pt>
                <c:pt idx="5103">
                  <c:v>0.86000000000000021</c:v>
                </c:pt>
                <c:pt idx="5104">
                  <c:v>0.87000000000000022</c:v>
                </c:pt>
                <c:pt idx="5105">
                  <c:v>0.88</c:v>
                </c:pt>
                <c:pt idx="5106">
                  <c:v>0.84000000000000019</c:v>
                </c:pt>
                <c:pt idx="5107">
                  <c:v>0.88</c:v>
                </c:pt>
                <c:pt idx="5108">
                  <c:v>0.9</c:v>
                </c:pt>
                <c:pt idx="5109">
                  <c:v>0.87000000000000022</c:v>
                </c:pt>
                <c:pt idx="5110">
                  <c:v>0.9</c:v>
                </c:pt>
                <c:pt idx="5111">
                  <c:v>0.93</c:v>
                </c:pt>
                <c:pt idx="5112">
                  <c:v>0.95000000000000018</c:v>
                </c:pt>
                <c:pt idx="5113">
                  <c:v>0.96000000000000019</c:v>
                </c:pt>
                <c:pt idx="5114">
                  <c:v>0.9700000000000002</c:v>
                </c:pt>
                <c:pt idx="5115">
                  <c:v>0.96000000000000019</c:v>
                </c:pt>
                <c:pt idx="5116">
                  <c:v>0.9700000000000002</c:v>
                </c:pt>
                <c:pt idx="5117">
                  <c:v>0.9700000000000002</c:v>
                </c:pt>
                <c:pt idx="5118">
                  <c:v>0.95000000000000018</c:v>
                </c:pt>
                <c:pt idx="5119">
                  <c:v>0.94000000000000017</c:v>
                </c:pt>
                <c:pt idx="5120">
                  <c:v>0.96000000000000019</c:v>
                </c:pt>
                <c:pt idx="5121">
                  <c:v>0.96000000000000019</c:v>
                </c:pt>
                <c:pt idx="5122">
                  <c:v>0.96000000000000019</c:v>
                </c:pt>
                <c:pt idx="5123">
                  <c:v>0.92</c:v>
                </c:pt>
                <c:pt idx="5124">
                  <c:v>0.94000000000000017</c:v>
                </c:pt>
                <c:pt idx="5125">
                  <c:v>0.9700000000000002</c:v>
                </c:pt>
                <c:pt idx="5126">
                  <c:v>0.99</c:v>
                </c:pt>
                <c:pt idx="5127">
                  <c:v>1</c:v>
                </c:pt>
                <c:pt idx="5128">
                  <c:v>0.99</c:v>
                </c:pt>
                <c:pt idx="5129">
                  <c:v>1.01</c:v>
                </c:pt>
                <c:pt idx="5130">
                  <c:v>0.99</c:v>
                </c:pt>
                <c:pt idx="5131">
                  <c:v>0.96000000000000019</c:v>
                </c:pt>
                <c:pt idx="5132">
                  <c:v>0.9700000000000002</c:v>
                </c:pt>
                <c:pt idx="5133">
                  <c:v>0.9700000000000002</c:v>
                </c:pt>
                <c:pt idx="5134">
                  <c:v>0.98</c:v>
                </c:pt>
                <c:pt idx="5135">
                  <c:v>1</c:v>
                </c:pt>
                <c:pt idx="5136">
                  <c:v>1.01</c:v>
                </c:pt>
                <c:pt idx="5137">
                  <c:v>1.01</c:v>
                </c:pt>
                <c:pt idx="5138">
                  <c:v>1.01</c:v>
                </c:pt>
                <c:pt idx="5139">
                  <c:v>1.01</c:v>
                </c:pt>
                <c:pt idx="5140">
                  <c:v>0.99</c:v>
                </c:pt>
                <c:pt idx="5141">
                  <c:v>1</c:v>
                </c:pt>
                <c:pt idx="5142">
                  <c:v>1.02</c:v>
                </c:pt>
                <c:pt idx="5143">
                  <c:v>1.02</c:v>
                </c:pt>
                <c:pt idx="5144">
                  <c:v>1</c:v>
                </c:pt>
                <c:pt idx="5145">
                  <c:v>0.9700000000000002</c:v>
                </c:pt>
                <c:pt idx="5146">
                  <c:v>0.9700000000000002</c:v>
                </c:pt>
                <c:pt idx="5147">
                  <c:v>0.98</c:v>
                </c:pt>
                <c:pt idx="5148">
                  <c:v>0.98</c:v>
                </c:pt>
                <c:pt idx="5149">
                  <c:v>0.9700000000000002</c:v>
                </c:pt>
                <c:pt idx="5150">
                  <c:v>0.96000000000000019</c:v>
                </c:pt>
                <c:pt idx="5151">
                  <c:v>0.95000000000000018</c:v>
                </c:pt>
                <c:pt idx="5152">
                  <c:v>0.94000000000000017</c:v>
                </c:pt>
                <c:pt idx="5153">
                  <c:v>0.95000000000000018</c:v>
                </c:pt>
                <c:pt idx="5154">
                  <c:v>0.92</c:v>
                </c:pt>
                <c:pt idx="5155">
                  <c:v>0.93</c:v>
                </c:pt>
                <c:pt idx="5156">
                  <c:v>0.89</c:v>
                </c:pt>
                <c:pt idx="5157">
                  <c:v>0.86000000000000021</c:v>
                </c:pt>
                <c:pt idx="5158">
                  <c:v>0.87000000000000022</c:v>
                </c:pt>
                <c:pt idx="5159">
                  <c:v>0.86000000000000021</c:v>
                </c:pt>
                <c:pt idx="5160">
                  <c:v>0.83000000000000018</c:v>
                </c:pt>
                <c:pt idx="5161">
                  <c:v>0.82000000000000017</c:v>
                </c:pt>
                <c:pt idx="5162">
                  <c:v>0.82000000000000017</c:v>
                </c:pt>
                <c:pt idx="5163">
                  <c:v>0.82000000000000017</c:v>
                </c:pt>
                <c:pt idx="5164">
                  <c:v>0.81</c:v>
                </c:pt>
                <c:pt idx="5165">
                  <c:v>0.83000000000000018</c:v>
                </c:pt>
                <c:pt idx="5166">
                  <c:v>0.83000000000000018</c:v>
                </c:pt>
                <c:pt idx="5167">
                  <c:v>0.8500000000000002</c:v>
                </c:pt>
                <c:pt idx="5168">
                  <c:v>0.88</c:v>
                </c:pt>
                <c:pt idx="5169">
                  <c:v>0.89</c:v>
                </c:pt>
                <c:pt idx="5170">
                  <c:v>0.89</c:v>
                </c:pt>
                <c:pt idx="5171">
                  <c:v>0.87000000000000022</c:v>
                </c:pt>
                <c:pt idx="5172">
                  <c:v>0.8500000000000002</c:v>
                </c:pt>
                <c:pt idx="5173">
                  <c:v>0.87000000000000022</c:v>
                </c:pt>
                <c:pt idx="5174">
                  <c:v>0.88</c:v>
                </c:pt>
                <c:pt idx="5175">
                  <c:v>0.89</c:v>
                </c:pt>
                <c:pt idx="5176">
                  <c:v>0.9</c:v>
                </c:pt>
                <c:pt idx="5177">
                  <c:v>0.9</c:v>
                </c:pt>
                <c:pt idx="5178">
                  <c:v>0.9</c:v>
                </c:pt>
                <c:pt idx="5179">
                  <c:v>0.88</c:v>
                </c:pt>
                <c:pt idx="5180">
                  <c:v>0.86000000000000021</c:v>
                </c:pt>
                <c:pt idx="5181">
                  <c:v>0.88</c:v>
                </c:pt>
                <c:pt idx="5182">
                  <c:v>0.9</c:v>
                </c:pt>
                <c:pt idx="5183">
                  <c:v>0.89</c:v>
                </c:pt>
                <c:pt idx="5184">
                  <c:v>0.86000000000000021</c:v>
                </c:pt>
                <c:pt idx="5185">
                  <c:v>0.86000000000000021</c:v>
                </c:pt>
                <c:pt idx="5186">
                  <c:v>0.84000000000000019</c:v>
                </c:pt>
                <c:pt idx="5187">
                  <c:v>0.87000000000000022</c:v>
                </c:pt>
                <c:pt idx="5188">
                  <c:v>0.86000000000000021</c:v>
                </c:pt>
                <c:pt idx="5189">
                  <c:v>0.8500000000000002</c:v>
                </c:pt>
                <c:pt idx="5190">
                  <c:v>0.8500000000000002</c:v>
                </c:pt>
                <c:pt idx="5191">
                  <c:v>0.87000000000000022</c:v>
                </c:pt>
                <c:pt idx="5192">
                  <c:v>0.9</c:v>
                </c:pt>
                <c:pt idx="5193">
                  <c:v>0.92</c:v>
                </c:pt>
                <c:pt idx="5194">
                  <c:v>0.93</c:v>
                </c:pt>
                <c:pt idx="5195">
                  <c:v>0.9</c:v>
                </c:pt>
                <c:pt idx="5196">
                  <c:v>0.88</c:v>
                </c:pt>
                <c:pt idx="5197">
                  <c:v>0.88</c:v>
                </c:pt>
                <c:pt idx="5198">
                  <c:v>0.84000000000000019</c:v>
                </c:pt>
                <c:pt idx="5199">
                  <c:v>0.82000000000000017</c:v>
                </c:pt>
                <c:pt idx="5200">
                  <c:v>0.82000000000000017</c:v>
                </c:pt>
                <c:pt idx="5201">
                  <c:v>0.8</c:v>
                </c:pt>
                <c:pt idx="5202">
                  <c:v>0.82000000000000017</c:v>
                </c:pt>
                <c:pt idx="5203">
                  <c:v>0.82000000000000017</c:v>
                </c:pt>
                <c:pt idx="5204">
                  <c:v>0.79</c:v>
                </c:pt>
                <c:pt idx="5205">
                  <c:v>0.8</c:v>
                </c:pt>
                <c:pt idx="5206">
                  <c:v>0.8500000000000002</c:v>
                </c:pt>
                <c:pt idx="5207">
                  <c:v>0.88</c:v>
                </c:pt>
                <c:pt idx="5208">
                  <c:v>0.86000000000000021</c:v>
                </c:pt>
                <c:pt idx="5209">
                  <c:v>0.88</c:v>
                </c:pt>
                <c:pt idx="5210">
                  <c:v>0.88</c:v>
                </c:pt>
                <c:pt idx="5211">
                  <c:v>0.86000000000000021</c:v>
                </c:pt>
                <c:pt idx="5212">
                  <c:v>0.88</c:v>
                </c:pt>
                <c:pt idx="5213">
                  <c:v>0.9</c:v>
                </c:pt>
                <c:pt idx="5214">
                  <c:v>0.8500000000000002</c:v>
                </c:pt>
                <c:pt idx="5215">
                  <c:v>0.8500000000000002</c:v>
                </c:pt>
                <c:pt idx="5216">
                  <c:v>0.88</c:v>
                </c:pt>
                <c:pt idx="5217">
                  <c:v>0.86000000000000021</c:v>
                </c:pt>
                <c:pt idx="5218">
                  <c:v>0.87000000000000022</c:v>
                </c:pt>
                <c:pt idx="5219">
                  <c:v>0.84000000000000019</c:v>
                </c:pt>
                <c:pt idx="5220">
                  <c:v>0.83000000000000018</c:v>
                </c:pt>
                <c:pt idx="5221">
                  <c:v>0.81</c:v>
                </c:pt>
                <c:pt idx="5222">
                  <c:v>0.79</c:v>
                </c:pt>
                <c:pt idx="5223">
                  <c:v>0.79</c:v>
                </c:pt>
                <c:pt idx="5224">
                  <c:v>0.78</c:v>
                </c:pt>
                <c:pt idx="5225">
                  <c:v>0.78</c:v>
                </c:pt>
                <c:pt idx="5226">
                  <c:v>0.79</c:v>
                </c:pt>
                <c:pt idx="5227">
                  <c:v>0.79</c:v>
                </c:pt>
                <c:pt idx="5228">
                  <c:v>0.78</c:v>
                </c:pt>
                <c:pt idx="5229">
                  <c:v>0.7300000000000002</c:v>
                </c:pt>
                <c:pt idx="5230">
                  <c:v>0.7200000000000002</c:v>
                </c:pt>
                <c:pt idx="5231">
                  <c:v>0.7200000000000002</c:v>
                </c:pt>
                <c:pt idx="5232">
                  <c:v>0.7300000000000002</c:v>
                </c:pt>
                <c:pt idx="5233">
                  <c:v>0.71000000000000019</c:v>
                </c:pt>
                <c:pt idx="5234">
                  <c:v>0.7200000000000002</c:v>
                </c:pt>
                <c:pt idx="5235">
                  <c:v>0.7200000000000002</c:v>
                </c:pt>
                <c:pt idx="5236">
                  <c:v>0.69000000000000017</c:v>
                </c:pt>
                <c:pt idx="5237">
                  <c:v>0.67000000000000026</c:v>
                </c:pt>
                <c:pt idx="5238">
                  <c:v>0.66000000000000025</c:v>
                </c:pt>
                <c:pt idx="5239">
                  <c:v>0.66000000000000025</c:v>
                </c:pt>
                <c:pt idx="5240">
                  <c:v>0.65000000000000024</c:v>
                </c:pt>
                <c:pt idx="5241">
                  <c:v>0.68</c:v>
                </c:pt>
                <c:pt idx="5242">
                  <c:v>0.69000000000000017</c:v>
                </c:pt>
                <c:pt idx="5243">
                  <c:v>0.71000000000000019</c:v>
                </c:pt>
                <c:pt idx="5244">
                  <c:v>0.69000000000000017</c:v>
                </c:pt>
                <c:pt idx="5245">
                  <c:v>0.67000000000000026</c:v>
                </c:pt>
                <c:pt idx="5246">
                  <c:v>0.67000000000000026</c:v>
                </c:pt>
                <c:pt idx="5247">
                  <c:v>0.70000000000000018</c:v>
                </c:pt>
                <c:pt idx="5248">
                  <c:v>0.68</c:v>
                </c:pt>
                <c:pt idx="5249">
                  <c:v>0.67000000000000026</c:v>
                </c:pt>
                <c:pt idx="5250">
                  <c:v>0.63000000000000023</c:v>
                </c:pt>
                <c:pt idx="5251">
                  <c:v>0.69000000000000017</c:v>
                </c:pt>
                <c:pt idx="5252">
                  <c:v>0.71000000000000019</c:v>
                </c:pt>
                <c:pt idx="5253">
                  <c:v>0.74000000000000021</c:v>
                </c:pt>
                <c:pt idx="5254">
                  <c:v>0.71000000000000019</c:v>
                </c:pt>
                <c:pt idx="5255">
                  <c:v>0.69000000000000017</c:v>
                </c:pt>
                <c:pt idx="5256">
                  <c:v>0.7200000000000002</c:v>
                </c:pt>
                <c:pt idx="5257">
                  <c:v>0.74000000000000021</c:v>
                </c:pt>
                <c:pt idx="5258">
                  <c:v>0.7200000000000002</c:v>
                </c:pt>
                <c:pt idx="5259">
                  <c:v>0.79</c:v>
                </c:pt>
                <c:pt idx="5260">
                  <c:v>0.8</c:v>
                </c:pt>
                <c:pt idx="5261">
                  <c:v>0.78</c:v>
                </c:pt>
                <c:pt idx="5262">
                  <c:v>0.77000000000000024</c:v>
                </c:pt>
                <c:pt idx="5263">
                  <c:v>0.74000000000000021</c:v>
                </c:pt>
                <c:pt idx="5264">
                  <c:v>0.74000000000000021</c:v>
                </c:pt>
                <c:pt idx="5265">
                  <c:v>0.7200000000000002</c:v>
                </c:pt>
                <c:pt idx="5266">
                  <c:v>0.70000000000000018</c:v>
                </c:pt>
                <c:pt idx="5267">
                  <c:v>0.76000000000000023</c:v>
                </c:pt>
                <c:pt idx="5268">
                  <c:v>0.77000000000000024</c:v>
                </c:pt>
                <c:pt idx="5269">
                  <c:v>0.76000000000000023</c:v>
                </c:pt>
                <c:pt idx="5270">
                  <c:v>0.77000000000000024</c:v>
                </c:pt>
                <c:pt idx="5271">
                  <c:v>0.74000000000000021</c:v>
                </c:pt>
                <c:pt idx="5272">
                  <c:v>0.7200000000000002</c:v>
                </c:pt>
                <c:pt idx="5273">
                  <c:v>0.7200000000000002</c:v>
                </c:pt>
                <c:pt idx="5274">
                  <c:v>0.71000000000000019</c:v>
                </c:pt>
                <c:pt idx="5275">
                  <c:v>0.7200000000000002</c:v>
                </c:pt>
                <c:pt idx="5276">
                  <c:v>0.67000000000000026</c:v>
                </c:pt>
                <c:pt idx="5277">
                  <c:v>0.67000000000000026</c:v>
                </c:pt>
                <c:pt idx="5278">
                  <c:v>0.71000000000000019</c:v>
                </c:pt>
                <c:pt idx="5279">
                  <c:v>0.67000000000000026</c:v>
                </c:pt>
                <c:pt idx="5280">
                  <c:v>0.63000000000000023</c:v>
                </c:pt>
                <c:pt idx="5281">
                  <c:v>0.58000000000000007</c:v>
                </c:pt>
                <c:pt idx="5282">
                  <c:v>0.59</c:v>
                </c:pt>
                <c:pt idx="5283">
                  <c:v>0.63000000000000023</c:v>
                </c:pt>
                <c:pt idx="5284">
                  <c:v>0.61000000000000021</c:v>
                </c:pt>
                <c:pt idx="5285">
                  <c:v>0.6000000000000002</c:v>
                </c:pt>
                <c:pt idx="5286">
                  <c:v>0.63000000000000023</c:v>
                </c:pt>
                <c:pt idx="5287">
                  <c:v>0.66000000000000025</c:v>
                </c:pt>
                <c:pt idx="5288">
                  <c:v>0.67000000000000026</c:v>
                </c:pt>
                <c:pt idx="5289">
                  <c:v>0.62000000000000022</c:v>
                </c:pt>
                <c:pt idx="5290">
                  <c:v>0.59</c:v>
                </c:pt>
                <c:pt idx="5291">
                  <c:v>0.6000000000000002</c:v>
                </c:pt>
                <c:pt idx="5292">
                  <c:v>0.65000000000000024</c:v>
                </c:pt>
                <c:pt idx="5293">
                  <c:v>0.62000000000000022</c:v>
                </c:pt>
                <c:pt idx="5294">
                  <c:v>0.67000000000000026</c:v>
                </c:pt>
                <c:pt idx="5295">
                  <c:v>0.67000000000000026</c:v>
                </c:pt>
                <c:pt idx="5296">
                  <c:v>0.69000000000000017</c:v>
                </c:pt>
                <c:pt idx="5297">
                  <c:v>0.63000000000000023</c:v>
                </c:pt>
                <c:pt idx="5298">
                  <c:v>0.62000000000000022</c:v>
                </c:pt>
                <c:pt idx="5299">
                  <c:v>0.65000000000000024</c:v>
                </c:pt>
                <c:pt idx="5300">
                  <c:v>0.7300000000000002</c:v>
                </c:pt>
                <c:pt idx="5301">
                  <c:v>0.79</c:v>
                </c:pt>
                <c:pt idx="5302">
                  <c:v>0.7300000000000002</c:v>
                </c:pt>
                <c:pt idx="5303">
                  <c:v>0.7200000000000002</c:v>
                </c:pt>
                <c:pt idx="5304">
                  <c:v>0.74000000000000021</c:v>
                </c:pt>
                <c:pt idx="5305">
                  <c:v>0.7200000000000002</c:v>
                </c:pt>
                <c:pt idx="5306">
                  <c:v>0.74000000000000021</c:v>
                </c:pt>
                <c:pt idx="5307">
                  <c:v>0.59</c:v>
                </c:pt>
                <c:pt idx="5308">
                  <c:v>0.53</c:v>
                </c:pt>
                <c:pt idx="5309">
                  <c:v>0.5</c:v>
                </c:pt>
                <c:pt idx="5310">
                  <c:v>0.62000000000000022</c:v>
                </c:pt>
                <c:pt idx="5311">
                  <c:v>0.65000000000000024</c:v>
                </c:pt>
                <c:pt idx="5312">
                  <c:v>0.75000000000000022</c:v>
                </c:pt>
                <c:pt idx="5313">
                  <c:v>0.7300000000000002</c:v>
                </c:pt>
                <c:pt idx="5314">
                  <c:v>0.78</c:v>
                </c:pt>
                <c:pt idx="5315">
                  <c:v>0.96000000000000019</c:v>
                </c:pt>
                <c:pt idx="5316">
                  <c:v>1.01</c:v>
                </c:pt>
                <c:pt idx="5317">
                  <c:v>1.05</c:v>
                </c:pt>
                <c:pt idx="5318">
                  <c:v>1.0900000000000001</c:v>
                </c:pt>
                <c:pt idx="5319">
                  <c:v>1.1000000000000001</c:v>
                </c:pt>
                <c:pt idx="5320">
                  <c:v>1.1100000000000001</c:v>
                </c:pt>
                <c:pt idx="5321">
                  <c:v>1.1000000000000001</c:v>
                </c:pt>
                <c:pt idx="5322">
                  <c:v>1.1299999999999994</c:v>
                </c:pt>
                <c:pt idx="5323">
                  <c:v>1.1299999999999994</c:v>
                </c:pt>
                <c:pt idx="5324">
                  <c:v>1.1599999999999995</c:v>
                </c:pt>
                <c:pt idx="5325">
                  <c:v>1.1499999999999995</c:v>
                </c:pt>
                <c:pt idx="5326">
                  <c:v>1.1200000000000001</c:v>
                </c:pt>
                <c:pt idx="5327">
                  <c:v>1.07</c:v>
                </c:pt>
                <c:pt idx="5328">
                  <c:v>1.06</c:v>
                </c:pt>
                <c:pt idx="5329">
                  <c:v>1.08</c:v>
                </c:pt>
                <c:pt idx="5330">
                  <c:v>1.07</c:v>
                </c:pt>
                <c:pt idx="5331">
                  <c:v>1.08</c:v>
                </c:pt>
                <c:pt idx="5332">
                  <c:v>1.08</c:v>
                </c:pt>
                <c:pt idx="5333">
                  <c:v>1.04</c:v>
                </c:pt>
                <c:pt idx="5334">
                  <c:v>1</c:v>
                </c:pt>
                <c:pt idx="5335">
                  <c:v>1.03</c:v>
                </c:pt>
                <c:pt idx="5336">
                  <c:v>1.01</c:v>
                </c:pt>
                <c:pt idx="5337">
                  <c:v>1</c:v>
                </c:pt>
                <c:pt idx="5338">
                  <c:v>1</c:v>
                </c:pt>
                <c:pt idx="5339">
                  <c:v>1.01</c:v>
                </c:pt>
                <c:pt idx="5340">
                  <c:v>1.01</c:v>
                </c:pt>
                <c:pt idx="5341">
                  <c:v>1.01</c:v>
                </c:pt>
                <c:pt idx="5342">
                  <c:v>0.99</c:v>
                </c:pt>
                <c:pt idx="5343">
                  <c:v>0.98</c:v>
                </c:pt>
                <c:pt idx="5344">
                  <c:v>1</c:v>
                </c:pt>
                <c:pt idx="5345">
                  <c:v>0.98</c:v>
                </c:pt>
                <c:pt idx="5346">
                  <c:v>0.96000000000000019</c:v>
                </c:pt>
                <c:pt idx="5347">
                  <c:v>0.9700000000000002</c:v>
                </c:pt>
                <c:pt idx="5348">
                  <c:v>0.98</c:v>
                </c:pt>
                <c:pt idx="5349">
                  <c:v>0.98</c:v>
                </c:pt>
                <c:pt idx="5350">
                  <c:v>1.03</c:v>
                </c:pt>
                <c:pt idx="5351">
                  <c:v>1.02</c:v>
                </c:pt>
                <c:pt idx="5352">
                  <c:v>0.99</c:v>
                </c:pt>
                <c:pt idx="5353">
                  <c:v>0.96000000000000019</c:v>
                </c:pt>
                <c:pt idx="5354">
                  <c:v>0.9700000000000002</c:v>
                </c:pt>
                <c:pt idx="5355">
                  <c:v>0.95000000000000018</c:v>
                </c:pt>
                <c:pt idx="5356">
                  <c:v>0.93</c:v>
                </c:pt>
                <c:pt idx="5357">
                  <c:v>0.94000000000000017</c:v>
                </c:pt>
                <c:pt idx="5358">
                  <c:v>0.94000000000000017</c:v>
                </c:pt>
                <c:pt idx="5359">
                  <c:v>0.95000000000000018</c:v>
                </c:pt>
                <c:pt idx="5360">
                  <c:v>0.95000000000000018</c:v>
                </c:pt>
                <c:pt idx="5361">
                  <c:v>0.93</c:v>
                </c:pt>
                <c:pt idx="5362">
                  <c:v>0.95000000000000018</c:v>
                </c:pt>
                <c:pt idx="5363">
                  <c:v>0.93</c:v>
                </c:pt>
                <c:pt idx="5364">
                  <c:v>0.91</c:v>
                </c:pt>
                <c:pt idx="5365">
                  <c:v>0.9</c:v>
                </c:pt>
                <c:pt idx="5366">
                  <c:v>0.87000000000000022</c:v>
                </c:pt>
                <c:pt idx="5367">
                  <c:v>0.8500000000000002</c:v>
                </c:pt>
                <c:pt idx="5368">
                  <c:v>0.8500000000000002</c:v>
                </c:pt>
                <c:pt idx="5369">
                  <c:v>0.89</c:v>
                </c:pt>
                <c:pt idx="5370">
                  <c:v>0.9</c:v>
                </c:pt>
                <c:pt idx="5371">
                  <c:v>0.88</c:v>
                </c:pt>
                <c:pt idx="5372">
                  <c:v>0.87000000000000022</c:v>
                </c:pt>
                <c:pt idx="5373">
                  <c:v>0.8500000000000002</c:v>
                </c:pt>
                <c:pt idx="5374">
                  <c:v>0.86000000000000021</c:v>
                </c:pt>
                <c:pt idx="5375">
                  <c:v>0.8500000000000002</c:v>
                </c:pt>
                <c:pt idx="5376">
                  <c:v>0.86000000000000021</c:v>
                </c:pt>
                <c:pt idx="5377">
                  <c:v>0.87000000000000022</c:v>
                </c:pt>
                <c:pt idx="5378">
                  <c:v>0.88</c:v>
                </c:pt>
                <c:pt idx="5379">
                  <c:v>0.91</c:v>
                </c:pt>
                <c:pt idx="5380">
                  <c:v>0.91</c:v>
                </c:pt>
                <c:pt idx="5381">
                  <c:v>0.9</c:v>
                </c:pt>
                <c:pt idx="5382">
                  <c:v>0.91</c:v>
                </c:pt>
                <c:pt idx="5383">
                  <c:v>0.87000000000000022</c:v>
                </c:pt>
                <c:pt idx="5384">
                  <c:v>0.8500000000000002</c:v>
                </c:pt>
                <c:pt idx="5385">
                  <c:v>0.84000000000000019</c:v>
                </c:pt>
                <c:pt idx="5386">
                  <c:v>0.81</c:v>
                </c:pt>
                <c:pt idx="5387">
                  <c:v>0.82000000000000017</c:v>
                </c:pt>
                <c:pt idx="5388">
                  <c:v>0.83000000000000018</c:v>
                </c:pt>
                <c:pt idx="5389">
                  <c:v>0.86000000000000021</c:v>
                </c:pt>
                <c:pt idx="5390">
                  <c:v>0.84000000000000019</c:v>
                </c:pt>
                <c:pt idx="5391">
                  <c:v>0.82000000000000017</c:v>
                </c:pt>
                <c:pt idx="5392">
                  <c:v>0.83000000000000018</c:v>
                </c:pt>
                <c:pt idx="5393">
                  <c:v>0.83000000000000018</c:v>
                </c:pt>
                <c:pt idx="5394">
                  <c:v>0.77000000000000024</c:v>
                </c:pt>
                <c:pt idx="5395">
                  <c:v>0.79</c:v>
                </c:pt>
                <c:pt idx="5396">
                  <c:v>0.81</c:v>
                </c:pt>
                <c:pt idx="5397">
                  <c:v>0.79</c:v>
                </c:pt>
                <c:pt idx="5398">
                  <c:v>0.77000000000000024</c:v>
                </c:pt>
                <c:pt idx="5399">
                  <c:v>0.78</c:v>
                </c:pt>
                <c:pt idx="5400">
                  <c:v>0.79</c:v>
                </c:pt>
                <c:pt idx="5401">
                  <c:v>0.76000000000000023</c:v>
                </c:pt>
                <c:pt idx="5402">
                  <c:v>0.77000000000000024</c:v>
                </c:pt>
                <c:pt idx="5403">
                  <c:v>0.78</c:v>
                </c:pt>
                <c:pt idx="5404">
                  <c:v>0.8</c:v>
                </c:pt>
                <c:pt idx="5405">
                  <c:v>0.78</c:v>
                </c:pt>
                <c:pt idx="5406">
                  <c:v>0.8</c:v>
                </c:pt>
                <c:pt idx="5407">
                  <c:v>0.77000000000000024</c:v>
                </c:pt>
                <c:pt idx="5408">
                  <c:v>0.75000000000000022</c:v>
                </c:pt>
                <c:pt idx="5409">
                  <c:v>0.75000000000000022</c:v>
                </c:pt>
                <c:pt idx="5410">
                  <c:v>0.75000000000000022</c:v>
                </c:pt>
                <c:pt idx="5411">
                  <c:v>0.74000000000000021</c:v>
                </c:pt>
                <c:pt idx="5412">
                  <c:v>0.78</c:v>
                </c:pt>
                <c:pt idx="5413">
                  <c:v>0.81</c:v>
                </c:pt>
                <c:pt idx="5414">
                  <c:v>0.8</c:v>
                </c:pt>
                <c:pt idx="5415">
                  <c:v>0.79</c:v>
                </c:pt>
                <c:pt idx="5416">
                  <c:v>0.79</c:v>
                </c:pt>
                <c:pt idx="5417">
                  <c:v>0.74000000000000021</c:v>
                </c:pt>
                <c:pt idx="5418">
                  <c:v>0.77000000000000024</c:v>
                </c:pt>
                <c:pt idx="5419">
                  <c:v>0.77000000000000024</c:v>
                </c:pt>
                <c:pt idx="5420">
                  <c:v>0.76000000000000023</c:v>
                </c:pt>
                <c:pt idx="5421">
                  <c:v>0.81</c:v>
                </c:pt>
                <c:pt idx="5422">
                  <c:v>0.82000000000000017</c:v>
                </c:pt>
                <c:pt idx="5423">
                  <c:v>0.83000000000000018</c:v>
                </c:pt>
                <c:pt idx="5424">
                  <c:v>0.83000000000000018</c:v>
                </c:pt>
                <c:pt idx="5425">
                  <c:v>0.81</c:v>
                </c:pt>
                <c:pt idx="5426">
                  <c:v>0.83000000000000018</c:v>
                </c:pt>
                <c:pt idx="5427">
                  <c:v>0.84000000000000019</c:v>
                </c:pt>
                <c:pt idx="5428">
                  <c:v>0.84000000000000019</c:v>
                </c:pt>
                <c:pt idx="5429">
                  <c:v>0.86000000000000021</c:v>
                </c:pt>
                <c:pt idx="5430">
                  <c:v>0.88</c:v>
                </c:pt>
                <c:pt idx="5431">
                  <c:v>0.86000000000000021</c:v>
                </c:pt>
                <c:pt idx="5432">
                  <c:v>0.86000000000000021</c:v>
                </c:pt>
                <c:pt idx="5433">
                  <c:v>0.87000000000000022</c:v>
                </c:pt>
                <c:pt idx="5434">
                  <c:v>0.86000000000000021</c:v>
                </c:pt>
                <c:pt idx="5435">
                  <c:v>0.86000000000000021</c:v>
                </c:pt>
                <c:pt idx="5436">
                  <c:v>0.84000000000000019</c:v>
                </c:pt>
                <c:pt idx="5437">
                  <c:v>0.82000000000000017</c:v>
                </c:pt>
                <c:pt idx="5438">
                  <c:v>0.83000000000000018</c:v>
                </c:pt>
                <c:pt idx="5439">
                  <c:v>0.81</c:v>
                </c:pt>
                <c:pt idx="5440">
                  <c:v>0.82000000000000017</c:v>
                </c:pt>
                <c:pt idx="5441">
                  <c:v>0.78</c:v>
                </c:pt>
                <c:pt idx="5442">
                  <c:v>0.8</c:v>
                </c:pt>
                <c:pt idx="5443">
                  <c:v>0.77000000000000024</c:v>
                </c:pt>
                <c:pt idx="5444">
                  <c:v>0.76000000000000023</c:v>
                </c:pt>
                <c:pt idx="5445">
                  <c:v>0.77000000000000024</c:v>
                </c:pt>
                <c:pt idx="5446">
                  <c:v>0.83000000000000018</c:v>
                </c:pt>
                <c:pt idx="5447">
                  <c:v>0.82000000000000017</c:v>
                </c:pt>
                <c:pt idx="5448">
                  <c:v>0.81</c:v>
                </c:pt>
                <c:pt idx="5449">
                  <c:v>0.78</c:v>
                </c:pt>
                <c:pt idx="5450">
                  <c:v>0.79</c:v>
                </c:pt>
                <c:pt idx="5451">
                  <c:v>0.8</c:v>
                </c:pt>
                <c:pt idx="5452">
                  <c:v>0.75000000000000022</c:v>
                </c:pt>
                <c:pt idx="5453">
                  <c:v>0.76000000000000023</c:v>
                </c:pt>
                <c:pt idx="5454">
                  <c:v>0.7300000000000002</c:v>
                </c:pt>
                <c:pt idx="5455">
                  <c:v>0.71000000000000019</c:v>
                </c:pt>
                <c:pt idx="5456">
                  <c:v>0.76000000000000023</c:v>
                </c:pt>
                <c:pt idx="5457">
                  <c:v>0.7300000000000002</c:v>
                </c:pt>
                <c:pt idx="5458">
                  <c:v>0.71000000000000019</c:v>
                </c:pt>
                <c:pt idx="5459">
                  <c:v>0.71000000000000019</c:v>
                </c:pt>
                <c:pt idx="5460">
                  <c:v>0.7300000000000002</c:v>
                </c:pt>
                <c:pt idx="5461">
                  <c:v>0.7300000000000002</c:v>
                </c:pt>
                <c:pt idx="5462">
                  <c:v>0.74000000000000021</c:v>
                </c:pt>
                <c:pt idx="5463">
                  <c:v>0.71000000000000019</c:v>
                </c:pt>
                <c:pt idx="5464">
                  <c:v>0.70000000000000018</c:v>
                </c:pt>
                <c:pt idx="5465">
                  <c:v>0.66000000000000025</c:v>
                </c:pt>
                <c:pt idx="5466">
                  <c:v>0.64000000000000024</c:v>
                </c:pt>
                <c:pt idx="5467">
                  <c:v>0.66000000000000025</c:v>
                </c:pt>
                <c:pt idx="5468">
                  <c:v>0.66000000000000025</c:v>
                </c:pt>
                <c:pt idx="5469">
                  <c:v>0.67000000000000026</c:v>
                </c:pt>
                <c:pt idx="5470">
                  <c:v>0.66000000000000025</c:v>
                </c:pt>
                <c:pt idx="5471">
                  <c:v>0.67000000000000026</c:v>
                </c:pt>
                <c:pt idx="5472">
                  <c:v>0.68</c:v>
                </c:pt>
                <c:pt idx="5473">
                  <c:v>0.68</c:v>
                </c:pt>
                <c:pt idx="5474">
                  <c:v>0.66000000000000025</c:v>
                </c:pt>
                <c:pt idx="5475">
                  <c:v>0.69000000000000017</c:v>
                </c:pt>
                <c:pt idx="5476">
                  <c:v>0.70000000000000018</c:v>
                </c:pt>
                <c:pt idx="5477">
                  <c:v>0.70000000000000018</c:v>
                </c:pt>
                <c:pt idx="5478">
                  <c:v>0.70000000000000018</c:v>
                </c:pt>
                <c:pt idx="5479">
                  <c:v>0.67000000000000026</c:v>
                </c:pt>
                <c:pt idx="5480">
                  <c:v>0.65000000000000024</c:v>
                </c:pt>
                <c:pt idx="5481">
                  <c:v>0.65000000000000024</c:v>
                </c:pt>
                <c:pt idx="5482">
                  <c:v>0.69000000000000017</c:v>
                </c:pt>
                <c:pt idx="5483">
                  <c:v>0.69000000000000017</c:v>
                </c:pt>
                <c:pt idx="5484">
                  <c:v>0.69000000000000017</c:v>
                </c:pt>
                <c:pt idx="5485">
                  <c:v>0.67000000000000026</c:v>
                </c:pt>
                <c:pt idx="5486">
                  <c:v>0.67000000000000026</c:v>
                </c:pt>
                <c:pt idx="5487">
                  <c:v>0.71000000000000019</c:v>
                </c:pt>
                <c:pt idx="5488">
                  <c:v>0.65000000000000024</c:v>
                </c:pt>
                <c:pt idx="5489">
                  <c:v>0.65000000000000024</c:v>
                </c:pt>
                <c:pt idx="5490">
                  <c:v>0.65000000000000024</c:v>
                </c:pt>
                <c:pt idx="5491">
                  <c:v>0.64000000000000024</c:v>
                </c:pt>
                <c:pt idx="5492">
                  <c:v>0.64000000000000024</c:v>
                </c:pt>
                <c:pt idx="5493">
                  <c:v>0.65000000000000024</c:v>
                </c:pt>
                <c:pt idx="5494">
                  <c:v>0.64000000000000024</c:v>
                </c:pt>
                <c:pt idx="5495">
                  <c:v>0.58000000000000007</c:v>
                </c:pt>
                <c:pt idx="5496">
                  <c:v>0.53</c:v>
                </c:pt>
                <c:pt idx="5497">
                  <c:v>0.55000000000000004</c:v>
                </c:pt>
                <c:pt idx="5498">
                  <c:v>0.54</c:v>
                </c:pt>
                <c:pt idx="5499">
                  <c:v>0.53</c:v>
                </c:pt>
                <c:pt idx="5500">
                  <c:v>0.54</c:v>
                </c:pt>
                <c:pt idx="5501">
                  <c:v>0.54</c:v>
                </c:pt>
                <c:pt idx="5502">
                  <c:v>0.51</c:v>
                </c:pt>
                <c:pt idx="5503">
                  <c:v>0.52</c:v>
                </c:pt>
                <c:pt idx="5504">
                  <c:v>0.54</c:v>
                </c:pt>
                <c:pt idx="5505">
                  <c:v>0.51</c:v>
                </c:pt>
                <c:pt idx="5506">
                  <c:v>0.54</c:v>
                </c:pt>
                <c:pt idx="5507">
                  <c:v>0.52</c:v>
                </c:pt>
                <c:pt idx="5508">
                  <c:v>0.48000000000000009</c:v>
                </c:pt>
                <c:pt idx="5509">
                  <c:v>0.47000000000000008</c:v>
                </c:pt>
                <c:pt idx="5510">
                  <c:v>0.46</c:v>
                </c:pt>
                <c:pt idx="5511">
                  <c:v>0.45</c:v>
                </c:pt>
                <c:pt idx="5512">
                  <c:v>0.4300000000000001</c:v>
                </c:pt>
                <c:pt idx="5513">
                  <c:v>0.41000000000000009</c:v>
                </c:pt>
                <c:pt idx="5514">
                  <c:v>0.4</c:v>
                </c:pt>
                <c:pt idx="5515">
                  <c:v>0.39000000000000012</c:v>
                </c:pt>
                <c:pt idx="5516">
                  <c:v>0.39000000000000012</c:v>
                </c:pt>
                <c:pt idx="5517">
                  <c:v>0.39000000000000012</c:v>
                </c:pt>
                <c:pt idx="5518">
                  <c:v>0.4</c:v>
                </c:pt>
                <c:pt idx="5519">
                  <c:v>0.41000000000000009</c:v>
                </c:pt>
                <c:pt idx="5520">
                  <c:v>0.4</c:v>
                </c:pt>
                <c:pt idx="5521">
                  <c:v>0.4</c:v>
                </c:pt>
                <c:pt idx="5522">
                  <c:v>0.4200000000000001</c:v>
                </c:pt>
                <c:pt idx="5523">
                  <c:v>0.4200000000000001</c:v>
                </c:pt>
                <c:pt idx="5524">
                  <c:v>0.4200000000000001</c:v>
                </c:pt>
                <c:pt idx="5525">
                  <c:v>0.4200000000000001</c:v>
                </c:pt>
                <c:pt idx="5526">
                  <c:v>0.4200000000000001</c:v>
                </c:pt>
                <c:pt idx="5527">
                  <c:v>0.4200000000000001</c:v>
                </c:pt>
                <c:pt idx="5528">
                  <c:v>0.4200000000000001</c:v>
                </c:pt>
                <c:pt idx="5529">
                  <c:v>0.4200000000000001</c:v>
                </c:pt>
                <c:pt idx="5530">
                  <c:v>0.41000000000000009</c:v>
                </c:pt>
                <c:pt idx="5531">
                  <c:v>0.41000000000000009</c:v>
                </c:pt>
                <c:pt idx="5532">
                  <c:v>0.41000000000000009</c:v>
                </c:pt>
                <c:pt idx="5533">
                  <c:v>0.41000000000000009</c:v>
                </c:pt>
                <c:pt idx="5534">
                  <c:v>0.4200000000000001</c:v>
                </c:pt>
                <c:pt idx="5535">
                  <c:v>0.4300000000000001</c:v>
                </c:pt>
                <c:pt idx="5536">
                  <c:v>0.4300000000000001</c:v>
                </c:pt>
                <c:pt idx="5537">
                  <c:v>0.44</c:v>
                </c:pt>
                <c:pt idx="5538">
                  <c:v>0.4300000000000001</c:v>
                </c:pt>
                <c:pt idx="5539">
                  <c:v>0.4200000000000001</c:v>
                </c:pt>
                <c:pt idx="5540">
                  <c:v>0.41000000000000009</c:v>
                </c:pt>
                <c:pt idx="5541">
                  <c:v>0.4</c:v>
                </c:pt>
                <c:pt idx="5542">
                  <c:v>0.39000000000000012</c:v>
                </c:pt>
                <c:pt idx="5543">
                  <c:v>0.38000000000000012</c:v>
                </c:pt>
                <c:pt idx="5544">
                  <c:v>0.37000000000000011</c:v>
                </c:pt>
                <c:pt idx="5545">
                  <c:v>0.37000000000000011</c:v>
                </c:pt>
                <c:pt idx="5546">
                  <c:v>0.38000000000000012</c:v>
                </c:pt>
                <c:pt idx="5547">
                  <c:v>0.38000000000000012</c:v>
                </c:pt>
                <c:pt idx="5548">
                  <c:v>0.37000000000000011</c:v>
                </c:pt>
                <c:pt idx="5549">
                  <c:v>0.38000000000000012</c:v>
                </c:pt>
                <c:pt idx="5550">
                  <c:v>0.38000000000000012</c:v>
                </c:pt>
                <c:pt idx="5551">
                  <c:v>0.39000000000000012</c:v>
                </c:pt>
                <c:pt idx="5552">
                  <c:v>0.39000000000000012</c:v>
                </c:pt>
                <c:pt idx="5553">
                  <c:v>0.4</c:v>
                </c:pt>
                <c:pt idx="5554">
                  <c:v>0.39000000000000012</c:v>
                </c:pt>
                <c:pt idx="5555">
                  <c:v>0.4</c:v>
                </c:pt>
                <c:pt idx="5556">
                  <c:v>0.38000000000000012</c:v>
                </c:pt>
                <c:pt idx="5557">
                  <c:v>0.38000000000000012</c:v>
                </c:pt>
                <c:pt idx="5558">
                  <c:v>0.38000000000000012</c:v>
                </c:pt>
                <c:pt idx="5559">
                  <c:v>0.38000000000000012</c:v>
                </c:pt>
                <c:pt idx="5560">
                  <c:v>0.37000000000000011</c:v>
                </c:pt>
                <c:pt idx="5561">
                  <c:v>0.39000000000000012</c:v>
                </c:pt>
                <c:pt idx="5562">
                  <c:v>0.38000000000000012</c:v>
                </c:pt>
                <c:pt idx="5563">
                  <c:v>0.38000000000000012</c:v>
                </c:pt>
                <c:pt idx="5564">
                  <c:v>0.3600000000000001</c:v>
                </c:pt>
                <c:pt idx="5565">
                  <c:v>0.35000000000000009</c:v>
                </c:pt>
                <c:pt idx="5566">
                  <c:v>0.35000000000000009</c:v>
                </c:pt>
                <c:pt idx="5567">
                  <c:v>0.3600000000000001</c:v>
                </c:pt>
                <c:pt idx="5568">
                  <c:v>0.3600000000000001</c:v>
                </c:pt>
                <c:pt idx="5569">
                  <c:v>0.3600000000000001</c:v>
                </c:pt>
                <c:pt idx="5570">
                  <c:v>0.37000000000000011</c:v>
                </c:pt>
                <c:pt idx="5571">
                  <c:v>0.37000000000000011</c:v>
                </c:pt>
                <c:pt idx="5572">
                  <c:v>0.3600000000000001</c:v>
                </c:pt>
                <c:pt idx="5573">
                  <c:v>0.35000000000000009</c:v>
                </c:pt>
                <c:pt idx="5574">
                  <c:v>0.34</c:v>
                </c:pt>
                <c:pt idx="5575">
                  <c:v>0.35000000000000009</c:v>
                </c:pt>
                <c:pt idx="5576">
                  <c:v>0.37000000000000011</c:v>
                </c:pt>
                <c:pt idx="5577">
                  <c:v>0.37000000000000011</c:v>
                </c:pt>
                <c:pt idx="5578">
                  <c:v>0.35000000000000009</c:v>
                </c:pt>
                <c:pt idx="5579">
                  <c:v>0.3600000000000001</c:v>
                </c:pt>
                <c:pt idx="5580">
                  <c:v>0.3600000000000001</c:v>
                </c:pt>
                <c:pt idx="5581">
                  <c:v>0.3600000000000001</c:v>
                </c:pt>
                <c:pt idx="5582">
                  <c:v>0.3600000000000001</c:v>
                </c:pt>
                <c:pt idx="5583">
                  <c:v>0.3600000000000001</c:v>
                </c:pt>
                <c:pt idx="5584">
                  <c:v>0.37000000000000011</c:v>
                </c:pt>
                <c:pt idx="5585">
                  <c:v>0.38000000000000012</c:v>
                </c:pt>
                <c:pt idx="5586">
                  <c:v>0.39000000000000012</c:v>
                </c:pt>
                <c:pt idx="5587">
                  <c:v>0.38000000000000012</c:v>
                </c:pt>
                <c:pt idx="5588">
                  <c:v>0.39000000000000012</c:v>
                </c:pt>
                <c:pt idx="5589">
                  <c:v>0.38000000000000012</c:v>
                </c:pt>
                <c:pt idx="5590">
                  <c:v>0.37000000000000011</c:v>
                </c:pt>
                <c:pt idx="5591">
                  <c:v>0.3600000000000001</c:v>
                </c:pt>
                <c:pt idx="5592">
                  <c:v>0.37000000000000011</c:v>
                </c:pt>
                <c:pt idx="5593">
                  <c:v>0.38000000000000012</c:v>
                </c:pt>
                <c:pt idx="5594">
                  <c:v>0.4</c:v>
                </c:pt>
                <c:pt idx="5595">
                  <c:v>0.4</c:v>
                </c:pt>
                <c:pt idx="5596">
                  <c:v>0.41000000000000009</c:v>
                </c:pt>
                <c:pt idx="5597">
                  <c:v>0.4200000000000001</c:v>
                </c:pt>
                <c:pt idx="5598">
                  <c:v>0.4200000000000001</c:v>
                </c:pt>
                <c:pt idx="5599">
                  <c:v>0.41000000000000009</c:v>
                </c:pt>
                <c:pt idx="5600">
                  <c:v>0.4</c:v>
                </c:pt>
                <c:pt idx="5601">
                  <c:v>0.4300000000000001</c:v>
                </c:pt>
                <c:pt idx="5602">
                  <c:v>0.41000000000000009</c:v>
                </c:pt>
                <c:pt idx="5603">
                  <c:v>0.4200000000000001</c:v>
                </c:pt>
                <c:pt idx="5604">
                  <c:v>0.4200000000000001</c:v>
                </c:pt>
                <c:pt idx="5605">
                  <c:v>0.4</c:v>
                </c:pt>
                <c:pt idx="5606">
                  <c:v>0.4200000000000001</c:v>
                </c:pt>
                <c:pt idx="5607">
                  <c:v>0.4</c:v>
                </c:pt>
                <c:pt idx="5608">
                  <c:v>0.39000000000000012</c:v>
                </c:pt>
                <c:pt idx="5609">
                  <c:v>0.38000000000000012</c:v>
                </c:pt>
                <c:pt idx="5610">
                  <c:v>0.37000000000000011</c:v>
                </c:pt>
                <c:pt idx="5611">
                  <c:v>0.37000000000000011</c:v>
                </c:pt>
                <c:pt idx="5612">
                  <c:v>0.37000000000000011</c:v>
                </c:pt>
                <c:pt idx="5613">
                  <c:v>0.37000000000000011</c:v>
                </c:pt>
                <c:pt idx="5614">
                  <c:v>0.38000000000000012</c:v>
                </c:pt>
                <c:pt idx="5615">
                  <c:v>0.3600000000000001</c:v>
                </c:pt>
                <c:pt idx="5616">
                  <c:v>0.35000000000000009</c:v>
                </c:pt>
                <c:pt idx="5617">
                  <c:v>0.32000000000000012</c:v>
                </c:pt>
                <c:pt idx="5618">
                  <c:v>0.32000000000000012</c:v>
                </c:pt>
                <c:pt idx="5619">
                  <c:v>0.31000000000000011</c:v>
                </c:pt>
                <c:pt idx="5620">
                  <c:v>0.33000000000000013</c:v>
                </c:pt>
                <c:pt idx="5621">
                  <c:v>0.34</c:v>
                </c:pt>
                <c:pt idx="5622">
                  <c:v>0.34</c:v>
                </c:pt>
                <c:pt idx="5623">
                  <c:v>0.3600000000000001</c:v>
                </c:pt>
                <c:pt idx="5624">
                  <c:v>0.35000000000000009</c:v>
                </c:pt>
                <c:pt idx="5625">
                  <c:v>0.35000000000000009</c:v>
                </c:pt>
                <c:pt idx="5626">
                  <c:v>0.37000000000000011</c:v>
                </c:pt>
                <c:pt idx="5627">
                  <c:v>0.34</c:v>
                </c:pt>
                <c:pt idx="5628">
                  <c:v>0.33000000000000013</c:v>
                </c:pt>
                <c:pt idx="5629">
                  <c:v>0.34</c:v>
                </c:pt>
                <c:pt idx="5630">
                  <c:v>0.32000000000000012</c:v>
                </c:pt>
                <c:pt idx="5631">
                  <c:v>0.32000000000000012</c:v>
                </c:pt>
                <c:pt idx="5632">
                  <c:v>0.35000000000000009</c:v>
                </c:pt>
                <c:pt idx="5633">
                  <c:v>0.34</c:v>
                </c:pt>
                <c:pt idx="5634">
                  <c:v>0.35000000000000009</c:v>
                </c:pt>
                <c:pt idx="5635">
                  <c:v>0.3600000000000001</c:v>
                </c:pt>
                <c:pt idx="5636">
                  <c:v>0.3600000000000001</c:v>
                </c:pt>
                <c:pt idx="5637">
                  <c:v>0.39000000000000012</c:v>
                </c:pt>
                <c:pt idx="5638">
                  <c:v>0.4</c:v>
                </c:pt>
              </c:numCache>
            </c:numRef>
          </c:val>
          <c:smooth val="1"/>
        </c:ser>
        <c:marker val="1"/>
        <c:axId val="57045760"/>
        <c:axId val="57047296"/>
      </c:lineChart>
      <c:dateAx>
        <c:axId val="57045760"/>
        <c:scaling>
          <c:orientation val="minMax"/>
          <c:max val="40179"/>
          <c:min val="31413"/>
        </c:scaling>
        <c:axPos val="b"/>
        <c:numFmt formatCode="m/d/yyyy" sourceLinked="1"/>
        <c:majorTickMark val="none"/>
        <c:tickLblPos val="nextTo"/>
        <c:crossAx val="57047296"/>
        <c:crosses val="autoZero"/>
        <c:auto val="1"/>
        <c:lblOffset val="100"/>
        <c:majorUnit val="12"/>
        <c:majorTimeUnit val="months"/>
        <c:minorUnit val="1"/>
        <c:minorTimeUnit val="months"/>
      </c:dateAx>
      <c:valAx>
        <c:axId val="5704729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57045760"/>
        <c:crosses val="autoZero"/>
        <c:crossBetween val="between"/>
      </c:valAx>
    </c:plotArea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Intel Historic Stock Prices</a:t>
            </a:r>
          </a:p>
        </c:rich>
      </c:tx>
      <c:layout/>
    </c:title>
    <c:plotArea>
      <c:layout/>
      <c:lineChart>
        <c:grouping val="standard"/>
        <c:ser>
          <c:idx val="5"/>
          <c:order val="0"/>
          <c:marker>
            <c:symbol val="none"/>
          </c:marker>
          <c:trendline>
            <c:trendlineType val="linear"/>
          </c:trendline>
          <c:trendline>
            <c:trendlineType val="linear"/>
            <c:forward val="250"/>
          </c:trendline>
          <c:cat>
            <c:numRef>
              <c:f>table!$A$234:$A$5872</c:f>
              <c:numCache>
                <c:formatCode>m/d/yyyy</c:formatCode>
                <c:ptCount val="5639"/>
                <c:pt idx="0">
                  <c:v>39764</c:v>
                </c:pt>
                <c:pt idx="1">
                  <c:v>39763</c:v>
                </c:pt>
                <c:pt idx="2">
                  <c:v>39762</c:v>
                </c:pt>
                <c:pt idx="3">
                  <c:v>39759</c:v>
                </c:pt>
                <c:pt idx="4">
                  <c:v>39758</c:v>
                </c:pt>
                <c:pt idx="5">
                  <c:v>39757</c:v>
                </c:pt>
                <c:pt idx="6">
                  <c:v>39756</c:v>
                </c:pt>
                <c:pt idx="7">
                  <c:v>39755</c:v>
                </c:pt>
                <c:pt idx="8">
                  <c:v>39752</c:v>
                </c:pt>
                <c:pt idx="9">
                  <c:v>39751</c:v>
                </c:pt>
                <c:pt idx="10">
                  <c:v>39750</c:v>
                </c:pt>
                <c:pt idx="11">
                  <c:v>39749</c:v>
                </c:pt>
                <c:pt idx="12">
                  <c:v>39748</c:v>
                </c:pt>
                <c:pt idx="13">
                  <c:v>39745</c:v>
                </c:pt>
                <c:pt idx="14">
                  <c:v>39744</c:v>
                </c:pt>
                <c:pt idx="15">
                  <c:v>39743</c:v>
                </c:pt>
                <c:pt idx="16">
                  <c:v>39742</c:v>
                </c:pt>
                <c:pt idx="17">
                  <c:v>39741</c:v>
                </c:pt>
                <c:pt idx="18">
                  <c:v>39738</c:v>
                </c:pt>
                <c:pt idx="19">
                  <c:v>39737</c:v>
                </c:pt>
                <c:pt idx="20">
                  <c:v>39736</c:v>
                </c:pt>
                <c:pt idx="21">
                  <c:v>39735</c:v>
                </c:pt>
                <c:pt idx="22">
                  <c:v>39734</c:v>
                </c:pt>
                <c:pt idx="23">
                  <c:v>39731</c:v>
                </c:pt>
                <c:pt idx="24">
                  <c:v>39730</c:v>
                </c:pt>
                <c:pt idx="25">
                  <c:v>39729</c:v>
                </c:pt>
                <c:pt idx="26">
                  <c:v>39728</c:v>
                </c:pt>
                <c:pt idx="27">
                  <c:v>39727</c:v>
                </c:pt>
                <c:pt idx="28">
                  <c:v>39724</c:v>
                </c:pt>
                <c:pt idx="29">
                  <c:v>39723</c:v>
                </c:pt>
                <c:pt idx="30">
                  <c:v>39722</c:v>
                </c:pt>
                <c:pt idx="31">
                  <c:v>39721</c:v>
                </c:pt>
                <c:pt idx="32">
                  <c:v>39720</c:v>
                </c:pt>
                <c:pt idx="33">
                  <c:v>39717</c:v>
                </c:pt>
                <c:pt idx="34">
                  <c:v>39716</c:v>
                </c:pt>
                <c:pt idx="35">
                  <c:v>39715</c:v>
                </c:pt>
                <c:pt idx="36">
                  <c:v>39714</c:v>
                </c:pt>
                <c:pt idx="37">
                  <c:v>39713</c:v>
                </c:pt>
                <c:pt idx="38">
                  <c:v>39710</c:v>
                </c:pt>
                <c:pt idx="39">
                  <c:v>39709</c:v>
                </c:pt>
                <c:pt idx="40">
                  <c:v>39708</c:v>
                </c:pt>
                <c:pt idx="41">
                  <c:v>39707</c:v>
                </c:pt>
                <c:pt idx="42">
                  <c:v>39706</c:v>
                </c:pt>
                <c:pt idx="43">
                  <c:v>39703</c:v>
                </c:pt>
                <c:pt idx="44">
                  <c:v>39702</c:v>
                </c:pt>
                <c:pt idx="45">
                  <c:v>39701</c:v>
                </c:pt>
                <c:pt idx="46">
                  <c:v>39700</c:v>
                </c:pt>
                <c:pt idx="47">
                  <c:v>39699</c:v>
                </c:pt>
                <c:pt idx="48">
                  <c:v>39696</c:v>
                </c:pt>
                <c:pt idx="49">
                  <c:v>39695</c:v>
                </c:pt>
                <c:pt idx="50">
                  <c:v>39694</c:v>
                </c:pt>
                <c:pt idx="51">
                  <c:v>39693</c:v>
                </c:pt>
                <c:pt idx="52">
                  <c:v>39689</c:v>
                </c:pt>
                <c:pt idx="53">
                  <c:v>39688</c:v>
                </c:pt>
                <c:pt idx="54">
                  <c:v>39687</c:v>
                </c:pt>
                <c:pt idx="55">
                  <c:v>39686</c:v>
                </c:pt>
                <c:pt idx="56">
                  <c:v>39685</c:v>
                </c:pt>
                <c:pt idx="57">
                  <c:v>39682</c:v>
                </c:pt>
                <c:pt idx="58">
                  <c:v>39681</c:v>
                </c:pt>
                <c:pt idx="59">
                  <c:v>39680</c:v>
                </c:pt>
                <c:pt idx="60">
                  <c:v>39679</c:v>
                </c:pt>
                <c:pt idx="61">
                  <c:v>39678</c:v>
                </c:pt>
                <c:pt idx="62">
                  <c:v>39675</c:v>
                </c:pt>
                <c:pt idx="63">
                  <c:v>39674</c:v>
                </c:pt>
                <c:pt idx="64">
                  <c:v>39673</c:v>
                </c:pt>
                <c:pt idx="65">
                  <c:v>39672</c:v>
                </c:pt>
                <c:pt idx="66">
                  <c:v>39671</c:v>
                </c:pt>
                <c:pt idx="67">
                  <c:v>39668</c:v>
                </c:pt>
                <c:pt idx="68">
                  <c:v>39667</c:v>
                </c:pt>
                <c:pt idx="69">
                  <c:v>39666</c:v>
                </c:pt>
                <c:pt idx="70">
                  <c:v>39665</c:v>
                </c:pt>
                <c:pt idx="71">
                  <c:v>39664</c:v>
                </c:pt>
                <c:pt idx="72">
                  <c:v>39661</c:v>
                </c:pt>
                <c:pt idx="73">
                  <c:v>39660</c:v>
                </c:pt>
                <c:pt idx="74">
                  <c:v>39659</c:v>
                </c:pt>
                <c:pt idx="75">
                  <c:v>39658</c:v>
                </c:pt>
                <c:pt idx="76">
                  <c:v>39657</c:v>
                </c:pt>
                <c:pt idx="77">
                  <c:v>39654</c:v>
                </c:pt>
                <c:pt idx="78">
                  <c:v>39653</c:v>
                </c:pt>
                <c:pt idx="79">
                  <c:v>39652</c:v>
                </c:pt>
                <c:pt idx="80">
                  <c:v>39651</c:v>
                </c:pt>
                <c:pt idx="81">
                  <c:v>39650</c:v>
                </c:pt>
                <c:pt idx="82">
                  <c:v>39647</c:v>
                </c:pt>
                <c:pt idx="83">
                  <c:v>39646</c:v>
                </c:pt>
                <c:pt idx="84">
                  <c:v>39645</c:v>
                </c:pt>
                <c:pt idx="85">
                  <c:v>39644</c:v>
                </c:pt>
                <c:pt idx="86">
                  <c:v>39643</c:v>
                </c:pt>
                <c:pt idx="87">
                  <c:v>39640</c:v>
                </c:pt>
                <c:pt idx="88">
                  <c:v>39639</c:v>
                </c:pt>
                <c:pt idx="89">
                  <c:v>39638</c:v>
                </c:pt>
                <c:pt idx="90">
                  <c:v>39637</c:v>
                </c:pt>
                <c:pt idx="91">
                  <c:v>39636</c:v>
                </c:pt>
                <c:pt idx="92">
                  <c:v>39632</c:v>
                </c:pt>
                <c:pt idx="93">
                  <c:v>39631</c:v>
                </c:pt>
                <c:pt idx="94">
                  <c:v>39630</c:v>
                </c:pt>
                <c:pt idx="95">
                  <c:v>39629</c:v>
                </c:pt>
                <c:pt idx="96">
                  <c:v>39626</c:v>
                </c:pt>
                <c:pt idx="97">
                  <c:v>39625</c:v>
                </c:pt>
                <c:pt idx="98">
                  <c:v>39624</c:v>
                </c:pt>
                <c:pt idx="99">
                  <c:v>39623</c:v>
                </c:pt>
                <c:pt idx="100">
                  <c:v>39622</c:v>
                </c:pt>
                <c:pt idx="101">
                  <c:v>39619</c:v>
                </c:pt>
                <c:pt idx="102">
                  <c:v>39618</c:v>
                </c:pt>
                <c:pt idx="103">
                  <c:v>39617</c:v>
                </c:pt>
                <c:pt idx="104">
                  <c:v>39616</c:v>
                </c:pt>
                <c:pt idx="105">
                  <c:v>39615</c:v>
                </c:pt>
                <c:pt idx="106">
                  <c:v>39612</c:v>
                </c:pt>
                <c:pt idx="107">
                  <c:v>39611</c:v>
                </c:pt>
                <c:pt idx="108">
                  <c:v>39610</c:v>
                </c:pt>
                <c:pt idx="109">
                  <c:v>39609</c:v>
                </c:pt>
                <c:pt idx="110">
                  <c:v>39608</c:v>
                </c:pt>
                <c:pt idx="111">
                  <c:v>39605</c:v>
                </c:pt>
                <c:pt idx="112">
                  <c:v>39604</c:v>
                </c:pt>
                <c:pt idx="113">
                  <c:v>39603</c:v>
                </c:pt>
                <c:pt idx="114">
                  <c:v>39602</c:v>
                </c:pt>
                <c:pt idx="115">
                  <c:v>39601</c:v>
                </c:pt>
                <c:pt idx="116">
                  <c:v>39598</c:v>
                </c:pt>
                <c:pt idx="117">
                  <c:v>39597</c:v>
                </c:pt>
                <c:pt idx="118">
                  <c:v>39596</c:v>
                </c:pt>
                <c:pt idx="119">
                  <c:v>39595</c:v>
                </c:pt>
                <c:pt idx="120">
                  <c:v>39591</c:v>
                </c:pt>
                <c:pt idx="121">
                  <c:v>39590</c:v>
                </c:pt>
                <c:pt idx="122">
                  <c:v>39589</c:v>
                </c:pt>
                <c:pt idx="123">
                  <c:v>39588</c:v>
                </c:pt>
                <c:pt idx="124">
                  <c:v>39587</c:v>
                </c:pt>
                <c:pt idx="125">
                  <c:v>39584</c:v>
                </c:pt>
                <c:pt idx="126">
                  <c:v>39583</c:v>
                </c:pt>
                <c:pt idx="127">
                  <c:v>39582</c:v>
                </c:pt>
                <c:pt idx="128">
                  <c:v>39581</c:v>
                </c:pt>
                <c:pt idx="129">
                  <c:v>39580</c:v>
                </c:pt>
                <c:pt idx="130">
                  <c:v>39577</c:v>
                </c:pt>
                <c:pt idx="131">
                  <c:v>39576</c:v>
                </c:pt>
                <c:pt idx="132">
                  <c:v>39575</c:v>
                </c:pt>
                <c:pt idx="133">
                  <c:v>39574</c:v>
                </c:pt>
                <c:pt idx="134">
                  <c:v>39573</c:v>
                </c:pt>
                <c:pt idx="135">
                  <c:v>39570</c:v>
                </c:pt>
                <c:pt idx="136">
                  <c:v>39569</c:v>
                </c:pt>
                <c:pt idx="137">
                  <c:v>39568</c:v>
                </c:pt>
                <c:pt idx="138">
                  <c:v>39567</c:v>
                </c:pt>
                <c:pt idx="139">
                  <c:v>39566</c:v>
                </c:pt>
                <c:pt idx="140">
                  <c:v>39563</c:v>
                </c:pt>
                <c:pt idx="141">
                  <c:v>39562</c:v>
                </c:pt>
                <c:pt idx="142">
                  <c:v>39561</c:v>
                </c:pt>
                <c:pt idx="143">
                  <c:v>39560</c:v>
                </c:pt>
                <c:pt idx="144">
                  <c:v>39559</c:v>
                </c:pt>
                <c:pt idx="145">
                  <c:v>39556</c:v>
                </c:pt>
                <c:pt idx="146">
                  <c:v>39555</c:v>
                </c:pt>
                <c:pt idx="147">
                  <c:v>39554</c:v>
                </c:pt>
                <c:pt idx="148">
                  <c:v>39553</c:v>
                </c:pt>
                <c:pt idx="149">
                  <c:v>39552</c:v>
                </c:pt>
                <c:pt idx="150">
                  <c:v>39549</c:v>
                </c:pt>
                <c:pt idx="151">
                  <c:v>39548</c:v>
                </c:pt>
                <c:pt idx="152">
                  <c:v>39547</c:v>
                </c:pt>
                <c:pt idx="153">
                  <c:v>39546</c:v>
                </c:pt>
                <c:pt idx="154">
                  <c:v>39545</c:v>
                </c:pt>
                <c:pt idx="155">
                  <c:v>39542</c:v>
                </c:pt>
                <c:pt idx="156">
                  <c:v>39541</c:v>
                </c:pt>
                <c:pt idx="157">
                  <c:v>39540</c:v>
                </c:pt>
                <c:pt idx="158">
                  <c:v>39539</c:v>
                </c:pt>
                <c:pt idx="159">
                  <c:v>39538</c:v>
                </c:pt>
                <c:pt idx="160">
                  <c:v>39535</c:v>
                </c:pt>
                <c:pt idx="161">
                  <c:v>39534</c:v>
                </c:pt>
                <c:pt idx="162">
                  <c:v>39533</c:v>
                </c:pt>
                <c:pt idx="163">
                  <c:v>39532</c:v>
                </c:pt>
                <c:pt idx="164">
                  <c:v>39531</c:v>
                </c:pt>
                <c:pt idx="165">
                  <c:v>39527</c:v>
                </c:pt>
                <c:pt idx="166">
                  <c:v>39526</c:v>
                </c:pt>
                <c:pt idx="167">
                  <c:v>39525</c:v>
                </c:pt>
                <c:pt idx="168">
                  <c:v>39524</c:v>
                </c:pt>
                <c:pt idx="169">
                  <c:v>39521</c:v>
                </c:pt>
                <c:pt idx="170">
                  <c:v>39520</c:v>
                </c:pt>
                <c:pt idx="171">
                  <c:v>39519</c:v>
                </c:pt>
                <c:pt idx="172">
                  <c:v>39518</c:v>
                </c:pt>
                <c:pt idx="173">
                  <c:v>39517</c:v>
                </c:pt>
                <c:pt idx="174">
                  <c:v>39514</c:v>
                </c:pt>
                <c:pt idx="175">
                  <c:v>39513</c:v>
                </c:pt>
                <c:pt idx="176">
                  <c:v>39512</c:v>
                </c:pt>
                <c:pt idx="177">
                  <c:v>39511</c:v>
                </c:pt>
                <c:pt idx="178">
                  <c:v>39510</c:v>
                </c:pt>
                <c:pt idx="179">
                  <c:v>39507</c:v>
                </c:pt>
                <c:pt idx="180">
                  <c:v>39506</c:v>
                </c:pt>
                <c:pt idx="181">
                  <c:v>39505</c:v>
                </c:pt>
                <c:pt idx="182">
                  <c:v>39504</c:v>
                </c:pt>
                <c:pt idx="183">
                  <c:v>39503</c:v>
                </c:pt>
                <c:pt idx="184">
                  <c:v>39500</c:v>
                </c:pt>
                <c:pt idx="185">
                  <c:v>39499</c:v>
                </c:pt>
                <c:pt idx="186">
                  <c:v>39498</c:v>
                </c:pt>
                <c:pt idx="187">
                  <c:v>39497</c:v>
                </c:pt>
                <c:pt idx="188">
                  <c:v>39493</c:v>
                </c:pt>
                <c:pt idx="189">
                  <c:v>39492</c:v>
                </c:pt>
                <c:pt idx="190">
                  <c:v>39491</c:v>
                </c:pt>
                <c:pt idx="191">
                  <c:v>39490</c:v>
                </c:pt>
                <c:pt idx="192">
                  <c:v>39489</c:v>
                </c:pt>
                <c:pt idx="193">
                  <c:v>39486</c:v>
                </c:pt>
                <c:pt idx="194">
                  <c:v>39485</c:v>
                </c:pt>
                <c:pt idx="195">
                  <c:v>39484</c:v>
                </c:pt>
                <c:pt idx="196">
                  <c:v>39483</c:v>
                </c:pt>
                <c:pt idx="197">
                  <c:v>39482</c:v>
                </c:pt>
                <c:pt idx="198">
                  <c:v>39479</c:v>
                </c:pt>
                <c:pt idx="199">
                  <c:v>39478</c:v>
                </c:pt>
                <c:pt idx="200">
                  <c:v>39477</c:v>
                </c:pt>
                <c:pt idx="201">
                  <c:v>39476</c:v>
                </c:pt>
                <c:pt idx="202">
                  <c:v>39475</c:v>
                </c:pt>
                <c:pt idx="203">
                  <c:v>39472</c:v>
                </c:pt>
                <c:pt idx="204">
                  <c:v>39471</c:v>
                </c:pt>
                <c:pt idx="205">
                  <c:v>39470</c:v>
                </c:pt>
                <c:pt idx="206">
                  <c:v>39469</c:v>
                </c:pt>
                <c:pt idx="207">
                  <c:v>39465</c:v>
                </c:pt>
                <c:pt idx="208">
                  <c:v>39464</c:v>
                </c:pt>
                <c:pt idx="209">
                  <c:v>39463</c:v>
                </c:pt>
                <c:pt idx="210">
                  <c:v>39462</c:v>
                </c:pt>
                <c:pt idx="211">
                  <c:v>39461</c:v>
                </c:pt>
                <c:pt idx="212">
                  <c:v>39458</c:v>
                </c:pt>
                <c:pt idx="213">
                  <c:v>39457</c:v>
                </c:pt>
                <c:pt idx="214">
                  <c:v>39456</c:v>
                </c:pt>
                <c:pt idx="215">
                  <c:v>39455</c:v>
                </c:pt>
                <c:pt idx="216">
                  <c:v>39454</c:v>
                </c:pt>
                <c:pt idx="217">
                  <c:v>39451</c:v>
                </c:pt>
                <c:pt idx="218">
                  <c:v>39450</c:v>
                </c:pt>
                <c:pt idx="219">
                  <c:v>39449</c:v>
                </c:pt>
                <c:pt idx="220">
                  <c:v>39447</c:v>
                </c:pt>
                <c:pt idx="221">
                  <c:v>39444</c:v>
                </c:pt>
                <c:pt idx="222">
                  <c:v>39443</c:v>
                </c:pt>
                <c:pt idx="223">
                  <c:v>39442</c:v>
                </c:pt>
                <c:pt idx="224">
                  <c:v>39440</c:v>
                </c:pt>
                <c:pt idx="225">
                  <c:v>39437</c:v>
                </c:pt>
                <c:pt idx="226">
                  <c:v>39436</c:v>
                </c:pt>
                <c:pt idx="227">
                  <c:v>39435</c:v>
                </c:pt>
                <c:pt idx="228">
                  <c:v>39434</c:v>
                </c:pt>
                <c:pt idx="229">
                  <c:v>39433</c:v>
                </c:pt>
                <c:pt idx="230">
                  <c:v>39430</c:v>
                </c:pt>
                <c:pt idx="231">
                  <c:v>39429</c:v>
                </c:pt>
                <c:pt idx="232">
                  <c:v>39428</c:v>
                </c:pt>
                <c:pt idx="233">
                  <c:v>39427</c:v>
                </c:pt>
                <c:pt idx="234">
                  <c:v>39426</c:v>
                </c:pt>
                <c:pt idx="235">
                  <c:v>39423</c:v>
                </c:pt>
                <c:pt idx="236">
                  <c:v>39422</c:v>
                </c:pt>
                <c:pt idx="237">
                  <c:v>39421</c:v>
                </c:pt>
                <c:pt idx="238">
                  <c:v>39420</c:v>
                </c:pt>
                <c:pt idx="239">
                  <c:v>39419</c:v>
                </c:pt>
                <c:pt idx="240">
                  <c:v>39416</c:v>
                </c:pt>
                <c:pt idx="241">
                  <c:v>39415</c:v>
                </c:pt>
                <c:pt idx="242">
                  <c:v>39414</c:v>
                </c:pt>
                <c:pt idx="243">
                  <c:v>39413</c:v>
                </c:pt>
                <c:pt idx="244">
                  <c:v>39412</c:v>
                </c:pt>
                <c:pt idx="245">
                  <c:v>39409</c:v>
                </c:pt>
                <c:pt idx="246">
                  <c:v>39407</c:v>
                </c:pt>
                <c:pt idx="247">
                  <c:v>39406</c:v>
                </c:pt>
                <c:pt idx="248">
                  <c:v>39405</c:v>
                </c:pt>
                <c:pt idx="249">
                  <c:v>39402</c:v>
                </c:pt>
                <c:pt idx="250">
                  <c:v>39401</c:v>
                </c:pt>
                <c:pt idx="251">
                  <c:v>39400</c:v>
                </c:pt>
                <c:pt idx="252">
                  <c:v>39399</c:v>
                </c:pt>
                <c:pt idx="253">
                  <c:v>39398</c:v>
                </c:pt>
                <c:pt idx="254">
                  <c:v>39395</c:v>
                </c:pt>
                <c:pt idx="255">
                  <c:v>39394</c:v>
                </c:pt>
                <c:pt idx="256">
                  <c:v>39393</c:v>
                </c:pt>
                <c:pt idx="257">
                  <c:v>39392</c:v>
                </c:pt>
                <c:pt idx="258">
                  <c:v>39391</c:v>
                </c:pt>
                <c:pt idx="259">
                  <c:v>39388</c:v>
                </c:pt>
                <c:pt idx="260">
                  <c:v>39387</c:v>
                </c:pt>
                <c:pt idx="261">
                  <c:v>39386</c:v>
                </c:pt>
                <c:pt idx="262">
                  <c:v>39385</c:v>
                </c:pt>
                <c:pt idx="263">
                  <c:v>39384</c:v>
                </c:pt>
                <c:pt idx="264">
                  <c:v>39381</c:v>
                </c:pt>
                <c:pt idx="265">
                  <c:v>39380</c:v>
                </c:pt>
                <c:pt idx="266">
                  <c:v>39379</c:v>
                </c:pt>
                <c:pt idx="267">
                  <c:v>39378</c:v>
                </c:pt>
                <c:pt idx="268">
                  <c:v>39377</c:v>
                </c:pt>
                <c:pt idx="269">
                  <c:v>39374</c:v>
                </c:pt>
                <c:pt idx="270">
                  <c:v>39373</c:v>
                </c:pt>
                <c:pt idx="271">
                  <c:v>39372</c:v>
                </c:pt>
                <c:pt idx="272">
                  <c:v>39371</c:v>
                </c:pt>
                <c:pt idx="273">
                  <c:v>39370</c:v>
                </c:pt>
                <c:pt idx="274">
                  <c:v>39367</c:v>
                </c:pt>
                <c:pt idx="275">
                  <c:v>39366</c:v>
                </c:pt>
                <c:pt idx="276">
                  <c:v>39365</c:v>
                </c:pt>
                <c:pt idx="277">
                  <c:v>39364</c:v>
                </c:pt>
                <c:pt idx="278">
                  <c:v>39363</c:v>
                </c:pt>
                <c:pt idx="279">
                  <c:v>39360</c:v>
                </c:pt>
                <c:pt idx="280">
                  <c:v>39359</c:v>
                </c:pt>
                <c:pt idx="281">
                  <c:v>39358</c:v>
                </c:pt>
                <c:pt idx="282">
                  <c:v>39357</c:v>
                </c:pt>
                <c:pt idx="283">
                  <c:v>39356</c:v>
                </c:pt>
                <c:pt idx="284">
                  <c:v>39353</c:v>
                </c:pt>
                <c:pt idx="285">
                  <c:v>39352</c:v>
                </c:pt>
                <c:pt idx="286">
                  <c:v>39351</c:v>
                </c:pt>
                <c:pt idx="287">
                  <c:v>39350</c:v>
                </c:pt>
                <c:pt idx="288">
                  <c:v>39349</c:v>
                </c:pt>
                <c:pt idx="289">
                  <c:v>39346</c:v>
                </c:pt>
                <c:pt idx="290">
                  <c:v>39345</c:v>
                </c:pt>
                <c:pt idx="291">
                  <c:v>39344</c:v>
                </c:pt>
                <c:pt idx="292">
                  <c:v>39343</c:v>
                </c:pt>
                <c:pt idx="293">
                  <c:v>39342</c:v>
                </c:pt>
                <c:pt idx="294">
                  <c:v>39339</c:v>
                </c:pt>
                <c:pt idx="295">
                  <c:v>39338</c:v>
                </c:pt>
                <c:pt idx="296">
                  <c:v>39337</c:v>
                </c:pt>
                <c:pt idx="297">
                  <c:v>39336</c:v>
                </c:pt>
                <c:pt idx="298">
                  <c:v>39335</c:v>
                </c:pt>
                <c:pt idx="299">
                  <c:v>39332</c:v>
                </c:pt>
                <c:pt idx="300">
                  <c:v>39331</c:v>
                </c:pt>
                <c:pt idx="301">
                  <c:v>39330</c:v>
                </c:pt>
                <c:pt idx="302">
                  <c:v>39329</c:v>
                </c:pt>
                <c:pt idx="303">
                  <c:v>39325</c:v>
                </c:pt>
                <c:pt idx="304">
                  <c:v>39324</c:v>
                </c:pt>
                <c:pt idx="305">
                  <c:v>39323</c:v>
                </c:pt>
                <c:pt idx="306">
                  <c:v>39322</c:v>
                </c:pt>
                <c:pt idx="307">
                  <c:v>39321</c:v>
                </c:pt>
                <c:pt idx="308">
                  <c:v>39318</c:v>
                </c:pt>
                <c:pt idx="309">
                  <c:v>39317</c:v>
                </c:pt>
                <c:pt idx="310">
                  <c:v>39316</c:v>
                </c:pt>
                <c:pt idx="311">
                  <c:v>39315</c:v>
                </c:pt>
                <c:pt idx="312">
                  <c:v>39314</c:v>
                </c:pt>
                <c:pt idx="313">
                  <c:v>39311</c:v>
                </c:pt>
                <c:pt idx="314">
                  <c:v>39310</c:v>
                </c:pt>
                <c:pt idx="315">
                  <c:v>39309</c:v>
                </c:pt>
                <c:pt idx="316">
                  <c:v>39308</c:v>
                </c:pt>
                <c:pt idx="317">
                  <c:v>39307</c:v>
                </c:pt>
                <c:pt idx="318">
                  <c:v>39304</c:v>
                </c:pt>
                <c:pt idx="319">
                  <c:v>39303</c:v>
                </c:pt>
                <c:pt idx="320">
                  <c:v>39302</c:v>
                </c:pt>
                <c:pt idx="321">
                  <c:v>39301</c:v>
                </c:pt>
                <c:pt idx="322">
                  <c:v>39300</c:v>
                </c:pt>
                <c:pt idx="323">
                  <c:v>39297</c:v>
                </c:pt>
                <c:pt idx="324">
                  <c:v>39296</c:v>
                </c:pt>
                <c:pt idx="325">
                  <c:v>39295</c:v>
                </c:pt>
                <c:pt idx="326">
                  <c:v>39294</c:v>
                </c:pt>
                <c:pt idx="327">
                  <c:v>39293</c:v>
                </c:pt>
                <c:pt idx="328">
                  <c:v>39290</c:v>
                </c:pt>
                <c:pt idx="329">
                  <c:v>39289</c:v>
                </c:pt>
                <c:pt idx="330">
                  <c:v>39288</c:v>
                </c:pt>
                <c:pt idx="331">
                  <c:v>39287</c:v>
                </c:pt>
                <c:pt idx="332">
                  <c:v>39286</c:v>
                </c:pt>
                <c:pt idx="333">
                  <c:v>39283</c:v>
                </c:pt>
                <c:pt idx="334">
                  <c:v>39282</c:v>
                </c:pt>
                <c:pt idx="335">
                  <c:v>39281</c:v>
                </c:pt>
                <c:pt idx="336">
                  <c:v>39280</c:v>
                </c:pt>
                <c:pt idx="337">
                  <c:v>39279</c:v>
                </c:pt>
                <c:pt idx="338">
                  <c:v>39276</c:v>
                </c:pt>
                <c:pt idx="339">
                  <c:v>39275</c:v>
                </c:pt>
                <c:pt idx="340">
                  <c:v>39274</c:v>
                </c:pt>
                <c:pt idx="341">
                  <c:v>39273</c:v>
                </c:pt>
                <c:pt idx="342">
                  <c:v>39272</c:v>
                </c:pt>
                <c:pt idx="343">
                  <c:v>39269</c:v>
                </c:pt>
                <c:pt idx="344">
                  <c:v>39268</c:v>
                </c:pt>
                <c:pt idx="345">
                  <c:v>39266</c:v>
                </c:pt>
                <c:pt idx="346">
                  <c:v>39265</c:v>
                </c:pt>
                <c:pt idx="347">
                  <c:v>39262</c:v>
                </c:pt>
                <c:pt idx="348">
                  <c:v>39261</c:v>
                </c:pt>
                <c:pt idx="349">
                  <c:v>39260</c:v>
                </c:pt>
                <c:pt idx="350">
                  <c:v>39259</c:v>
                </c:pt>
                <c:pt idx="351">
                  <c:v>39258</c:v>
                </c:pt>
                <c:pt idx="352">
                  <c:v>39255</c:v>
                </c:pt>
                <c:pt idx="353">
                  <c:v>39254</c:v>
                </c:pt>
                <c:pt idx="354">
                  <c:v>39253</c:v>
                </c:pt>
                <c:pt idx="355">
                  <c:v>39252</c:v>
                </c:pt>
                <c:pt idx="356">
                  <c:v>39251</c:v>
                </c:pt>
                <c:pt idx="357">
                  <c:v>39248</c:v>
                </c:pt>
                <c:pt idx="358">
                  <c:v>39247</c:v>
                </c:pt>
                <c:pt idx="359">
                  <c:v>39246</c:v>
                </c:pt>
                <c:pt idx="360">
                  <c:v>39245</c:v>
                </c:pt>
                <c:pt idx="361">
                  <c:v>39244</c:v>
                </c:pt>
                <c:pt idx="362">
                  <c:v>39241</c:v>
                </c:pt>
                <c:pt idx="363">
                  <c:v>39240</c:v>
                </c:pt>
                <c:pt idx="364">
                  <c:v>39239</c:v>
                </c:pt>
                <c:pt idx="365">
                  <c:v>39238</c:v>
                </c:pt>
                <c:pt idx="366">
                  <c:v>39237</c:v>
                </c:pt>
                <c:pt idx="367">
                  <c:v>39234</c:v>
                </c:pt>
                <c:pt idx="368">
                  <c:v>39233</c:v>
                </c:pt>
                <c:pt idx="369">
                  <c:v>39232</c:v>
                </c:pt>
                <c:pt idx="370">
                  <c:v>39231</c:v>
                </c:pt>
                <c:pt idx="371">
                  <c:v>39227</c:v>
                </c:pt>
                <c:pt idx="372">
                  <c:v>39226</c:v>
                </c:pt>
                <c:pt idx="373">
                  <c:v>39225</c:v>
                </c:pt>
                <c:pt idx="374">
                  <c:v>39224</c:v>
                </c:pt>
                <c:pt idx="375">
                  <c:v>39223</c:v>
                </c:pt>
                <c:pt idx="376">
                  <c:v>39220</c:v>
                </c:pt>
                <c:pt idx="377">
                  <c:v>39219</c:v>
                </c:pt>
                <c:pt idx="378">
                  <c:v>39218</c:v>
                </c:pt>
                <c:pt idx="379">
                  <c:v>39217</c:v>
                </c:pt>
                <c:pt idx="380">
                  <c:v>39216</c:v>
                </c:pt>
                <c:pt idx="381">
                  <c:v>39213</c:v>
                </c:pt>
                <c:pt idx="382">
                  <c:v>39212</c:v>
                </c:pt>
                <c:pt idx="383">
                  <c:v>39211</c:v>
                </c:pt>
                <c:pt idx="384">
                  <c:v>39210</c:v>
                </c:pt>
                <c:pt idx="385">
                  <c:v>39209</c:v>
                </c:pt>
                <c:pt idx="386">
                  <c:v>39206</c:v>
                </c:pt>
                <c:pt idx="387">
                  <c:v>39205</c:v>
                </c:pt>
                <c:pt idx="388">
                  <c:v>39204</c:v>
                </c:pt>
                <c:pt idx="389">
                  <c:v>39203</c:v>
                </c:pt>
                <c:pt idx="390">
                  <c:v>39202</c:v>
                </c:pt>
                <c:pt idx="391">
                  <c:v>39199</c:v>
                </c:pt>
                <c:pt idx="392">
                  <c:v>39198</c:v>
                </c:pt>
                <c:pt idx="393">
                  <c:v>39197</c:v>
                </c:pt>
                <c:pt idx="394">
                  <c:v>39196</c:v>
                </c:pt>
                <c:pt idx="395">
                  <c:v>39195</c:v>
                </c:pt>
                <c:pt idx="396">
                  <c:v>39192</c:v>
                </c:pt>
                <c:pt idx="397">
                  <c:v>39191</c:v>
                </c:pt>
                <c:pt idx="398">
                  <c:v>39190</c:v>
                </c:pt>
                <c:pt idx="399">
                  <c:v>39189</c:v>
                </c:pt>
                <c:pt idx="400">
                  <c:v>39188</c:v>
                </c:pt>
                <c:pt idx="401">
                  <c:v>39185</c:v>
                </c:pt>
                <c:pt idx="402">
                  <c:v>39184</c:v>
                </c:pt>
                <c:pt idx="403">
                  <c:v>39183</c:v>
                </c:pt>
                <c:pt idx="404">
                  <c:v>39182</c:v>
                </c:pt>
                <c:pt idx="405">
                  <c:v>39181</c:v>
                </c:pt>
                <c:pt idx="406">
                  <c:v>39177</c:v>
                </c:pt>
                <c:pt idx="407">
                  <c:v>39176</c:v>
                </c:pt>
                <c:pt idx="408">
                  <c:v>39175</c:v>
                </c:pt>
                <c:pt idx="409">
                  <c:v>39174</c:v>
                </c:pt>
                <c:pt idx="410">
                  <c:v>39171</c:v>
                </c:pt>
                <c:pt idx="411">
                  <c:v>39170</c:v>
                </c:pt>
                <c:pt idx="412">
                  <c:v>39169</c:v>
                </c:pt>
                <c:pt idx="413">
                  <c:v>39168</c:v>
                </c:pt>
                <c:pt idx="414">
                  <c:v>39167</c:v>
                </c:pt>
                <c:pt idx="415">
                  <c:v>39164</c:v>
                </c:pt>
                <c:pt idx="416">
                  <c:v>39163</c:v>
                </c:pt>
                <c:pt idx="417">
                  <c:v>39162</c:v>
                </c:pt>
                <c:pt idx="418">
                  <c:v>39161</c:v>
                </c:pt>
                <c:pt idx="419">
                  <c:v>39160</c:v>
                </c:pt>
                <c:pt idx="420">
                  <c:v>39157</c:v>
                </c:pt>
                <c:pt idx="421">
                  <c:v>39156</c:v>
                </c:pt>
                <c:pt idx="422">
                  <c:v>39155</c:v>
                </c:pt>
                <c:pt idx="423">
                  <c:v>39154</c:v>
                </c:pt>
                <c:pt idx="424">
                  <c:v>39153</c:v>
                </c:pt>
                <c:pt idx="425">
                  <c:v>39150</c:v>
                </c:pt>
                <c:pt idx="426">
                  <c:v>39149</c:v>
                </c:pt>
                <c:pt idx="427">
                  <c:v>39148</c:v>
                </c:pt>
                <c:pt idx="428">
                  <c:v>39147</c:v>
                </c:pt>
                <c:pt idx="429">
                  <c:v>39146</c:v>
                </c:pt>
                <c:pt idx="430">
                  <c:v>39143</c:v>
                </c:pt>
                <c:pt idx="431">
                  <c:v>39142</c:v>
                </c:pt>
                <c:pt idx="432">
                  <c:v>39141</c:v>
                </c:pt>
                <c:pt idx="433">
                  <c:v>39140</c:v>
                </c:pt>
                <c:pt idx="434">
                  <c:v>39139</c:v>
                </c:pt>
                <c:pt idx="435">
                  <c:v>39136</c:v>
                </c:pt>
                <c:pt idx="436">
                  <c:v>39135</c:v>
                </c:pt>
                <c:pt idx="437">
                  <c:v>39134</c:v>
                </c:pt>
                <c:pt idx="438">
                  <c:v>39133</c:v>
                </c:pt>
                <c:pt idx="439">
                  <c:v>39129</c:v>
                </c:pt>
                <c:pt idx="440">
                  <c:v>39128</c:v>
                </c:pt>
                <c:pt idx="441">
                  <c:v>39127</c:v>
                </c:pt>
                <c:pt idx="442">
                  <c:v>39126</c:v>
                </c:pt>
                <c:pt idx="443">
                  <c:v>39125</c:v>
                </c:pt>
                <c:pt idx="444">
                  <c:v>39122</c:v>
                </c:pt>
                <c:pt idx="445">
                  <c:v>39121</c:v>
                </c:pt>
                <c:pt idx="446">
                  <c:v>39120</c:v>
                </c:pt>
                <c:pt idx="447">
                  <c:v>39119</c:v>
                </c:pt>
                <c:pt idx="448">
                  <c:v>39118</c:v>
                </c:pt>
                <c:pt idx="449">
                  <c:v>39115</c:v>
                </c:pt>
                <c:pt idx="450">
                  <c:v>39114</c:v>
                </c:pt>
                <c:pt idx="451">
                  <c:v>39113</c:v>
                </c:pt>
                <c:pt idx="452">
                  <c:v>39112</c:v>
                </c:pt>
                <c:pt idx="453">
                  <c:v>39111</c:v>
                </c:pt>
                <c:pt idx="454">
                  <c:v>39108</c:v>
                </c:pt>
                <c:pt idx="455">
                  <c:v>39107</c:v>
                </c:pt>
                <c:pt idx="456">
                  <c:v>39106</c:v>
                </c:pt>
                <c:pt idx="457">
                  <c:v>39105</c:v>
                </c:pt>
                <c:pt idx="458">
                  <c:v>39104</c:v>
                </c:pt>
                <c:pt idx="459">
                  <c:v>39101</c:v>
                </c:pt>
                <c:pt idx="460">
                  <c:v>39100</c:v>
                </c:pt>
                <c:pt idx="461">
                  <c:v>39099</c:v>
                </c:pt>
                <c:pt idx="462">
                  <c:v>39098</c:v>
                </c:pt>
                <c:pt idx="463">
                  <c:v>39094</c:v>
                </c:pt>
                <c:pt idx="464">
                  <c:v>39093</c:v>
                </c:pt>
                <c:pt idx="465">
                  <c:v>39092</c:v>
                </c:pt>
                <c:pt idx="466">
                  <c:v>39091</c:v>
                </c:pt>
                <c:pt idx="467">
                  <c:v>39090</c:v>
                </c:pt>
                <c:pt idx="468">
                  <c:v>39087</c:v>
                </c:pt>
                <c:pt idx="469">
                  <c:v>39086</c:v>
                </c:pt>
                <c:pt idx="470">
                  <c:v>39085</c:v>
                </c:pt>
                <c:pt idx="471">
                  <c:v>39080</c:v>
                </c:pt>
                <c:pt idx="472">
                  <c:v>39079</c:v>
                </c:pt>
                <c:pt idx="473">
                  <c:v>39078</c:v>
                </c:pt>
                <c:pt idx="474">
                  <c:v>39077</c:v>
                </c:pt>
                <c:pt idx="475">
                  <c:v>39073</c:v>
                </c:pt>
                <c:pt idx="476">
                  <c:v>39072</c:v>
                </c:pt>
                <c:pt idx="477">
                  <c:v>39071</c:v>
                </c:pt>
                <c:pt idx="478">
                  <c:v>39070</c:v>
                </c:pt>
                <c:pt idx="479">
                  <c:v>39069</c:v>
                </c:pt>
                <c:pt idx="480">
                  <c:v>39066</c:v>
                </c:pt>
                <c:pt idx="481">
                  <c:v>39065</c:v>
                </c:pt>
                <c:pt idx="482">
                  <c:v>39064</c:v>
                </c:pt>
                <c:pt idx="483">
                  <c:v>39063</c:v>
                </c:pt>
                <c:pt idx="484">
                  <c:v>39062</c:v>
                </c:pt>
                <c:pt idx="485">
                  <c:v>39059</c:v>
                </c:pt>
                <c:pt idx="486">
                  <c:v>39058</c:v>
                </c:pt>
                <c:pt idx="487">
                  <c:v>39057</c:v>
                </c:pt>
                <c:pt idx="488">
                  <c:v>39056</c:v>
                </c:pt>
                <c:pt idx="489">
                  <c:v>39055</c:v>
                </c:pt>
                <c:pt idx="490">
                  <c:v>39052</c:v>
                </c:pt>
                <c:pt idx="491">
                  <c:v>39051</c:v>
                </c:pt>
                <c:pt idx="492">
                  <c:v>39050</c:v>
                </c:pt>
                <c:pt idx="493">
                  <c:v>39049</c:v>
                </c:pt>
                <c:pt idx="494">
                  <c:v>39048</c:v>
                </c:pt>
                <c:pt idx="495">
                  <c:v>39045</c:v>
                </c:pt>
                <c:pt idx="496">
                  <c:v>39043</c:v>
                </c:pt>
                <c:pt idx="497">
                  <c:v>39042</c:v>
                </c:pt>
                <c:pt idx="498">
                  <c:v>39041</c:v>
                </c:pt>
                <c:pt idx="499">
                  <c:v>39038</c:v>
                </c:pt>
                <c:pt idx="500">
                  <c:v>39037</c:v>
                </c:pt>
                <c:pt idx="501">
                  <c:v>39036</c:v>
                </c:pt>
                <c:pt idx="502">
                  <c:v>39035</c:v>
                </c:pt>
                <c:pt idx="503">
                  <c:v>39034</c:v>
                </c:pt>
                <c:pt idx="504">
                  <c:v>39031</c:v>
                </c:pt>
                <c:pt idx="505">
                  <c:v>39030</c:v>
                </c:pt>
                <c:pt idx="506">
                  <c:v>39029</c:v>
                </c:pt>
                <c:pt idx="507">
                  <c:v>39028</c:v>
                </c:pt>
                <c:pt idx="508">
                  <c:v>39027</c:v>
                </c:pt>
                <c:pt idx="509">
                  <c:v>39024</c:v>
                </c:pt>
                <c:pt idx="510">
                  <c:v>39023</c:v>
                </c:pt>
                <c:pt idx="511">
                  <c:v>39022</c:v>
                </c:pt>
                <c:pt idx="512">
                  <c:v>39021</c:v>
                </c:pt>
                <c:pt idx="513">
                  <c:v>39020</c:v>
                </c:pt>
                <c:pt idx="514">
                  <c:v>39017</c:v>
                </c:pt>
                <c:pt idx="515">
                  <c:v>39016</c:v>
                </c:pt>
                <c:pt idx="516">
                  <c:v>39015</c:v>
                </c:pt>
                <c:pt idx="517">
                  <c:v>39014</c:v>
                </c:pt>
                <c:pt idx="518">
                  <c:v>39013</c:v>
                </c:pt>
                <c:pt idx="519">
                  <c:v>39010</c:v>
                </c:pt>
                <c:pt idx="520">
                  <c:v>39009</c:v>
                </c:pt>
                <c:pt idx="521">
                  <c:v>39008</c:v>
                </c:pt>
                <c:pt idx="522">
                  <c:v>39007</c:v>
                </c:pt>
                <c:pt idx="523">
                  <c:v>39006</c:v>
                </c:pt>
                <c:pt idx="524">
                  <c:v>39003</c:v>
                </c:pt>
                <c:pt idx="525">
                  <c:v>39002</c:v>
                </c:pt>
                <c:pt idx="526">
                  <c:v>39001</c:v>
                </c:pt>
                <c:pt idx="527">
                  <c:v>39000</c:v>
                </c:pt>
                <c:pt idx="528">
                  <c:v>38999</c:v>
                </c:pt>
                <c:pt idx="529">
                  <c:v>38996</c:v>
                </c:pt>
                <c:pt idx="530">
                  <c:v>38995</c:v>
                </c:pt>
                <c:pt idx="531">
                  <c:v>38994</c:v>
                </c:pt>
                <c:pt idx="532">
                  <c:v>38993</c:v>
                </c:pt>
                <c:pt idx="533">
                  <c:v>38992</c:v>
                </c:pt>
                <c:pt idx="534">
                  <c:v>38989</c:v>
                </c:pt>
                <c:pt idx="535">
                  <c:v>38988</c:v>
                </c:pt>
                <c:pt idx="536">
                  <c:v>38987</c:v>
                </c:pt>
                <c:pt idx="537">
                  <c:v>38986</c:v>
                </c:pt>
                <c:pt idx="538">
                  <c:v>38985</c:v>
                </c:pt>
                <c:pt idx="539">
                  <c:v>38982</c:v>
                </c:pt>
                <c:pt idx="540">
                  <c:v>38981</c:v>
                </c:pt>
                <c:pt idx="541">
                  <c:v>38980</c:v>
                </c:pt>
                <c:pt idx="542">
                  <c:v>38979</c:v>
                </c:pt>
                <c:pt idx="543">
                  <c:v>38978</c:v>
                </c:pt>
                <c:pt idx="544">
                  <c:v>38975</c:v>
                </c:pt>
                <c:pt idx="545">
                  <c:v>38974</c:v>
                </c:pt>
                <c:pt idx="546">
                  <c:v>38973</c:v>
                </c:pt>
                <c:pt idx="547">
                  <c:v>38972</c:v>
                </c:pt>
                <c:pt idx="548">
                  <c:v>38971</c:v>
                </c:pt>
                <c:pt idx="549">
                  <c:v>38968</c:v>
                </c:pt>
                <c:pt idx="550">
                  <c:v>38967</c:v>
                </c:pt>
                <c:pt idx="551">
                  <c:v>38966</c:v>
                </c:pt>
                <c:pt idx="552">
                  <c:v>38965</c:v>
                </c:pt>
                <c:pt idx="553">
                  <c:v>38961</c:v>
                </c:pt>
                <c:pt idx="554">
                  <c:v>38960</c:v>
                </c:pt>
                <c:pt idx="555">
                  <c:v>38959</c:v>
                </c:pt>
                <c:pt idx="556">
                  <c:v>38958</c:v>
                </c:pt>
                <c:pt idx="557">
                  <c:v>38957</c:v>
                </c:pt>
                <c:pt idx="558">
                  <c:v>38954</c:v>
                </c:pt>
                <c:pt idx="559">
                  <c:v>38953</c:v>
                </c:pt>
                <c:pt idx="560">
                  <c:v>38952</c:v>
                </c:pt>
                <c:pt idx="561">
                  <c:v>38951</c:v>
                </c:pt>
                <c:pt idx="562">
                  <c:v>38950</c:v>
                </c:pt>
                <c:pt idx="563">
                  <c:v>38947</c:v>
                </c:pt>
                <c:pt idx="564">
                  <c:v>38946</c:v>
                </c:pt>
                <c:pt idx="565">
                  <c:v>38945</c:v>
                </c:pt>
                <c:pt idx="566">
                  <c:v>38944</c:v>
                </c:pt>
                <c:pt idx="567">
                  <c:v>38943</c:v>
                </c:pt>
                <c:pt idx="568">
                  <c:v>38940</c:v>
                </c:pt>
                <c:pt idx="569">
                  <c:v>38939</c:v>
                </c:pt>
                <c:pt idx="570">
                  <c:v>38938</c:v>
                </c:pt>
                <c:pt idx="571">
                  <c:v>38937</c:v>
                </c:pt>
                <c:pt idx="572">
                  <c:v>38936</c:v>
                </c:pt>
                <c:pt idx="573">
                  <c:v>38933</c:v>
                </c:pt>
                <c:pt idx="574">
                  <c:v>38932</c:v>
                </c:pt>
                <c:pt idx="575">
                  <c:v>38931</c:v>
                </c:pt>
                <c:pt idx="576">
                  <c:v>38930</c:v>
                </c:pt>
                <c:pt idx="577">
                  <c:v>38929</c:v>
                </c:pt>
                <c:pt idx="578">
                  <c:v>38926</c:v>
                </c:pt>
                <c:pt idx="579">
                  <c:v>38925</c:v>
                </c:pt>
                <c:pt idx="580">
                  <c:v>38924</c:v>
                </c:pt>
                <c:pt idx="581">
                  <c:v>38923</c:v>
                </c:pt>
                <c:pt idx="582">
                  <c:v>38922</c:v>
                </c:pt>
                <c:pt idx="583">
                  <c:v>38919</c:v>
                </c:pt>
                <c:pt idx="584">
                  <c:v>38918</c:v>
                </c:pt>
                <c:pt idx="585">
                  <c:v>38917</c:v>
                </c:pt>
                <c:pt idx="586">
                  <c:v>38916</c:v>
                </c:pt>
                <c:pt idx="587">
                  <c:v>38915</c:v>
                </c:pt>
                <c:pt idx="588">
                  <c:v>38912</c:v>
                </c:pt>
                <c:pt idx="589">
                  <c:v>38911</c:v>
                </c:pt>
                <c:pt idx="590">
                  <c:v>38910</c:v>
                </c:pt>
                <c:pt idx="591">
                  <c:v>38909</c:v>
                </c:pt>
                <c:pt idx="592">
                  <c:v>38908</c:v>
                </c:pt>
                <c:pt idx="593">
                  <c:v>38905</c:v>
                </c:pt>
                <c:pt idx="594">
                  <c:v>38904</c:v>
                </c:pt>
                <c:pt idx="595">
                  <c:v>38903</c:v>
                </c:pt>
                <c:pt idx="596">
                  <c:v>38901</c:v>
                </c:pt>
                <c:pt idx="597">
                  <c:v>38898</c:v>
                </c:pt>
                <c:pt idx="598">
                  <c:v>38897</c:v>
                </c:pt>
                <c:pt idx="599">
                  <c:v>38896</c:v>
                </c:pt>
                <c:pt idx="600">
                  <c:v>38895</c:v>
                </c:pt>
                <c:pt idx="601">
                  <c:v>38894</c:v>
                </c:pt>
                <c:pt idx="602">
                  <c:v>38891</c:v>
                </c:pt>
                <c:pt idx="603">
                  <c:v>38890</c:v>
                </c:pt>
                <c:pt idx="604">
                  <c:v>38889</c:v>
                </c:pt>
                <c:pt idx="605">
                  <c:v>38888</c:v>
                </c:pt>
                <c:pt idx="606">
                  <c:v>38887</c:v>
                </c:pt>
                <c:pt idx="607">
                  <c:v>38884</c:v>
                </c:pt>
                <c:pt idx="608">
                  <c:v>38883</c:v>
                </c:pt>
                <c:pt idx="609">
                  <c:v>38882</c:v>
                </c:pt>
                <c:pt idx="610">
                  <c:v>38881</c:v>
                </c:pt>
                <c:pt idx="611">
                  <c:v>38880</c:v>
                </c:pt>
                <c:pt idx="612">
                  <c:v>38877</c:v>
                </c:pt>
                <c:pt idx="613">
                  <c:v>38876</c:v>
                </c:pt>
                <c:pt idx="614">
                  <c:v>38875</c:v>
                </c:pt>
                <c:pt idx="615">
                  <c:v>38874</c:v>
                </c:pt>
                <c:pt idx="616">
                  <c:v>38873</c:v>
                </c:pt>
                <c:pt idx="617">
                  <c:v>38870</c:v>
                </c:pt>
                <c:pt idx="618">
                  <c:v>38869</c:v>
                </c:pt>
                <c:pt idx="619">
                  <c:v>38868</c:v>
                </c:pt>
                <c:pt idx="620">
                  <c:v>38867</c:v>
                </c:pt>
                <c:pt idx="621">
                  <c:v>38863</c:v>
                </c:pt>
                <c:pt idx="622">
                  <c:v>38862</c:v>
                </c:pt>
                <c:pt idx="623">
                  <c:v>38861</c:v>
                </c:pt>
                <c:pt idx="624">
                  <c:v>38860</c:v>
                </c:pt>
                <c:pt idx="625">
                  <c:v>38859</c:v>
                </c:pt>
                <c:pt idx="626">
                  <c:v>38856</c:v>
                </c:pt>
                <c:pt idx="627">
                  <c:v>38855</c:v>
                </c:pt>
                <c:pt idx="628">
                  <c:v>38854</c:v>
                </c:pt>
                <c:pt idx="629">
                  <c:v>38853</c:v>
                </c:pt>
                <c:pt idx="630">
                  <c:v>38852</c:v>
                </c:pt>
                <c:pt idx="631">
                  <c:v>38849</c:v>
                </c:pt>
                <c:pt idx="632">
                  <c:v>38848</c:v>
                </c:pt>
                <c:pt idx="633">
                  <c:v>38847</c:v>
                </c:pt>
                <c:pt idx="634">
                  <c:v>38846</c:v>
                </c:pt>
                <c:pt idx="635">
                  <c:v>38845</c:v>
                </c:pt>
                <c:pt idx="636">
                  <c:v>38842</c:v>
                </c:pt>
                <c:pt idx="637">
                  <c:v>38841</c:v>
                </c:pt>
                <c:pt idx="638">
                  <c:v>38840</c:v>
                </c:pt>
                <c:pt idx="639">
                  <c:v>38839</c:v>
                </c:pt>
                <c:pt idx="640">
                  <c:v>38838</c:v>
                </c:pt>
                <c:pt idx="641">
                  <c:v>38835</c:v>
                </c:pt>
                <c:pt idx="642">
                  <c:v>38834</c:v>
                </c:pt>
                <c:pt idx="643">
                  <c:v>38833</c:v>
                </c:pt>
                <c:pt idx="644">
                  <c:v>38832</c:v>
                </c:pt>
                <c:pt idx="645">
                  <c:v>38831</c:v>
                </c:pt>
                <c:pt idx="646">
                  <c:v>38828</c:v>
                </c:pt>
                <c:pt idx="647">
                  <c:v>38827</c:v>
                </c:pt>
                <c:pt idx="648">
                  <c:v>38826</c:v>
                </c:pt>
                <c:pt idx="649">
                  <c:v>38825</c:v>
                </c:pt>
                <c:pt idx="650">
                  <c:v>38824</c:v>
                </c:pt>
                <c:pt idx="651">
                  <c:v>38820</c:v>
                </c:pt>
                <c:pt idx="652">
                  <c:v>38819</c:v>
                </c:pt>
                <c:pt idx="653">
                  <c:v>38818</c:v>
                </c:pt>
                <c:pt idx="654">
                  <c:v>38817</c:v>
                </c:pt>
                <c:pt idx="655">
                  <c:v>38814</c:v>
                </c:pt>
                <c:pt idx="656">
                  <c:v>38813</c:v>
                </c:pt>
                <c:pt idx="657">
                  <c:v>38812</c:v>
                </c:pt>
                <c:pt idx="658">
                  <c:v>38811</c:v>
                </c:pt>
                <c:pt idx="659">
                  <c:v>38810</c:v>
                </c:pt>
                <c:pt idx="660">
                  <c:v>38807</c:v>
                </c:pt>
                <c:pt idx="661">
                  <c:v>38806</c:v>
                </c:pt>
                <c:pt idx="662">
                  <c:v>38805</c:v>
                </c:pt>
                <c:pt idx="663">
                  <c:v>38804</c:v>
                </c:pt>
                <c:pt idx="664">
                  <c:v>38803</c:v>
                </c:pt>
                <c:pt idx="665">
                  <c:v>38800</c:v>
                </c:pt>
                <c:pt idx="666">
                  <c:v>38799</c:v>
                </c:pt>
                <c:pt idx="667">
                  <c:v>38798</c:v>
                </c:pt>
                <c:pt idx="668">
                  <c:v>38797</c:v>
                </c:pt>
                <c:pt idx="669">
                  <c:v>38796</c:v>
                </c:pt>
                <c:pt idx="670">
                  <c:v>38793</c:v>
                </c:pt>
                <c:pt idx="671">
                  <c:v>38792</c:v>
                </c:pt>
                <c:pt idx="672">
                  <c:v>38791</c:v>
                </c:pt>
                <c:pt idx="673">
                  <c:v>38790</c:v>
                </c:pt>
                <c:pt idx="674">
                  <c:v>38789</c:v>
                </c:pt>
                <c:pt idx="675">
                  <c:v>38786</c:v>
                </c:pt>
                <c:pt idx="676">
                  <c:v>38785</c:v>
                </c:pt>
                <c:pt idx="677">
                  <c:v>38784</c:v>
                </c:pt>
                <c:pt idx="678">
                  <c:v>38783</c:v>
                </c:pt>
                <c:pt idx="679">
                  <c:v>38782</c:v>
                </c:pt>
                <c:pt idx="680">
                  <c:v>38779</c:v>
                </c:pt>
                <c:pt idx="681">
                  <c:v>38778</c:v>
                </c:pt>
                <c:pt idx="682">
                  <c:v>38777</c:v>
                </c:pt>
                <c:pt idx="683">
                  <c:v>38776</c:v>
                </c:pt>
                <c:pt idx="684">
                  <c:v>38775</c:v>
                </c:pt>
                <c:pt idx="685">
                  <c:v>38772</c:v>
                </c:pt>
                <c:pt idx="686">
                  <c:v>38771</c:v>
                </c:pt>
                <c:pt idx="687">
                  <c:v>38770</c:v>
                </c:pt>
                <c:pt idx="688">
                  <c:v>38769</c:v>
                </c:pt>
                <c:pt idx="689">
                  <c:v>38765</c:v>
                </c:pt>
                <c:pt idx="690">
                  <c:v>38764</c:v>
                </c:pt>
                <c:pt idx="691">
                  <c:v>38763</c:v>
                </c:pt>
                <c:pt idx="692">
                  <c:v>38762</c:v>
                </c:pt>
                <c:pt idx="693">
                  <c:v>38761</c:v>
                </c:pt>
                <c:pt idx="694">
                  <c:v>38758</c:v>
                </c:pt>
                <c:pt idx="695">
                  <c:v>38757</c:v>
                </c:pt>
                <c:pt idx="696">
                  <c:v>38756</c:v>
                </c:pt>
                <c:pt idx="697">
                  <c:v>38755</c:v>
                </c:pt>
                <c:pt idx="698">
                  <c:v>38754</c:v>
                </c:pt>
                <c:pt idx="699">
                  <c:v>38751</c:v>
                </c:pt>
                <c:pt idx="700">
                  <c:v>38750</c:v>
                </c:pt>
                <c:pt idx="701">
                  <c:v>38749</c:v>
                </c:pt>
                <c:pt idx="702">
                  <c:v>38748</c:v>
                </c:pt>
                <c:pt idx="703">
                  <c:v>38747</c:v>
                </c:pt>
                <c:pt idx="704">
                  <c:v>38744</c:v>
                </c:pt>
                <c:pt idx="705">
                  <c:v>38743</c:v>
                </c:pt>
                <c:pt idx="706">
                  <c:v>38742</c:v>
                </c:pt>
                <c:pt idx="707">
                  <c:v>38741</c:v>
                </c:pt>
                <c:pt idx="708">
                  <c:v>38740</c:v>
                </c:pt>
                <c:pt idx="709">
                  <c:v>38737</c:v>
                </c:pt>
                <c:pt idx="710">
                  <c:v>38736</c:v>
                </c:pt>
                <c:pt idx="711">
                  <c:v>38735</c:v>
                </c:pt>
                <c:pt idx="712">
                  <c:v>38734</c:v>
                </c:pt>
                <c:pt idx="713">
                  <c:v>38730</c:v>
                </c:pt>
                <c:pt idx="714">
                  <c:v>38729</c:v>
                </c:pt>
                <c:pt idx="715">
                  <c:v>38728</c:v>
                </c:pt>
                <c:pt idx="716">
                  <c:v>38727</c:v>
                </c:pt>
                <c:pt idx="717">
                  <c:v>38726</c:v>
                </c:pt>
                <c:pt idx="718">
                  <c:v>38723</c:v>
                </c:pt>
                <c:pt idx="719">
                  <c:v>38722</c:v>
                </c:pt>
                <c:pt idx="720">
                  <c:v>38721</c:v>
                </c:pt>
                <c:pt idx="721">
                  <c:v>38720</c:v>
                </c:pt>
                <c:pt idx="722">
                  <c:v>38716</c:v>
                </c:pt>
                <c:pt idx="723">
                  <c:v>38715</c:v>
                </c:pt>
                <c:pt idx="724">
                  <c:v>38714</c:v>
                </c:pt>
                <c:pt idx="725">
                  <c:v>38713</c:v>
                </c:pt>
                <c:pt idx="726">
                  <c:v>38709</c:v>
                </c:pt>
                <c:pt idx="727">
                  <c:v>38708</c:v>
                </c:pt>
                <c:pt idx="728">
                  <c:v>38707</c:v>
                </c:pt>
                <c:pt idx="729">
                  <c:v>38706</c:v>
                </c:pt>
                <c:pt idx="730">
                  <c:v>38705</c:v>
                </c:pt>
                <c:pt idx="731">
                  <c:v>38702</c:v>
                </c:pt>
                <c:pt idx="732">
                  <c:v>38701</c:v>
                </c:pt>
                <c:pt idx="733">
                  <c:v>38700</c:v>
                </c:pt>
                <c:pt idx="734">
                  <c:v>38699</c:v>
                </c:pt>
                <c:pt idx="735">
                  <c:v>38698</c:v>
                </c:pt>
                <c:pt idx="736">
                  <c:v>38695</c:v>
                </c:pt>
                <c:pt idx="737">
                  <c:v>38694</c:v>
                </c:pt>
                <c:pt idx="738">
                  <c:v>38693</c:v>
                </c:pt>
                <c:pt idx="739">
                  <c:v>38692</c:v>
                </c:pt>
                <c:pt idx="740">
                  <c:v>38691</c:v>
                </c:pt>
                <c:pt idx="741">
                  <c:v>38688</c:v>
                </c:pt>
                <c:pt idx="742">
                  <c:v>38687</c:v>
                </c:pt>
                <c:pt idx="743">
                  <c:v>38686</c:v>
                </c:pt>
                <c:pt idx="744">
                  <c:v>38685</c:v>
                </c:pt>
                <c:pt idx="745">
                  <c:v>38684</c:v>
                </c:pt>
                <c:pt idx="746">
                  <c:v>38681</c:v>
                </c:pt>
                <c:pt idx="747">
                  <c:v>38679</c:v>
                </c:pt>
                <c:pt idx="748">
                  <c:v>38678</c:v>
                </c:pt>
                <c:pt idx="749">
                  <c:v>38677</c:v>
                </c:pt>
                <c:pt idx="750">
                  <c:v>38674</c:v>
                </c:pt>
                <c:pt idx="751">
                  <c:v>38673</c:v>
                </c:pt>
                <c:pt idx="752">
                  <c:v>38672</c:v>
                </c:pt>
                <c:pt idx="753">
                  <c:v>38671</c:v>
                </c:pt>
                <c:pt idx="754">
                  <c:v>38670</c:v>
                </c:pt>
                <c:pt idx="755">
                  <c:v>38667</c:v>
                </c:pt>
                <c:pt idx="756">
                  <c:v>38666</c:v>
                </c:pt>
                <c:pt idx="757">
                  <c:v>38665</c:v>
                </c:pt>
                <c:pt idx="758">
                  <c:v>38664</c:v>
                </c:pt>
                <c:pt idx="759">
                  <c:v>38663</c:v>
                </c:pt>
                <c:pt idx="760">
                  <c:v>38660</c:v>
                </c:pt>
                <c:pt idx="761">
                  <c:v>38659</c:v>
                </c:pt>
                <c:pt idx="762">
                  <c:v>38658</c:v>
                </c:pt>
                <c:pt idx="763">
                  <c:v>38657</c:v>
                </c:pt>
                <c:pt idx="764">
                  <c:v>38656</c:v>
                </c:pt>
                <c:pt idx="765">
                  <c:v>38653</c:v>
                </c:pt>
                <c:pt idx="766">
                  <c:v>38652</c:v>
                </c:pt>
                <c:pt idx="767">
                  <c:v>38651</c:v>
                </c:pt>
                <c:pt idx="768">
                  <c:v>38650</c:v>
                </c:pt>
                <c:pt idx="769">
                  <c:v>38649</c:v>
                </c:pt>
                <c:pt idx="770">
                  <c:v>38646</c:v>
                </c:pt>
                <c:pt idx="771">
                  <c:v>38645</c:v>
                </c:pt>
                <c:pt idx="772">
                  <c:v>38644</c:v>
                </c:pt>
                <c:pt idx="773">
                  <c:v>38643</c:v>
                </c:pt>
                <c:pt idx="774">
                  <c:v>38642</c:v>
                </c:pt>
                <c:pt idx="775">
                  <c:v>38639</c:v>
                </c:pt>
                <c:pt idx="776">
                  <c:v>38638</c:v>
                </c:pt>
                <c:pt idx="777">
                  <c:v>38637</c:v>
                </c:pt>
                <c:pt idx="778">
                  <c:v>38636</c:v>
                </c:pt>
                <c:pt idx="779">
                  <c:v>38635</c:v>
                </c:pt>
                <c:pt idx="780">
                  <c:v>38632</c:v>
                </c:pt>
                <c:pt idx="781">
                  <c:v>38631</c:v>
                </c:pt>
                <c:pt idx="782">
                  <c:v>38630</c:v>
                </c:pt>
                <c:pt idx="783">
                  <c:v>38629</c:v>
                </c:pt>
                <c:pt idx="784">
                  <c:v>38628</c:v>
                </c:pt>
                <c:pt idx="785">
                  <c:v>38625</c:v>
                </c:pt>
                <c:pt idx="786">
                  <c:v>38624</c:v>
                </c:pt>
                <c:pt idx="787">
                  <c:v>38623</c:v>
                </c:pt>
                <c:pt idx="788">
                  <c:v>38622</c:v>
                </c:pt>
                <c:pt idx="789">
                  <c:v>38621</c:v>
                </c:pt>
                <c:pt idx="790">
                  <c:v>38618</c:v>
                </c:pt>
                <c:pt idx="791">
                  <c:v>38617</c:v>
                </c:pt>
                <c:pt idx="792">
                  <c:v>38616</c:v>
                </c:pt>
                <c:pt idx="793">
                  <c:v>38615</c:v>
                </c:pt>
                <c:pt idx="794">
                  <c:v>38614</c:v>
                </c:pt>
                <c:pt idx="795">
                  <c:v>38611</c:v>
                </c:pt>
                <c:pt idx="796">
                  <c:v>38610</c:v>
                </c:pt>
                <c:pt idx="797">
                  <c:v>38609</c:v>
                </c:pt>
                <c:pt idx="798">
                  <c:v>38608</c:v>
                </c:pt>
                <c:pt idx="799">
                  <c:v>38607</c:v>
                </c:pt>
                <c:pt idx="800">
                  <c:v>38604</c:v>
                </c:pt>
                <c:pt idx="801">
                  <c:v>38603</c:v>
                </c:pt>
                <c:pt idx="802">
                  <c:v>38602</c:v>
                </c:pt>
                <c:pt idx="803">
                  <c:v>38601</c:v>
                </c:pt>
                <c:pt idx="804">
                  <c:v>38597</c:v>
                </c:pt>
                <c:pt idx="805">
                  <c:v>38596</c:v>
                </c:pt>
                <c:pt idx="806">
                  <c:v>38595</c:v>
                </c:pt>
                <c:pt idx="807">
                  <c:v>38594</c:v>
                </c:pt>
                <c:pt idx="808">
                  <c:v>38593</c:v>
                </c:pt>
                <c:pt idx="809">
                  <c:v>38590</c:v>
                </c:pt>
                <c:pt idx="810">
                  <c:v>38589</c:v>
                </c:pt>
                <c:pt idx="811">
                  <c:v>38588</c:v>
                </c:pt>
                <c:pt idx="812">
                  <c:v>38587</c:v>
                </c:pt>
                <c:pt idx="813">
                  <c:v>38586</c:v>
                </c:pt>
                <c:pt idx="814">
                  <c:v>38583</c:v>
                </c:pt>
                <c:pt idx="815">
                  <c:v>38582</c:v>
                </c:pt>
                <c:pt idx="816">
                  <c:v>38581</c:v>
                </c:pt>
                <c:pt idx="817">
                  <c:v>38580</c:v>
                </c:pt>
                <c:pt idx="818">
                  <c:v>38579</c:v>
                </c:pt>
                <c:pt idx="819">
                  <c:v>38576</c:v>
                </c:pt>
                <c:pt idx="820">
                  <c:v>38575</c:v>
                </c:pt>
                <c:pt idx="821">
                  <c:v>38574</c:v>
                </c:pt>
                <c:pt idx="822">
                  <c:v>38573</c:v>
                </c:pt>
                <c:pt idx="823">
                  <c:v>38572</c:v>
                </c:pt>
                <c:pt idx="824">
                  <c:v>38569</c:v>
                </c:pt>
                <c:pt idx="825">
                  <c:v>38568</c:v>
                </c:pt>
                <c:pt idx="826">
                  <c:v>38567</c:v>
                </c:pt>
                <c:pt idx="827">
                  <c:v>38566</c:v>
                </c:pt>
                <c:pt idx="828">
                  <c:v>38565</c:v>
                </c:pt>
                <c:pt idx="829">
                  <c:v>38562</c:v>
                </c:pt>
                <c:pt idx="830">
                  <c:v>38561</c:v>
                </c:pt>
                <c:pt idx="831">
                  <c:v>38560</c:v>
                </c:pt>
                <c:pt idx="832">
                  <c:v>38559</c:v>
                </c:pt>
                <c:pt idx="833">
                  <c:v>38558</c:v>
                </c:pt>
                <c:pt idx="834">
                  <c:v>38555</c:v>
                </c:pt>
                <c:pt idx="835">
                  <c:v>38554</c:v>
                </c:pt>
                <c:pt idx="836">
                  <c:v>38553</c:v>
                </c:pt>
                <c:pt idx="837">
                  <c:v>38552</c:v>
                </c:pt>
                <c:pt idx="838">
                  <c:v>38551</c:v>
                </c:pt>
                <c:pt idx="839">
                  <c:v>38548</c:v>
                </c:pt>
                <c:pt idx="840">
                  <c:v>38547</c:v>
                </c:pt>
                <c:pt idx="841">
                  <c:v>38546</c:v>
                </c:pt>
                <c:pt idx="842">
                  <c:v>38545</c:v>
                </c:pt>
                <c:pt idx="843">
                  <c:v>38544</c:v>
                </c:pt>
                <c:pt idx="844">
                  <c:v>38541</c:v>
                </c:pt>
                <c:pt idx="845">
                  <c:v>38540</c:v>
                </c:pt>
                <c:pt idx="846">
                  <c:v>38539</c:v>
                </c:pt>
                <c:pt idx="847">
                  <c:v>38538</c:v>
                </c:pt>
                <c:pt idx="848">
                  <c:v>38534</c:v>
                </c:pt>
                <c:pt idx="849">
                  <c:v>38533</c:v>
                </c:pt>
                <c:pt idx="850">
                  <c:v>38532</c:v>
                </c:pt>
                <c:pt idx="851">
                  <c:v>38531</c:v>
                </c:pt>
                <c:pt idx="852">
                  <c:v>38530</c:v>
                </c:pt>
                <c:pt idx="853">
                  <c:v>38527</c:v>
                </c:pt>
                <c:pt idx="854">
                  <c:v>38526</c:v>
                </c:pt>
                <c:pt idx="855">
                  <c:v>38525</c:v>
                </c:pt>
                <c:pt idx="856">
                  <c:v>38524</c:v>
                </c:pt>
                <c:pt idx="857">
                  <c:v>38523</c:v>
                </c:pt>
                <c:pt idx="858">
                  <c:v>38520</c:v>
                </c:pt>
                <c:pt idx="859">
                  <c:v>38519</c:v>
                </c:pt>
                <c:pt idx="860">
                  <c:v>38518</c:v>
                </c:pt>
                <c:pt idx="861">
                  <c:v>38517</c:v>
                </c:pt>
                <c:pt idx="862">
                  <c:v>38516</c:v>
                </c:pt>
                <c:pt idx="863">
                  <c:v>38513</c:v>
                </c:pt>
                <c:pt idx="864">
                  <c:v>38512</c:v>
                </c:pt>
                <c:pt idx="865">
                  <c:v>38511</c:v>
                </c:pt>
                <c:pt idx="866">
                  <c:v>38510</c:v>
                </c:pt>
                <c:pt idx="867">
                  <c:v>38509</c:v>
                </c:pt>
                <c:pt idx="868">
                  <c:v>38506</c:v>
                </c:pt>
                <c:pt idx="869">
                  <c:v>38505</c:v>
                </c:pt>
                <c:pt idx="870">
                  <c:v>38504</c:v>
                </c:pt>
                <c:pt idx="871">
                  <c:v>38503</c:v>
                </c:pt>
                <c:pt idx="872">
                  <c:v>38499</c:v>
                </c:pt>
                <c:pt idx="873">
                  <c:v>38498</c:v>
                </c:pt>
                <c:pt idx="874">
                  <c:v>38497</c:v>
                </c:pt>
                <c:pt idx="875">
                  <c:v>38496</c:v>
                </c:pt>
                <c:pt idx="876">
                  <c:v>38495</c:v>
                </c:pt>
                <c:pt idx="877">
                  <c:v>38492</c:v>
                </c:pt>
                <c:pt idx="878">
                  <c:v>38491</c:v>
                </c:pt>
                <c:pt idx="879">
                  <c:v>38490</c:v>
                </c:pt>
                <c:pt idx="880">
                  <c:v>38489</c:v>
                </c:pt>
                <c:pt idx="881">
                  <c:v>38488</c:v>
                </c:pt>
                <c:pt idx="882">
                  <c:v>38485</c:v>
                </c:pt>
                <c:pt idx="883">
                  <c:v>38484</c:v>
                </c:pt>
                <c:pt idx="884">
                  <c:v>38483</c:v>
                </c:pt>
                <c:pt idx="885">
                  <c:v>38482</c:v>
                </c:pt>
                <c:pt idx="886">
                  <c:v>38481</c:v>
                </c:pt>
                <c:pt idx="887">
                  <c:v>38478</c:v>
                </c:pt>
                <c:pt idx="888">
                  <c:v>38477</c:v>
                </c:pt>
                <c:pt idx="889">
                  <c:v>38476</c:v>
                </c:pt>
                <c:pt idx="890">
                  <c:v>38475</c:v>
                </c:pt>
                <c:pt idx="891">
                  <c:v>38474</c:v>
                </c:pt>
                <c:pt idx="892">
                  <c:v>38471</c:v>
                </c:pt>
                <c:pt idx="893">
                  <c:v>38470</c:v>
                </c:pt>
                <c:pt idx="894">
                  <c:v>38469</c:v>
                </c:pt>
                <c:pt idx="895">
                  <c:v>38468</c:v>
                </c:pt>
                <c:pt idx="896">
                  <c:v>38467</c:v>
                </c:pt>
                <c:pt idx="897">
                  <c:v>38464</c:v>
                </c:pt>
                <c:pt idx="898">
                  <c:v>38463</c:v>
                </c:pt>
                <c:pt idx="899">
                  <c:v>38462</c:v>
                </c:pt>
                <c:pt idx="900">
                  <c:v>38461</c:v>
                </c:pt>
                <c:pt idx="901">
                  <c:v>38460</c:v>
                </c:pt>
                <c:pt idx="902">
                  <c:v>38457</c:v>
                </c:pt>
                <c:pt idx="903">
                  <c:v>38456</c:v>
                </c:pt>
                <c:pt idx="904">
                  <c:v>38455</c:v>
                </c:pt>
                <c:pt idx="905">
                  <c:v>38454</c:v>
                </c:pt>
                <c:pt idx="906">
                  <c:v>38453</c:v>
                </c:pt>
                <c:pt idx="907">
                  <c:v>38450</c:v>
                </c:pt>
                <c:pt idx="908">
                  <c:v>38449</c:v>
                </c:pt>
                <c:pt idx="909">
                  <c:v>38448</c:v>
                </c:pt>
                <c:pt idx="910">
                  <c:v>38447</c:v>
                </c:pt>
                <c:pt idx="911">
                  <c:v>38446</c:v>
                </c:pt>
                <c:pt idx="912">
                  <c:v>38443</c:v>
                </c:pt>
                <c:pt idx="913">
                  <c:v>38442</c:v>
                </c:pt>
                <c:pt idx="914">
                  <c:v>38441</c:v>
                </c:pt>
                <c:pt idx="915">
                  <c:v>38440</c:v>
                </c:pt>
                <c:pt idx="916">
                  <c:v>38439</c:v>
                </c:pt>
                <c:pt idx="917">
                  <c:v>38435</c:v>
                </c:pt>
                <c:pt idx="918">
                  <c:v>38434</c:v>
                </c:pt>
                <c:pt idx="919">
                  <c:v>38433</c:v>
                </c:pt>
                <c:pt idx="920">
                  <c:v>38432</c:v>
                </c:pt>
                <c:pt idx="921">
                  <c:v>38429</c:v>
                </c:pt>
                <c:pt idx="922">
                  <c:v>38428</c:v>
                </c:pt>
                <c:pt idx="923">
                  <c:v>38427</c:v>
                </c:pt>
                <c:pt idx="924">
                  <c:v>38426</c:v>
                </c:pt>
                <c:pt idx="925">
                  <c:v>38425</c:v>
                </c:pt>
                <c:pt idx="926">
                  <c:v>38422</c:v>
                </c:pt>
                <c:pt idx="927">
                  <c:v>38421</c:v>
                </c:pt>
                <c:pt idx="928">
                  <c:v>38420</c:v>
                </c:pt>
                <c:pt idx="929">
                  <c:v>38419</c:v>
                </c:pt>
                <c:pt idx="930">
                  <c:v>38418</c:v>
                </c:pt>
                <c:pt idx="931">
                  <c:v>38415</c:v>
                </c:pt>
                <c:pt idx="932">
                  <c:v>38414</c:v>
                </c:pt>
                <c:pt idx="933">
                  <c:v>38413</c:v>
                </c:pt>
                <c:pt idx="934">
                  <c:v>38412</c:v>
                </c:pt>
                <c:pt idx="935">
                  <c:v>38411</c:v>
                </c:pt>
                <c:pt idx="936">
                  <c:v>38408</c:v>
                </c:pt>
                <c:pt idx="937">
                  <c:v>38407</c:v>
                </c:pt>
                <c:pt idx="938">
                  <c:v>38406</c:v>
                </c:pt>
                <c:pt idx="939">
                  <c:v>38405</c:v>
                </c:pt>
                <c:pt idx="940">
                  <c:v>38401</c:v>
                </c:pt>
                <c:pt idx="941">
                  <c:v>38400</c:v>
                </c:pt>
                <c:pt idx="942">
                  <c:v>38399</c:v>
                </c:pt>
                <c:pt idx="943">
                  <c:v>38398</c:v>
                </c:pt>
                <c:pt idx="944">
                  <c:v>38397</c:v>
                </c:pt>
                <c:pt idx="945">
                  <c:v>38394</c:v>
                </c:pt>
                <c:pt idx="946">
                  <c:v>38393</c:v>
                </c:pt>
                <c:pt idx="947">
                  <c:v>38392</c:v>
                </c:pt>
                <c:pt idx="948">
                  <c:v>38391</c:v>
                </c:pt>
                <c:pt idx="949">
                  <c:v>38390</c:v>
                </c:pt>
                <c:pt idx="950">
                  <c:v>38387</c:v>
                </c:pt>
                <c:pt idx="951">
                  <c:v>38386</c:v>
                </c:pt>
                <c:pt idx="952">
                  <c:v>38385</c:v>
                </c:pt>
                <c:pt idx="953">
                  <c:v>38384</c:v>
                </c:pt>
                <c:pt idx="954">
                  <c:v>38383</c:v>
                </c:pt>
                <c:pt idx="955">
                  <c:v>38380</c:v>
                </c:pt>
                <c:pt idx="956">
                  <c:v>38379</c:v>
                </c:pt>
                <c:pt idx="957">
                  <c:v>38378</c:v>
                </c:pt>
                <c:pt idx="958">
                  <c:v>38377</c:v>
                </c:pt>
                <c:pt idx="959">
                  <c:v>38376</c:v>
                </c:pt>
                <c:pt idx="960">
                  <c:v>38373</c:v>
                </c:pt>
                <c:pt idx="961">
                  <c:v>38372</c:v>
                </c:pt>
                <c:pt idx="962">
                  <c:v>38371</c:v>
                </c:pt>
                <c:pt idx="963">
                  <c:v>38370</c:v>
                </c:pt>
                <c:pt idx="964">
                  <c:v>38366</c:v>
                </c:pt>
                <c:pt idx="965">
                  <c:v>38365</c:v>
                </c:pt>
                <c:pt idx="966">
                  <c:v>38364</c:v>
                </c:pt>
                <c:pt idx="967">
                  <c:v>38363</c:v>
                </c:pt>
                <c:pt idx="968">
                  <c:v>38362</c:v>
                </c:pt>
                <c:pt idx="969">
                  <c:v>38359</c:v>
                </c:pt>
                <c:pt idx="970">
                  <c:v>38358</c:v>
                </c:pt>
                <c:pt idx="971">
                  <c:v>38357</c:v>
                </c:pt>
                <c:pt idx="972">
                  <c:v>38356</c:v>
                </c:pt>
                <c:pt idx="973">
                  <c:v>38355</c:v>
                </c:pt>
                <c:pt idx="974">
                  <c:v>38352</c:v>
                </c:pt>
                <c:pt idx="975">
                  <c:v>38351</c:v>
                </c:pt>
                <c:pt idx="976">
                  <c:v>38350</c:v>
                </c:pt>
                <c:pt idx="977">
                  <c:v>38349</c:v>
                </c:pt>
                <c:pt idx="978">
                  <c:v>38348</c:v>
                </c:pt>
                <c:pt idx="979">
                  <c:v>38344</c:v>
                </c:pt>
                <c:pt idx="980">
                  <c:v>38343</c:v>
                </c:pt>
                <c:pt idx="981">
                  <c:v>38342</c:v>
                </c:pt>
                <c:pt idx="982">
                  <c:v>38341</c:v>
                </c:pt>
                <c:pt idx="983">
                  <c:v>38338</c:v>
                </c:pt>
                <c:pt idx="984">
                  <c:v>38337</c:v>
                </c:pt>
                <c:pt idx="985">
                  <c:v>38336</c:v>
                </c:pt>
                <c:pt idx="986">
                  <c:v>38335</c:v>
                </c:pt>
                <c:pt idx="987">
                  <c:v>38334</c:v>
                </c:pt>
                <c:pt idx="988">
                  <c:v>38331</c:v>
                </c:pt>
                <c:pt idx="989">
                  <c:v>38330</c:v>
                </c:pt>
                <c:pt idx="990">
                  <c:v>38329</c:v>
                </c:pt>
                <c:pt idx="991">
                  <c:v>38328</c:v>
                </c:pt>
                <c:pt idx="992">
                  <c:v>38327</c:v>
                </c:pt>
                <c:pt idx="993">
                  <c:v>38324</c:v>
                </c:pt>
                <c:pt idx="994">
                  <c:v>38323</c:v>
                </c:pt>
                <c:pt idx="995">
                  <c:v>38322</c:v>
                </c:pt>
                <c:pt idx="996">
                  <c:v>38321</c:v>
                </c:pt>
                <c:pt idx="997">
                  <c:v>38320</c:v>
                </c:pt>
                <c:pt idx="998">
                  <c:v>38317</c:v>
                </c:pt>
                <c:pt idx="999">
                  <c:v>38315</c:v>
                </c:pt>
                <c:pt idx="1000">
                  <c:v>38314</c:v>
                </c:pt>
                <c:pt idx="1001">
                  <c:v>38313</c:v>
                </c:pt>
                <c:pt idx="1002">
                  <c:v>38310</c:v>
                </c:pt>
                <c:pt idx="1003">
                  <c:v>38309</c:v>
                </c:pt>
                <c:pt idx="1004">
                  <c:v>38308</c:v>
                </c:pt>
                <c:pt idx="1005">
                  <c:v>38307</c:v>
                </c:pt>
                <c:pt idx="1006">
                  <c:v>38306</c:v>
                </c:pt>
                <c:pt idx="1007">
                  <c:v>38303</c:v>
                </c:pt>
                <c:pt idx="1008">
                  <c:v>38302</c:v>
                </c:pt>
                <c:pt idx="1009">
                  <c:v>38301</c:v>
                </c:pt>
                <c:pt idx="1010">
                  <c:v>38300</c:v>
                </c:pt>
                <c:pt idx="1011">
                  <c:v>38299</c:v>
                </c:pt>
                <c:pt idx="1012">
                  <c:v>38296</c:v>
                </c:pt>
                <c:pt idx="1013">
                  <c:v>38295</c:v>
                </c:pt>
                <c:pt idx="1014">
                  <c:v>38294</c:v>
                </c:pt>
                <c:pt idx="1015">
                  <c:v>38293</c:v>
                </c:pt>
                <c:pt idx="1016">
                  <c:v>38292</c:v>
                </c:pt>
                <c:pt idx="1017">
                  <c:v>38289</c:v>
                </c:pt>
                <c:pt idx="1018">
                  <c:v>38288</c:v>
                </c:pt>
                <c:pt idx="1019">
                  <c:v>38287</c:v>
                </c:pt>
                <c:pt idx="1020">
                  <c:v>38286</c:v>
                </c:pt>
                <c:pt idx="1021">
                  <c:v>38285</c:v>
                </c:pt>
                <c:pt idx="1022">
                  <c:v>38282</c:v>
                </c:pt>
                <c:pt idx="1023">
                  <c:v>38281</c:v>
                </c:pt>
                <c:pt idx="1024">
                  <c:v>38280</c:v>
                </c:pt>
                <c:pt idx="1025">
                  <c:v>38279</c:v>
                </c:pt>
                <c:pt idx="1026">
                  <c:v>38278</c:v>
                </c:pt>
                <c:pt idx="1027">
                  <c:v>38275</c:v>
                </c:pt>
                <c:pt idx="1028">
                  <c:v>38274</c:v>
                </c:pt>
                <c:pt idx="1029">
                  <c:v>38273</c:v>
                </c:pt>
                <c:pt idx="1030">
                  <c:v>38272</c:v>
                </c:pt>
                <c:pt idx="1031">
                  <c:v>38271</c:v>
                </c:pt>
                <c:pt idx="1032">
                  <c:v>38268</c:v>
                </c:pt>
                <c:pt idx="1033">
                  <c:v>38267</c:v>
                </c:pt>
                <c:pt idx="1034">
                  <c:v>38266</c:v>
                </c:pt>
                <c:pt idx="1035">
                  <c:v>38265</c:v>
                </c:pt>
                <c:pt idx="1036">
                  <c:v>38264</c:v>
                </c:pt>
                <c:pt idx="1037">
                  <c:v>38261</c:v>
                </c:pt>
                <c:pt idx="1038">
                  <c:v>38260</c:v>
                </c:pt>
                <c:pt idx="1039">
                  <c:v>38259</c:v>
                </c:pt>
                <c:pt idx="1040">
                  <c:v>38258</c:v>
                </c:pt>
                <c:pt idx="1041">
                  <c:v>38257</c:v>
                </c:pt>
                <c:pt idx="1042">
                  <c:v>38254</c:v>
                </c:pt>
                <c:pt idx="1043">
                  <c:v>38253</c:v>
                </c:pt>
                <c:pt idx="1044">
                  <c:v>38252</c:v>
                </c:pt>
                <c:pt idx="1045">
                  <c:v>38251</c:v>
                </c:pt>
                <c:pt idx="1046">
                  <c:v>38250</c:v>
                </c:pt>
                <c:pt idx="1047">
                  <c:v>38247</c:v>
                </c:pt>
                <c:pt idx="1048">
                  <c:v>38246</c:v>
                </c:pt>
                <c:pt idx="1049">
                  <c:v>38245</c:v>
                </c:pt>
                <c:pt idx="1050">
                  <c:v>38244</c:v>
                </c:pt>
                <c:pt idx="1051">
                  <c:v>38243</c:v>
                </c:pt>
                <c:pt idx="1052">
                  <c:v>38240</c:v>
                </c:pt>
                <c:pt idx="1053">
                  <c:v>38239</c:v>
                </c:pt>
                <c:pt idx="1054">
                  <c:v>38238</c:v>
                </c:pt>
                <c:pt idx="1055">
                  <c:v>38237</c:v>
                </c:pt>
                <c:pt idx="1056">
                  <c:v>38233</c:v>
                </c:pt>
                <c:pt idx="1057">
                  <c:v>38232</c:v>
                </c:pt>
                <c:pt idx="1058">
                  <c:v>38231</c:v>
                </c:pt>
                <c:pt idx="1059">
                  <c:v>38230</c:v>
                </c:pt>
                <c:pt idx="1060">
                  <c:v>38229</c:v>
                </c:pt>
                <c:pt idx="1061">
                  <c:v>38226</c:v>
                </c:pt>
                <c:pt idx="1062">
                  <c:v>38225</c:v>
                </c:pt>
                <c:pt idx="1063">
                  <c:v>38224</c:v>
                </c:pt>
                <c:pt idx="1064">
                  <c:v>38223</c:v>
                </c:pt>
                <c:pt idx="1065">
                  <c:v>38222</c:v>
                </c:pt>
                <c:pt idx="1066">
                  <c:v>38219</c:v>
                </c:pt>
                <c:pt idx="1067">
                  <c:v>38218</c:v>
                </c:pt>
                <c:pt idx="1068">
                  <c:v>38217</c:v>
                </c:pt>
                <c:pt idx="1069">
                  <c:v>38216</c:v>
                </c:pt>
                <c:pt idx="1070">
                  <c:v>38215</c:v>
                </c:pt>
                <c:pt idx="1071">
                  <c:v>38212</c:v>
                </c:pt>
                <c:pt idx="1072">
                  <c:v>38211</c:v>
                </c:pt>
                <c:pt idx="1073">
                  <c:v>38210</c:v>
                </c:pt>
                <c:pt idx="1074">
                  <c:v>38209</c:v>
                </c:pt>
                <c:pt idx="1075">
                  <c:v>38208</c:v>
                </c:pt>
                <c:pt idx="1076">
                  <c:v>38205</c:v>
                </c:pt>
                <c:pt idx="1077">
                  <c:v>38204</c:v>
                </c:pt>
                <c:pt idx="1078">
                  <c:v>38203</c:v>
                </c:pt>
                <c:pt idx="1079">
                  <c:v>38202</c:v>
                </c:pt>
                <c:pt idx="1080">
                  <c:v>38201</c:v>
                </c:pt>
                <c:pt idx="1081">
                  <c:v>38198</c:v>
                </c:pt>
                <c:pt idx="1082">
                  <c:v>38197</c:v>
                </c:pt>
                <c:pt idx="1083">
                  <c:v>38196</c:v>
                </c:pt>
                <c:pt idx="1084">
                  <c:v>38195</c:v>
                </c:pt>
                <c:pt idx="1085">
                  <c:v>38194</c:v>
                </c:pt>
                <c:pt idx="1086">
                  <c:v>38191</c:v>
                </c:pt>
                <c:pt idx="1087">
                  <c:v>38190</c:v>
                </c:pt>
                <c:pt idx="1088">
                  <c:v>38189</c:v>
                </c:pt>
                <c:pt idx="1089">
                  <c:v>38188</c:v>
                </c:pt>
                <c:pt idx="1090">
                  <c:v>38187</c:v>
                </c:pt>
                <c:pt idx="1091">
                  <c:v>38184</c:v>
                </c:pt>
                <c:pt idx="1092">
                  <c:v>38183</c:v>
                </c:pt>
                <c:pt idx="1093">
                  <c:v>38182</c:v>
                </c:pt>
                <c:pt idx="1094">
                  <c:v>38181</c:v>
                </c:pt>
                <c:pt idx="1095">
                  <c:v>38180</c:v>
                </c:pt>
                <c:pt idx="1096">
                  <c:v>38177</c:v>
                </c:pt>
                <c:pt idx="1097">
                  <c:v>38176</c:v>
                </c:pt>
                <c:pt idx="1098">
                  <c:v>38175</c:v>
                </c:pt>
                <c:pt idx="1099">
                  <c:v>38174</c:v>
                </c:pt>
                <c:pt idx="1100">
                  <c:v>38170</c:v>
                </c:pt>
                <c:pt idx="1101">
                  <c:v>38169</c:v>
                </c:pt>
                <c:pt idx="1102">
                  <c:v>38168</c:v>
                </c:pt>
                <c:pt idx="1103">
                  <c:v>38167</c:v>
                </c:pt>
                <c:pt idx="1104">
                  <c:v>38166</c:v>
                </c:pt>
                <c:pt idx="1105">
                  <c:v>38163</c:v>
                </c:pt>
                <c:pt idx="1106">
                  <c:v>38162</c:v>
                </c:pt>
                <c:pt idx="1107">
                  <c:v>38161</c:v>
                </c:pt>
                <c:pt idx="1108">
                  <c:v>38160</c:v>
                </c:pt>
                <c:pt idx="1109">
                  <c:v>38159</c:v>
                </c:pt>
                <c:pt idx="1110">
                  <c:v>38156</c:v>
                </c:pt>
                <c:pt idx="1111">
                  <c:v>38155</c:v>
                </c:pt>
                <c:pt idx="1112">
                  <c:v>38154</c:v>
                </c:pt>
                <c:pt idx="1113">
                  <c:v>38153</c:v>
                </c:pt>
                <c:pt idx="1114">
                  <c:v>38152</c:v>
                </c:pt>
                <c:pt idx="1115">
                  <c:v>38148</c:v>
                </c:pt>
                <c:pt idx="1116">
                  <c:v>38147</c:v>
                </c:pt>
                <c:pt idx="1117">
                  <c:v>38146</c:v>
                </c:pt>
                <c:pt idx="1118">
                  <c:v>38145</c:v>
                </c:pt>
                <c:pt idx="1119">
                  <c:v>38142</c:v>
                </c:pt>
                <c:pt idx="1120">
                  <c:v>38141</c:v>
                </c:pt>
                <c:pt idx="1121">
                  <c:v>38140</c:v>
                </c:pt>
                <c:pt idx="1122">
                  <c:v>38139</c:v>
                </c:pt>
                <c:pt idx="1123">
                  <c:v>38135</c:v>
                </c:pt>
                <c:pt idx="1124">
                  <c:v>38134</c:v>
                </c:pt>
                <c:pt idx="1125">
                  <c:v>38133</c:v>
                </c:pt>
                <c:pt idx="1126">
                  <c:v>38132</c:v>
                </c:pt>
                <c:pt idx="1127">
                  <c:v>38131</c:v>
                </c:pt>
                <c:pt idx="1128">
                  <c:v>38128</c:v>
                </c:pt>
                <c:pt idx="1129">
                  <c:v>38127</c:v>
                </c:pt>
                <c:pt idx="1130">
                  <c:v>38126</c:v>
                </c:pt>
                <c:pt idx="1131">
                  <c:v>38125</c:v>
                </c:pt>
                <c:pt idx="1132">
                  <c:v>38124</c:v>
                </c:pt>
                <c:pt idx="1133">
                  <c:v>38121</c:v>
                </c:pt>
                <c:pt idx="1134">
                  <c:v>38120</c:v>
                </c:pt>
                <c:pt idx="1135">
                  <c:v>38119</c:v>
                </c:pt>
                <c:pt idx="1136">
                  <c:v>38118</c:v>
                </c:pt>
                <c:pt idx="1137">
                  <c:v>38117</c:v>
                </c:pt>
                <c:pt idx="1138">
                  <c:v>38114</c:v>
                </c:pt>
                <c:pt idx="1139">
                  <c:v>38113</c:v>
                </c:pt>
                <c:pt idx="1140">
                  <c:v>38112</c:v>
                </c:pt>
                <c:pt idx="1141">
                  <c:v>38111</c:v>
                </c:pt>
                <c:pt idx="1142">
                  <c:v>38110</c:v>
                </c:pt>
                <c:pt idx="1143">
                  <c:v>38107</c:v>
                </c:pt>
                <c:pt idx="1144">
                  <c:v>38106</c:v>
                </c:pt>
                <c:pt idx="1145">
                  <c:v>38105</c:v>
                </c:pt>
                <c:pt idx="1146">
                  <c:v>38104</c:v>
                </c:pt>
                <c:pt idx="1147">
                  <c:v>38103</c:v>
                </c:pt>
                <c:pt idx="1148">
                  <c:v>38100</c:v>
                </c:pt>
                <c:pt idx="1149">
                  <c:v>38099</c:v>
                </c:pt>
                <c:pt idx="1150">
                  <c:v>38098</c:v>
                </c:pt>
                <c:pt idx="1151">
                  <c:v>38097</c:v>
                </c:pt>
                <c:pt idx="1152">
                  <c:v>38096</c:v>
                </c:pt>
                <c:pt idx="1153">
                  <c:v>38093</c:v>
                </c:pt>
                <c:pt idx="1154">
                  <c:v>38092</c:v>
                </c:pt>
                <c:pt idx="1155">
                  <c:v>38091</c:v>
                </c:pt>
                <c:pt idx="1156">
                  <c:v>38090</c:v>
                </c:pt>
                <c:pt idx="1157">
                  <c:v>38089</c:v>
                </c:pt>
                <c:pt idx="1158">
                  <c:v>38085</c:v>
                </c:pt>
                <c:pt idx="1159">
                  <c:v>38084</c:v>
                </c:pt>
                <c:pt idx="1160">
                  <c:v>38083</c:v>
                </c:pt>
                <c:pt idx="1161">
                  <c:v>38082</c:v>
                </c:pt>
                <c:pt idx="1162">
                  <c:v>38079</c:v>
                </c:pt>
                <c:pt idx="1163">
                  <c:v>38078</c:v>
                </c:pt>
                <c:pt idx="1164">
                  <c:v>38077</c:v>
                </c:pt>
                <c:pt idx="1165">
                  <c:v>38076</c:v>
                </c:pt>
                <c:pt idx="1166">
                  <c:v>38075</c:v>
                </c:pt>
                <c:pt idx="1167">
                  <c:v>38072</c:v>
                </c:pt>
                <c:pt idx="1168">
                  <c:v>38071</c:v>
                </c:pt>
                <c:pt idx="1169">
                  <c:v>38070</c:v>
                </c:pt>
                <c:pt idx="1170">
                  <c:v>38069</c:v>
                </c:pt>
                <c:pt idx="1171">
                  <c:v>38068</c:v>
                </c:pt>
                <c:pt idx="1172">
                  <c:v>38065</c:v>
                </c:pt>
                <c:pt idx="1173">
                  <c:v>38064</c:v>
                </c:pt>
                <c:pt idx="1174">
                  <c:v>38063</c:v>
                </c:pt>
                <c:pt idx="1175">
                  <c:v>38062</c:v>
                </c:pt>
                <c:pt idx="1176">
                  <c:v>38061</c:v>
                </c:pt>
                <c:pt idx="1177">
                  <c:v>38058</c:v>
                </c:pt>
                <c:pt idx="1178">
                  <c:v>38057</c:v>
                </c:pt>
                <c:pt idx="1179">
                  <c:v>38056</c:v>
                </c:pt>
                <c:pt idx="1180">
                  <c:v>38055</c:v>
                </c:pt>
                <c:pt idx="1181">
                  <c:v>38054</c:v>
                </c:pt>
                <c:pt idx="1182">
                  <c:v>38051</c:v>
                </c:pt>
                <c:pt idx="1183">
                  <c:v>38050</c:v>
                </c:pt>
                <c:pt idx="1184">
                  <c:v>38049</c:v>
                </c:pt>
                <c:pt idx="1185">
                  <c:v>38048</c:v>
                </c:pt>
                <c:pt idx="1186">
                  <c:v>38047</c:v>
                </c:pt>
                <c:pt idx="1187">
                  <c:v>38044</c:v>
                </c:pt>
                <c:pt idx="1188">
                  <c:v>38043</c:v>
                </c:pt>
                <c:pt idx="1189">
                  <c:v>38042</c:v>
                </c:pt>
                <c:pt idx="1190">
                  <c:v>38041</c:v>
                </c:pt>
                <c:pt idx="1191">
                  <c:v>38040</c:v>
                </c:pt>
                <c:pt idx="1192">
                  <c:v>38037</c:v>
                </c:pt>
                <c:pt idx="1193">
                  <c:v>38036</c:v>
                </c:pt>
                <c:pt idx="1194">
                  <c:v>38035</c:v>
                </c:pt>
                <c:pt idx="1195">
                  <c:v>38034</c:v>
                </c:pt>
                <c:pt idx="1196">
                  <c:v>38030</c:v>
                </c:pt>
                <c:pt idx="1197">
                  <c:v>38029</c:v>
                </c:pt>
                <c:pt idx="1198">
                  <c:v>38028</c:v>
                </c:pt>
                <c:pt idx="1199">
                  <c:v>38027</c:v>
                </c:pt>
                <c:pt idx="1200">
                  <c:v>38026</c:v>
                </c:pt>
                <c:pt idx="1201">
                  <c:v>38023</c:v>
                </c:pt>
                <c:pt idx="1202">
                  <c:v>38022</c:v>
                </c:pt>
                <c:pt idx="1203">
                  <c:v>38021</c:v>
                </c:pt>
                <c:pt idx="1204">
                  <c:v>38020</c:v>
                </c:pt>
                <c:pt idx="1205">
                  <c:v>38019</c:v>
                </c:pt>
                <c:pt idx="1206">
                  <c:v>38016</c:v>
                </c:pt>
                <c:pt idx="1207">
                  <c:v>38015</c:v>
                </c:pt>
                <c:pt idx="1208">
                  <c:v>38014</c:v>
                </c:pt>
                <c:pt idx="1209">
                  <c:v>38013</c:v>
                </c:pt>
                <c:pt idx="1210">
                  <c:v>38012</c:v>
                </c:pt>
                <c:pt idx="1211">
                  <c:v>38009</c:v>
                </c:pt>
                <c:pt idx="1212">
                  <c:v>38008</c:v>
                </c:pt>
                <c:pt idx="1213">
                  <c:v>38007</c:v>
                </c:pt>
                <c:pt idx="1214">
                  <c:v>38006</c:v>
                </c:pt>
                <c:pt idx="1215">
                  <c:v>38002</c:v>
                </c:pt>
                <c:pt idx="1216">
                  <c:v>38001</c:v>
                </c:pt>
                <c:pt idx="1217">
                  <c:v>38000</c:v>
                </c:pt>
                <c:pt idx="1218">
                  <c:v>37999</c:v>
                </c:pt>
                <c:pt idx="1219">
                  <c:v>37998</c:v>
                </c:pt>
                <c:pt idx="1220">
                  <c:v>37995</c:v>
                </c:pt>
                <c:pt idx="1221">
                  <c:v>37994</c:v>
                </c:pt>
                <c:pt idx="1222">
                  <c:v>37993</c:v>
                </c:pt>
                <c:pt idx="1223">
                  <c:v>37992</c:v>
                </c:pt>
                <c:pt idx="1224">
                  <c:v>37991</c:v>
                </c:pt>
                <c:pt idx="1225">
                  <c:v>37988</c:v>
                </c:pt>
                <c:pt idx="1226">
                  <c:v>37986</c:v>
                </c:pt>
                <c:pt idx="1227">
                  <c:v>37985</c:v>
                </c:pt>
                <c:pt idx="1228">
                  <c:v>37984</c:v>
                </c:pt>
                <c:pt idx="1229">
                  <c:v>37981</c:v>
                </c:pt>
                <c:pt idx="1230">
                  <c:v>37979</c:v>
                </c:pt>
                <c:pt idx="1231">
                  <c:v>37978</c:v>
                </c:pt>
                <c:pt idx="1232">
                  <c:v>37977</c:v>
                </c:pt>
                <c:pt idx="1233">
                  <c:v>37974</c:v>
                </c:pt>
                <c:pt idx="1234">
                  <c:v>37973</c:v>
                </c:pt>
                <c:pt idx="1235">
                  <c:v>37972</c:v>
                </c:pt>
                <c:pt idx="1236">
                  <c:v>37971</c:v>
                </c:pt>
                <c:pt idx="1237">
                  <c:v>37970</c:v>
                </c:pt>
                <c:pt idx="1238">
                  <c:v>37967</c:v>
                </c:pt>
                <c:pt idx="1239">
                  <c:v>37966</c:v>
                </c:pt>
                <c:pt idx="1240">
                  <c:v>37965</c:v>
                </c:pt>
                <c:pt idx="1241">
                  <c:v>37964</c:v>
                </c:pt>
                <c:pt idx="1242">
                  <c:v>37963</c:v>
                </c:pt>
                <c:pt idx="1243">
                  <c:v>37960</c:v>
                </c:pt>
                <c:pt idx="1244">
                  <c:v>37959</c:v>
                </c:pt>
                <c:pt idx="1245">
                  <c:v>37958</c:v>
                </c:pt>
                <c:pt idx="1246">
                  <c:v>37957</c:v>
                </c:pt>
                <c:pt idx="1247">
                  <c:v>37956</c:v>
                </c:pt>
                <c:pt idx="1248">
                  <c:v>37953</c:v>
                </c:pt>
                <c:pt idx="1249">
                  <c:v>37951</c:v>
                </c:pt>
                <c:pt idx="1250">
                  <c:v>37950</c:v>
                </c:pt>
                <c:pt idx="1251">
                  <c:v>37949</c:v>
                </c:pt>
                <c:pt idx="1252">
                  <c:v>37946</c:v>
                </c:pt>
                <c:pt idx="1253">
                  <c:v>37945</c:v>
                </c:pt>
                <c:pt idx="1254">
                  <c:v>37944</c:v>
                </c:pt>
                <c:pt idx="1255">
                  <c:v>37943</c:v>
                </c:pt>
                <c:pt idx="1256">
                  <c:v>37942</c:v>
                </c:pt>
                <c:pt idx="1257">
                  <c:v>37939</c:v>
                </c:pt>
                <c:pt idx="1258">
                  <c:v>37938</c:v>
                </c:pt>
                <c:pt idx="1259">
                  <c:v>37937</c:v>
                </c:pt>
                <c:pt idx="1260">
                  <c:v>37936</c:v>
                </c:pt>
                <c:pt idx="1261">
                  <c:v>37935</c:v>
                </c:pt>
                <c:pt idx="1262">
                  <c:v>37932</c:v>
                </c:pt>
                <c:pt idx="1263">
                  <c:v>37931</c:v>
                </c:pt>
                <c:pt idx="1264">
                  <c:v>37930</c:v>
                </c:pt>
                <c:pt idx="1265">
                  <c:v>37929</c:v>
                </c:pt>
                <c:pt idx="1266">
                  <c:v>37928</c:v>
                </c:pt>
                <c:pt idx="1267">
                  <c:v>37925</c:v>
                </c:pt>
                <c:pt idx="1268">
                  <c:v>37924</c:v>
                </c:pt>
                <c:pt idx="1269">
                  <c:v>37923</c:v>
                </c:pt>
                <c:pt idx="1270">
                  <c:v>37922</c:v>
                </c:pt>
                <c:pt idx="1271">
                  <c:v>37921</c:v>
                </c:pt>
                <c:pt idx="1272">
                  <c:v>37918</c:v>
                </c:pt>
                <c:pt idx="1273">
                  <c:v>37917</c:v>
                </c:pt>
                <c:pt idx="1274">
                  <c:v>37916</c:v>
                </c:pt>
                <c:pt idx="1275">
                  <c:v>37915</c:v>
                </c:pt>
                <c:pt idx="1276">
                  <c:v>37914</c:v>
                </c:pt>
                <c:pt idx="1277">
                  <c:v>37911</c:v>
                </c:pt>
                <c:pt idx="1278">
                  <c:v>37910</c:v>
                </c:pt>
                <c:pt idx="1279">
                  <c:v>37909</c:v>
                </c:pt>
                <c:pt idx="1280">
                  <c:v>37908</c:v>
                </c:pt>
                <c:pt idx="1281">
                  <c:v>37907</c:v>
                </c:pt>
                <c:pt idx="1282">
                  <c:v>37904</c:v>
                </c:pt>
                <c:pt idx="1283">
                  <c:v>37903</c:v>
                </c:pt>
                <c:pt idx="1284">
                  <c:v>37902</c:v>
                </c:pt>
                <c:pt idx="1285">
                  <c:v>37901</c:v>
                </c:pt>
                <c:pt idx="1286">
                  <c:v>37900</c:v>
                </c:pt>
                <c:pt idx="1287">
                  <c:v>37897</c:v>
                </c:pt>
                <c:pt idx="1288">
                  <c:v>37896</c:v>
                </c:pt>
                <c:pt idx="1289">
                  <c:v>37895</c:v>
                </c:pt>
                <c:pt idx="1290">
                  <c:v>37894</c:v>
                </c:pt>
                <c:pt idx="1291">
                  <c:v>37893</c:v>
                </c:pt>
                <c:pt idx="1292">
                  <c:v>37890</c:v>
                </c:pt>
                <c:pt idx="1293">
                  <c:v>37889</c:v>
                </c:pt>
                <c:pt idx="1294">
                  <c:v>37888</c:v>
                </c:pt>
                <c:pt idx="1295">
                  <c:v>37887</c:v>
                </c:pt>
                <c:pt idx="1296">
                  <c:v>37886</c:v>
                </c:pt>
                <c:pt idx="1297">
                  <c:v>37883</c:v>
                </c:pt>
                <c:pt idx="1298">
                  <c:v>37882</c:v>
                </c:pt>
                <c:pt idx="1299">
                  <c:v>37881</c:v>
                </c:pt>
                <c:pt idx="1300">
                  <c:v>37880</c:v>
                </c:pt>
                <c:pt idx="1301">
                  <c:v>37879</c:v>
                </c:pt>
                <c:pt idx="1302">
                  <c:v>37876</c:v>
                </c:pt>
                <c:pt idx="1303">
                  <c:v>37875</c:v>
                </c:pt>
                <c:pt idx="1304">
                  <c:v>37874</c:v>
                </c:pt>
                <c:pt idx="1305">
                  <c:v>37873</c:v>
                </c:pt>
                <c:pt idx="1306">
                  <c:v>37872</c:v>
                </c:pt>
                <c:pt idx="1307">
                  <c:v>37869</c:v>
                </c:pt>
                <c:pt idx="1308">
                  <c:v>37868</c:v>
                </c:pt>
                <c:pt idx="1309">
                  <c:v>37867</c:v>
                </c:pt>
                <c:pt idx="1310">
                  <c:v>37866</c:v>
                </c:pt>
                <c:pt idx="1311">
                  <c:v>37862</c:v>
                </c:pt>
                <c:pt idx="1312">
                  <c:v>37861</c:v>
                </c:pt>
                <c:pt idx="1313">
                  <c:v>37860</c:v>
                </c:pt>
                <c:pt idx="1314">
                  <c:v>37859</c:v>
                </c:pt>
                <c:pt idx="1315">
                  <c:v>37858</c:v>
                </c:pt>
                <c:pt idx="1316">
                  <c:v>37855</c:v>
                </c:pt>
                <c:pt idx="1317">
                  <c:v>37854</c:v>
                </c:pt>
                <c:pt idx="1318">
                  <c:v>37853</c:v>
                </c:pt>
                <c:pt idx="1319">
                  <c:v>37852</c:v>
                </c:pt>
                <c:pt idx="1320">
                  <c:v>37851</c:v>
                </c:pt>
                <c:pt idx="1321">
                  <c:v>37848</c:v>
                </c:pt>
                <c:pt idx="1322">
                  <c:v>37847</c:v>
                </c:pt>
                <c:pt idx="1323">
                  <c:v>37846</c:v>
                </c:pt>
                <c:pt idx="1324">
                  <c:v>37845</c:v>
                </c:pt>
                <c:pt idx="1325">
                  <c:v>37844</c:v>
                </c:pt>
                <c:pt idx="1326">
                  <c:v>37841</c:v>
                </c:pt>
                <c:pt idx="1327">
                  <c:v>37840</c:v>
                </c:pt>
                <c:pt idx="1328">
                  <c:v>37839</c:v>
                </c:pt>
                <c:pt idx="1329">
                  <c:v>37838</c:v>
                </c:pt>
                <c:pt idx="1330">
                  <c:v>37837</c:v>
                </c:pt>
                <c:pt idx="1331">
                  <c:v>37834</c:v>
                </c:pt>
                <c:pt idx="1332">
                  <c:v>37833</c:v>
                </c:pt>
                <c:pt idx="1333">
                  <c:v>37832</c:v>
                </c:pt>
                <c:pt idx="1334">
                  <c:v>37831</c:v>
                </c:pt>
                <c:pt idx="1335">
                  <c:v>37830</c:v>
                </c:pt>
                <c:pt idx="1336">
                  <c:v>37827</c:v>
                </c:pt>
                <c:pt idx="1337">
                  <c:v>37826</c:v>
                </c:pt>
                <c:pt idx="1338">
                  <c:v>37825</c:v>
                </c:pt>
                <c:pt idx="1339">
                  <c:v>37824</c:v>
                </c:pt>
                <c:pt idx="1340">
                  <c:v>37823</c:v>
                </c:pt>
                <c:pt idx="1341">
                  <c:v>37820</c:v>
                </c:pt>
                <c:pt idx="1342">
                  <c:v>37819</c:v>
                </c:pt>
                <c:pt idx="1343">
                  <c:v>37818</c:v>
                </c:pt>
                <c:pt idx="1344">
                  <c:v>37817</c:v>
                </c:pt>
                <c:pt idx="1345">
                  <c:v>37816</c:v>
                </c:pt>
                <c:pt idx="1346">
                  <c:v>37813</c:v>
                </c:pt>
                <c:pt idx="1347">
                  <c:v>37812</c:v>
                </c:pt>
                <c:pt idx="1348">
                  <c:v>37811</c:v>
                </c:pt>
                <c:pt idx="1349">
                  <c:v>37810</c:v>
                </c:pt>
                <c:pt idx="1350">
                  <c:v>37809</c:v>
                </c:pt>
                <c:pt idx="1351">
                  <c:v>37805</c:v>
                </c:pt>
                <c:pt idx="1352">
                  <c:v>37804</c:v>
                </c:pt>
                <c:pt idx="1353">
                  <c:v>37803</c:v>
                </c:pt>
                <c:pt idx="1354">
                  <c:v>37802</c:v>
                </c:pt>
                <c:pt idx="1355">
                  <c:v>37799</c:v>
                </c:pt>
                <c:pt idx="1356">
                  <c:v>37798</c:v>
                </c:pt>
                <c:pt idx="1357">
                  <c:v>37797</c:v>
                </c:pt>
                <c:pt idx="1358">
                  <c:v>37796</c:v>
                </c:pt>
                <c:pt idx="1359">
                  <c:v>37795</c:v>
                </c:pt>
                <c:pt idx="1360">
                  <c:v>37792</c:v>
                </c:pt>
                <c:pt idx="1361">
                  <c:v>37791</c:v>
                </c:pt>
                <c:pt idx="1362">
                  <c:v>37790</c:v>
                </c:pt>
                <c:pt idx="1363">
                  <c:v>37789</c:v>
                </c:pt>
                <c:pt idx="1364">
                  <c:v>37788</c:v>
                </c:pt>
                <c:pt idx="1365">
                  <c:v>37785</c:v>
                </c:pt>
                <c:pt idx="1366">
                  <c:v>37784</c:v>
                </c:pt>
                <c:pt idx="1367">
                  <c:v>37783</c:v>
                </c:pt>
                <c:pt idx="1368">
                  <c:v>37782</c:v>
                </c:pt>
                <c:pt idx="1369">
                  <c:v>37781</c:v>
                </c:pt>
                <c:pt idx="1370">
                  <c:v>37778</c:v>
                </c:pt>
                <c:pt idx="1371">
                  <c:v>37777</c:v>
                </c:pt>
                <c:pt idx="1372">
                  <c:v>37776</c:v>
                </c:pt>
                <c:pt idx="1373">
                  <c:v>37775</c:v>
                </c:pt>
                <c:pt idx="1374">
                  <c:v>37774</c:v>
                </c:pt>
                <c:pt idx="1375">
                  <c:v>37771</c:v>
                </c:pt>
                <c:pt idx="1376">
                  <c:v>37770</c:v>
                </c:pt>
                <c:pt idx="1377">
                  <c:v>37769</c:v>
                </c:pt>
                <c:pt idx="1378">
                  <c:v>37768</c:v>
                </c:pt>
                <c:pt idx="1379">
                  <c:v>37764</c:v>
                </c:pt>
                <c:pt idx="1380">
                  <c:v>37763</c:v>
                </c:pt>
                <c:pt idx="1381">
                  <c:v>37762</c:v>
                </c:pt>
                <c:pt idx="1382">
                  <c:v>37761</c:v>
                </c:pt>
                <c:pt idx="1383">
                  <c:v>37760</c:v>
                </c:pt>
                <c:pt idx="1384">
                  <c:v>37757</c:v>
                </c:pt>
                <c:pt idx="1385">
                  <c:v>37756</c:v>
                </c:pt>
                <c:pt idx="1386">
                  <c:v>37755</c:v>
                </c:pt>
                <c:pt idx="1387">
                  <c:v>37754</c:v>
                </c:pt>
                <c:pt idx="1388">
                  <c:v>37753</c:v>
                </c:pt>
                <c:pt idx="1389">
                  <c:v>37750</c:v>
                </c:pt>
                <c:pt idx="1390">
                  <c:v>37749</c:v>
                </c:pt>
                <c:pt idx="1391">
                  <c:v>37748</c:v>
                </c:pt>
                <c:pt idx="1392">
                  <c:v>37747</c:v>
                </c:pt>
                <c:pt idx="1393">
                  <c:v>37746</c:v>
                </c:pt>
                <c:pt idx="1394">
                  <c:v>37743</c:v>
                </c:pt>
                <c:pt idx="1395">
                  <c:v>37742</c:v>
                </c:pt>
                <c:pt idx="1396">
                  <c:v>37741</c:v>
                </c:pt>
                <c:pt idx="1397">
                  <c:v>37740</c:v>
                </c:pt>
                <c:pt idx="1398">
                  <c:v>37739</c:v>
                </c:pt>
                <c:pt idx="1399">
                  <c:v>37736</c:v>
                </c:pt>
                <c:pt idx="1400">
                  <c:v>37735</c:v>
                </c:pt>
                <c:pt idx="1401">
                  <c:v>37734</c:v>
                </c:pt>
                <c:pt idx="1402">
                  <c:v>37733</c:v>
                </c:pt>
                <c:pt idx="1403">
                  <c:v>37732</c:v>
                </c:pt>
                <c:pt idx="1404">
                  <c:v>37728</c:v>
                </c:pt>
                <c:pt idx="1405">
                  <c:v>37727</c:v>
                </c:pt>
                <c:pt idx="1406">
                  <c:v>37726</c:v>
                </c:pt>
                <c:pt idx="1407">
                  <c:v>37725</c:v>
                </c:pt>
                <c:pt idx="1408">
                  <c:v>37722</c:v>
                </c:pt>
                <c:pt idx="1409">
                  <c:v>37721</c:v>
                </c:pt>
                <c:pt idx="1410">
                  <c:v>37720</c:v>
                </c:pt>
                <c:pt idx="1411">
                  <c:v>37719</c:v>
                </c:pt>
                <c:pt idx="1412">
                  <c:v>37718</c:v>
                </c:pt>
                <c:pt idx="1413">
                  <c:v>37715</c:v>
                </c:pt>
                <c:pt idx="1414">
                  <c:v>37714</c:v>
                </c:pt>
                <c:pt idx="1415">
                  <c:v>37713</c:v>
                </c:pt>
                <c:pt idx="1416">
                  <c:v>37712</c:v>
                </c:pt>
                <c:pt idx="1417">
                  <c:v>37711</c:v>
                </c:pt>
                <c:pt idx="1418">
                  <c:v>37708</c:v>
                </c:pt>
                <c:pt idx="1419">
                  <c:v>37707</c:v>
                </c:pt>
                <c:pt idx="1420">
                  <c:v>37706</c:v>
                </c:pt>
                <c:pt idx="1421">
                  <c:v>37705</c:v>
                </c:pt>
                <c:pt idx="1422">
                  <c:v>37704</c:v>
                </c:pt>
                <c:pt idx="1423">
                  <c:v>37701</c:v>
                </c:pt>
                <c:pt idx="1424">
                  <c:v>37700</c:v>
                </c:pt>
                <c:pt idx="1425">
                  <c:v>37699</c:v>
                </c:pt>
                <c:pt idx="1426">
                  <c:v>37698</c:v>
                </c:pt>
                <c:pt idx="1427">
                  <c:v>37697</c:v>
                </c:pt>
                <c:pt idx="1428">
                  <c:v>37694</c:v>
                </c:pt>
                <c:pt idx="1429">
                  <c:v>37693</c:v>
                </c:pt>
                <c:pt idx="1430">
                  <c:v>37692</c:v>
                </c:pt>
                <c:pt idx="1431">
                  <c:v>37691</c:v>
                </c:pt>
                <c:pt idx="1432">
                  <c:v>37690</c:v>
                </c:pt>
                <c:pt idx="1433">
                  <c:v>37687</c:v>
                </c:pt>
                <c:pt idx="1434">
                  <c:v>37686</c:v>
                </c:pt>
                <c:pt idx="1435">
                  <c:v>37685</c:v>
                </c:pt>
                <c:pt idx="1436">
                  <c:v>37684</c:v>
                </c:pt>
                <c:pt idx="1437">
                  <c:v>37683</c:v>
                </c:pt>
                <c:pt idx="1438">
                  <c:v>37680</c:v>
                </c:pt>
                <c:pt idx="1439">
                  <c:v>37679</c:v>
                </c:pt>
                <c:pt idx="1440">
                  <c:v>37678</c:v>
                </c:pt>
                <c:pt idx="1441">
                  <c:v>37677</c:v>
                </c:pt>
                <c:pt idx="1442">
                  <c:v>37676</c:v>
                </c:pt>
                <c:pt idx="1443">
                  <c:v>37673</c:v>
                </c:pt>
                <c:pt idx="1444">
                  <c:v>37672</c:v>
                </c:pt>
                <c:pt idx="1445">
                  <c:v>37671</c:v>
                </c:pt>
                <c:pt idx="1446">
                  <c:v>37670</c:v>
                </c:pt>
                <c:pt idx="1447">
                  <c:v>37666</c:v>
                </c:pt>
                <c:pt idx="1448">
                  <c:v>37665</c:v>
                </c:pt>
                <c:pt idx="1449">
                  <c:v>37664</c:v>
                </c:pt>
                <c:pt idx="1450">
                  <c:v>37663</c:v>
                </c:pt>
                <c:pt idx="1451">
                  <c:v>37662</c:v>
                </c:pt>
                <c:pt idx="1452">
                  <c:v>37659</c:v>
                </c:pt>
                <c:pt idx="1453">
                  <c:v>37658</c:v>
                </c:pt>
                <c:pt idx="1454">
                  <c:v>37657</c:v>
                </c:pt>
                <c:pt idx="1455">
                  <c:v>37656</c:v>
                </c:pt>
                <c:pt idx="1456">
                  <c:v>37655</c:v>
                </c:pt>
                <c:pt idx="1457">
                  <c:v>37652</c:v>
                </c:pt>
                <c:pt idx="1458">
                  <c:v>37651</c:v>
                </c:pt>
                <c:pt idx="1459">
                  <c:v>37650</c:v>
                </c:pt>
                <c:pt idx="1460">
                  <c:v>37649</c:v>
                </c:pt>
                <c:pt idx="1461">
                  <c:v>37648</c:v>
                </c:pt>
                <c:pt idx="1462">
                  <c:v>37645</c:v>
                </c:pt>
                <c:pt idx="1463">
                  <c:v>37644</c:v>
                </c:pt>
                <c:pt idx="1464">
                  <c:v>37643</c:v>
                </c:pt>
                <c:pt idx="1465">
                  <c:v>37642</c:v>
                </c:pt>
                <c:pt idx="1466">
                  <c:v>37638</c:v>
                </c:pt>
                <c:pt idx="1467">
                  <c:v>37637</c:v>
                </c:pt>
                <c:pt idx="1468">
                  <c:v>37636</c:v>
                </c:pt>
                <c:pt idx="1469">
                  <c:v>37635</c:v>
                </c:pt>
                <c:pt idx="1470">
                  <c:v>37634</c:v>
                </c:pt>
                <c:pt idx="1471">
                  <c:v>37631</c:v>
                </c:pt>
                <c:pt idx="1472">
                  <c:v>37630</c:v>
                </c:pt>
                <c:pt idx="1473">
                  <c:v>37629</c:v>
                </c:pt>
                <c:pt idx="1474">
                  <c:v>37628</c:v>
                </c:pt>
                <c:pt idx="1475">
                  <c:v>37627</c:v>
                </c:pt>
                <c:pt idx="1476">
                  <c:v>37624</c:v>
                </c:pt>
                <c:pt idx="1477">
                  <c:v>37623</c:v>
                </c:pt>
                <c:pt idx="1478">
                  <c:v>37621</c:v>
                </c:pt>
                <c:pt idx="1479">
                  <c:v>37620</c:v>
                </c:pt>
                <c:pt idx="1480">
                  <c:v>37617</c:v>
                </c:pt>
                <c:pt idx="1481">
                  <c:v>37616</c:v>
                </c:pt>
                <c:pt idx="1482">
                  <c:v>37614</c:v>
                </c:pt>
                <c:pt idx="1483">
                  <c:v>37613</c:v>
                </c:pt>
                <c:pt idx="1484">
                  <c:v>37610</c:v>
                </c:pt>
                <c:pt idx="1485">
                  <c:v>37609</c:v>
                </c:pt>
                <c:pt idx="1486">
                  <c:v>37608</c:v>
                </c:pt>
                <c:pt idx="1487">
                  <c:v>37607</c:v>
                </c:pt>
                <c:pt idx="1488">
                  <c:v>37606</c:v>
                </c:pt>
                <c:pt idx="1489">
                  <c:v>37603</c:v>
                </c:pt>
                <c:pt idx="1490">
                  <c:v>37602</c:v>
                </c:pt>
                <c:pt idx="1491">
                  <c:v>37601</c:v>
                </c:pt>
                <c:pt idx="1492">
                  <c:v>37600</c:v>
                </c:pt>
                <c:pt idx="1493">
                  <c:v>37599</c:v>
                </c:pt>
                <c:pt idx="1494">
                  <c:v>37596</c:v>
                </c:pt>
                <c:pt idx="1495">
                  <c:v>37595</c:v>
                </c:pt>
                <c:pt idx="1496">
                  <c:v>37594</c:v>
                </c:pt>
                <c:pt idx="1497">
                  <c:v>37593</c:v>
                </c:pt>
                <c:pt idx="1498">
                  <c:v>37592</c:v>
                </c:pt>
                <c:pt idx="1499">
                  <c:v>37589</c:v>
                </c:pt>
                <c:pt idx="1500">
                  <c:v>37587</c:v>
                </c:pt>
                <c:pt idx="1501">
                  <c:v>37586</c:v>
                </c:pt>
                <c:pt idx="1502">
                  <c:v>37585</c:v>
                </c:pt>
                <c:pt idx="1503">
                  <c:v>37582</c:v>
                </c:pt>
                <c:pt idx="1504">
                  <c:v>37581</c:v>
                </c:pt>
                <c:pt idx="1505">
                  <c:v>37580</c:v>
                </c:pt>
                <c:pt idx="1506">
                  <c:v>37579</c:v>
                </c:pt>
                <c:pt idx="1507">
                  <c:v>37578</c:v>
                </c:pt>
                <c:pt idx="1508">
                  <c:v>37575</c:v>
                </c:pt>
                <c:pt idx="1509">
                  <c:v>37574</c:v>
                </c:pt>
                <c:pt idx="1510">
                  <c:v>37573</c:v>
                </c:pt>
                <c:pt idx="1511">
                  <c:v>37572</c:v>
                </c:pt>
                <c:pt idx="1512">
                  <c:v>37571</c:v>
                </c:pt>
                <c:pt idx="1513">
                  <c:v>37568</c:v>
                </c:pt>
                <c:pt idx="1514">
                  <c:v>37567</c:v>
                </c:pt>
                <c:pt idx="1515">
                  <c:v>37566</c:v>
                </c:pt>
                <c:pt idx="1516">
                  <c:v>37565</c:v>
                </c:pt>
                <c:pt idx="1517">
                  <c:v>37564</c:v>
                </c:pt>
                <c:pt idx="1518">
                  <c:v>37561</c:v>
                </c:pt>
                <c:pt idx="1519">
                  <c:v>37560</c:v>
                </c:pt>
                <c:pt idx="1520">
                  <c:v>37559</c:v>
                </c:pt>
                <c:pt idx="1521">
                  <c:v>37558</c:v>
                </c:pt>
                <c:pt idx="1522">
                  <c:v>37557</c:v>
                </c:pt>
                <c:pt idx="1523">
                  <c:v>37554</c:v>
                </c:pt>
                <c:pt idx="1524">
                  <c:v>37553</c:v>
                </c:pt>
                <c:pt idx="1525">
                  <c:v>37552</c:v>
                </c:pt>
                <c:pt idx="1526">
                  <c:v>37551</c:v>
                </c:pt>
                <c:pt idx="1527">
                  <c:v>37550</c:v>
                </c:pt>
                <c:pt idx="1528">
                  <c:v>37547</c:v>
                </c:pt>
                <c:pt idx="1529">
                  <c:v>37546</c:v>
                </c:pt>
                <c:pt idx="1530">
                  <c:v>37545</c:v>
                </c:pt>
                <c:pt idx="1531">
                  <c:v>37544</c:v>
                </c:pt>
                <c:pt idx="1532">
                  <c:v>37543</c:v>
                </c:pt>
                <c:pt idx="1533">
                  <c:v>37540</c:v>
                </c:pt>
                <c:pt idx="1534">
                  <c:v>37539</c:v>
                </c:pt>
                <c:pt idx="1535">
                  <c:v>37538</c:v>
                </c:pt>
                <c:pt idx="1536">
                  <c:v>37537</c:v>
                </c:pt>
                <c:pt idx="1537">
                  <c:v>37536</c:v>
                </c:pt>
                <c:pt idx="1538">
                  <c:v>37533</c:v>
                </c:pt>
                <c:pt idx="1539">
                  <c:v>37532</c:v>
                </c:pt>
                <c:pt idx="1540">
                  <c:v>37531</c:v>
                </c:pt>
                <c:pt idx="1541">
                  <c:v>37530</c:v>
                </c:pt>
                <c:pt idx="1542">
                  <c:v>37529</c:v>
                </c:pt>
                <c:pt idx="1543">
                  <c:v>37526</c:v>
                </c:pt>
                <c:pt idx="1544">
                  <c:v>37525</c:v>
                </c:pt>
                <c:pt idx="1545">
                  <c:v>37524</c:v>
                </c:pt>
                <c:pt idx="1546">
                  <c:v>37523</c:v>
                </c:pt>
                <c:pt idx="1547">
                  <c:v>37522</c:v>
                </c:pt>
                <c:pt idx="1548">
                  <c:v>37519</c:v>
                </c:pt>
                <c:pt idx="1549">
                  <c:v>37518</c:v>
                </c:pt>
                <c:pt idx="1550">
                  <c:v>37517</c:v>
                </c:pt>
                <c:pt idx="1551">
                  <c:v>37516</c:v>
                </c:pt>
                <c:pt idx="1552">
                  <c:v>37515</c:v>
                </c:pt>
                <c:pt idx="1553">
                  <c:v>37512</c:v>
                </c:pt>
                <c:pt idx="1554">
                  <c:v>37511</c:v>
                </c:pt>
                <c:pt idx="1555">
                  <c:v>37510</c:v>
                </c:pt>
                <c:pt idx="1556">
                  <c:v>37509</c:v>
                </c:pt>
                <c:pt idx="1557">
                  <c:v>37508</c:v>
                </c:pt>
                <c:pt idx="1558">
                  <c:v>37505</c:v>
                </c:pt>
                <c:pt idx="1559">
                  <c:v>37504</c:v>
                </c:pt>
                <c:pt idx="1560">
                  <c:v>37503</c:v>
                </c:pt>
                <c:pt idx="1561">
                  <c:v>37502</c:v>
                </c:pt>
                <c:pt idx="1562">
                  <c:v>37498</c:v>
                </c:pt>
                <c:pt idx="1563">
                  <c:v>37497</c:v>
                </c:pt>
                <c:pt idx="1564">
                  <c:v>37496</c:v>
                </c:pt>
                <c:pt idx="1565">
                  <c:v>37495</c:v>
                </c:pt>
                <c:pt idx="1566">
                  <c:v>37494</c:v>
                </c:pt>
                <c:pt idx="1567">
                  <c:v>37491</c:v>
                </c:pt>
                <c:pt idx="1568">
                  <c:v>37490</c:v>
                </c:pt>
                <c:pt idx="1569">
                  <c:v>37489</c:v>
                </c:pt>
                <c:pt idx="1570">
                  <c:v>37488</c:v>
                </c:pt>
                <c:pt idx="1571">
                  <c:v>37487</c:v>
                </c:pt>
                <c:pt idx="1572">
                  <c:v>37484</c:v>
                </c:pt>
                <c:pt idx="1573">
                  <c:v>37483</c:v>
                </c:pt>
                <c:pt idx="1574">
                  <c:v>37482</c:v>
                </c:pt>
                <c:pt idx="1575">
                  <c:v>37481</c:v>
                </c:pt>
                <c:pt idx="1576">
                  <c:v>37480</c:v>
                </c:pt>
                <c:pt idx="1577">
                  <c:v>37477</c:v>
                </c:pt>
                <c:pt idx="1578">
                  <c:v>37476</c:v>
                </c:pt>
                <c:pt idx="1579">
                  <c:v>37475</c:v>
                </c:pt>
                <c:pt idx="1580">
                  <c:v>37474</c:v>
                </c:pt>
                <c:pt idx="1581">
                  <c:v>37473</c:v>
                </c:pt>
                <c:pt idx="1582">
                  <c:v>37470</c:v>
                </c:pt>
                <c:pt idx="1583">
                  <c:v>37469</c:v>
                </c:pt>
                <c:pt idx="1584">
                  <c:v>37468</c:v>
                </c:pt>
                <c:pt idx="1585">
                  <c:v>37467</c:v>
                </c:pt>
                <c:pt idx="1586">
                  <c:v>37466</c:v>
                </c:pt>
                <c:pt idx="1587">
                  <c:v>37463</c:v>
                </c:pt>
                <c:pt idx="1588">
                  <c:v>37462</c:v>
                </c:pt>
                <c:pt idx="1589">
                  <c:v>37461</c:v>
                </c:pt>
                <c:pt idx="1590">
                  <c:v>37460</c:v>
                </c:pt>
                <c:pt idx="1591">
                  <c:v>37459</c:v>
                </c:pt>
                <c:pt idx="1592">
                  <c:v>37456</c:v>
                </c:pt>
                <c:pt idx="1593">
                  <c:v>37455</c:v>
                </c:pt>
                <c:pt idx="1594">
                  <c:v>37454</c:v>
                </c:pt>
                <c:pt idx="1595">
                  <c:v>37453</c:v>
                </c:pt>
                <c:pt idx="1596">
                  <c:v>37452</c:v>
                </c:pt>
                <c:pt idx="1597">
                  <c:v>37449</c:v>
                </c:pt>
                <c:pt idx="1598">
                  <c:v>37448</c:v>
                </c:pt>
                <c:pt idx="1599">
                  <c:v>37447</c:v>
                </c:pt>
                <c:pt idx="1600">
                  <c:v>37446</c:v>
                </c:pt>
                <c:pt idx="1601">
                  <c:v>37445</c:v>
                </c:pt>
                <c:pt idx="1602">
                  <c:v>37442</c:v>
                </c:pt>
                <c:pt idx="1603">
                  <c:v>37440</c:v>
                </c:pt>
                <c:pt idx="1604">
                  <c:v>37439</c:v>
                </c:pt>
                <c:pt idx="1605">
                  <c:v>37438</c:v>
                </c:pt>
                <c:pt idx="1606">
                  <c:v>37435</c:v>
                </c:pt>
                <c:pt idx="1607">
                  <c:v>37434</c:v>
                </c:pt>
                <c:pt idx="1608">
                  <c:v>37433</c:v>
                </c:pt>
                <c:pt idx="1609">
                  <c:v>37432</c:v>
                </c:pt>
                <c:pt idx="1610">
                  <c:v>37431</c:v>
                </c:pt>
                <c:pt idx="1611">
                  <c:v>37428</c:v>
                </c:pt>
                <c:pt idx="1612">
                  <c:v>37427</c:v>
                </c:pt>
                <c:pt idx="1613">
                  <c:v>37426</c:v>
                </c:pt>
                <c:pt idx="1614">
                  <c:v>37425</c:v>
                </c:pt>
                <c:pt idx="1615">
                  <c:v>37424</c:v>
                </c:pt>
                <c:pt idx="1616">
                  <c:v>37421</c:v>
                </c:pt>
                <c:pt idx="1617">
                  <c:v>37420</c:v>
                </c:pt>
                <c:pt idx="1618">
                  <c:v>37419</c:v>
                </c:pt>
                <c:pt idx="1619">
                  <c:v>37418</c:v>
                </c:pt>
                <c:pt idx="1620">
                  <c:v>37417</c:v>
                </c:pt>
                <c:pt idx="1621">
                  <c:v>37414</c:v>
                </c:pt>
                <c:pt idx="1622">
                  <c:v>37413</c:v>
                </c:pt>
                <c:pt idx="1623">
                  <c:v>37412</c:v>
                </c:pt>
                <c:pt idx="1624">
                  <c:v>37411</c:v>
                </c:pt>
                <c:pt idx="1625">
                  <c:v>37410</c:v>
                </c:pt>
                <c:pt idx="1626">
                  <c:v>37407</c:v>
                </c:pt>
                <c:pt idx="1627">
                  <c:v>37406</c:v>
                </c:pt>
                <c:pt idx="1628">
                  <c:v>37405</c:v>
                </c:pt>
                <c:pt idx="1629">
                  <c:v>37404</c:v>
                </c:pt>
                <c:pt idx="1630">
                  <c:v>37400</c:v>
                </c:pt>
                <c:pt idx="1631">
                  <c:v>37399</c:v>
                </c:pt>
                <c:pt idx="1632">
                  <c:v>37398</c:v>
                </c:pt>
                <c:pt idx="1633">
                  <c:v>37397</c:v>
                </c:pt>
                <c:pt idx="1634">
                  <c:v>37396</c:v>
                </c:pt>
                <c:pt idx="1635">
                  <c:v>37393</c:v>
                </c:pt>
                <c:pt idx="1636">
                  <c:v>37392</c:v>
                </c:pt>
                <c:pt idx="1637">
                  <c:v>37391</c:v>
                </c:pt>
                <c:pt idx="1638">
                  <c:v>37390</c:v>
                </c:pt>
                <c:pt idx="1639">
                  <c:v>37389</c:v>
                </c:pt>
                <c:pt idx="1640">
                  <c:v>37386</c:v>
                </c:pt>
                <c:pt idx="1641">
                  <c:v>37385</c:v>
                </c:pt>
                <c:pt idx="1642">
                  <c:v>37384</c:v>
                </c:pt>
                <c:pt idx="1643">
                  <c:v>37383</c:v>
                </c:pt>
                <c:pt idx="1644">
                  <c:v>37382</c:v>
                </c:pt>
                <c:pt idx="1645">
                  <c:v>37379</c:v>
                </c:pt>
                <c:pt idx="1646">
                  <c:v>37378</c:v>
                </c:pt>
                <c:pt idx="1647">
                  <c:v>37377</c:v>
                </c:pt>
                <c:pt idx="1648">
                  <c:v>37376</c:v>
                </c:pt>
                <c:pt idx="1649">
                  <c:v>37375</c:v>
                </c:pt>
                <c:pt idx="1650">
                  <c:v>37372</c:v>
                </c:pt>
                <c:pt idx="1651">
                  <c:v>37371</c:v>
                </c:pt>
                <c:pt idx="1652">
                  <c:v>37370</c:v>
                </c:pt>
                <c:pt idx="1653">
                  <c:v>37369</c:v>
                </c:pt>
                <c:pt idx="1654">
                  <c:v>37368</c:v>
                </c:pt>
                <c:pt idx="1655">
                  <c:v>37365</c:v>
                </c:pt>
                <c:pt idx="1656">
                  <c:v>37364</c:v>
                </c:pt>
                <c:pt idx="1657">
                  <c:v>37363</c:v>
                </c:pt>
                <c:pt idx="1658">
                  <c:v>37362</c:v>
                </c:pt>
                <c:pt idx="1659">
                  <c:v>37361</c:v>
                </c:pt>
                <c:pt idx="1660">
                  <c:v>37358</c:v>
                </c:pt>
                <c:pt idx="1661">
                  <c:v>37357</c:v>
                </c:pt>
                <c:pt idx="1662">
                  <c:v>37356</c:v>
                </c:pt>
                <c:pt idx="1663">
                  <c:v>37355</c:v>
                </c:pt>
                <c:pt idx="1664">
                  <c:v>37354</c:v>
                </c:pt>
                <c:pt idx="1665">
                  <c:v>37351</c:v>
                </c:pt>
                <c:pt idx="1666">
                  <c:v>37350</c:v>
                </c:pt>
                <c:pt idx="1667">
                  <c:v>37349</c:v>
                </c:pt>
                <c:pt idx="1668">
                  <c:v>37348</c:v>
                </c:pt>
                <c:pt idx="1669">
                  <c:v>37347</c:v>
                </c:pt>
                <c:pt idx="1670">
                  <c:v>37343</c:v>
                </c:pt>
                <c:pt idx="1671">
                  <c:v>37342</c:v>
                </c:pt>
                <c:pt idx="1672">
                  <c:v>37341</c:v>
                </c:pt>
                <c:pt idx="1673">
                  <c:v>37340</c:v>
                </c:pt>
                <c:pt idx="1674">
                  <c:v>37337</c:v>
                </c:pt>
                <c:pt idx="1675">
                  <c:v>37336</c:v>
                </c:pt>
                <c:pt idx="1676">
                  <c:v>37335</c:v>
                </c:pt>
                <c:pt idx="1677">
                  <c:v>37334</c:v>
                </c:pt>
                <c:pt idx="1678">
                  <c:v>37333</c:v>
                </c:pt>
                <c:pt idx="1679">
                  <c:v>37330</c:v>
                </c:pt>
                <c:pt idx="1680">
                  <c:v>37329</c:v>
                </c:pt>
                <c:pt idx="1681">
                  <c:v>37328</c:v>
                </c:pt>
                <c:pt idx="1682">
                  <c:v>37327</c:v>
                </c:pt>
                <c:pt idx="1683">
                  <c:v>37326</c:v>
                </c:pt>
                <c:pt idx="1684">
                  <c:v>37323</c:v>
                </c:pt>
                <c:pt idx="1685">
                  <c:v>37322</c:v>
                </c:pt>
                <c:pt idx="1686">
                  <c:v>37321</c:v>
                </c:pt>
                <c:pt idx="1687">
                  <c:v>37320</c:v>
                </c:pt>
                <c:pt idx="1688">
                  <c:v>37319</c:v>
                </c:pt>
                <c:pt idx="1689">
                  <c:v>37316</c:v>
                </c:pt>
                <c:pt idx="1690">
                  <c:v>37315</c:v>
                </c:pt>
                <c:pt idx="1691">
                  <c:v>37314</c:v>
                </c:pt>
                <c:pt idx="1692">
                  <c:v>37313</c:v>
                </c:pt>
                <c:pt idx="1693">
                  <c:v>37312</c:v>
                </c:pt>
                <c:pt idx="1694">
                  <c:v>37309</c:v>
                </c:pt>
                <c:pt idx="1695">
                  <c:v>37308</c:v>
                </c:pt>
                <c:pt idx="1696">
                  <c:v>37307</c:v>
                </c:pt>
                <c:pt idx="1697">
                  <c:v>37306</c:v>
                </c:pt>
                <c:pt idx="1698">
                  <c:v>37302</c:v>
                </c:pt>
                <c:pt idx="1699">
                  <c:v>37301</c:v>
                </c:pt>
                <c:pt idx="1700">
                  <c:v>37300</c:v>
                </c:pt>
                <c:pt idx="1701">
                  <c:v>37299</c:v>
                </c:pt>
                <c:pt idx="1702">
                  <c:v>37298</c:v>
                </c:pt>
                <c:pt idx="1703">
                  <c:v>37295</c:v>
                </c:pt>
                <c:pt idx="1704">
                  <c:v>37294</c:v>
                </c:pt>
                <c:pt idx="1705">
                  <c:v>37293</c:v>
                </c:pt>
                <c:pt idx="1706">
                  <c:v>37292</c:v>
                </c:pt>
                <c:pt idx="1707">
                  <c:v>37291</c:v>
                </c:pt>
                <c:pt idx="1708">
                  <c:v>37288</c:v>
                </c:pt>
                <c:pt idx="1709">
                  <c:v>37287</c:v>
                </c:pt>
                <c:pt idx="1710">
                  <c:v>37286</c:v>
                </c:pt>
                <c:pt idx="1711">
                  <c:v>37285</c:v>
                </c:pt>
                <c:pt idx="1712">
                  <c:v>37284</c:v>
                </c:pt>
                <c:pt idx="1713">
                  <c:v>37281</c:v>
                </c:pt>
                <c:pt idx="1714">
                  <c:v>37280</c:v>
                </c:pt>
                <c:pt idx="1715">
                  <c:v>37279</c:v>
                </c:pt>
                <c:pt idx="1716">
                  <c:v>37278</c:v>
                </c:pt>
                <c:pt idx="1717">
                  <c:v>37274</c:v>
                </c:pt>
                <c:pt idx="1718">
                  <c:v>37273</c:v>
                </c:pt>
                <c:pt idx="1719">
                  <c:v>37272</c:v>
                </c:pt>
                <c:pt idx="1720">
                  <c:v>37271</c:v>
                </c:pt>
                <c:pt idx="1721">
                  <c:v>37270</c:v>
                </c:pt>
                <c:pt idx="1722">
                  <c:v>37267</c:v>
                </c:pt>
                <c:pt idx="1723">
                  <c:v>37266</c:v>
                </c:pt>
                <c:pt idx="1724">
                  <c:v>37265</c:v>
                </c:pt>
                <c:pt idx="1725">
                  <c:v>37264</c:v>
                </c:pt>
                <c:pt idx="1726">
                  <c:v>37263</c:v>
                </c:pt>
                <c:pt idx="1727">
                  <c:v>37260</c:v>
                </c:pt>
                <c:pt idx="1728">
                  <c:v>37259</c:v>
                </c:pt>
                <c:pt idx="1729">
                  <c:v>37258</c:v>
                </c:pt>
                <c:pt idx="1730">
                  <c:v>37256</c:v>
                </c:pt>
                <c:pt idx="1731">
                  <c:v>37253</c:v>
                </c:pt>
                <c:pt idx="1732">
                  <c:v>37252</c:v>
                </c:pt>
                <c:pt idx="1733">
                  <c:v>37251</c:v>
                </c:pt>
                <c:pt idx="1734">
                  <c:v>37249</c:v>
                </c:pt>
                <c:pt idx="1735">
                  <c:v>37246</c:v>
                </c:pt>
                <c:pt idx="1736">
                  <c:v>37245</c:v>
                </c:pt>
                <c:pt idx="1737">
                  <c:v>37244</c:v>
                </c:pt>
                <c:pt idx="1738">
                  <c:v>37243</c:v>
                </c:pt>
                <c:pt idx="1739">
                  <c:v>37242</c:v>
                </c:pt>
                <c:pt idx="1740">
                  <c:v>37239</c:v>
                </c:pt>
                <c:pt idx="1741">
                  <c:v>37238</c:v>
                </c:pt>
                <c:pt idx="1742">
                  <c:v>37237</c:v>
                </c:pt>
                <c:pt idx="1743">
                  <c:v>37236</c:v>
                </c:pt>
                <c:pt idx="1744">
                  <c:v>37235</c:v>
                </c:pt>
                <c:pt idx="1745">
                  <c:v>37232</c:v>
                </c:pt>
                <c:pt idx="1746">
                  <c:v>37231</c:v>
                </c:pt>
                <c:pt idx="1747">
                  <c:v>37230</c:v>
                </c:pt>
                <c:pt idx="1748">
                  <c:v>37229</c:v>
                </c:pt>
                <c:pt idx="1749">
                  <c:v>37228</c:v>
                </c:pt>
                <c:pt idx="1750">
                  <c:v>37225</c:v>
                </c:pt>
                <c:pt idx="1751">
                  <c:v>37224</c:v>
                </c:pt>
                <c:pt idx="1752">
                  <c:v>37223</c:v>
                </c:pt>
                <c:pt idx="1753">
                  <c:v>37222</c:v>
                </c:pt>
                <c:pt idx="1754">
                  <c:v>37221</c:v>
                </c:pt>
                <c:pt idx="1755">
                  <c:v>37218</c:v>
                </c:pt>
                <c:pt idx="1756">
                  <c:v>37216</c:v>
                </c:pt>
                <c:pt idx="1757">
                  <c:v>37215</c:v>
                </c:pt>
                <c:pt idx="1758">
                  <c:v>37214</c:v>
                </c:pt>
                <c:pt idx="1759">
                  <c:v>37211</c:v>
                </c:pt>
                <c:pt idx="1760">
                  <c:v>37210</c:v>
                </c:pt>
                <c:pt idx="1761">
                  <c:v>37209</c:v>
                </c:pt>
                <c:pt idx="1762">
                  <c:v>37208</c:v>
                </c:pt>
                <c:pt idx="1763">
                  <c:v>37207</c:v>
                </c:pt>
                <c:pt idx="1764">
                  <c:v>37204</c:v>
                </c:pt>
                <c:pt idx="1765">
                  <c:v>37203</c:v>
                </c:pt>
                <c:pt idx="1766">
                  <c:v>37202</c:v>
                </c:pt>
                <c:pt idx="1767">
                  <c:v>37201</c:v>
                </c:pt>
                <c:pt idx="1768">
                  <c:v>37200</c:v>
                </c:pt>
                <c:pt idx="1769">
                  <c:v>37197</c:v>
                </c:pt>
                <c:pt idx="1770">
                  <c:v>37196</c:v>
                </c:pt>
                <c:pt idx="1771">
                  <c:v>37195</c:v>
                </c:pt>
                <c:pt idx="1772">
                  <c:v>37194</c:v>
                </c:pt>
                <c:pt idx="1773">
                  <c:v>37193</c:v>
                </c:pt>
                <c:pt idx="1774">
                  <c:v>37190</c:v>
                </c:pt>
                <c:pt idx="1775">
                  <c:v>37189</c:v>
                </c:pt>
                <c:pt idx="1776">
                  <c:v>37188</c:v>
                </c:pt>
                <c:pt idx="1777">
                  <c:v>37187</c:v>
                </c:pt>
                <c:pt idx="1778">
                  <c:v>37186</c:v>
                </c:pt>
                <c:pt idx="1779">
                  <c:v>37183</c:v>
                </c:pt>
                <c:pt idx="1780">
                  <c:v>37182</c:v>
                </c:pt>
                <c:pt idx="1781">
                  <c:v>37181</c:v>
                </c:pt>
                <c:pt idx="1782">
                  <c:v>37180</c:v>
                </c:pt>
                <c:pt idx="1783">
                  <c:v>37179</c:v>
                </c:pt>
                <c:pt idx="1784">
                  <c:v>37176</c:v>
                </c:pt>
                <c:pt idx="1785">
                  <c:v>37175</c:v>
                </c:pt>
                <c:pt idx="1786">
                  <c:v>37174</c:v>
                </c:pt>
                <c:pt idx="1787">
                  <c:v>37173</c:v>
                </c:pt>
                <c:pt idx="1788">
                  <c:v>37172</c:v>
                </c:pt>
                <c:pt idx="1789">
                  <c:v>37169</c:v>
                </c:pt>
                <c:pt idx="1790">
                  <c:v>37168</c:v>
                </c:pt>
                <c:pt idx="1791">
                  <c:v>37167</c:v>
                </c:pt>
                <c:pt idx="1792">
                  <c:v>37166</c:v>
                </c:pt>
                <c:pt idx="1793">
                  <c:v>37165</c:v>
                </c:pt>
                <c:pt idx="1794">
                  <c:v>37162</c:v>
                </c:pt>
                <c:pt idx="1795">
                  <c:v>37161</c:v>
                </c:pt>
                <c:pt idx="1796">
                  <c:v>37160</c:v>
                </c:pt>
                <c:pt idx="1797">
                  <c:v>37159</c:v>
                </c:pt>
                <c:pt idx="1798">
                  <c:v>37158</c:v>
                </c:pt>
                <c:pt idx="1799">
                  <c:v>37155</c:v>
                </c:pt>
                <c:pt idx="1800">
                  <c:v>37154</c:v>
                </c:pt>
                <c:pt idx="1801">
                  <c:v>37153</c:v>
                </c:pt>
                <c:pt idx="1802">
                  <c:v>37152</c:v>
                </c:pt>
                <c:pt idx="1803">
                  <c:v>37151</c:v>
                </c:pt>
                <c:pt idx="1804">
                  <c:v>37144</c:v>
                </c:pt>
                <c:pt idx="1805">
                  <c:v>37141</c:v>
                </c:pt>
                <c:pt idx="1806">
                  <c:v>37140</c:v>
                </c:pt>
                <c:pt idx="1807">
                  <c:v>37139</c:v>
                </c:pt>
                <c:pt idx="1808">
                  <c:v>37138</c:v>
                </c:pt>
                <c:pt idx="1809">
                  <c:v>37134</c:v>
                </c:pt>
                <c:pt idx="1810">
                  <c:v>37133</c:v>
                </c:pt>
                <c:pt idx="1811">
                  <c:v>37132</c:v>
                </c:pt>
                <c:pt idx="1812">
                  <c:v>37131</c:v>
                </c:pt>
                <c:pt idx="1813">
                  <c:v>37130</c:v>
                </c:pt>
                <c:pt idx="1814">
                  <c:v>37127</c:v>
                </c:pt>
                <c:pt idx="1815">
                  <c:v>37126</c:v>
                </c:pt>
                <c:pt idx="1816">
                  <c:v>37125</c:v>
                </c:pt>
                <c:pt idx="1817">
                  <c:v>37124</c:v>
                </c:pt>
                <c:pt idx="1818">
                  <c:v>37123</c:v>
                </c:pt>
                <c:pt idx="1819">
                  <c:v>37120</c:v>
                </c:pt>
                <c:pt idx="1820">
                  <c:v>37119</c:v>
                </c:pt>
                <c:pt idx="1821">
                  <c:v>37118</c:v>
                </c:pt>
                <c:pt idx="1822">
                  <c:v>37117</c:v>
                </c:pt>
                <c:pt idx="1823">
                  <c:v>37116</c:v>
                </c:pt>
                <c:pt idx="1824">
                  <c:v>37113</c:v>
                </c:pt>
                <c:pt idx="1825">
                  <c:v>37112</c:v>
                </c:pt>
                <c:pt idx="1826">
                  <c:v>37111</c:v>
                </c:pt>
                <c:pt idx="1827">
                  <c:v>37110</c:v>
                </c:pt>
                <c:pt idx="1828">
                  <c:v>37109</c:v>
                </c:pt>
                <c:pt idx="1829">
                  <c:v>37106</c:v>
                </c:pt>
                <c:pt idx="1830">
                  <c:v>37105</c:v>
                </c:pt>
                <c:pt idx="1831">
                  <c:v>37104</c:v>
                </c:pt>
                <c:pt idx="1832">
                  <c:v>37103</c:v>
                </c:pt>
                <c:pt idx="1833">
                  <c:v>37102</c:v>
                </c:pt>
                <c:pt idx="1834">
                  <c:v>37099</c:v>
                </c:pt>
                <c:pt idx="1835">
                  <c:v>37098</c:v>
                </c:pt>
                <c:pt idx="1836">
                  <c:v>37097</c:v>
                </c:pt>
                <c:pt idx="1837">
                  <c:v>37096</c:v>
                </c:pt>
                <c:pt idx="1838">
                  <c:v>37095</c:v>
                </c:pt>
                <c:pt idx="1839">
                  <c:v>37092</c:v>
                </c:pt>
                <c:pt idx="1840">
                  <c:v>37091</c:v>
                </c:pt>
                <c:pt idx="1841">
                  <c:v>37090</c:v>
                </c:pt>
                <c:pt idx="1842">
                  <c:v>37089</c:v>
                </c:pt>
                <c:pt idx="1843">
                  <c:v>37088</c:v>
                </c:pt>
                <c:pt idx="1844">
                  <c:v>37085</c:v>
                </c:pt>
                <c:pt idx="1845">
                  <c:v>37084</c:v>
                </c:pt>
                <c:pt idx="1846">
                  <c:v>37083</c:v>
                </c:pt>
                <c:pt idx="1847">
                  <c:v>37082</c:v>
                </c:pt>
                <c:pt idx="1848">
                  <c:v>37081</c:v>
                </c:pt>
                <c:pt idx="1849">
                  <c:v>37078</c:v>
                </c:pt>
                <c:pt idx="1850">
                  <c:v>37077</c:v>
                </c:pt>
                <c:pt idx="1851">
                  <c:v>37075</c:v>
                </c:pt>
                <c:pt idx="1852">
                  <c:v>37074</c:v>
                </c:pt>
                <c:pt idx="1853">
                  <c:v>37071</c:v>
                </c:pt>
                <c:pt idx="1854">
                  <c:v>37070</c:v>
                </c:pt>
                <c:pt idx="1855">
                  <c:v>37069</c:v>
                </c:pt>
                <c:pt idx="1856">
                  <c:v>37068</c:v>
                </c:pt>
                <c:pt idx="1857">
                  <c:v>37067</c:v>
                </c:pt>
                <c:pt idx="1858">
                  <c:v>37064</c:v>
                </c:pt>
                <c:pt idx="1859">
                  <c:v>37063</c:v>
                </c:pt>
                <c:pt idx="1860">
                  <c:v>37062</c:v>
                </c:pt>
                <c:pt idx="1861">
                  <c:v>37061</c:v>
                </c:pt>
                <c:pt idx="1862">
                  <c:v>37060</c:v>
                </c:pt>
                <c:pt idx="1863">
                  <c:v>37057</c:v>
                </c:pt>
                <c:pt idx="1864">
                  <c:v>37056</c:v>
                </c:pt>
                <c:pt idx="1865">
                  <c:v>37055</c:v>
                </c:pt>
                <c:pt idx="1866">
                  <c:v>37054</c:v>
                </c:pt>
                <c:pt idx="1867">
                  <c:v>37053</c:v>
                </c:pt>
                <c:pt idx="1868">
                  <c:v>37050</c:v>
                </c:pt>
                <c:pt idx="1869">
                  <c:v>37049</c:v>
                </c:pt>
                <c:pt idx="1870">
                  <c:v>37048</c:v>
                </c:pt>
                <c:pt idx="1871">
                  <c:v>37047</c:v>
                </c:pt>
                <c:pt idx="1872">
                  <c:v>37046</c:v>
                </c:pt>
                <c:pt idx="1873">
                  <c:v>37043</c:v>
                </c:pt>
                <c:pt idx="1874">
                  <c:v>37042</c:v>
                </c:pt>
                <c:pt idx="1875">
                  <c:v>37041</c:v>
                </c:pt>
                <c:pt idx="1876">
                  <c:v>37040</c:v>
                </c:pt>
                <c:pt idx="1877">
                  <c:v>37036</c:v>
                </c:pt>
                <c:pt idx="1878">
                  <c:v>37035</c:v>
                </c:pt>
                <c:pt idx="1879">
                  <c:v>37034</c:v>
                </c:pt>
                <c:pt idx="1880">
                  <c:v>37033</c:v>
                </c:pt>
                <c:pt idx="1881">
                  <c:v>37032</c:v>
                </c:pt>
                <c:pt idx="1882">
                  <c:v>37029</c:v>
                </c:pt>
                <c:pt idx="1883">
                  <c:v>37028</c:v>
                </c:pt>
                <c:pt idx="1884">
                  <c:v>37027</c:v>
                </c:pt>
                <c:pt idx="1885">
                  <c:v>37026</c:v>
                </c:pt>
                <c:pt idx="1886">
                  <c:v>37025</c:v>
                </c:pt>
                <c:pt idx="1887">
                  <c:v>37022</c:v>
                </c:pt>
                <c:pt idx="1888">
                  <c:v>37021</c:v>
                </c:pt>
                <c:pt idx="1889">
                  <c:v>37020</c:v>
                </c:pt>
                <c:pt idx="1890">
                  <c:v>37019</c:v>
                </c:pt>
                <c:pt idx="1891">
                  <c:v>37018</c:v>
                </c:pt>
                <c:pt idx="1892">
                  <c:v>37015</c:v>
                </c:pt>
                <c:pt idx="1893">
                  <c:v>37014</c:v>
                </c:pt>
                <c:pt idx="1894">
                  <c:v>37013</c:v>
                </c:pt>
                <c:pt idx="1895">
                  <c:v>37012</c:v>
                </c:pt>
                <c:pt idx="1896">
                  <c:v>37011</c:v>
                </c:pt>
                <c:pt idx="1897">
                  <c:v>37008</c:v>
                </c:pt>
                <c:pt idx="1898">
                  <c:v>37007</c:v>
                </c:pt>
                <c:pt idx="1899">
                  <c:v>37006</c:v>
                </c:pt>
                <c:pt idx="1900">
                  <c:v>37005</c:v>
                </c:pt>
                <c:pt idx="1901">
                  <c:v>37004</c:v>
                </c:pt>
                <c:pt idx="1902">
                  <c:v>37001</c:v>
                </c:pt>
                <c:pt idx="1903">
                  <c:v>37000</c:v>
                </c:pt>
                <c:pt idx="1904">
                  <c:v>36999</c:v>
                </c:pt>
                <c:pt idx="1905">
                  <c:v>36998</c:v>
                </c:pt>
                <c:pt idx="1906">
                  <c:v>36997</c:v>
                </c:pt>
                <c:pt idx="1907">
                  <c:v>36993</c:v>
                </c:pt>
                <c:pt idx="1908">
                  <c:v>36992</c:v>
                </c:pt>
                <c:pt idx="1909">
                  <c:v>36991</c:v>
                </c:pt>
                <c:pt idx="1910">
                  <c:v>36990</c:v>
                </c:pt>
                <c:pt idx="1911">
                  <c:v>36987</c:v>
                </c:pt>
                <c:pt idx="1912">
                  <c:v>36986</c:v>
                </c:pt>
                <c:pt idx="1913">
                  <c:v>36985</c:v>
                </c:pt>
                <c:pt idx="1914">
                  <c:v>36984</c:v>
                </c:pt>
                <c:pt idx="1915">
                  <c:v>36983</c:v>
                </c:pt>
                <c:pt idx="1916">
                  <c:v>36980</c:v>
                </c:pt>
                <c:pt idx="1917">
                  <c:v>36979</c:v>
                </c:pt>
                <c:pt idx="1918">
                  <c:v>36978</c:v>
                </c:pt>
                <c:pt idx="1919">
                  <c:v>36977</c:v>
                </c:pt>
                <c:pt idx="1920">
                  <c:v>36976</c:v>
                </c:pt>
                <c:pt idx="1921">
                  <c:v>36973</c:v>
                </c:pt>
                <c:pt idx="1922">
                  <c:v>36972</c:v>
                </c:pt>
                <c:pt idx="1923">
                  <c:v>36971</c:v>
                </c:pt>
                <c:pt idx="1924">
                  <c:v>36970</c:v>
                </c:pt>
                <c:pt idx="1925">
                  <c:v>36969</c:v>
                </c:pt>
                <c:pt idx="1926">
                  <c:v>36966</c:v>
                </c:pt>
                <c:pt idx="1927">
                  <c:v>36965</c:v>
                </c:pt>
                <c:pt idx="1928">
                  <c:v>36964</c:v>
                </c:pt>
                <c:pt idx="1929">
                  <c:v>36963</c:v>
                </c:pt>
                <c:pt idx="1930">
                  <c:v>36962</c:v>
                </c:pt>
                <c:pt idx="1931">
                  <c:v>36959</c:v>
                </c:pt>
                <c:pt idx="1932">
                  <c:v>36958</c:v>
                </c:pt>
                <c:pt idx="1933">
                  <c:v>36957</c:v>
                </c:pt>
                <c:pt idx="1934">
                  <c:v>36956</c:v>
                </c:pt>
                <c:pt idx="1935">
                  <c:v>36955</c:v>
                </c:pt>
                <c:pt idx="1936">
                  <c:v>36952</c:v>
                </c:pt>
                <c:pt idx="1937">
                  <c:v>36951</c:v>
                </c:pt>
                <c:pt idx="1938">
                  <c:v>36950</c:v>
                </c:pt>
                <c:pt idx="1939">
                  <c:v>36949</c:v>
                </c:pt>
                <c:pt idx="1940">
                  <c:v>36948</c:v>
                </c:pt>
                <c:pt idx="1941">
                  <c:v>36945</c:v>
                </c:pt>
                <c:pt idx="1942">
                  <c:v>36944</c:v>
                </c:pt>
                <c:pt idx="1943">
                  <c:v>36943</c:v>
                </c:pt>
                <c:pt idx="1944">
                  <c:v>36942</c:v>
                </c:pt>
                <c:pt idx="1945">
                  <c:v>36938</c:v>
                </c:pt>
                <c:pt idx="1946">
                  <c:v>36937</c:v>
                </c:pt>
                <c:pt idx="1947">
                  <c:v>36936</c:v>
                </c:pt>
                <c:pt idx="1948">
                  <c:v>36935</c:v>
                </c:pt>
                <c:pt idx="1949">
                  <c:v>36934</c:v>
                </c:pt>
                <c:pt idx="1950">
                  <c:v>36931</c:v>
                </c:pt>
                <c:pt idx="1951">
                  <c:v>36930</c:v>
                </c:pt>
                <c:pt idx="1952">
                  <c:v>36929</c:v>
                </c:pt>
                <c:pt idx="1953">
                  <c:v>36928</c:v>
                </c:pt>
                <c:pt idx="1954">
                  <c:v>36927</c:v>
                </c:pt>
                <c:pt idx="1955">
                  <c:v>36924</c:v>
                </c:pt>
                <c:pt idx="1956">
                  <c:v>36923</c:v>
                </c:pt>
                <c:pt idx="1957">
                  <c:v>36922</c:v>
                </c:pt>
                <c:pt idx="1958">
                  <c:v>36921</c:v>
                </c:pt>
                <c:pt idx="1959">
                  <c:v>36920</c:v>
                </c:pt>
                <c:pt idx="1960">
                  <c:v>36917</c:v>
                </c:pt>
                <c:pt idx="1961">
                  <c:v>36916</c:v>
                </c:pt>
                <c:pt idx="1962">
                  <c:v>36915</c:v>
                </c:pt>
                <c:pt idx="1963">
                  <c:v>36914</c:v>
                </c:pt>
                <c:pt idx="1964">
                  <c:v>36913</c:v>
                </c:pt>
                <c:pt idx="1965">
                  <c:v>36910</c:v>
                </c:pt>
                <c:pt idx="1966">
                  <c:v>36909</c:v>
                </c:pt>
                <c:pt idx="1967">
                  <c:v>36908</c:v>
                </c:pt>
                <c:pt idx="1968">
                  <c:v>36907</c:v>
                </c:pt>
                <c:pt idx="1969">
                  <c:v>36903</c:v>
                </c:pt>
                <c:pt idx="1970">
                  <c:v>36902</c:v>
                </c:pt>
                <c:pt idx="1971">
                  <c:v>36901</c:v>
                </c:pt>
                <c:pt idx="1972">
                  <c:v>36900</c:v>
                </c:pt>
                <c:pt idx="1973">
                  <c:v>36899</c:v>
                </c:pt>
                <c:pt idx="1974">
                  <c:v>36896</c:v>
                </c:pt>
                <c:pt idx="1975">
                  <c:v>36895</c:v>
                </c:pt>
                <c:pt idx="1976">
                  <c:v>36894</c:v>
                </c:pt>
                <c:pt idx="1977">
                  <c:v>36893</c:v>
                </c:pt>
                <c:pt idx="1978">
                  <c:v>36889</c:v>
                </c:pt>
                <c:pt idx="1979">
                  <c:v>36888</c:v>
                </c:pt>
                <c:pt idx="1980">
                  <c:v>36887</c:v>
                </c:pt>
                <c:pt idx="1981">
                  <c:v>36886</c:v>
                </c:pt>
                <c:pt idx="1982">
                  <c:v>36882</c:v>
                </c:pt>
                <c:pt idx="1983">
                  <c:v>36881</c:v>
                </c:pt>
                <c:pt idx="1984">
                  <c:v>36880</c:v>
                </c:pt>
                <c:pt idx="1985">
                  <c:v>36879</c:v>
                </c:pt>
                <c:pt idx="1986">
                  <c:v>36878</c:v>
                </c:pt>
                <c:pt idx="1987">
                  <c:v>36875</c:v>
                </c:pt>
                <c:pt idx="1988">
                  <c:v>36874</c:v>
                </c:pt>
                <c:pt idx="1989">
                  <c:v>36873</c:v>
                </c:pt>
                <c:pt idx="1990">
                  <c:v>36872</c:v>
                </c:pt>
                <c:pt idx="1991">
                  <c:v>36871</c:v>
                </c:pt>
                <c:pt idx="1992">
                  <c:v>36868</c:v>
                </c:pt>
                <c:pt idx="1993">
                  <c:v>36867</c:v>
                </c:pt>
                <c:pt idx="1994">
                  <c:v>36866</c:v>
                </c:pt>
                <c:pt idx="1995">
                  <c:v>36865</c:v>
                </c:pt>
                <c:pt idx="1996">
                  <c:v>36864</c:v>
                </c:pt>
                <c:pt idx="1997">
                  <c:v>36861</c:v>
                </c:pt>
                <c:pt idx="1998">
                  <c:v>36860</c:v>
                </c:pt>
                <c:pt idx="1999">
                  <c:v>36859</c:v>
                </c:pt>
                <c:pt idx="2000">
                  <c:v>36858</c:v>
                </c:pt>
                <c:pt idx="2001">
                  <c:v>36857</c:v>
                </c:pt>
                <c:pt idx="2002">
                  <c:v>36854</c:v>
                </c:pt>
                <c:pt idx="2003">
                  <c:v>36852</c:v>
                </c:pt>
                <c:pt idx="2004">
                  <c:v>36851</c:v>
                </c:pt>
                <c:pt idx="2005">
                  <c:v>36850</c:v>
                </c:pt>
                <c:pt idx="2006">
                  <c:v>36847</c:v>
                </c:pt>
                <c:pt idx="2007">
                  <c:v>36846</c:v>
                </c:pt>
                <c:pt idx="2008">
                  <c:v>36845</c:v>
                </c:pt>
                <c:pt idx="2009">
                  <c:v>36844</c:v>
                </c:pt>
                <c:pt idx="2010">
                  <c:v>36843</c:v>
                </c:pt>
                <c:pt idx="2011">
                  <c:v>36840</c:v>
                </c:pt>
                <c:pt idx="2012">
                  <c:v>36839</c:v>
                </c:pt>
                <c:pt idx="2013">
                  <c:v>36838</c:v>
                </c:pt>
                <c:pt idx="2014">
                  <c:v>36837</c:v>
                </c:pt>
                <c:pt idx="2015">
                  <c:v>36836</c:v>
                </c:pt>
                <c:pt idx="2016">
                  <c:v>36833</c:v>
                </c:pt>
                <c:pt idx="2017">
                  <c:v>36832</c:v>
                </c:pt>
                <c:pt idx="2018">
                  <c:v>36831</c:v>
                </c:pt>
                <c:pt idx="2019">
                  <c:v>36830</c:v>
                </c:pt>
                <c:pt idx="2020">
                  <c:v>36829</c:v>
                </c:pt>
                <c:pt idx="2021">
                  <c:v>36826</c:v>
                </c:pt>
                <c:pt idx="2022">
                  <c:v>36825</c:v>
                </c:pt>
                <c:pt idx="2023">
                  <c:v>36824</c:v>
                </c:pt>
                <c:pt idx="2024">
                  <c:v>36823</c:v>
                </c:pt>
                <c:pt idx="2025">
                  <c:v>36822</c:v>
                </c:pt>
                <c:pt idx="2026">
                  <c:v>36819</c:v>
                </c:pt>
                <c:pt idx="2027">
                  <c:v>36818</c:v>
                </c:pt>
                <c:pt idx="2028">
                  <c:v>36817</c:v>
                </c:pt>
                <c:pt idx="2029">
                  <c:v>36816</c:v>
                </c:pt>
                <c:pt idx="2030">
                  <c:v>36815</c:v>
                </c:pt>
                <c:pt idx="2031">
                  <c:v>36812</c:v>
                </c:pt>
                <c:pt idx="2032">
                  <c:v>36811</c:v>
                </c:pt>
                <c:pt idx="2033">
                  <c:v>36810</c:v>
                </c:pt>
                <c:pt idx="2034">
                  <c:v>36809</c:v>
                </c:pt>
                <c:pt idx="2035">
                  <c:v>36808</c:v>
                </c:pt>
                <c:pt idx="2036">
                  <c:v>36805</c:v>
                </c:pt>
                <c:pt idx="2037">
                  <c:v>36804</c:v>
                </c:pt>
                <c:pt idx="2038">
                  <c:v>36803</c:v>
                </c:pt>
                <c:pt idx="2039">
                  <c:v>36802</c:v>
                </c:pt>
                <c:pt idx="2040">
                  <c:v>36801</c:v>
                </c:pt>
                <c:pt idx="2041">
                  <c:v>36798</c:v>
                </c:pt>
                <c:pt idx="2042">
                  <c:v>36797</c:v>
                </c:pt>
                <c:pt idx="2043">
                  <c:v>36796</c:v>
                </c:pt>
                <c:pt idx="2044">
                  <c:v>36795</c:v>
                </c:pt>
                <c:pt idx="2045">
                  <c:v>36794</c:v>
                </c:pt>
                <c:pt idx="2046">
                  <c:v>36791</c:v>
                </c:pt>
                <c:pt idx="2047">
                  <c:v>36790</c:v>
                </c:pt>
                <c:pt idx="2048">
                  <c:v>36789</c:v>
                </c:pt>
                <c:pt idx="2049">
                  <c:v>36788</c:v>
                </c:pt>
                <c:pt idx="2050">
                  <c:v>36787</c:v>
                </c:pt>
                <c:pt idx="2051">
                  <c:v>36784</c:v>
                </c:pt>
                <c:pt idx="2052">
                  <c:v>36783</c:v>
                </c:pt>
                <c:pt idx="2053">
                  <c:v>36782</c:v>
                </c:pt>
                <c:pt idx="2054">
                  <c:v>36781</c:v>
                </c:pt>
                <c:pt idx="2055">
                  <c:v>36780</c:v>
                </c:pt>
                <c:pt idx="2056">
                  <c:v>36777</c:v>
                </c:pt>
                <c:pt idx="2057">
                  <c:v>36776</c:v>
                </c:pt>
                <c:pt idx="2058">
                  <c:v>36775</c:v>
                </c:pt>
                <c:pt idx="2059">
                  <c:v>36774</c:v>
                </c:pt>
                <c:pt idx="2060">
                  <c:v>36770</c:v>
                </c:pt>
                <c:pt idx="2061">
                  <c:v>36769</c:v>
                </c:pt>
                <c:pt idx="2062">
                  <c:v>36768</c:v>
                </c:pt>
                <c:pt idx="2063">
                  <c:v>36767</c:v>
                </c:pt>
                <c:pt idx="2064">
                  <c:v>36766</c:v>
                </c:pt>
                <c:pt idx="2065">
                  <c:v>36763</c:v>
                </c:pt>
                <c:pt idx="2066">
                  <c:v>36762</c:v>
                </c:pt>
                <c:pt idx="2067">
                  <c:v>36761</c:v>
                </c:pt>
                <c:pt idx="2068">
                  <c:v>36760</c:v>
                </c:pt>
                <c:pt idx="2069">
                  <c:v>36759</c:v>
                </c:pt>
                <c:pt idx="2070">
                  <c:v>36756</c:v>
                </c:pt>
                <c:pt idx="2071">
                  <c:v>36755</c:v>
                </c:pt>
                <c:pt idx="2072">
                  <c:v>36754</c:v>
                </c:pt>
                <c:pt idx="2073">
                  <c:v>36753</c:v>
                </c:pt>
                <c:pt idx="2074">
                  <c:v>36752</c:v>
                </c:pt>
                <c:pt idx="2075">
                  <c:v>36749</c:v>
                </c:pt>
                <c:pt idx="2076">
                  <c:v>36748</c:v>
                </c:pt>
                <c:pt idx="2077">
                  <c:v>36747</c:v>
                </c:pt>
                <c:pt idx="2078">
                  <c:v>36746</c:v>
                </c:pt>
                <c:pt idx="2079">
                  <c:v>36745</c:v>
                </c:pt>
                <c:pt idx="2080">
                  <c:v>36742</c:v>
                </c:pt>
                <c:pt idx="2081">
                  <c:v>36741</c:v>
                </c:pt>
                <c:pt idx="2082">
                  <c:v>36740</c:v>
                </c:pt>
                <c:pt idx="2083">
                  <c:v>36739</c:v>
                </c:pt>
                <c:pt idx="2084">
                  <c:v>36738</c:v>
                </c:pt>
                <c:pt idx="2085">
                  <c:v>36735</c:v>
                </c:pt>
                <c:pt idx="2086">
                  <c:v>36734</c:v>
                </c:pt>
                <c:pt idx="2087">
                  <c:v>36733</c:v>
                </c:pt>
                <c:pt idx="2088">
                  <c:v>36732</c:v>
                </c:pt>
                <c:pt idx="2089">
                  <c:v>36731</c:v>
                </c:pt>
                <c:pt idx="2090">
                  <c:v>36728</c:v>
                </c:pt>
                <c:pt idx="2091">
                  <c:v>36727</c:v>
                </c:pt>
                <c:pt idx="2092">
                  <c:v>36726</c:v>
                </c:pt>
                <c:pt idx="2093">
                  <c:v>36725</c:v>
                </c:pt>
                <c:pt idx="2094">
                  <c:v>36724</c:v>
                </c:pt>
                <c:pt idx="2095">
                  <c:v>36721</c:v>
                </c:pt>
                <c:pt idx="2096">
                  <c:v>36720</c:v>
                </c:pt>
                <c:pt idx="2097">
                  <c:v>36719</c:v>
                </c:pt>
                <c:pt idx="2098">
                  <c:v>36718</c:v>
                </c:pt>
                <c:pt idx="2099">
                  <c:v>36717</c:v>
                </c:pt>
                <c:pt idx="2100">
                  <c:v>36714</c:v>
                </c:pt>
                <c:pt idx="2101">
                  <c:v>36713</c:v>
                </c:pt>
                <c:pt idx="2102">
                  <c:v>36712</c:v>
                </c:pt>
                <c:pt idx="2103">
                  <c:v>36710</c:v>
                </c:pt>
                <c:pt idx="2104">
                  <c:v>36707</c:v>
                </c:pt>
                <c:pt idx="2105">
                  <c:v>36706</c:v>
                </c:pt>
                <c:pt idx="2106">
                  <c:v>36705</c:v>
                </c:pt>
                <c:pt idx="2107">
                  <c:v>36704</c:v>
                </c:pt>
                <c:pt idx="2108">
                  <c:v>36703</c:v>
                </c:pt>
                <c:pt idx="2109">
                  <c:v>36700</c:v>
                </c:pt>
                <c:pt idx="2110">
                  <c:v>36699</c:v>
                </c:pt>
                <c:pt idx="2111">
                  <c:v>36698</c:v>
                </c:pt>
                <c:pt idx="2112">
                  <c:v>36697</c:v>
                </c:pt>
                <c:pt idx="2113">
                  <c:v>36696</c:v>
                </c:pt>
                <c:pt idx="2114">
                  <c:v>36693</c:v>
                </c:pt>
                <c:pt idx="2115">
                  <c:v>36692</c:v>
                </c:pt>
                <c:pt idx="2116">
                  <c:v>36691</c:v>
                </c:pt>
                <c:pt idx="2117">
                  <c:v>36690</c:v>
                </c:pt>
                <c:pt idx="2118">
                  <c:v>36689</c:v>
                </c:pt>
                <c:pt idx="2119">
                  <c:v>36686</c:v>
                </c:pt>
                <c:pt idx="2120">
                  <c:v>36685</c:v>
                </c:pt>
                <c:pt idx="2121">
                  <c:v>36684</c:v>
                </c:pt>
                <c:pt idx="2122">
                  <c:v>36683</c:v>
                </c:pt>
                <c:pt idx="2123">
                  <c:v>36682</c:v>
                </c:pt>
                <c:pt idx="2124">
                  <c:v>36679</c:v>
                </c:pt>
                <c:pt idx="2125">
                  <c:v>36678</c:v>
                </c:pt>
                <c:pt idx="2126">
                  <c:v>36677</c:v>
                </c:pt>
                <c:pt idx="2127">
                  <c:v>36676</c:v>
                </c:pt>
                <c:pt idx="2128">
                  <c:v>36672</c:v>
                </c:pt>
                <c:pt idx="2129">
                  <c:v>36671</c:v>
                </c:pt>
                <c:pt idx="2130">
                  <c:v>36670</c:v>
                </c:pt>
                <c:pt idx="2131">
                  <c:v>36669</c:v>
                </c:pt>
                <c:pt idx="2132">
                  <c:v>36668</c:v>
                </c:pt>
                <c:pt idx="2133">
                  <c:v>36665</c:v>
                </c:pt>
                <c:pt idx="2134">
                  <c:v>36664</c:v>
                </c:pt>
                <c:pt idx="2135">
                  <c:v>36663</c:v>
                </c:pt>
                <c:pt idx="2136">
                  <c:v>36662</c:v>
                </c:pt>
                <c:pt idx="2137">
                  <c:v>36661</c:v>
                </c:pt>
                <c:pt idx="2138">
                  <c:v>36658</c:v>
                </c:pt>
                <c:pt idx="2139">
                  <c:v>36657</c:v>
                </c:pt>
                <c:pt idx="2140">
                  <c:v>36656</c:v>
                </c:pt>
                <c:pt idx="2141">
                  <c:v>36655</c:v>
                </c:pt>
                <c:pt idx="2142">
                  <c:v>36654</c:v>
                </c:pt>
                <c:pt idx="2143">
                  <c:v>36651</c:v>
                </c:pt>
                <c:pt idx="2144">
                  <c:v>36650</c:v>
                </c:pt>
                <c:pt idx="2145">
                  <c:v>36649</c:v>
                </c:pt>
                <c:pt idx="2146">
                  <c:v>36648</c:v>
                </c:pt>
                <c:pt idx="2147">
                  <c:v>36647</c:v>
                </c:pt>
                <c:pt idx="2148">
                  <c:v>36644</c:v>
                </c:pt>
                <c:pt idx="2149">
                  <c:v>36643</c:v>
                </c:pt>
                <c:pt idx="2150">
                  <c:v>36642</c:v>
                </c:pt>
                <c:pt idx="2151">
                  <c:v>36641</c:v>
                </c:pt>
                <c:pt idx="2152">
                  <c:v>36640</c:v>
                </c:pt>
                <c:pt idx="2153">
                  <c:v>36636</c:v>
                </c:pt>
                <c:pt idx="2154">
                  <c:v>36635</c:v>
                </c:pt>
                <c:pt idx="2155">
                  <c:v>36634</c:v>
                </c:pt>
                <c:pt idx="2156">
                  <c:v>36633</c:v>
                </c:pt>
                <c:pt idx="2157">
                  <c:v>36630</c:v>
                </c:pt>
                <c:pt idx="2158">
                  <c:v>36629</c:v>
                </c:pt>
                <c:pt idx="2159">
                  <c:v>36628</c:v>
                </c:pt>
                <c:pt idx="2160">
                  <c:v>36627</c:v>
                </c:pt>
                <c:pt idx="2161">
                  <c:v>36626</c:v>
                </c:pt>
                <c:pt idx="2162">
                  <c:v>36623</c:v>
                </c:pt>
                <c:pt idx="2163">
                  <c:v>36622</c:v>
                </c:pt>
                <c:pt idx="2164">
                  <c:v>36621</c:v>
                </c:pt>
                <c:pt idx="2165">
                  <c:v>36620</c:v>
                </c:pt>
                <c:pt idx="2166">
                  <c:v>36619</c:v>
                </c:pt>
                <c:pt idx="2167">
                  <c:v>36616</c:v>
                </c:pt>
                <c:pt idx="2168">
                  <c:v>36615</c:v>
                </c:pt>
                <c:pt idx="2169">
                  <c:v>36614</c:v>
                </c:pt>
                <c:pt idx="2170">
                  <c:v>36613</c:v>
                </c:pt>
                <c:pt idx="2171">
                  <c:v>36612</c:v>
                </c:pt>
                <c:pt idx="2172">
                  <c:v>36609</c:v>
                </c:pt>
                <c:pt idx="2173">
                  <c:v>36608</c:v>
                </c:pt>
                <c:pt idx="2174">
                  <c:v>36607</c:v>
                </c:pt>
                <c:pt idx="2175">
                  <c:v>36606</c:v>
                </c:pt>
                <c:pt idx="2176">
                  <c:v>36605</c:v>
                </c:pt>
                <c:pt idx="2177">
                  <c:v>36602</c:v>
                </c:pt>
                <c:pt idx="2178">
                  <c:v>36601</c:v>
                </c:pt>
                <c:pt idx="2179">
                  <c:v>36600</c:v>
                </c:pt>
                <c:pt idx="2180">
                  <c:v>36599</c:v>
                </c:pt>
                <c:pt idx="2181">
                  <c:v>36598</c:v>
                </c:pt>
                <c:pt idx="2182">
                  <c:v>36595</c:v>
                </c:pt>
                <c:pt idx="2183">
                  <c:v>36594</c:v>
                </c:pt>
                <c:pt idx="2184">
                  <c:v>36593</c:v>
                </c:pt>
                <c:pt idx="2185">
                  <c:v>36592</c:v>
                </c:pt>
                <c:pt idx="2186">
                  <c:v>36591</c:v>
                </c:pt>
                <c:pt idx="2187">
                  <c:v>36588</c:v>
                </c:pt>
                <c:pt idx="2188">
                  <c:v>36587</c:v>
                </c:pt>
                <c:pt idx="2189">
                  <c:v>36586</c:v>
                </c:pt>
                <c:pt idx="2190">
                  <c:v>36585</c:v>
                </c:pt>
                <c:pt idx="2191">
                  <c:v>36584</c:v>
                </c:pt>
                <c:pt idx="2192">
                  <c:v>36581</c:v>
                </c:pt>
                <c:pt idx="2193">
                  <c:v>36580</c:v>
                </c:pt>
                <c:pt idx="2194">
                  <c:v>36579</c:v>
                </c:pt>
                <c:pt idx="2195">
                  <c:v>36578</c:v>
                </c:pt>
                <c:pt idx="2196">
                  <c:v>36574</c:v>
                </c:pt>
                <c:pt idx="2197">
                  <c:v>36573</c:v>
                </c:pt>
                <c:pt idx="2198">
                  <c:v>36572</c:v>
                </c:pt>
                <c:pt idx="2199">
                  <c:v>36571</c:v>
                </c:pt>
                <c:pt idx="2200">
                  <c:v>36570</c:v>
                </c:pt>
                <c:pt idx="2201">
                  <c:v>36567</c:v>
                </c:pt>
                <c:pt idx="2202">
                  <c:v>36566</c:v>
                </c:pt>
                <c:pt idx="2203">
                  <c:v>36565</c:v>
                </c:pt>
                <c:pt idx="2204">
                  <c:v>36564</c:v>
                </c:pt>
                <c:pt idx="2205">
                  <c:v>36563</c:v>
                </c:pt>
                <c:pt idx="2206">
                  <c:v>36560</c:v>
                </c:pt>
                <c:pt idx="2207">
                  <c:v>36559</c:v>
                </c:pt>
                <c:pt idx="2208">
                  <c:v>36558</c:v>
                </c:pt>
                <c:pt idx="2209">
                  <c:v>36557</c:v>
                </c:pt>
                <c:pt idx="2210">
                  <c:v>36556</c:v>
                </c:pt>
                <c:pt idx="2211">
                  <c:v>36553</c:v>
                </c:pt>
                <c:pt idx="2212">
                  <c:v>36552</c:v>
                </c:pt>
                <c:pt idx="2213">
                  <c:v>36551</c:v>
                </c:pt>
                <c:pt idx="2214">
                  <c:v>36550</c:v>
                </c:pt>
                <c:pt idx="2215">
                  <c:v>36549</c:v>
                </c:pt>
                <c:pt idx="2216">
                  <c:v>36546</c:v>
                </c:pt>
                <c:pt idx="2217">
                  <c:v>36545</c:v>
                </c:pt>
                <c:pt idx="2218">
                  <c:v>36544</c:v>
                </c:pt>
                <c:pt idx="2219">
                  <c:v>36543</c:v>
                </c:pt>
                <c:pt idx="2220">
                  <c:v>36539</c:v>
                </c:pt>
                <c:pt idx="2221">
                  <c:v>36538</c:v>
                </c:pt>
                <c:pt idx="2222">
                  <c:v>36537</c:v>
                </c:pt>
                <c:pt idx="2223">
                  <c:v>36536</c:v>
                </c:pt>
                <c:pt idx="2224">
                  <c:v>36535</c:v>
                </c:pt>
                <c:pt idx="2225">
                  <c:v>36532</c:v>
                </c:pt>
                <c:pt idx="2226">
                  <c:v>36531</c:v>
                </c:pt>
                <c:pt idx="2227">
                  <c:v>36530</c:v>
                </c:pt>
                <c:pt idx="2228">
                  <c:v>36529</c:v>
                </c:pt>
                <c:pt idx="2229">
                  <c:v>36528</c:v>
                </c:pt>
                <c:pt idx="2230">
                  <c:v>36525</c:v>
                </c:pt>
                <c:pt idx="2231">
                  <c:v>36524</c:v>
                </c:pt>
                <c:pt idx="2232">
                  <c:v>36523</c:v>
                </c:pt>
                <c:pt idx="2233">
                  <c:v>36522</c:v>
                </c:pt>
                <c:pt idx="2234">
                  <c:v>36521</c:v>
                </c:pt>
                <c:pt idx="2235">
                  <c:v>36517</c:v>
                </c:pt>
                <c:pt idx="2236">
                  <c:v>36516</c:v>
                </c:pt>
                <c:pt idx="2237">
                  <c:v>36515</c:v>
                </c:pt>
                <c:pt idx="2238">
                  <c:v>36514</c:v>
                </c:pt>
                <c:pt idx="2239">
                  <c:v>36511</c:v>
                </c:pt>
                <c:pt idx="2240">
                  <c:v>36510</c:v>
                </c:pt>
                <c:pt idx="2241">
                  <c:v>36509</c:v>
                </c:pt>
                <c:pt idx="2242">
                  <c:v>36508</c:v>
                </c:pt>
                <c:pt idx="2243">
                  <c:v>36507</c:v>
                </c:pt>
                <c:pt idx="2244">
                  <c:v>36504</c:v>
                </c:pt>
                <c:pt idx="2245">
                  <c:v>36503</c:v>
                </c:pt>
                <c:pt idx="2246">
                  <c:v>36502</c:v>
                </c:pt>
                <c:pt idx="2247">
                  <c:v>36501</c:v>
                </c:pt>
                <c:pt idx="2248">
                  <c:v>36500</c:v>
                </c:pt>
                <c:pt idx="2249">
                  <c:v>36497</c:v>
                </c:pt>
                <c:pt idx="2250">
                  <c:v>36496</c:v>
                </c:pt>
                <c:pt idx="2251">
                  <c:v>36495</c:v>
                </c:pt>
                <c:pt idx="2252">
                  <c:v>36494</c:v>
                </c:pt>
                <c:pt idx="2253">
                  <c:v>36493</c:v>
                </c:pt>
                <c:pt idx="2254">
                  <c:v>36490</c:v>
                </c:pt>
                <c:pt idx="2255">
                  <c:v>36488</c:v>
                </c:pt>
                <c:pt idx="2256">
                  <c:v>36487</c:v>
                </c:pt>
                <c:pt idx="2257">
                  <c:v>36486</c:v>
                </c:pt>
                <c:pt idx="2258">
                  <c:v>36483</c:v>
                </c:pt>
                <c:pt idx="2259">
                  <c:v>36482</c:v>
                </c:pt>
                <c:pt idx="2260">
                  <c:v>36481</c:v>
                </c:pt>
                <c:pt idx="2261">
                  <c:v>36480</c:v>
                </c:pt>
                <c:pt idx="2262">
                  <c:v>36479</c:v>
                </c:pt>
                <c:pt idx="2263">
                  <c:v>36476</c:v>
                </c:pt>
                <c:pt idx="2264">
                  <c:v>36475</c:v>
                </c:pt>
                <c:pt idx="2265">
                  <c:v>36474</c:v>
                </c:pt>
                <c:pt idx="2266">
                  <c:v>36473</c:v>
                </c:pt>
                <c:pt idx="2267">
                  <c:v>36472</c:v>
                </c:pt>
                <c:pt idx="2268">
                  <c:v>36469</c:v>
                </c:pt>
                <c:pt idx="2269">
                  <c:v>36468</c:v>
                </c:pt>
                <c:pt idx="2270">
                  <c:v>36467</c:v>
                </c:pt>
                <c:pt idx="2271">
                  <c:v>36466</c:v>
                </c:pt>
                <c:pt idx="2272">
                  <c:v>36465</c:v>
                </c:pt>
                <c:pt idx="2273">
                  <c:v>36462</c:v>
                </c:pt>
                <c:pt idx="2274">
                  <c:v>36461</c:v>
                </c:pt>
                <c:pt idx="2275">
                  <c:v>36460</c:v>
                </c:pt>
                <c:pt idx="2276">
                  <c:v>36459</c:v>
                </c:pt>
                <c:pt idx="2277">
                  <c:v>36458</c:v>
                </c:pt>
                <c:pt idx="2278">
                  <c:v>36455</c:v>
                </c:pt>
                <c:pt idx="2279">
                  <c:v>36454</c:v>
                </c:pt>
                <c:pt idx="2280">
                  <c:v>36453</c:v>
                </c:pt>
                <c:pt idx="2281">
                  <c:v>36452</c:v>
                </c:pt>
                <c:pt idx="2282">
                  <c:v>36451</c:v>
                </c:pt>
                <c:pt idx="2283">
                  <c:v>36448</c:v>
                </c:pt>
                <c:pt idx="2284">
                  <c:v>36447</c:v>
                </c:pt>
                <c:pt idx="2285">
                  <c:v>36446</c:v>
                </c:pt>
                <c:pt idx="2286">
                  <c:v>36445</c:v>
                </c:pt>
                <c:pt idx="2287">
                  <c:v>36444</c:v>
                </c:pt>
                <c:pt idx="2288">
                  <c:v>36441</c:v>
                </c:pt>
                <c:pt idx="2289">
                  <c:v>36440</c:v>
                </c:pt>
                <c:pt idx="2290">
                  <c:v>36439</c:v>
                </c:pt>
                <c:pt idx="2291">
                  <c:v>36438</c:v>
                </c:pt>
                <c:pt idx="2292">
                  <c:v>36437</c:v>
                </c:pt>
                <c:pt idx="2293">
                  <c:v>36434</c:v>
                </c:pt>
                <c:pt idx="2294">
                  <c:v>36433</c:v>
                </c:pt>
                <c:pt idx="2295">
                  <c:v>36432</c:v>
                </c:pt>
                <c:pt idx="2296">
                  <c:v>36431</c:v>
                </c:pt>
                <c:pt idx="2297">
                  <c:v>36430</c:v>
                </c:pt>
                <c:pt idx="2298">
                  <c:v>36427</c:v>
                </c:pt>
                <c:pt idx="2299">
                  <c:v>36426</c:v>
                </c:pt>
                <c:pt idx="2300">
                  <c:v>36425</c:v>
                </c:pt>
                <c:pt idx="2301">
                  <c:v>36424</c:v>
                </c:pt>
                <c:pt idx="2302">
                  <c:v>36423</c:v>
                </c:pt>
                <c:pt idx="2303">
                  <c:v>36420</c:v>
                </c:pt>
                <c:pt idx="2304">
                  <c:v>36419</c:v>
                </c:pt>
                <c:pt idx="2305">
                  <c:v>36418</c:v>
                </c:pt>
                <c:pt idx="2306">
                  <c:v>36417</c:v>
                </c:pt>
                <c:pt idx="2307">
                  <c:v>36416</c:v>
                </c:pt>
                <c:pt idx="2308">
                  <c:v>36413</c:v>
                </c:pt>
                <c:pt idx="2309">
                  <c:v>36412</c:v>
                </c:pt>
                <c:pt idx="2310">
                  <c:v>36411</c:v>
                </c:pt>
                <c:pt idx="2311">
                  <c:v>36410</c:v>
                </c:pt>
                <c:pt idx="2312">
                  <c:v>36406</c:v>
                </c:pt>
                <c:pt idx="2313">
                  <c:v>36405</c:v>
                </c:pt>
                <c:pt idx="2314">
                  <c:v>36404</c:v>
                </c:pt>
                <c:pt idx="2315">
                  <c:v>36403</c:v>
                </c:pt>
                <c:pt idx="2316">
                  <c:v>36402</c:v>
                </c:pt>
                <c:pt idx="2317">
                  <c:v>36399</c:v>
                </c:pt>
                <c:pt idx="2318">
                  <c:v>36398</c:v>
                </c:pt>
                <c:pt idx="2319">
                  <c:v>36397</c:v>
                </c:pt>
                <c:pt idx="2320">
                  <c:v>36396</c:v>
                </c:pt>
                <c:pt idx="2321">
                  <c:v>36395</c:v>
                </c:pt>
                <c:pt idx="2322">
                  <c:v>36392</c:v>
                </c:pt>
                <c:pt idx="2323">
                  <c:v>36391</c:v>
                </c:pt>
                <c:pt idx="2324">
                  <c:v>36390</c:v>
                </c:pt>
                <c:pt idx="2325">
                  <c:v>36389</c:v>
                </c:pt>
                <c:pt idx="2326">
                  <c:v>36388</c:v>
                </c:pt>
                <c:pt idx="2327">
                  <c:v>36385</c:v>
                </c:pt>
                <c:pt idx="2328">
                  <c:v>36384</c:v>
                </c:pt>
                <c:pt idx="2329">
                  <c:v>36383</c:v>
                </c:pt>
                <c:pt idx="2330">
                  <c:v>36382</c:v>
                </c:pt>
                <c:pt idx="2331">
                  <c:v>36381</c:v>
                </c:pt>
                <c:pt idx="2332">
                  <c:v>36378</c:v>
                </c:pt>
                <c:pt idx="2333">
                  <c:v>36377</c:v>
                </c:pt>
                <c:pt idx="2334">
                  <c:v>36376</c:v>
                </c:pt>
                <c:pt idx="2335">
                  <c:v>36375</c:v>
                </c:pt>
                <c:pt idx="2336">
                  <c:v>36374</c:v>
                </c:pt>
                <c:pt idx="2337">
                  <c:v>36371</c:v>
                </c:pt>
                <c:pt idx="2338">
                  <c:v>36370</c:v>
                </c:pt>
                <c:pt idx="2339">
                  <c:v>36369</c:v>
                </c:pt>
                <c:pt idx="2340">
                  <c:v>36368</c:v>
                </c:pt>
                <c:pt idx="2341">
                  <c:v>36367</c:v>
                </c:pt>
                <c:pt idx="2342">
                  <c:v>36364</c:v>
                </c:pt>
                <c:pt idx="2343">
                  <c:v>36363</c:v>
                </c:pt>
                <c:pt idx="2344">
                  <c:v>36362</c:v>
                </c:pt>
                <c:pt idx="2345">
                  <c:v>36361</c:v>
                </c:pt>
                <c:pt idx="2346">
                  <c:v>36360</c:v>
                </c:pt>
                <c:pt idx="2347">
                  <c:v>36357</c:v>
                </c:pt>
                <c:pt idx="2348">
                  <c:v>36356</c:v>
                </c:pt>
                <c:pt idx="2349">
                  <c:v>36355</c:v>
                </c:pt>
                <c:pt idx="2350">
                  <c:v>36354</c:v>
                </c:pt>
                <c:pt idx="2351">
                  <c:v>36353</c:v>
                </c:pt>
                <c:pt idx="2352">
                  <c:v>36350</c:v>
                </c:pt>
                <c:pt idx="2353">
                  <c:v>36349</c:v>
                </c:pt>
                <c:pt idx="2354">
                  <c:v>36348</c:v>
                </c:pt>
                <c:pt idx="2355">
                  <c:v>36347</c:v>
                </c:pt>
                <c:pt idx="2356">
                  <c:v>36343</c:v>
                </c:pt>
                <c:pt idx="2357">
                  <c:v>36342</c:v>
                </c:pt>
                <c:pt idx="2358">
                  <c:v>36341</c:v>
                </c:pt>
                <c:pt idx="2359">
                  <c:v>36340</c:v>
                </c:pt>
                <c:pt idx="2360">
                  <c:v>36339</c:v>
                </c:pt>
                <c:pt idx="2361">
                  <c:v>36336</c:v>
                </c:pt>
                <c:pt idx="2362">
                  <c:v>36335</c:v>
                </c:pt>
                <c:pt idx="2363">
                  <c:v>36334</c:v>
                </c:pt>
                <c:pt idx="2364">
                  <c:v>36333</c:v>
                </c:pt>
                <c:pt idx="2365">
                  <c:v>36332</c:v>
                </c:pt>
                <c:pt idx="2366">
                  <c:v>36329</c:v>
                </c:pt>
                <c:pt idx="2367">
                  <c:v>36328</c:v>
                </c:pt>
                <c:pt idx="2368">
                  <c:v>36327</c:v>
                </c:pt>
                <c:pt idx="2369">
                  <c:v>36326</c:v>
                </c:pt>
                <c:pt idx="2370">
                  <c:v>36325</c:v>
                </c:pt>
                <c:pt idx="2371">
                  <c:v>36322</c:v>
                </c:pt>
                <c:pt idx="2372">
                  <c:v>36321</c:v>
                </c:pt>
                <c:pt idx="2373">
                  <c:v>36320</c:v>
                </c:pt>
                <c:pt idx="2374">
                  <c:v>36319</c:v>
                </c:pt>
                <c:pt idx="2375">
                  <c:v>36318</c:v>
                </c:pt>
                <c:pt idx="2376">
                  <c:v>36315</c:v>
                </c:pt>
                <c:pt idx="2377">
                  <c:v>36314</c:v>
                </c:pt>
                <c:pt idx="2378">
                  <c:v>36313</c:v>
                </c:pt>
                <c:pt idx="2379">
                  <c:v>36312</c:v>
                </c:pt>
                <c:pt idx="2380">
                  <c:v>36308</c:v>
                </c:pt>
                <c:pt idx="2381">
                  <c:v>36307</c:v>
                </c:pt>
                <c:pt idx="2382">
                  <c:v>36306</c:v>
                </c:pt>
                <c:pt idx="2383">
                  <c:v>36305</c:v>
                </c:pt>
                <c:pt idx="2384">
                  <c:v>36304</c:v>
                </c:pt>
                <c:pt idx="2385">
                  <c:v>36301</c:v>
                </c:pt>
                <c:pt idx="2386">
                  <c:v>36300</c:v>
                </c:pt>
                <c:pt idx="2387">
                  <c:v>36299</c:v>
                </c:pt>
                <c:pt idx="2388">
                  <c:v>36298</c:v>
                </c:pt>
                <c:pt idx="2389">
                  <c:v>36297</c:v>
                </c:pt>
                <c:pt idx="2390">
                  <c:v>36294</c:v>
                </c:pt>
                <c:pt idx="2391">
                  <c:v>36293</c:v>
                </c:pt>
                <c:pt idx="2392">
                  <c:v>36292</c:v>
                </c:pt>
                <c:pt idx="2393">
                  <c:v>36291</c:v>
                </c:pt>
                <c:pt idx="2394">
                  <c:v>36290</c:v>
                </c:pt>
                <c:pt idx="2395">
                  <c:v>36287</c:v>
                </c:pt>
                <c:pt idx="2396">
                  <c:v>36286</c:v>
                </c:pt>
                <c:pt idx="2397">
                  <c:v>36285</c:v>
                </c:pt>
                <c:pt idx="2398">
                  <c:v>36284</c:v>
                </c:pt>
                <c:pt idx="2399">
                  <c:v>36283</c:v>
                </c:pt>
                <c:pt idx="2400">
                  <c:v>36280</c:v>
                </c:pt>
                <c:pt idx="2401">
                  <c:v>36279</c:v>
                </c:pt>
                <c:pt idx="2402">
                  <c:v>36278</c:v>
                </c:pt>
                <c:pt idx="2403">
                  <c:v>36277</c:v>
                </c:pt>
                <c:pt idx="2404">
                  <c:v>36276</c:v>
                </c:pt>
                <c:pt idx="2405">
                  <c:v>36273</c:v>
                </c:pt>
                <c:pt idx="2406">
                  <c:v>36272</c:v>
                </c:pt>
                <c:pt idx="2407">
                  <c:v>36271</c:v>
                </c:pt>
                <c:pt idx="2408">
                  <c:v>36270</c:v>
                </c:pt>
                <c:pt idx="2409">
                  <c:v>36269</c:v>
                </c:pt>
                <c:pt idx="2410">
                  <c:v>36266</c:v>
                </c:pt>
                <c:pt idx="2411">
                  <c:v>36265</c:v>
                </c:pt>
                <c:pt idx="2412">
                  <c:v>36264</c:v>
                </c:pt>
                <c:pt idx="2413">
                  <c:v>36263</c:v>
                </c:pt>
                <c:pt idx="2414">
                  <c:v>36262</c:v>
                </c:pt>
                <c:pt idx="2415">
                  <c:v>36259</c:v>
                </c:pt>
                <c:pt idx="2416">
                  <c:v>36258</c:v>
                </c:pt>
                <c:pt idx="2417">
                  <c:v>36257</c:v>
                </c:pt>
                <c:pt idx="2418">
                  <c:v>36256</c:v>
                </c:pt>
                <c:pt idx="2419">
                  <c:v>36255</c:v>
                </c:pt>
                <c:pt idx="2420">
                  <c:v>36251</c:v>
                </c:pt>
                <c:pt idx="2421">
                  <c:v>36250</c:v>
                </c:pt>
                <c:pt idx="2422">
                  <c:v>36249</c:v>
                </c:pt>
                <c:pt idx="2423">
                  <c:v>36248</c:v>
                </c:pt>
                <c:pt idx="2424">
                  <c:v>36245</c:v>
                </c:pt>
                <c:pt idx="2425">
                  <c:v>36244</c:v>
                </c:pt>
                <c:pt idx="2426">
                  <c:v>36243</c:v>
                </c:pt>
                <c:pt idx="2427">
                  <c:v>36242</c:v>
                </c:pt>
                <c:pt idx="2428">
                  <c:v>36241</c:v>
                </c:pt>
                <c:pt idx="2429">
                  <c:v>36238</c:v>
                </c:pt>
                <c:pt idx="2430">
                  <c:v>36237</c:v>
                </c:pt>
                <c:pt idx="2431">
                  <c:v>36236</c:v>
                </c:pt>
                <c:pt idx="2432">
                  <c:v>36235</c:v>
                </c:pt>
                <c:pt idx="2433">
                  <c:v>36234</c:v>
                </c:pt>
                <c:pt idx="2434">
                  <c:v>36231</c:v>
                </c:pt>
                <c:pt idx="2435">
                  <c:v>36230</c:v>
                </c:pt>
                <c:pt idx="2436">
                  <c:v>36229</c:v>
                </c:pt>
                <c:pt idx="2437">
                  <c:v>36228</c:v>
                </c:pt>
                <c:pt idx="2438">
                  <c:v>36227</c:v>
                </c:pt>
                <c:pt idx="2439">
                  <c:v>36224</c:v>
                </c:pt>
                <c:pt idx="2440">
                  <c:v>36223</c:v>
                </c:pt>
                <c:pt idx="2441">
                  <c:v>36222</c:v>
                </c:pt>
                <c:pt idx="2442">
                  <c:v>36221</c:v>
                </c:pt>
                <c:pt idx="2443">
                  <c:v>36220</c:v>
                </c:pt>
                <c:pt idx="2444">
                  <c:v>36217</c:v>
                </c:pt>
                <c:pt idx="2445">
                  <c:v>36216</c:v>
                </c:pt>
                <c:pt idx="2446">
                  <c:v>36215</c:v>
                </c:pt>
                <c:pt idx="2447">
                  <c:v>36214</c:v>
                </c:pt>
                <c:pt idx="2448">
                  <c:v>36213</c:v>
                </c:pt>
                <c:pt idx="2449">
                  <c:v>36210</c:v>
                </c:pt>
                <c:pt idx="2450">
                  <c:v>36209</c:v>
                </c:pt>
                <c:pt idx="2451">
                  <c:v>36208</c:v>
                </c:pt>
                <c:pt idx="2452">
                  <c:v>36207</c:v>
                </c:pt>
                <c:pt idx="2453">
                  <c:v>36203</c:v>
                </c:pt>
                <c:pt idx="2454">
                  <c:v>36202</c:v>
                </c:pt>
                <c:pt idx="2455">
                  <c:v>36201</c:v>
                </c:pt>
                <c:pt idx="2456">
                  <c:v>36200</c:v>
                </c:pt>
                <c:pt idx="2457">
                  <c:v>36199</c:v>
                </c:pt>
                <c:pt idx="2458">
                  <c:v>36196</c:v>
                </c:pt>
                <c:pt idx="2459">
                  <c:v>36195</c:v>
                </c:pt>
                <c:pt idx="2460">
                  <c:v>36194</c:v>
                </c:pt>
                <c:pt idx="2461">
                  <c:v>36193</c:v>
                </c:pt>
                <c:pt idx="2462">
                  <c:v>36192</c:v>
                </c:pt>
                <c:pt idx="2463">
                  <c:v>36189</c:v>
                </c:pt>
                <c:pt idx="2464">
                  <c:v>36188</c:v>
                </c:pt>
                <c:pt idx="2465">
                  <c:v>36187</c:v>
                </c:pt>
                <c:pt idx="2466">
                  <c:v>36186</c:v>
                </c:pt>
                <c:pt idx="2467">
                  <c:v>36185</c:v>
                </c:pt>
                <c:pt idx="2468">
                  <c:v>36182</c:v>
                </c:pt>
                <c:pt idx="2469">
                  <c:v>36181</c:v>
                </c:pt>
                <c:pt idx="2470">
                  <c:v>36180</c:v>
                </c:pt>
                <c:pt idx="2471">
                  <c:v>36179</c:v>
                </c:pt>
                <c:pt idx="2472">
                  <c:v>36175</c:v>
                </c:pt>
                <c:pt idx="2473">
                  <c:v>36174</c:v>
                </c:pt>
                <c:pt idx="2474">
                  <c:v>36173</c:v>
                </c:pt>
                <c:pt idx="2475">
                  <c:v>36172</c:v>
                </c:pt>
                <c:pt idx="2476">
                  <c:v>36171</c:v>
                </c:pt>
                <c:pt idx="2477">
                  <c:v>36168</c:v>
                </c:pt>
                <c:pt idx="2478">
                  <c:v>36167</c:v>
                </c:pt>
                <c:pt idx="2479">
                  <c:v>36166</c:v>
                </c:pt>
                <c:pt idx="2480">
                  <c:v>36165</c:v>
                </c:pt>
                <c:pt idx="2481">
                  <c:v>36164</c:v>
                </c:pt>
                <c:pt idx="2482">
                  <c:v>36160</c:v>
                </c:pt>
                <c:pt idx="2483">
                  <c:v>36159</c:v>
                </c:pt>
                <c:pt idx="2484">
                  <c:v>36158</c:v>
                </c:pt>
                <c:pt idx="2485">
                  <c:v>36157</c:v>
                </c:pt>
                <c:pt idx="2486">
                  <c:v>36153</c:v>
                </c:pt>
                <c:pt idx="2487">
                  <c:v>36152</c:v>
                </c:pt>
                <c:pt idx="2488">
                  <c:v>36151</c:v>
                </c:pt>
                <c:pt idx="2489">
                  <c:v>36150</c:v>
                </c:pt>
                <c:pt idx="2490">
                  <c:v>36147</c:v>
                </c:pt>
                <c:pt idx="2491">
                  <c:v>36146</c:v>
                </c:pt>
                <c:pt idx="2492">
                  <c:v>36145</c:v>
                </c:pt>
                <c:pt idx="2493">
                  <c:v>36144</c:v>
                </c:pt>
                <c:pt idx="2494">
                  <c:v>36143</c:v>
                </c:pt>
                <c:pt idx="2495">
                  <c:v>36140</c:v>
                </c:pt>
                <c:pt idx="2496">
                  <c:v>36139</c:v>
                </c:pt>
                <c:pt idx="2497">
                  <c:v>36138</c:v>
                </c:pt>
                <c:pt idx="2498">
                  <c:v>36137</c:v>
                </c:pt>
                <c:pt idx="2499">
                  <c:v>36136</c:v>
                </c:pt>
                <c:pt idx="2500">
                  <c:v>36133</c:v>
                </c:pt>
                <c:pt idx="2501">
                  <c:v>36132</c:v>
                </c:pt>
                <c:pt idx="2502">
                  <c:v>36131</c:v>
                </c:pt>
                <c:pt idx="2503">
                  <c:v>36130</c:v>
                </c:pt>
                <c:pt idx="2504">
                  <c:v>36129</c:v>
                </c:pt>
                <c:pt idx="2505">
                  <c:v>36126</c:v>
                </c:pt>
                <c:pt idx="2506">
                  <c:v>36124</c:v>
                </c:pt>
                <c:pt idx="2507">
                  <c:v>36123</c:v>
                </c:pt>
                <c:pt idx="2508">
                  <c:v>36122</c:v>
                </c:pt>
                <c:pt idx="2509">
                  <c:v>36119</c:v>
                </c:pt>
                <c:pt idx="2510">
                  <c:v>36118</c:v>
                </c:pt>
                <c:pt idx="2511">
                  <c:v>36117</c:v>
                </c:pt>
                <c:pt idx="2512">
                  <c:v>36116</c:v>
                </c:pt>
                <c:pt idx="2513">
                  <c:v>36115</c:v>
                </c:pt>
                <c:pt idx="2514">
                  <c:v>36112</c:v>
                </c:pt>
                <c:pt idx="2515">
                  <c:v>36111</c:v>
                </c:pt>
                <c:pt idx="2516">
                  <c:v>36110</c:v>
                </c:pt>
                <c:pt idx="2517">
                  <c:v>36109</c:v>
                </c:pt>
                <c:pt idx="2518">
                  <c:v>36108</c:v>
                </c:pt>
                <c:pt idx="2519">
                  <c:v>36105</c:v>
                </c:pt>
                <c:pt idx="2520">
                  <c:v>36104</c:v>
                </c:pt>
                <c:pt idx="2521">
                  <c:v>36103</c:v>
                </c:pt>
                <c:pt idx="2522">
                  <c:v>36102</c:v>
                </c:pt>
                <c:pt idx="2523">
                  <c:v>36101</c:v>
                </c:pt>
                <c:pt idx="2524">
                  <c:v>36098</c:v>
                </c:pt>
                <c:pt idx="2525">
                  <c:v>36097</c:v>
                </c:pt>
                <c:pt idx="2526">
                  <c:v>36096</c:v>
                </c:pt>
                <c:pt idx="2527">
                  <c:v>36095</c:v>
                </c:pt>
                <c:pt idx="2528">
                  <c:v>36094</c:v>
                </c:pt>
                <c:pt idx="2529">
                  <c:v>36091</c:v>
                </c:pt>
                <c:pt idx="2530">
                  <c:v>36090</c:v>
                </c:pt>
                <c:pt idx="2531">
                  <c:v>36089</c:v>
                </c:pt>
                <c:pt idx="2532">
                  <c:v>36088</c:v>
                </c:pt>
                <c:pt idx="2533">
                  <c:v>36087</c:v>
                </c:pt>
                <c:pt idx="2534">
                  <c:v>36084</c:v>
                </c:pt>
                <c:pt idx="2535">
                  <c:v>36083</c:v>
                </c:pt>
                <c:pt idx="2536">
                  <c:v>36082</c:v>
                </c:pt>
                <c:pt idx="2537">
                  <c:v>36081</c:v>
                </c:pt>
                <c:pt idx="2538">
                  <c:v>36080</c:v>
                </c:pt>
                <c:pt idx="2539">
                  <c:v>36077</c:v>
                </c:pt>
                <c:pt idx="2540">
                  <c:v>36076</c:v>
                </c:pt>
                <c:pt idx="2541">
                  <c:v>36075</c:v>
                </c:pt>
                <c:pt idx="2542">
                  <c:v>36074</c:v>
                </c:pt>
                <c:pt idx="2543">
                  <c:v>36073</c:v>
                </c:pt>
                <c:pt idx="2544">
                  <c:v>36070</c:v>
                </c:pt>
                <c:pt idx="2545">
                  <c:v>36069</c:v>
                </c:pt>
                <c:pt idx="2546">
                  <c:v>36068</c:v>
                </c:pt>
                <c:pt idx="2547">
                  <c:v>36067</c:v>
                </c:pt>
                <c:pt idx="2548">
                  <c:v>36066</c:v>
                </c:pt>
                <c:pt idx="2549">
                  <c:v>36063</c:v>
                </c:pt>
                <c:pt idx="2550">
                  <c:v>36062</c:v>
                </c:pt>
                <c:pt idx="2551">
                  <c:v>36061</c:v>
                </c:pt>
                <c:pt idx="2552">
                  <c:v>36060</c:v>
                </c:pt>
                <c:pt idx="2553">
                  <c:v>36059</c:v>
                </c:pt>
                <c:pt idx="2554">
                  <c:v>36056</c:v>
                </c:pt>
                <c:pt idx="2555">
                  <c:v>36055</c:v>
                </c:pt>
                <c:pt idx="2556">
                  <c:v>36054</c:v>
                </c:pt>
                <c:pt idx="2557">
                  <c:v>36053</c:v>
                </c:pt>
                <c:pt idx="2558">
                  <c:v>36052</c:v>
                </c:pt>
                <c:pt idx="2559">
                  <c:v>36049</c:v>
                </c:pt>
                <c:pt idx="2560">
                  <c:v>36048</c:v>
                </c:pt>
                <c:pt idx="2561">
                  <c:v>36047</c:v>
                </c:pt>
                <c:pt idx="2562">
                  <c:v>36046</c:v>
                </c:pt>
                <c:pt idx="2563">
                  <c:v>36042</c:v>
                </c:pt>
                <c:pt idx="2564">
                  <c:v>36041</c:v>
                </c:pt>
                <c:pt idx="2565">
                  <c:v>36040</c:v>
                </c:pt>
                <c:pt idx="2566">
                  <c:v>36039</c:v>
                </c:pt>
                <c:pt idx="2567">
                  <c:v>36038</c:v>
                </c:pt>
                <c:pt idx="2568">
                  <c:v>36035</c:v>
                </c:pt>
                <c:pt idx="2569">
                  <c:v>36034</c:v>
                </c:pt>
                <c:pt idx="2570">
                  <c:v>36033</c:v>
                </c:pt>
                <c:pt idx="2571">
                  <c:v>36032</c:v>
                </c:pt>
                <c:pt idx="2572">
                  <c:v>36031</c:v>
                </c:pt>
                <c:pt idx="2573">
                  <c:v>36028</c:v>
                </c:pt>
                <c:pt idx="2574">
                  <c:v>36027</c:v>
                </c:pt>
                <c:pt idx="2575">
                  <c:v>36026</c:v>
                </c:pt>
                <c:pt idx="2576">
                  <c:v>36025</c:v>
                </c:pt>
                <c:pt idx="2577">
                  <c:v>36024</c:v>
                </c:pt>
                <c:pt idx="2578">
                  <c:v>36021</c:v>
                </c:pt>
                <c:pt idx="2579">
                  <c:v>36020</c:v>
                </c:pt>
                <c:pt idx="2580">
                  <c:v>36019</c:v>
                </c:pt>
                <c:pt idx="2581">
                  <c:v>36018</c:v>
                </c:pt>
                <c:pt idx="2582">
                  <c:v>36017</c:v>
                </c:pt>
                <c:pt idx="2583">
                  <c:v>36014</c:v>
                </c:pt>
                <c:pt idx="2584">
                  <c:v>36013</c:v>
                </c:pt>
                <c:pt idx="2585">
                  <c:v>36012</c:v>
                </c:pt>
                <c:pt idx="2586">
                  <c:v>36011</c:v>
                </c:pt>
                <c:pt idx="2587">
                  <c:v>36010</c:v>
                </c:pt>
                <c:pt idx="2588">
                  <c:v>36007</c:v>
                </c:pt>
                <c:pt idx="2589">
                  <c:v>36006</c:v>
                </c:pt>
                <c:pt idx="2590">
                  <c:v>36005</c:v>
                </c:pt>
                <c:pt idx="2591">
                  <c:v>36004</c:v>
                </c:pt>
                <c:pt idx="2592">
                  <c:v>36003</c:v>
                </c:pt>
                <c:pt idx="2593">
                  <c:v>36000</c:v>
                </c:pt>
                <c:pt idx="2594">
                  <c:v>35999</c:v>
                </c:pt>
                <c:pt idx="2595">
                  <c:v>35998</c:v>
                </c:pt>
                <c:pt idx="2596">
                  <c:v>35997</c:v>
                </c:pt>
                <c:pt idx="2597">
                  <c:v>35996</c:v>
                </c:pt>
                <c:pt idx="2598">
                  <c:v>35993</c:v>
                </c:pt>
                <c:pt idx="2599">
                  <c:v>35992</c:v>
                </c:pt>
                <c:pt idx="2600">
                  <c:v>35991</c:v>
                </c:pt>
                <c:pt idx="2601">
                  <c:v>35990</c:v>
                </c:pt>
                <c:pt idx="2602">
                  <c:v>35989</c:v>
                </c:pt>
                <c:pt idx="2603">
                  <c:v>35986</c:v>
                </c:pt>
                <c:pt idx="2604">
                  <c:v>35985</c:v>
                </c:pt>
                <c:pt idx="2605">
                  <c:v>35984</c:v>
                </c:pt>
                <c:pt idx="2606">
                  <c:v>35983</c:v>
                </c:pt>
                <c:pt idx="2607">
                  <c:v>35982</c:v>
                </c:pt>
                <c:pt idx="2608">
                  <c:v>35978</c:v>
                </c:pt>
                <c:pt idx="2609">
                  <c:v>35977</c:v>
                </c:pt>
                <c:pt idx="2610">
                  <c:v>35976</c:v>
                </c:pt>
                <c:pt idx="2611">
                  <c:v>35975</c:v>
                </c:pt>
                <c:pt idx="2612">
                  <c:v>35972</c:v>
                </c:pt>
                <c:pt idx="2613">
                  <c:v>35971</c:v>
                </c:pt>
                <c:pt idx="2614">
                  <c:v>35970</c:v>
                </c:pt>
                <c:pt idx="2615">
                  <c:v>35969</c:v>
                </c:pt>
                <c:pt idx="2616">
                  <c:v>35968</c:v>
                </c:pt>
                <c:pt idx="2617">
                  <c:v>35965</c:v>
                </c:pt>
                <c:pt idx="2618">
                  <c:v>35964</c:v>
                </c:pt>
                <c:pt idx="2619">
                  <c:v>35963</c:v>
                </c:pt>
                <c:pt idx="2620">
                  <c:v>35962</c:v>
                </c:pt>
                <c:pt idx="2621">
                  <c:v>35961</c:v>
                </c:pt>
                <c:pt idx="2622">
                  <c:v>35958</c:v>
                </c:pt>
                <c:pt idx="2623">
                  <c:v>35957</c:v>
                </c:pt>
                <c:pt idx="2624">
                  <c:v>35956</c:v>
                </c:pt>
                <c:pt idx="2625">
                  <c:v>35955</c:v>
                </c:pt>
                <c:pt idx="2626">
                  <c:v>35954</c:v>
                </c:pt>
                <c:pt idx="2627">
                  <c:v>35951</c:v>
                </c:pt>
                <c:pt idx="2628">
                  <c:v>35950</c:v>
                </c:pt>
                <c:pt idx="2629">
                  <c:v>35949</c:v>
                </c:pt>
                <c:pt idx="2630">
                  <c:v>35948</c:v>
                </c:pt>
                <c:pt idx="2631">
                  <c:v>35947</c:v>
                </c:pt>
                <c:pt idx="2632">
                  <c:v>35944</c:v>
                </c:pt>
                <c:pt idx="2633">
                  <c:v>35943</c:v>
                </c:pt>
                <c:pt idx="2634">
                  <c:v>35942</c:v>
                </c:pt>
                <c:pt idx="2635">
                  <c:v>35941</c:v>
                </c:pt>
                <c:pt idx="2636">
                  <c:v>35937</c:v>
                </c:pt>
                <c:pt idx="2637">
                  <c:v>35936</c:v>
                </c:pt>
                <c:pt idx="2638">
                  <c:v>35935</c:v>
                </c:pt>
                <c:pt idx="2639">
                  <c:v>35934</c:v>
                </c:pt>
                <c:pt idx="2640">
                  <c:v>35933</c:v>
                </c:pt>
                <c:pt idx="2641">
                  <c:v>35930</c:v>
                </c:pt>
                <c:pt idx="2642">
                  <c:v>35929</c:v>
                </c:pt>
                <c:pt idx="2643">
                  <c:v>35928</c:v>
                </c:pt>
                <c:pt idx="2644">
                  <c:v>35927</c:v>
                </c:pt>
                <c:pt idx="2645">
                  <c:v>35926</c:v>
                </c:pt>
                <c:pt idx="2646">
                  <c:v>35923</c:v>
                </c:pt>
                <c:pt idx="2647">
                  <c:v>35922</c:v>
                </c:pt>
                <c:pt idx="2648">
                  <c:v>35921</c:v>
                </c:pt>
                <c:pt idx="2649">
                  <c:v>35920</c:v>
                </c:pt>
                <c:pt idx="2650">
                  <c:v>35919</c:v>
                </c:pt>
                <c:pt idx="2651">
                  <c:v>35916</c:v>
                </c:pt>
                <c:pt idx="2652">
                  <c:v>35915</c:v>
                </c:pt>
                <c:pt idx="2653">
                  <c:v>35914</c:v>
                </c:pt>
                <c:pt idx="2654">
                  <c:v>35913</c:v>
                </c:pt>
                <c:pt idx="2655">
                  <c:v>35912</c:v>
                </c:pt>
                <c:pt idx="2656">
                  <c:v>35909</c:v>
                </c:pt>
                <c:pt idx="2657">
                  <c:v>35908</c:v>
                </c:pt>
                <c:pt idx="2658">
                  <c:v>35907</c:v>
                </c:pt>
                <c:pt idx="2659">
                  <c:v>35906</c:v>
                </c:pt>
                <c:pt idx="2660">
                  <c:v>35905</c:v>
                </c:pt>
                <c:pt idx="2661">
                  <c:v>35902</c:v>
                </c:pt>
                <c:pt idx="2662">
                  <c:v>35901</c:v>
                </c:pt>
                <c:pt idx="2663">
                  <c:v>35900</c:v>
                </c:pt>
                <c:pt idx="2664">
                  <c:v>35899</c:v>
                </c:pt>
                <c:pt idx="2665">
                  <c:v>35898</c:v>
                </c:pt>
                <c:pt idx="2666">
                  <c:v>35894</c:v>
                </c:pt>
                <c:pt idx="2667">
                  <c:v>35893</c:v>
                </c:pt>
                <c:pt idx="2668">
                  <c:v>35892</c:v>
                </c:pt>
                <c:pt idx="2669">
                  <c:v>35891</c:v>
                </c:pt>
                <c:pt idx="2670">
                  <c:v>35888</c:v>
                </c:pt>
                <c:pt idx="2671">
                  <c:v>35887</c:v>
                </c:pt>
                <c:pt idx="2672">
                  <c:v>35886</c:v>
                </c:pt>
                <c:pt idx="2673">
                  <c:v>35885</c:v>
                </c:pt>
                <c:pt idx="2674">
                  <c:v>35884</c:v>
                </c:pt>
                <c:pt idx="2675">
                  <c:v>35881</c:v>
                </c:pt>
                <c:pt idx="2676">
                  <c:v>35880</c:v>
                </c:pt>
                <c:pt idx="2677">
                  <c:v>35879</c:v>
                </c:pt>
                <c:pt idx="2678">
                  <c:v>35878</c:v>
                </c:pt>
                <c:pt idx="2679">
                  <c:v>35877</c:v>
                </c:pt>
                <c:pt idx="2680">
                  <c:v>35874</c:v>
                </c:pt>
                <c:pt idx="2681">
                  <c:v>35873</c:v>
                </c:pt>
                <c:pt idx="2682">
                  <c:v>35872</c:v>
                </c:pt>
                <c:pt idx="2683">
                  <c:v>35871</c:v>
                </c:pt>
                <c:pt idx="2684">
                  <c:v>35870</c:v>
                </c:pt>
                <c:pt idx="2685">
                  <c:v>35867</c:v>
                </c:pt>
                <c:pt idx="2686">
                  <c:v>35866</c:v>
                </c:pt>
                <c:pt idx="2687">
                  <c:v>35865</c:v>
                </c:pt>
                <c:pt idx="2688">
                  <c:v>35864</c:v>
                </c:pt>
                <c:pt idx="2689">
                  <c:v>35863</c:v>
                </c:pt>
                <c:pt idx="2690">
                  <c:v>35860</c:v>
                </c:pt>
                <c:pt idx="2691">
                  <c:v>35859</c:v>
                </c:pt>
                <c:pt idx="2692">
                  <c:v>35858</c:v>
                </c:pt>
                <c:pt idx="2693">
                  <c:v>35857</c:v>
                </c:pt>
                <c:pt idx="2694">
                  <c:v>35856</c:v>
                </c:pt>
                <c:pt idx="2695">
                  <c:v>35853</c:v>
                </c:pt>
                <c:pt idx="2696">
                  <c:v>35852</c:v>
                </c:pt>
                <c:pt idx="2697">
                  <c:v>35851</c:v>
                </c:pt>
                <c:pt idx="2698">
                  <c:v>35850</c:v>
                </c:pt>
                <c:pt idx="2699">
                  <c:v>35849</c:v>
                </c:pt>
                <c:pt idx="2700">
                  <c:v>35846</c:v>
                </c:pt>
                <c:pt idx="2701">
                  <c:v>35845</c:v>
                </c:pt>
                <c:pt idx="2702">
                  <c:v>35844</c:v>
                </c:pt>
                <c:pt idx="2703">
                  <c:v>35843</c:v>
                </c:pt>
                <c:pt idx="2704">
                  <c:v>35839</c:v>
                </c:pt>
                <c:pt idx="2705">
                  <c:v>35838</c:v>
                </c:pt>
                <c:pt idx="2706">
                  <c:v>35837</c:v>
                </c:pt>
                <c:pt idx="2707">
                  <c:v>35836</c:v>
                </c:pt>
                <c:pt idx="2708">
                  <c:v>35835</c:v>
                </c:pt>
                <c:pt idx="2709">
                  <c:v>35832</c:v>
                </c:pt>
                <c:pt idx="2710">
                  <c:v>35831</c:v>
                </c:pt>
                <c:pt idx="2711">
                  <c:v>35830</c:v>
                </c:pt>
                <c:pt idx="2712">
                  <c:v>35829</c:v>
                </c:pt>
                <c:pt idx="2713">
                  <c:v>35828</c:v>
                </c:pt>
                <c:pt idx="2714">
                  <c:v>35825</c:v>
                </c:pt>
                <c:pt idx="2715">
                  <c:v>35824</c:v>
                </c:pt>
                <c:pt idx="2716">
                  <c:v>35823</c:v>
                </c:pt>
                <c:pt idx="2717">
                  <c:v>35822</c:v>
                </c:pt>
                <c:pt idx="2718">
                  <c:v>35821</c:v>
                </c:pt>
                <c:pt idx="2719">
                  <c:v>35818</c:v>
                </c:pt>
                <c:pt idx="2720">
                  <c:v>35817</c:v>
                </c:pt>
                <c:pt idx="2721">
                  <c:v>35816</c:v>
                </c:pt>
                <c:pt idx="2722">
                  <c:v>35815</c:v>
                </c:pt>
                <c:pt idx="2723">
                  <c:v>35811</c:v>
                </c:pt>
                <c:pt idx="2724">
                  <c:v>35810</c:v>
                </c:pt>
                <c:pt idx="2725">
                  <c:v>35809</c:v>
                </c:pt>
                <c:pt idx="2726">
                  <c:v>35808</c:v>
                </c:pt>
                <c:pt idx="2727">
                  <c:v>35807</c:v>
                </c:pt>
                <c:pt idx="2728">
                  <c:v>35804</c:v>
                </c:pt>
                <c:pt idx="2729">
                  <c:v>35803</c:v>
                </c:pt>
                <c:pt idx="2730">
                  <c:v>35802</c:v>
                </c:pt>
                <c:pt idx="2731">
                  <c:v>35801</c:v>
                </c:pt>
                <c:pt idx="2732">
                  <c:v>35800</c:v>
                </c:pt>
                <c:pt idx="2733">
                  <c:v>35797</c:v>
                </c:pt>
                <c:pt idx="2734">
                  <c:v>35795</c:v>
                </c:pt>
                <c:pt idx="2735">
                  <c:v>35794</c:v>
                </c:pt>
                <c:pt idx="2736">
                  <c:v>35793</c:v>
                </c:pt>
                <c:pt idx="2737">
                  <c:v>35790</c:v>
                </c:pt>
                <c:pt idx="2738">
                  <c:v>35788</c:v>
                </c:pt>
                <c:pt idx="2739">
                  <c:v>35787</c:v>
                </c:pt>
                <c:pt idx="2740">
                  <c:v>35786</c:v>
                </c:pt>
                <c:pt idx="2741">
                  <c:v>35783</c:v>
                </c:pt>
                <c:pt idx="2742">
                  <c:v>35782</c:v>
                </c:pt>
                <c:pt idx="2743">
                  <c:v>35781</c:v>
                </c:pt>
                <c:pt idx="2744">
                  <c:v>35780</c:v>
                </c:pt>
                <c:pt idx="2745">
                  <c:v>35779</c:v>
                </c:pt>
                <c:pt idx="2746">
                  <c:v>35776</c:v>
                </c:pt>
                <c:pt idx="2747">
                  <c:v>35775</c:v>
                </c:pt>
                <c:pt idx="2748">
                  <c:v>35774</c:v>
                </c:pt>
                <c:pt idx="2749">
                  <c:v>35773</c:v>
                </c:pt>
                <c:pt idx="2750">
                  <c:v>35772</c:v>
                </c:pt>
                <c:pt idx="2751">
                  <c:v>35769</c:v>
                </c:pt>
                <c:pt idx="2752">
                  <c:v>35768</c:v>
                </c:pt>
                <c:pt idx="2753">
                  <c:v>35767</c:v>
                </c:pt>
                <c:pt idx="2754">
                  <c:v>35766</c:v>
                </c:pt>
                <c:pt idx="2755">
                  <c:v>35765</c:v>
                </c:pt>
                <c:pt idx="2756">
                  <c:v>35762</c:v>
                </c:pt>
                <c:pt idx="2757">
                  <c:v>35760</c:v>
                </c:pt>
                <c:pt idx="2758">
                  <c:v>35759</c:v>
                </c:pt>
                <c:pt idx="2759">
                  <c:v>35758</c:v>
                </c:pt>
                <c:pt idx="2760">
                  <c:v>35755</c:v>
                </c:pt>
                <c:pt idx="2761">
                  <c:v>35754</c:v>
                </c:pt>
                <c:pt idx="2762">
                  <c:v>35753</c:v>
                </c:pt>
                <c:pt idx="2763">
                  <c:v>35752</c:v>
                </c:pt>
                <c:pt idx="2764">
                  <c:v>35751</c:v>
                </c:pt>
                <c:pt idx="2765">
                  <c:v>35748</c:v>
                </c:pt>
                <c:pt idx="2766">
                  <c:v>35747</c:v>
                </c:pt>
                <c:pt idx="2767">
                  <c:v>35746</c:v>
                </c:pt>
                <c:pt idx="2768">
                  <c:v>35745</c:v>
                </c:pt>
                <c:pt idx="2769">
                  <c:v>35744</c:v>
                </c:pt>
                <c:pt idx="2770">
                  <c:v>35741</c:v>
                </c:pt>
                <c:pt idx="2771">
                  <c:v>35740</c:v>
                </c:pt>
                <c:pt idx="2772">
                  <c:v>35739</c:v>
                </c:pt>
                <c:pt idx="2773">
                  <c:v>35738</c:v>
                </c:pt>
                <c:pt idx="2774">
                  <c:v>35737</c:v>
                </c:pt>
                <c:pt idx="2775">
                  <c:v>35734</c:v>
                </c:pt>
                <c:pt idx="2776">
                  <c:v>35733</c:v>
                </c:pt>
                <c:pt idx="2777">
                  <c:v>35732</c:v>
                </c:pt>
                <c:pt idx="2778">
                  <c:v>35731</c:v>
                </c:pt>
                <c:pt idx="2779">
                  <c:v>35730</c:v>
                </c:pt>
                <c:pt idx="2780">
                  <c:v>35727</c:v>
                </c:pt>
                <c:pt idx="2781">
                  <c:v>35726</c:v>
                </c:pt>
                <c:pt idx="2782">
                  <c:v>35725</c:v>
                </c:pt>
                <c:pt idx="2783">
                  <c:v>35724</c:v>
                </c:pt>
                <c:pt idx="2784">
                  <c:v>35723</c:v>
                </c:pt>
                <c:pt idx="2785">
                  <c:v>35720</c:v>
                </c:pt>
                <c:pt idx="2786">
                  <c:v>35719</c:v>
                </c:pt>
                <c:pt idx="2787">
                  <c:v>35718</c:v>
                </c:pt>
                <c:pt idx="2788">
                  <c:v>35717</c:v>
                </c:pt>
                <c:pt idx="2789">
                  <c:v>35716</c:v>
                </c:pt>
                <c:pt idx="2790">
                  <c:v>35713</c:v>
                </c:pt>
                <c:pt idx="2791">
                  <c:v>35712</c:v>
                </c:pt>
                <c:pt idx="2792">
                  <c:v>35711</c:v>
                </c:pt>
                <c:pt idx="2793">
                  <c:v>35710</c:v>
                </c:pt>
                <c:pt idx="2794">
                  <c:v>35709</c:v>
                </c:pt>
                <c:pt idx="2795">
                  <c:v>35706</c:v>
                </c:pt>
                <c:pt idx="2796">
                  <c:v>35705</c:v>
                </c:pt>
                <c:pt idx="2797">
                  <c:v>35704</c:v>
                </c:pt>
                <c:pt idx="2798">
                  <c:v>35703</c:v>
                </c:pt>
                <c:pt idx="2799">
                  <c:v>35702</c:v>
                </c:pt>
                <c:pt idx="2800">
                  <c:v>35699</c:v>
                </c:pt>
                <c:pt idx="2801">
                  <c:v>35698</c:v>
                </c:pt>
                <c:pt idx="2802">
                  <c:v>35697</c:v>
                </c:pt>
                <c:pt idx="2803">
                  <c:v>35696</c:v>
                </c:pt>
                <c:pt idx="2804">
                  <c:v>35695</c:v>
                </c:pt>
                <c:pt idx="2805">
                  <c:v>35692</c:v>
                </c:pt>
                <c:pt idx="2806">
                  <c:v>35691</c:v>
                </c:pt>
                <c:pt idx="2807">
                  <c:v>35690</c:v>
                </c:pt>
                <c:pt idx="2808">
                  <c:v>35689</c:v>
                </c:pt>
                <c:pt idx="2809">
                  <c:v>35688</c:v>
                </c:pt>
                <c:pt idx="2810">
                  <c:v>35685</c:v>
                </c:pt>
                <c:pt idx="2811">
                  <c:v>35684</c:v>
                </c:pt>
                <c:pt idx="2812">
                  <c:v>35683</c:v>
                </c:pt>
                <c:pt idx="2813">
                  <c:v>35682</c:v>
                </c:pt>
                <c:pt idx="2814">
                  <c:v>35681</c:v>
                </c:pt>
                <c:pt idx="2815">
                  <c:v>35678</c:v>
                </c:pt>
                <c:pt idx="2816">
                  <c:v>35677</c:v>
                </c:pt>
                <c:pt idx="2817">
                  <c:v>35676</c:v>
                </c:pt>
                <c:pt idx="2818">
                  <c:v>35675</c:v>
                </c:pt>
                <c:pt idx="2819">
                  <c:v>35671</c:v>
                </c:pt>
                <c:pt idx="2820">
                  <c:v>35670</c:v>
                </c:pt>
                <c:pt idx="2821">
                  <c:v>35669</c:v>
                </c:pt>
                <c:pt idx="2822">
                  <c:v>35668</c:v>
                </c:pt>
                <c:pt idx="2823">
                  <c:v>35667</c:v>
                </c:pt>
                <c:pt idx="2824">
                  <c:v>35664</c:v>
                </c:pt>
                <c:pt idx="2825">
                  <c:v>35663</c:v>
                </c:pt>
                <c:pt idx="2826">
                  <c:v>35662</c:v>
                </c:pt>
                <c:pt idx="2827">
                  <c:v>35661</c:v>
                </c:pt>
                <c:pt idx="2828">
                  <c:v>35660</c:v>
                </c:pt>
                <c:pt idx="2829">
                  <c:v>35657</c:v>
                </c:pt>
                <c:pt idx="2830">
                  <c:v>35656</c:v>
                </c:pt>
                <c:pt idx="2831">
                  <c:v>35655</c:v>
                </c:pt>
                <c:pt idx="2832">
                  <c:v>35654</c:v>
                </c:pt>
                <c:pt idx="2833">
                  <c:v>35653</c:v>
                </c:pt>
                <c:pt idx="2834">
                  <c:v>35650</c:v>
                </c:pt>
                <c:pt idx="2835">
                  <c:v>35649</c:v>
                </c:pt>
                <c:pt idx="2836">
                  <c:v>35648</c:v>
                </c:pt>
                <c:pt idx="2837">
                  <c:v>35647</c:v>
                </c:pt>
                <c:pt idx="2838">
                  <c:v>35646</c:v>
                </c:pt>
                <c:pt idx="2839">
                  <c:v>35643</c:v>
                </c:pt>
                <c:pt idx="2840">
                  <c:v>35642</c:v>
                </c:pt>
                <c:pt idx="2841">
                  <c:v>35641</c:v>
                </c:pt>
                <c:pt idx="2842">
                  <c:v>35640</c:v>
                </c:pt>
                <c:pt idx="2843">
                  <c:v>35639</c:v>
                </c:pt>
                <c:pt idx="2844">
                  <c:v>35636</c:v>
                </c:pt>
                <c:pt idx="2845">
                  <c:v>35635</c:v>
                </c:pt>
                <c:pt idx="2846">
                  <c:v>35634</c:v>
                </c:pt>
                <c:pt idx="2847">
                  <c:v>35633</c:v>
                </c:pt>
                <c:pt idx="2848">
                  <c:v>35632</c:v>
                </c:pt>
                <c:pt idx="2849">
                  <c:v>35629</c:v>
                </c:pt>
                <c:pt idx="2850">
                  <c:v>35628</c:v>
                </c:pt>
                <c:pt idx="2851">
                  <c:v>35627</c:v>
                </c:pt>
                <c:pt idx="2852">
                  <c:v>35626</c:v>
                </c:pt>
                <c:pt idx="2853">
                  <c:v>35625</c:v>
                </c:pt>
                <c:pt idx="2854">
                  <c:v>35622</c:v>
                </c:pt>
                <c:pt idx="2855">
                  <c:v>35621</c:v>
                </c:pt>
                <c:pt idx="2856">
                  <c:v>35620</c:v>
                </c:pt>
                <c:pt idx="2857">
                  <c:v>35619</c:v>
                </c:pt>
                <c:pt idx="2858">
                  <c:v>35618</c:v>
                </c:pt>
                <c:pt idx="2859">
                  <c:v>35614</c:v>
                </c:pt>
                <c:pt idx="2860">
                  <c:v>35613</c:v>
                </c:pt>
                <c:pt idx="2861">
                  <c:v>35612</c:v>
                </c:pt>
                <c:pt idx="2862">
                  <c:v>35611</c:v>
                </c:pt>
                <c:pt idx="2863">
                  <c:v>35608</c:v>
                </c:pt>
                <c:pt idx="2864">
                  <c:v>35607</c:v>
                </c:pt>
                <c:pt idx="2865">
                  <c:v>35606</c:v>
                </c:pt>
                <c:pt idx="2866">
                  <c:v>35605</c:v>
                </c:pt>
                <c:pt idx="2867">
                  <c:v>35604</c:v>
                </c:pt>
                <c:pt idx="2868">
                  <c:v>35601</c:v>
                </c:pt>
                <c:pt idx="2869">
                  <c:v>35600</c:v>
                </c:pt>
                <c:pt idx="2870">
                  <c:v>35599</c:v>
                </c:pt>
                <c:pt idx="2871">
                  <c:v>35598</c:v>
                </c:pt>
                <c:pt idx="2872">
                  <c:v>35597</c:v>
                </c:pt>
                <c:pt idx="2873">
                  <c:v>35594</c:v>
                </c:pt>
                <c:pt idx="2874">
                  <c:v>35593</c:v>
                </c:pt>
                <c:pt idx="2875">
                  <c:v>35592</c:v>
                </c:pt>
                <c:pt idx="2876">
                  <c:v>35591</c:v>
                </c:pt>
                <c:pt idx="2877">
                  <c:v>35590</c:v>
                </c:pt>
                <c:pt idx="2878">
                  <c:v>35587</c:v>
                </c:pt>
                <c:pt idx="2879">
                  <c:v>35586</c:v>
                </c:pt>
                <c:pt idx="2880">
                  <c:v>35585</c:v>
                </c:pt>
                <c:pt idx="2881">
                  <c:v>35584</c:v>
                </c:pt>
                <c:pt idx="2882">
                  <c:v>35583</c:v>
                </c:pt>
                <c:pt idx="2883">
                  <c:v>35580</c:v>
                </c:pt>
                <c:pt idx="2884">
                  <c:v>35579</c:v>
                </c:pt>
                <c:pt idx="2885">
                  <c:v>35578</c:v>
                </c:pt>
                <c:pt idx="2886">
                  <c:v>35577</c:v>
                </c:pt>
                <c:pt idx="2887">
                  <c:v>35573</c:v>
                </c:pt>
                <c:pt idx="2888">
                  <c:v>35572</c:v>
                </c:pt>
                <c:pt idx="2889">
                  <c:v>35571</c:v>
                </c:pt>
                <c:pt idx="2890">
                  <c:v>35570</c:v>
                </c:pt>
                <c:pt idx="2891">
                  <c:v>35569</c:v>
                </c:pt>
                <c:pt idx="2892">
                  <c:v>35566</c:v>
                </c:pt>
                <c:pt idx="2893">
                  <c:v>35565</c:v>
                </c:pt>
                <c:pt idx="2894">
                  <c:v>35564</c:v>
                </c:pt>
                <c:pt idx="2895">
                  <c:v>35563</c:v>
                </c:pt>
                <c:pt idx="2896">
                  <c:v>35562</c:v>
                </c:pt>
                <c:pt idx="2897">
                  <c:v>35559</c:v>
                </c:pt>
                <c:pt idx="2898">
                  <c:v>35558</c:v>
                </c:pt>
                <c:pt idx="2899">
                  <c:v>35557</c:v>
                </c:pt>
                <c:pt idx="2900">
                  <c:v>35556</c:v>
                </c:pt>
                <c:pt idx="2901">
                  <c:v>35555</c:v>
                </c:pt>
                <c:pt idx="2902">
                  <c:v>35552</c:v>
                </c:pt>
                <c:pt idx="2903">
                  <c:v>35551</c:v>
                </c:pt>
                <c:pt idx="2904">
                  <c:v>35550</c:v>
                </c:pt>
                <c:pt idx="2905">
                  <c:v>35549</c:v>
                </c:pt>
                <c:pt idx="2906">
                  <c:v>35548</c:v>
                </c:pt>
                <c:pt idx="2907">
                  <c:v>35545</c:v>
                </c:pt>
                <c:pt idx="2908">
                  <c:v>35544</c:v>
                </c:pt>
                <c:pt idx="2909">
                  <c:v>35543</c:v>
                </c:pt>
                <c:pt idx="2910">
                  <c:v>35542</c:v>
                </c:pt>
                <c:pt idx="2911">
                  <c:v>35541</c:v>
                </c:pt>
                <c:pt idx="2912">
                  <c:v>35538</c:v>
                </c:pt>
                <c:pt idx="2913">
                  <c:v>35537</c:v>
                </c:pt>
                <c:pt idx="2914">
                  <c:v>35536</c:v>
                </c:pt>
                <c:pt idx="2915">
                  <c:v>35535</c:v>
                </c:pt>
                <c:pt idx="2916">
                  <c:v>35534</c:v>
                </c:pt>
                <c:pt idx="2917">
                  <c:v>35531</c:v>
                </c:pt>
                <c:pt idx="2918">
                  <c:v>35530</c:v>
                </c:pt>
                <c:pt idx="2919">
                  <c:v>35529</c:v>
                </c:pt>
                <c:pt idx="2920">
                  <c:v>35528</c:v>
                </c:pt>
                <c:pt idx="2921">
                  <c:v>35527</c:v>
                </c:pt>
                <c:pt idx="2922">
                  <c:v>35524</c:v>
                </c:pt>
                <c:pt idx="2923">
                  <c:v>35523</c:v>
                </c:pt>
                <c:pt idx="2924">
                  <c:v>35522</c:v>
                </c:pt>
                <c:pt idx="2925">
                  <c:v>35521</c:v>
                </c:pt>
                <c:pt idx="2926">
                  <c:v>35520</c:v>
                </c:pt>
                <c:pt idx="2927">
                  <c:v>35516</c:v>
                </c:pt>
                <c:pt idx="2928">
                  <c:v>35515</c:v>
                </c:pt>
                <c:pt idx="2929">
                  <c:v>35514</c:v>
                </c:pt>
                <c:pt idx="2930">
                  <c:v>35513</c:v>
                </c:pt>
                <c:pt idx="2931">
                  <c:v>35510</c:v>
                </c:pt>
                <c:pt idx="2932">
                  <c:v>35509</c:v>
                </c:pt>
                <c:pt idx="2933">
                  <c:v>35508</c:v>
                </c:pt>
                <c:pt idx="2934">
                  <c:v>35507</c:v>
                </c:pt>
                <c:pt idx="2935">
                  <c:v>35506</c:v>
                </c:pt>
                <c:pt idx="2936">
                  <c:v>35503</c:v>
                </c:pt>
                <c:pt idx="2937">
                  <c:v>35502</c:v>
                </c:pt>
                <c:pt idx="2938">
                  <c:v>35501</c:v>
                </c:pt>
                <c:pt idx="2939">
                  <c:v>35500</c:v>
                </c:pt>
                <c:pt idx="2940">
                  <c:v>35499</c:v>
                </c:pt>
                <c:pt idx="2941">
                  <c:v>35496</c:v>
                </c:pt>
                <c:pt idx="2942">
                  <c:v>35495</c:v>
                </c:pt>
                <c:pt idx="2943">
                  <c:v>35494</c:v>
                </c:pt>
                <c:pt idx="2944">
                  <c:v>35493</c:v>
                </c:pt>
                <c:pt idx="2945">
                  <c:v>35492</c:v>
                </c:pt>
                <c:pt idx="2946">
                  <c:v>35489</c:v>
                </c:pt>
                <c:pt idx="2947">
                  <c:v>35488</c:v>
                </c:pt>
                <c:pt idx="2948">
                  <c:v>35487</c:v>
                </c:pt>
                <c:pt idx="2949">
                  <c:v>35486</c:v>
                </c:pt>
                <c:pt idx="2950">
                  <c:v>35485</c:v>
                </c:pt>
                <c:pt idx="2951">
                  <c:v>35482</c:v>
                </c:pt>
                <c:pt idx="2952">
                  <c:v>35481</c:v>
                </c:pt>
                <c:pt idx="2953">
                  <c:v>35480</c:v>
                </c:pt>
                <c:pt idx="2954">
                  <c:v>35479</c:v>
                </c:pt>
                <c:pt idx="2955">
                  <c:v>35475</c:v>
                </c:pt>
                <c:pt idx="2956">
                  <c:v>35474</c:v>
                </c:pt>
                <c:pt idx="2957">
                  <c:v>35473</c:v>
                </c:pt>
                <c:pt idx="2958">
                  <c:v>35472</c:v>
                </c:pt>
                <c:pt idx="2959">
                  <c:v>35471</c:v>
                </c:pt>
                <c:pt idx="2960">
                  <c:v>35468</c:v>
                </c:pt>
                <c:pt idx="2961">
                  <c:v>35467</c:v>
                </c:pt>
                <c:pt idx="2962">
                  <c:v>35466</c:v>
                </c:pt>
                <c:pt idx="2963">
                  <c:v>35465</c:v>
                </c:pt>
                <c:pt idx="2964">
                  <c:v>35464</c:v>
                </c:pt>
                <c:pt idx="2965">
                  <c:v>35461</c:v>
                </c:pt>
                <c:pt idx="2966">
                  <c:v>35460</c:v>
                </c:pt>
                <c:pt idx="2967">
                  <c:v>35459</c:v>
                </c:pt>
                <c:pt idx="2968">
                  <c:v>35458</c:v>
                </c:pt>
                <c:pt idx="2969">
                  <c:v>35457</c:v>
                </c:pt>
                <c:pt idx="2970">
                  <c:v>35454</c:v>
                </c:pt>
                <c:pt idx="2971">
                  <c:v>35453</c:v>
                </c:pt>
                <c:pt idx="2972">
                  <c:v>35452</c:v>
                </c:pt>
                <c:pt idx="2973">
                  <c:v>35451</c:v>
                </c:pt>
                <c:pt idx="2974">
                  <c:v>35450</c:v>
                </c:pt>
                <c:pt idx="2975">
                  <c:v>35447</c:v>
                </c:pt>
                <c:pt idx="2976">
                  <c:v>35446</c:v>
                </c:pt>
                <c:pt idx="2977">
                  <c:v>35445</c:v>
                </c:pt>
                <c:pt idx="2978">
                  <c:v>35444</c:v>
                </c:pt>
                <c:pt idx="2979">
                  <c:v>35443</c:v>
                </c:pt>
                <c:pt idx="2980">
                  <c:v>35440</c:v>
                </c:pt>
                <c:pt idx="2981">
                  <c:v>35439</c:v>
                </c:pt>
                <c:pt idx="2982">
                  <c:v>35438</c:v>
                </c:pt>
                <c:pt idx="2983">
                  <c:v>35437</c:v>
                </c:pt>
                <c:pt idx="2984">
                  <c:v>35436</c:v>
                </c:pt>
                <c:pt idx="2985">
                  <c:v>35433</c:v>
                </c:pt>
                <c:pt idx="2986">
                  <c:v>35432</c:v>
                </c:pt>
                <c:pt idx="2987">
                  <c:v>35430</c:v>
                </c:pt>
                <c:pt idx="2988">
                  <c:v>35429</c:v>
                </c:pt>
                <c:pt idx="2989">
                  <c:v>35426</c:v>
                </c:pt>
                <c:pt idx="2990">
                  <c:v>35425</c:v>
                </c:pt>
                <c:pt idx="2991">
                  <c:v>35423</c:v>
                </c:pt>
                <c:pt idx="2992">
                  <c:v>35422</c:v>
                </c:pt>
                <c:pt idx="2993">
                  <c:v>35419</c:v>
                </c:pt>
                <c:pt idx="2994">
                  <c:v>35418</c:v>
                </c:pt>
                <c:pt idx="2995">
                  <c:v>35417</c:v>
                </c:pt>
                <c:pt idx="2996">
                  <c:v>35416</c:v>
                </c:pt>
                <c:pt idx="2997">
                  <c:v>35415</c:v>
                </c:pt>
                <c:pt idx="2998">
                  <c:v>35412</c:v>
                </c:pt>
                <c:pt idx="2999">
                  <c:v>35411</c:v>
                </c:pt>
                <c:pt idx="3000">
                  <c:v>35410</c:v>
                </c:pt>
                <c:pt idx="3001">
                  <c:v>35409</c:v>
                </c:pt>
                <c:pt idx="3002">
                  <c:v>35408</c:v>
                </c:pt>
                <c:pt idx="3003">
                  <c:v>35405</c:v>
                </c:pt>
                <c:pt idx="3004">
                  <c:v>35404</c:v>
                </c:pt>
                <c:pt idx="3005">
                  <c:v>35403</c:v>
                </c:pt>
                <c:pt idx="3006">
                  <c:v>35402</c:v>
                </c:pt>
                <c:pt idx="3007">
                  <c:v>35401</c:v>
                </c:pt>
                <c:pt idx="3008">
                  <c:v>35398</c:v>
                </c:pt>
                <c:pt idx="3009">
                  <c:v>35396</c:v>
                </c:pt>
                <c:pt idx="3010">
                  <c:v>35395</c:v>
                </c:pt>
                <c:pt idx="3011">
                  <c:v>35394</c:v>
                </c:pt>
                <c:pt idx="3012">
                  <c:v>35391</c:v>
                </c:pt>
                <c:pt idx="3013">
                  <c:v>35390</c:v>
                </c:pt>
                <c:pt idx="3014">
                  <c:v>35389</c:v>
                </c:pt>
                <c:pt idx="3015">
                  <c:v>35388</c:v>
                </c:pt>
                <c:pt idx="3016">
                  <c:v>35387</c:v>
                </c:pt>
                <c:pt idx="3017">
                  <c:v>35384</c:v>
                </c:pt>
                <c:pt idx="3018">
                  <c:v>35383</c:v>
                </c:pt>
                <c:pt idx="3019">
                  <c:v>35382</c:v>
                </c:pt>
                <c:pt idx="3020">
                  <c:v>35381</c:v>
                </c:pt>
                <c:pt idx="3021">
                  <c:v>35380</c:v>
                </c:pt>
                <c:pt idx="3022">
                  <c:v>35377</c:v>
                </c:pt>
                <c:pt idx="3023">
                  <c:v>35376</c:v>
                </c:pt>
                <c:pt idx="3024">
                  <c:v>35375</c:v>
                </c:pt>
                <c:pt idx="3025">
                  <c:v>35374</c:v>
                </c:pt>
                <c:pt idx="3026">
                  <c:v>35373</c:v>
                </c:pt>
                <c:pt idx="3027">
                  <c:v>35370</c:v>
                </c:pt>
                <c:pt idx="3028">
                  <c:v>35369</c:v>
                </c:pt>
                <c:pt idx="3029">
                  <c:v>35368</c:v>
                </c:pt>
                <c:pt idx="3030">
                  <c:v>35367</c:v>
                </c:pt>
                <c:pt idx="3031">
                  <c:v>35366</c:v>
                </c:pt>
                <c:pt idx="3032">
                  <c:v>35363</c:v>
                </c:pt>
                <c:pt idx="3033">
                  <c:v>35362</c:v>
                </c:pt>
                <c:pt idx="3034">
                  <c:v>35361</c:v>
                </c:pt>
                <c:pt idx="3035">
                  <c:v>35360</c:v>
                </c:pt>
                <c:pt idx="3036">
                  <c:v>35359</c:v>
                </c:pt>
                <c:pt idx="3037">
                  <c:v>35356</c:v>
                </c:pt>
                <c:pt idx="3038">
                  <c:v>35355</c:v>
                </c:pt>
                <c:pt idx="3039">
                  <c:v>35354</c:v>
                </c:pt>
                <c:pt idx="3040">
                  <c:v>35353</c:v>
                </c:pt>
                <c:pt idx="3041">
                  <c:v>35352</c:v>
                </c:pt>
                <c:pt idx="3042">
                  <c:v>35349</c:v>
                </c:pt>
                <c:pt idx="3043">
                  <c:v>35348</c:v>
                </c:pt>
                <c:pt idx="3044">
                  <c:v>35347</c:v>
                </c:pt>
                <c:pt idx="3045">
                  <c:v>35346</c:v>
                </c:pt>
                <c:pt idx="3046">
                  <c:v>35345</c:v>
                </c:pt>
                <c:pt idx="3047">
                  <c:v>35342</c:v>
                </c:pt>
                <c:pt idx="3048">
                  <c:v>35341</c:v>
                </c:pt>
                <c:pt idx="3049">
                  <c:v>35340</c:v>
                </c:pt>
                <c:pt idx="3050">
                  <c:v>35339</c:v>
                </c:pt>
                <c:pt idx="3051">
                  <c:v>35338</c:v>
                </c:pt>
                <c:pt idx="3052">
                  <c:v>35335</c:v>
                </c:pt>
                <c:pt idx="3053">
                  <c:v>35334</c:v>
                </c:pt>
                <c:pt idx="3054">
                  <c:v>35333</c:v>
                </c:pt>
                <c:pt idx="3055">
                  <c:v>35332</c:v>
                </c:pt>
                <c:pt idx="3056">
                  <c:v>35331</c:v>
                </c:pt>
                <c:pt idx="3057">
                  <c:v>35328</c:v>
                </c:pt>
                <c:pt idx="3058">
                  <c:v>35327</c:v>
                </c:pt>
                <c:pt idx="3059">
                  <c:v>35326</c:v>
                </c:pt>
                <c:pt idx="3060">
                  <c:v>35325</c:v>
                </c:pt>
                <c:pt idx="3061">
                  <c:v>35324</c:v>
                </c:pt>
                <c:pt idx="3062">
                  <c:v>35321</c:v>
                </c:pt>
                <c:pt idx="3063">
                  <c:v>35320</c:v>
                </c:pt>
                <c:pt idx="3064">
                  <c:v>35319</c:v>
                </c:pt>
                <c:pt idx="3065">
                  <c:v>35318</c:v>
                </c:pt>
                <c:pt idx="3066">
                  <c:v>35317</c:v>
                </c:pt>
                <c:pt idx="3067">
                  <c:v>35314</c:v>
                </c:pt>
                <c:pt idx="3068">
                  <c:v>35313</c:v>
                </c:pt>
                <c:pt idx="3069">
                  <c:v>35312</c:v>
                </c:pt>
                <c:pt idx="3070">
                  <c:v>35311</c:v>
                </c:pt>
                <c:pt idx="3071">
                  <c:v>35307</c:v>
                </c:pt>
                <c:pt idx="3072">
                  <c:v>35306</c:v>
                </c:pt>
                <c:pt idx="3073">
                  <c:v>35305</c:v>
                </c:pt>
                <c:pt idx="3074">
                  <c:v>35304</c:v>
                </c:pt>
                <c:pt idx="3075">
                  <c:v>35303</c:v>
                </c:pt>
                <c:pt idx="3076">
                  <c:v>35300</c:v>
                </c:pt>
                <c:pt idx="3077">
                  <c:v>35299</c:v>
                </c:pt>
                <c:pt idx="3078">
                  <c:v>35298</c:v>
                </c:pt>
                <c:pt idx="3079">
                  <c:v>35297</c:v>
                </c:pt>
                <c:pt idx="3080">
                  <c:v>35296</c:v>
                </c:pt>
                <c:pt idx="3081">
                  <c:v>35293</c:v>
                </c:pt>
                <c:pt idx="3082">
                  <c:v>35292</c:v>
                </c:pt>
                <c:pt idx="3083">
                  <c:v>35291</c:v>
                </c:pt>
                <c:pt idx="3084">
                  <c:v>35290</c:v>
                </c:pt>
                <c:pt idx="3085">
                  <c:v>35289</c:v>
                </c:pt>
                <c:pt idx="3086">
                  <c:v>35286</c:v>
                </c:pt>
                <c:pt idx="3087">
                  <c:v>35285</c:v>
                </c:pt>
                <c:pt idx="3088">
                  <c:v>35284</c:v>
                </c:pt>
                <c:pt idx="3089">
                  <c:v>35283</c:v>
                </c:pt>
                <c:pt idx="3090">
                  <c:v>35282</c:v>
                </c:pt>
                <c:pt idx="3091">
                  <c:v>35279</c:v>
                </c:pt>
                <c:pt idx="3092">
                  <c:v>35278</c:v>
                </c:pt>
                <c:pt idx="3093">
                  <c:v>35277</c:v>
                </c:pt>
                <c:pt idx="3094">
                  <c:v>35276</c:v>
                </c:pt>
                <c:pt idx="3095">
                  <c:v>35275</c:v>
                </c:pt>
                <c:pt idx="3096">
                  <c:v>35272</c:v>
                </c:pt>
                <c:pt idx="3097">
                  <c:v>35271</c:v>
                </c:pt>
                <c:pt idx="3098">
                  <c:v>35270</c:v>
                </c:pt>
                <c:pt idx="3099">
                  <c:v>35269</c:v>
                </c:pt>
                <c:pt idx="3100">
                  <c:v>35268</c:v>
                </c:pt>
                <c:pt idx="3101">
                  <c:v>35265</c:v>
                </c:pt>
                <c:pt idx="3102">
                  <c:v>35264</c:v>
                </c:pt>
                <c:pt idx="3103">
                  <c:v>35263</c:v>
                </c:pt>
                <c:pt idx="3104">
                  <c:v>35262</c:v>
                </c:pt>
                <c:pt idx="3105">
                  <c:v>35261</c:v>
                </c:pt>
                <c:pt idx="3106">
                  <c:v>35258</c:v>
                </c:pt>
                <c:pt idx="3107">
                  <c:v>35257</c:v>
                </c:pt>
                <c:pt idx="3108">
                  <c:v>35256</c:v>
                </c:pt>
                <c:pt idx="3109">
                  <c:v>35255</c:v>
                </c:pt>
                <c:pt idx="3110">
                  <c:v>35254</c:v>
                </c:pt>
                <c:pt idx="3111">
                  <c:v>35251</c:v>
                </c:pt>
                <c:pt idx="3112">
                  <c:v>35249</c:v>
                </c:pt>
                <c:pt idx="3113">
                  <c:v>35248</c:v>
                </c:pt>
                <c:pt idx="3114">
                  <c:v>35247</c:v>
                </c:pt>
                <c:pt idx="3115">
                  <c:v>35244</c:v>
                </c:pt>
                <c:pt idx="3116">
                  <c:v>35243</c:v>
                </c:pt>
                <c:pt idx="3117">
                  <c:v>35242</c:v>
                </c:pt>
                <c:pt idx="3118">
                  <c:v>35241</c:v>
                </c:pt>
                <c:pt idx="3119">
                  <c:v>35240</c:v>
                </c:pt>
                <c:pt idx="3120">
                  <c:v>35237</c:v>
                </c:pt>
                <c:pt idx="3121">
                  <c:v>35236</c:v>
                </c:pt>
                <c:pt idx="3122">
                  <c:v>35235</c:v>
                </c:pt>
                <c:pt idx="3123">
                  <c:v>35234</c:v>
                </c:pt>
                <c:pt idx="3124">
                  <c:v>35233</c:v>
                </c:pt>
                <c:pt idx="3125">
                  <c:v>35230</c:v>
                </c:pt>
                <c:pt idx="3126">
                  <c:v>35229</c:v>
                </c:pt>
                <c:pt idx="3127">
                  <c:v>35228</c:v>
                </c:pt>
                <c:pt idx="3128">
                  <c:v>35227</c:v>
                </c:pt>
                <c:pt idx="3129">
                  <c:v>35226</c:v>
                </c:pt>
                <c:pt idx="3130">
                  <c:v>35223</c:v>
                </c:pt>
                <c:pt idx="3131">
                  <c:v>35222</c:v>
                </c:pt>
                <c:pt idx="3132">
                  <c:v>35221</c:v>
                </c:pt>
                <c:pt idx="3133">
                  <c:v>35220</c:v>
                </c:pt>
                <c:pt idx="3134">
                  <c:v>35219</c:v>
                </c:pt>
                <c:pt idx="3135">
                  <c:v>35216</c:v>
                </c:pt>
                <c:pt idx="3136">
                  <c:v>35215</c:v>
                </c:pt>
                <c:pt idx="3137">
                  <c:v>35214</c:v>
                </c:pt>
                <c:pt idx="3138">
                  <c:v>35213</c:v>
                </c:pt>
                <c:pt idx="3139">
                  <c:v>35209</c:v>
                </c:pt>
                <c:pt idx="3140">
                  <c:v>35208</c:v>
                </c:pt>
                <c:pt idx="3141">
                  <c:v>35207</c:v>
                </c:pt>
                <c:pt idx="3142">
                  <c:v>35206</c:v>
                </c:pt>
                <c:pt idx="3143">
                  <c:v>35205</c:v>
                </c:pt>
                <c:pt idx="3144">
                  <c:v>35202</c:v>
                </c:pt>
                <c:pt idx="3145">
                  <c:v>35201</c:v>
                </c:pt>
                <c:pt idx="3146">
                  <c:v>35200</c:v>
                </c:pt>
                <c:pt idx="3147">
                  <c:v>35199</c:v>
                </c:pt>
                <c:pt idx="3148">
                  <c:v>35198</c:v>
                </c:pt>
                <c:pt idx="3149">
                  <c:v>35195</c:v>
                </c:pt>
                <c:pt idx="3150">
                  <c:v>35194</c:v>
                </c:pt>
                <c:pt idx="3151">
                  <c:v>35193</c:v>
                </c:pt>
                <c:pt idx="3152">
                  <c:v>35192</c:v>
                </c:pt>
                <c:pt idx="3153">
                  <c:v>35191</c:v>
                </c:pt>
                <c:pt idx="3154">
                  <c:v>35188</c:v>
                </c:pt>
                <c:pt idx="3155">
                  <c:v>35187</c:v>
                </c:pt>
                <c:pt idx="3156">
                  <c:v>35186</c:v>
                </c:pt>
                <c:pt idx="3157">
                  <c:v>35185</c:v>
                </c:pt>
                <c:pt idx="3158">
                  <c:v>35184</c:v>
                </c:pt>
                <c:pt idx="3159">
                  <c:v>35181</c:v>
                </c:pt>
                <c:pt idx="3160">
                  <c:v>35180</c:v>
                </c:pt>
                <c:pt idx="3161">
                  <c:v>35179</c:v>
                </c:pt>
                <c:pt idx="3162">
                  <c:v>35178</c:v>
                </c:pt>
                <c:pt idx="3163">
                  <c:v>35177</c:v>
                </c:pt>
                <c:pt idx="3164">
                  <c:v>35174</c:v>
                </c:pt>
                <c:pt idx="3165">
                  <c:v>35173</c:v>
                </c:pt>
                <c:pt idx="3166">
                  <c:v>35172</c:v>
                </c:pt>
                <c:pt idx="3167">
                  <c:v>35171</c:v>
                </c:pt>
                <c:pt idx="3168">
                  <c:v>35170</c:v>
                </c:pt>
                <c:pt idx="3169">
                  <c:v>35167</c:v>
                </c:pt>
                <c:pt idx="3170">
                  <c:v>35166</c:v>
                </c:pt>
                <c:pt idx="3171">
                  <c:v>35165</c:v>
                </c:pt>
                <c:pt idx="3172">
                  <c:v>35164</c:v>
                </c:pt>
                <c:pt idx="3173">
                  <c:v>35163</c:v>
                </c:pt>
                <c:pt idx="3174">
                  <c:v>35159</c:v>
                </c:pt>
                <c:pt idx="3175">
                  <c:v>35158</c:v>
                </c:pt>
                <c:pt idx="3176">
                  <c:v>35157</c:v>
                </c:pt>
                <c:pt idx="3177">
                  <c:v>35156</c:v>
                </c:pt>
                <c:pt idx="3178">
                  <c:v>35153</c:v>
                </c:pt>
                <c:pt idx="3179">
                  <c:v>35152</c:v>
                </c:pt>
                <c:pt idx="3180">
                  <c:v>35151</c:v>
                </c:pt>
                <c:pt idx="3181">
                  <c:v>35150</c:v>
                </c:pt>
                <c:pt idx="3182">
                  <c:v>35149</c:v>
                </c:pt>
                <c:pt idx="3183">
                  <c:v>35146</c:v>
                </c:pt>
                <c:pt idx="3184">
                  <c:v>35145</c:v>
                </c:pt>
                <c:pt idx="3185">
                  <c:v>35144</c:v>
                </c:pt>
                <c:pt idx="3186">
                  <c:v>35143</c:v>
                </c:pt>
                <c:pt idx="3187">
                  <c:v>35142</c:v>
                </c:pt>
                <c:pt idx="3188">
                  <c:v>35139</c:v>
                </c:pt>
                <c:pt idx="3189">
                  <c:v>35138</c:v>
                </c:pt>
                <c:pt idx="3190">
                  <c:v>35137</c:v>
                </c:pt>
                <c:pt idx="3191">
                  <c:v>35136</c:v>
                </c:pt>
                <c:pt idx="3192">
                  <c:v>35135</c:v>
                </c:pt>
                <c:pt idx="3193">
                  <c:v>35132</c:v>
                </c:pt>
                <c:pt idx="3194">
                  <c:v>35131</c:v>
                </c:pt>
                <c:pt idx="3195">
                  <c:v>35130</c:v>
                </c:pt>
                <c:pt idx="3196">
                  <c:v>35129</c:v>
                </c:pt>
                <c:pt idx="3197">
                  <c:v>35128</c:v>
                </c:pt>
                <c:pt idx="3198">
                  <c:v>35125</c:v>
                </c:pt>
                <c:pt idx="3199">
                  <c:v>35124</c:v>
                </c:pt>
                <c:pt idx="3200">
                  <c:v>35123</c:v>
                </c:pt>
                <c:pt idx="3201">
                  <c:v>35122</c:v>
                </c:pt>
                <c:pt idx="3202">
                  <c:v>35121</c:v>
                </c:pt>
                <c:pt idx="3203">
                  <c:v>35118</c:v>
                </c:pt>
                <c:pt idx="3204">
                  <c:v>35117</c:v>
                </c:pt>
                <c:pt idx="3205">
                  <c:v>35116</c:v>
                </c:pt>
                <c:pt idx="3206">
                  <c:v>35115</c:v>
                </c:pt>
                <c:pt idx="3207">
                  <c:v>35111</c:v>
                </c:pt>
                <c:pt idx="3208">
                  <c:v>35110</c:v>
                </c:pt>
                <c:pt idx="3209">
                  <c:v>35109</c:v>
                </c:pt>
                <c:pt idx="3210">
                  <c:v>35108</c:v>
                </c:pt>
                <c:pt idx="3211">
                  <c:v>35107</c:v>
                </c:pt>
                <c:pt idx="3212">
                  <c:v>35104</c:v>
                </c:pt>
                <c:pt idx="3213">
                  <c:v>35103</c:v>
                </c:pt>
                <c:pt idx="3214">
                  <c:v>35102</c:v>
                </c:pt>
                <c:pt idx="3215">
                  <c:v>35101</c:v>
                </c:pt>
                <c:pt idx="3216">
                  <c:v>35100</c:v>
                </c:pt>
                <c:pt idx="3217">
                  <c:v>35097</c:v>
                </c:pt>
                <c:pt idx="3218">
                  <c:v>35096</c:v>
                </c:pt>
                <c:pt idx="3219">
                  <c:v>35095</c:v>
                </c:pt>
                <c:pt idx="3220">
                  <c:v>35094</c:v>
                </c:pt>
                <c:pt idx="3221">
                  <c:v>35093</c:v>
                </c:pt>
                <c:pt idx="3222">
                  <c:v>35090</c:v>
                </c:pt>
                <c:pt idx="3223">
                  <c:v>35089</c:v>
                </c:pt>
                <c:pt idx="3224">
                  <c:v>35088</c:v>
                </c:pt>
                <c:pt idx="3225">
                  <c:v>35087</c:v>
                </c:pt>
                <c:pt idx="3226">
                  <c:v>35086</c:v>
                </c:pt>
                <c:pt idx="3227">
                  <c:v>35083</c:v>
                </c:pt>
                <c:pt idx="3228">
                  <c:v>35082</c:v>
                </c:pt>
                <c:pt idx="3229">
                  <c:v>35081</c:v>
                </c:pt>
                <c:pt idx="3230">
                  <c:v>35080</c:v>
                </c:pt>
                <c:pt idx="3231">
                  <c:v>35079</c:v>
                </c:pt>
                <c:pt idx="3232">
                  <c:v>35076</c:v>
                </c:pt>
                <c:pt idx="3233">
                  <c:v>35075</c:v>
                </c:pt>
                <c:pt idx="3234">
                  <c:v>35074</c:v>
                </c:pt>
                <c:pt idx="3235">
                  <c:v>35073</c:v>
                </c:pt>
                <c:pt idx="3236">
                  <c:v>35072</c:v>
                </c:pt>
                <c:pt idx="3237">
                  <c:v>35069</c:v>
                </c:pt>
                <c:pt idx="3238">
                  <c:v>35068</c:v>
                </c:pt>
                <c:pt idx="3239">
                  <c:v>35067</c:v>
                </c:pt>
                <c:pt idx="3240">
                  <c:v>35066</c:v>
                </c:pt>
                <c:pt idx="3241">
                  <c:v>35062</c:v>
                </c:pt>
                <c:pt idx="3242">
                  <c:v>35061</c:v>
                </c:pt>
                <c:pt idx="3243">
                  <c:v>35060</c:v>
                </c:pt>
                <c:pt idx="3244">
                  <c:v>35059</c:v>
                </c:pt>
                <c:pt idx="3245">
                  <c:v>35055</c:v>
                </c:pt>
                <c:pt idx="3246">
                  <c:v>35054</c:v>
                </c:pt>
                <c:pt idx="3247">
                  <c:v>35053</c:v>
                </c:pt>
                <c:pt idx="3248">
                  <c:v>35052</c:v>
                </c:pt>
                <c:pt idx="3249">
                  <c:v>35051</c:v>
                </c:pt>
                <c:pt idx="3250">
                  <c:v>35048</c:v>
                </c:pt>
                <c:pt idx="3251">
                  <c:v>35047</c:v>
                </c:pt>
                <c:pt idx="3252">
                  <c:v>35046</c:v>
                </c:pt>
                <c:pt idx="3253">
                  <c:v>35045</c:v>
                </c:pt>
                <c:pt idx="3254">
                  <c:v>35044</c:v>
                </c:pt>
                <c:pt idx="3255">
                  <c:v>35041</c:v>
                </c:pt>
                <c:pt idx="3256">
                  <c:v>35040</c:v>
                </c:pt>
                <c:pt idx="3257">
                  <c:v>35039</c:v>
                </c:pt>
                <c:pt idx="3258">
                  <c:v>35038</c:v>
                </c:pt>
                <c:pt idx="3259">
                  <c:v>35037</c:v>
                </c:pt>
                <c:pt idx="3260">
                  <c:v>35034</c:v>
                </c:pt>
                <c:pt idx="3261">
                  <c:v>35033</c:v>
                </c:pt>
                <c:pt idx="3262">
                  <c:v>35032</c:v>
                </c:pt>
                <c:pt idx="3263">
                  <c:v>35031</c:v>
                </c:pt>
                <c:pt idx="3264">
                  <c:v>35030</c:v>
                </c:pt>
                <c:pt idx="3265">
                  <c:v>35027</c:v>
                </c:pt>
                <c:pt idx="3266">
                  <c:v>35025</c:v>
                </c:pt>
                <c:pt idx="3267">
                  <c:v>35024</c:v>
                </c:pt>
                <c:pt idx="3268">
                  <c:v>35023</c:v>
                </c:pt>
                <c:pt idx="3269">
                  <c:v>35020</c:v>
                </c:pt>
                <c:pt idx="3270">
                  <c:v>35019</c:v>
                </c:pt>
                <c:pt idx="3271">
                  <c:v>35018</c:v>
                </c:pt>
                <c:pt idx="3272">
                  <c:v>35017</c:v>
                </c:pt>
                <c:pt idx="3273">
                  <c:v>35016</c:v>
                </c:pt>
                <c:pt idx="3274">
                  <c:v>35013</c:v>
                </c:pt>
                <c:pt idx="3275">
                  <c:v>35012</c:v>
                </c:pt>
                <c:pt idx="3276">
                  <c:v>35011</c:v>
                </c:pt>
                <c:pt idx="3277">
                  <c:v>35010</c:v>
                </c:pt>
                <c:pt idx="3278">
                  <c:v>35009</c:v>
                </c:pt>
                <c:pt idx="3279">
                  <c:v>35006</c:v>
                </c:pt>
                <c:pt idx="3280">
                  <c:v>35005</c:v>
                </c:pt>
                <c:pt idx="3281">
                  <c:v>35004</c:v>
                </c:pt>
                <c:pt idx="3282">
                  <c:v>35003</c:v>
                </c:pt>
                <c:pt idx="3283">
                  <c:v>35002</c:v>
                </c:pt>
                <c:pt idx="3284">
                  <c:v>34999</c:v>
                </c:pt>
                <c:pt idx="3285">
                  <c:v>34998</c:v>
                </c:pt>
                <c:pt idx="3286">
                  <c:v>34997</c:v>
                </c:pt>
                <c:pt idx="3287">
                  <c:v>34996</c:v>
                </c:pt>
                <c:pt idx="3288">
                  <c:v>34995</c:v>
                </c:pt>
                <c:pt idx="3289">
                  <c:v>34992</c:v>
                </c:pt>
                <c:pt idx="3290">
                  <c:v>34991</c:v>
                </c:pt>
                <c:pt idx="3291">
                  <c:v>34990</c:v>
                </c:pt>
                <c:pt idx="3292">
                  <c:v>34989</c:v>
                </c:pt>
                <c:pt idx="3293">
                  <c:v>34988</c:v>
                </c:pt>
                <c:pt idx="3294">
                  <c:v>34985</c:v>
                </c:pt>
                <c:pt idx="3295">
                  <c:v>34984</c:v>
                </c:pt>
                <c:pt idx="3296">
                  <c:v>34983</c:v>
                </c:pt>
                <c:pt idx="3297">
                  <c:v>34982</c:v>
                </c:pt>
                <c:pt idx="3298">
                  <c:v>34981</c:v>
                </c:pt>
                <c:pt idx="3299">
                  <c:v>34978</c:v>
                </c:pt>
                <c:pt idx="3300">
                  <c:v>34977</c:v>
                </c:pt>
                <c:pt idx="3301">
                  <c:v>34976</c:v>
                </c:pt>
                <c:pt idx="3302">
                  <c:v>34975</c:v>
                </c:pt>
                <c:pt idx="3303">
                  <c:v>34974</c:v>
                </c:pt>
                <c:pt idx="3304">
                  <c:v>34971</c:v>
                </c:pt>
                <c:pt idx="3305">
                  <c:v>34970</c:v>
                </c:pt>
                <c:pt idx="3306">
                  <c:v>34969</c:v>
                </c:pt>
                <c:pt idx="3307">
                  <c:v>34968</c:v>
                </c:pt>
                <c:pt idx="3308">
                  <c:v>34967</c:v>
                </c:pt>
                <c:pt idx="3309">
                  <c:v>34964</c:v>
                </c:pt>
                <c:pt idx="3310">
                  <c:v>34963</c:v>
                </c:pt>
                <c:pt idx="3311">
                  <c:v>34962</c:v>
                </c:pt>
                <c:pt idx="3312">
                  <c:v>34961</c:v>
                </c:pt>
                <c:pt idx="3313">
                  <c:v>34960</c:v>
                </c:pt>
                <c:pt idx="3314">
                  <c:v>34957</c:v>
                </c:pt>
                <c:pt idx="3315">
                  <c:v>34956</c:v>
                </c:pt>
                <c:pt idx="3316">
                  <c:v>34955</c:v>
                </c:pt>
                <c:pt idx="3317">
                  <c:v>34954</c:v>
                </c:pt>
                <c:pt idx="3318">
                  <c:v>34953</c:v>
                </c:pt>
                <c:pt idx="3319">
                  <c:v>34950</c:v>
                </c:pt>
                <c:pt idx="3320">
                  <c:v>34949</c:v>
                </c:pt>
                <c:pt idx="3321">
                  <c:v>34948</c:v>
                </c:pt>
                <c:pt idx="3322">
                  <c:v>34947</c:v>
                </c:pt>
                <c:pt idx="3323">
                  <c:v>34943</c:v>
                </c:pt>
                <c:pt idx="3324">
                  <c:v>34942</c:v>
                </c:pt>
                <c:pt idx="3325">
                  <c:v>34941</c:v>
                </c:pt>
                <c:pt idx="3326">
                  <c:v>34940</c:v>
                </c:pt>
                <c:pt idx="3327">
                  <c:v>34939</c:v>
                </c:pt>
                <c:pt idx="3328">
                  <c:v>34936</c:v>
                </c:pt>
                <c:pt idx="3329">
                  <c:v>34935</c:v>
                </c:pt>
                <c:pt idx="3330">
                  <c:v>34934</c:v>
                </c:pt>
                <c:pt idx="3331">
                  <c:v>34933</c:v>
                </c:pt>
                <c:pt idx="3332">
                  <c:v>34932</c:v>
                </c:pt>
                <c:pt idx="3333">
                  <c:v>34929</c:v>
                </c:pt>
                <c:pt idx="3334">
                  <c:v>34928</c:v>
                </c:pt>
                <c:pt idx="3335">
                  <c:v>34927</c:v>
                </c:pt>
                <c:pt idx="3336">
                  <c:v>34926</c:v>
                </c:pt>
                <c:pt idx="3337">
                  <c:v>34925</c:v>
                </c:pt>
                <c:pt idx="3338">
                  <c:v>34922</c:v>
                </c:pt>
                <c:pt idx="3339">
                  <c:v>34921</c:v>
                </c:pt>
                <c:pt idx="3340">
                  <c:v>34920</c:v>
                </c:pt>
                <c:pt idx="3341">
                  <c:v>34919</c:v>
                </c:pt>
                <c:pt idx="3342">
                  <c:v>34918</c:v>
                </c:pt>
                <c:pt idx="3343">
                  <c:v>34915</c:v>
                </c:pt>
                <c:pt idx="3344">
                  <c:v>34914</c:v>
                </c:pt>
                <c:pt idx="3345">
                  <c:v>34913</c:v>
                </c:pt>
                <c:pt idx="3346">
                  <c:v>34912</c:v>
                </c:pt>
                <c:pt idx="3347">
                  <c:v>34911</c:v>
                </c:pt>
                <c:pt idx="3348">
                  <c:v>34908</c:v>
                </c:pt>
                <c:pt idx="3349">
                  <c:v>34907</c:v>
                </c:pt>
                <c:pt idx="3350">
                  <c:v>34906</c:v>
                </c:pt>
                <c:pt idx="3351">
                  <c:v>34905</c:v>
                </c:pt>
                <c:pt idx="3352">
                  <c:v>34904</c:v>
                </c:pt>
                <c:pt idx="3353">
                  <c:v>34901</c:v>
                </c:pt>
                <c:pt idx="3354">
                  <c:v>34900</c:v>
                </c:pt>
                <c:pt idx="3355">
                  <c:v>34899</c:v>
                </c:pt>
                <c:pt idx="3356">
                  <c:v>34898</c:v>
                </c:pt>
                <c:pt idx="3357">
                  <c:v>34897</c:v>
                </c:pt>
                <c:pt idx="3358">
                  <c:v>34894</c:v>
                </c:pt>
                <c:pt idx="3359">
                  <c:v>34893</c:v>
                </c:pt>
                <c:pt idx="3360">
                  <c:v>34892</c:v>
                </c:pt>
                <c:pt idx="3361">
                  <c:v>34891</c:v>
                </c:pt>
                <c:pt idx="3362">
                  <c:v>34890</c:v>
                </c:pt>
                <c:pt idx="3363">
                  <c:v>34887</c:v>
                </c:pt>
                <c:pt idx="3364">
                  <c:v>34886</c:v>
                </c:pt>
                <c:pt idx="3365">
                  <c:v>34885</c:v>
                </c:pt>
                <c:pt idx="3366">
                  <c:v>34883</c:v>
                </c:pt>
                <c:pt idx="3367">
                  <c:v>34880</c:v>
                </c:pt>
                <c:pt idx="3368">
                  <c:v>34879</c:v>
                </c:pt>
                <c:pt idx="3369">
                  <c:v>34878</c:v>
                </c:pt>
                <c:pt idx="3370">
                  <c:v>34877</c:v>
                </c:pt>
                <c:pt idx="3371">
                  <c:v>34876</c:v>
                </c:pt>
                <c:pt idx="3372">
                  <c:v>34873</c:v>
                </c:pt>
                <c:pt idx="3373">
                  <c:v>34872</c:v>
                </c:pt>
                <c:pt idx="3374">
                  <c:v>34871</c:v>
                </c:pt>
                <c:pt idx="3375">
                  <c:v>34870</c:v>
                </c:pt>
                <c:pt idx="3376">
                  <c:v>34869</c:v>
                </c:pt>
                <c:pt idx="3377">
                  <c:v>34866</c:v>
                </c:pt>
                <c:pt idx="3378">
                  <c:v>34865</c:v>
                </c:pt>
                <c:pt idx="3379">
                  <c:v>34864</c:v>
                </c:pt>
                <c:pt idx="3380">
                  <c:v>34863</c:v>
                </c:pt>
                <c:pt idx="3381">
                  <c:v>34862</c:v>
                </c:pt>
                <c:pt idx="3382">
                  <c:v>34859</c:v>
                </c:pt>
                <c:pt idx="3383">
                  <c:v>34858</c:v>
                </c:pt>
                <c:pt idx="3384">
                  <c:v>34857</c:v>
                </c:pt>
                <c:pt idx="3385">
                  <c:v>34856</c:v>
                </c:pt>
                <c:pt idx="3386">
                  <c:v>34855</c:v>
                </c:pt>
                <c:pt idx="3387">
                  <c:v>34852</c:v>
                </c:pt>
                <c:pt idx="3388">
                  <c:v>34851</c:v>
                </c:pt>
                <c:pt idx="3389">
                  <c:v>34850</c:v>
                </c:pt>
                <c:pt idx="3390">
                  <c:v>34849</c:v>
                </c:pt>
                <c:pt idx="3391">
                  <c:v>34845</c:v>
                </c:pt>
                <c:pt idx="3392">
                  <c:v>34844</c:v>
                </c:pt>
                <c:pt idx="3393">
                  <c:v>34843</c:v>
                </c:pt>
                <c:pt idx="3394">
                  <c:v>34842</c:v>
                </c:pt>
                <c:pt idx="3395">
                  <c:v>34841</c:v>
                </c:pt>
                <c:pt idx="3396">
                  <c:v>34838</c:v>
                </c:pt>
                <c:pt idx="3397">
                  <c:v>34837</c:v>
                </c:pt>
                <c:pt idx="3398">
                  <c:v>34836</c:v>
                </c:pt>
                <c:pt idx="3399">
                  <c:v>34835</c:v>
                </c:pt>
                <c:pt idx="3400">
                  <c:v>34834</c:v>
                </c:pt>
                <c:pt idx="3401">
                  <c:v>34831</c:v>
                </c:pt>
                <c:pt idx="3402">
                  <c:v>34830</c:v>
                </c:pt>
                <c:pt idx="3403">
                  <c:v>34829</c:v>
                </c:pt>
                <c:pt idx="3404">
                  <c:v>34828</c:v>
                </c:pt>
                <c:pt idx="3405">
                  <c:v>34827</c:v>
                </c:pt>
                <c:pt idx="3406">
                  <c:v>34824</c:v>
                </c:pt>
                <c:pt idx="3407">
                  <c:v>34823</c:v>
                </c:pt>
                <c:pt idx="3408">
                  <c:v>34822</c:v>
                </c:pt>
                <c:pt idx="3409">
                  <c:v>34821</c:v>
                </c:pt>
                <c:pt idx="3410">
                  <c:v>34820</c:v>
                </c:pt>
                <c:pt idx="3411">
                  <c:v>34817</c:v>
                </c:pt>
                <c:pt idx="3412">
                  <c:v>34816</c:v>
                </c:pt>
                <c:pt idx="3413">
                  <c:v>34815</c:v>
                </c:pt>
                <c:pt idx="3414">
                  <c:v>34814</c:v>
                </c:pt>
                <c:pt idx="3415">
                  <c:v>34813</c:v>
                </c:pt>
                <c:pt idx="3416">
                  <c:v>34810</c:v>
                </c:pt>
                <c:pt idx="3417">
                  <c:v>34809</c:v>
                </c:pt>
                <c:pt idx="3418">
                  <c:v>34808</c:v>
                </c:pt>
                <c:pt idx="3419">
                  <c:v>34807</c:v>
                </c:pt>
                <c:pt idx="3420">
                  <c:v>34806</c:v>
                </c:pt>
                <c:pt idx="3421">
                  <c:v>34802</c:v>
                </c:pt>
                <c:pt idx="3422">
                  <c:v>34801</c:v>
                </c:pt>
                <c:pt idx="3423">
                  <c:v>34800</c:v>
                </c:pt>
                <c:pt idx="3424">
                  <c:v>34799</c:v>
                </c:pt>
                <c:pt idx="3425">
                  <c:v>34796</c:v>
                </c:pt>
                <c:pt idx="3426">
                  <c:v>34795</c:v>
                </c:pt>
                <c:pt idx="3427">
                  <c:v>34794</c:v>
                </c:pt>
                <c:pt idx="3428">
                  <c:v>34793</c:v>
                </c:pt>
                <c:pt idx="3429">
                  <c:v>34792</c:v>
                </c:pt>
                <c:pt idx="3430">
                  <c:v>34789</c:v>
                </c:pt>
                <c:pt idx="3431">
                  <c:v>34788</c:v>
                </c:pt>
                <c:pt idx="3432">
                  <c:v>34787</c:v>
                </c:pt>
                <c:pt idx="3433">
                  <c:v>34786</c:v>
                </c:pt>
                <c:pt idx="3434">
                  <c:v>34785</c:v>
                </c:pt>
                <c:pt idx="3435">
                  <c:v>34782</c:v>
                </c:pt>
                <c:pt idx="3436">
                  <c:v>34781</c:v>
                </c:pt>
                <c:pt idx="3437">
                  <c:v>34780</c:v>
                </c:pt>
                <c:pt idx="3438">
                  <c:v>34779</c:v>
                </c:pt>
                <c:pt idx="3439">
                  <c:v>34778</c:v>
                </c:pt>
                <c:pt idx="3440">
                  <c:v>34775</c:v>
                </c:pt>
                <c:pt idx="3441">
                  <c:v>34774</c:v>
                </c:pt>
                <c:pt idx="3442">
                  <c:v>34773</c:v>
                </c:pt>
                <c:pt idx="3443">
                  <c:v>34772</c:v>
                </c:pt>
                <c:pt idx="3444">
                  <c:v>34771</c:v>
                </c:pt>
                <c:pt idx="3445">
                  <c:v>34768</c:v>
                </c:pt>
                <c:pt idx="3446">
                  <c:v>34767</c:v>
                </c:pt>
                <c:pt idx="3447">
                  <c:v>34766</c:v>
                </c:pt>
                <c:pt idx="3448">
                  <c:v>34765</c:v>
                </c:pt>
                <c:pt idx="3449">
                  <c:v>34764</c:v>
                </c:pt>
                <c:pt idx="3450">
                  <c:v>34761</c:v>
                </c:pt>
                <c:pt idx="3451">
                  <c:v>34760</c:v>
                </c:pt>
                <c:pt idx="3452">
                  <c:v>34759</c:v>
                </c:pt>
                <c:pt idx="3453">
                  <c:v>34758</c:v>
                </c:pt>
                <c:pt idx="3454">
                  <c:v>34757</c:v>
                </c:pt>
                <c:pt idx="3455">
                  <c:v>34754</c:v>
                </c:pt>
                <c:pt idx="3456">
                  <c:v>34753</c:v>
                </c:pt>
                <c:pt idx="3457">
                  <c:v>34752</c:v>
                </c:pt>
                <c:pt idx="3458">
                  <c:v>34751</c:v>
                </c:pt>
                <c:pt idx="3459">
                  <c:v>34747</c:v>
                </c:pt>
                <c:pt idx="3460">
                  <c:v>34746</c:v>
                </c:pt>
                <c:pt idx="3461">
                  <c:v>34745</c:v>
                </c:pt>
                <c:pt idx="3462">
                  <c:v>34744</c:v>
                </c:pt>
                <c:pt idx="3463">
                  <c:v>34743</c:v>
                </c:pt>
                <c:pt idx="3464">
                  <c:v>34740</c:v>
                </c:pt>
                <c:pt idx="3465">
                  <c:v>34739</c:v>
                </c:pt>
                <c:pt idx="3466">
                  <c:v>34738</c:v>
                </c:pt>
                <c:pt idx="3467">
                  <c:v>34737</c:v>
                </c:pt>
                <c:pt idx="3468">
                  <c:v>34736</c:v>
                </c:pt>
                <c:pt idx="3469">
                  <c:v>34733</c:v>
                </c:pt>
                <c:pt idx="3470">
                  <c:v>34732</c:v>
                </c:pt>
                <c:pt idx="3471">
                  <c:v>34731</c:v>
                </c:pt>
                <c:pt idx="3472">
                  <c:v>34730</c:v>
                </c:pt>
                <c:pt idx="3473">
                  <c:v>34729</c:v>
                </c:pt>
                <c:pt idx="3474">
                  <c:v>34726</c:v>
                </c:pt>
                <c:pt idx="3475">
                  <c:v>34725</c:v>
                </c:pt>
                <c:pt idx="3476">
                  <c:v>34724</c:v>
                </c:pt>
                <c:pt idx="3477">
                  <c:v>34723</c:v>
                </c:pt>
                <c:pt idx="3478">
                  <c:v>34722</c:v>
                </c:pt>
                <c:pt idx="3479">
                  <c:v>34719</c:v>
                </c:pt>
                <c:pt idx="3480">
                  <c:v>34718</c:v>
                </c:pt>
                <c:pt idx="3481">
                  <c:v>34717</c:v>
                </c:pt>
                <c:pt idx="3482">
                  <c:v>34716</c:v>
                </c:pt>
                <c:pt idx="3483">
                  <c:v>34715</c:v>
                </c:pt>
                <c:pt idx="3484">
                  <c:v>34712</c:v>
                </c:pt>
                <c:pt idx="3485">
                  <c:v>34711</c:v>
                </c:pt>
                <c:pt idx="3486">
                  <c:v>34710</c:v>
                </c:pt>
                <c:pt idx="3487">
                  <c:v>34709</c:v>
                </c:pt>
                <c:pt idx="3488">
                  <c:v>34708</c:v>
                </c:pt>
                <c:pt idx="3489">
                  <c:v>34705</c:v>
                </c:pt>
                <c:pt idx="3490">
                  <c:v>34704</c:v>
                </c:pt>
                <c:pt idx="3491">
                  <c:v>34703</c:v>
                </c:pt>
                <c:pt idx="3492">
                  <c:v>34702</c:v>
                </c:pt>
                <c:pt idx="3493">
                  <c:v>34698</c:v>
                </c:pt>
                <c:pt idx="3494">
                  <c:v>34697</c:v>
                </c:pt>
                <c:pt idx="3495">
                  <c:v>34696</c:v>
                </c:pt>
                <c:pt idx="3496">
                  <c:v>34695</c:v>
                </c:pt>
                <c:pt idx="3497">
                  <c:v>34691</c:v>
                </c:pt>
                <c:pt idx="3498">
                  <c:v>34690</c:v>
                </c:pt>
                <c:pt idx="3499">
                  <c:v>34689</c:v>
                </c:pt>
                <c:pt idx="3500">
                  <c:v>34688</c:v>
                </c:pt>
                <c:pt idx="3501">
                  <c:v>34687</c:v>
                </c:pt>
                <c:pt idx="3502">
                  <c:v>34684</c:v>
                </c:pt>
                <c:pt idx="3503">
                  <c:v>34683</c:v>
                </c:pt>
                <c:pt idx="3504">
                  <c:v>34682</c:v>
                </c:pt>
                <c:pt idx="3505">
                  <c:v>34681</c:v>
                </c:pt>
                <c:pt idx="3506">
                  <c:v>34680</c:v>
                </c:pt>
                <c:pt idx="3507">
                  <c:v>34677</c:v>
                </c:pt>
                <c:pt idx="3508">
                  <c:v>34676</c:v>
                </c:pt>
                <c:pt idx="3509">
                  <c:v>34675</c:v>
                </c:pt>
                <c:pt idx="3510">
                  <c:v>34674</c:v>
                </c:pt>
                <c:pt idx="3511">
                  <c:v>34673</c:v>
                </c:pt>
                <c:pt idx="3512">
                  <c:v>34670</c:v>
                </c:pt>
                <c:pt idx="3513">
                  <c:v>34669</c:v>
                </c:pt>
                <c:pt idx="3514">
                  <c:v>34668</c:v>
                </c:pt>
                <c:pt idx="3515">
                  <c:v>34667</c:v>
                </c:pt>
                <c:pt idx="3516">
                  <c:v>34666</c:v>
                </c:pt>
                <c:pt idx="3517">
                  <c:v>34663</c:v>
                </c:pt>
                <c:pt idx="3518">
                  <c:v>34661</c:v>
                </c:pt>
                <c:pt idx="3519">
                  <c:v>34660</c:v>
                </c:pt>
                <c:pt idx="3520">
                  <c:v>34659</c:v>
                </c:pt>
                <c:pt idx="3521">
                  <c:v>34656</c:v>
                </c:pt>
                <c:pt idx="3522">
                  <c:v>34655</c:v>
                </c:pt>
                <c:pt idx="3523">
                  <c:v>34654</c:v>
                </c:pt>
                <c:pt idx="3524">
                  <c:v>34653</c:v>
                </c:pt>
                <c:pt idx="3525">
                  <c:v>34652</c:v>
                </c:pt>
                <c:pt idx="3526">
                  <c:v>34649</c:v>
                </c:pt>
                <c:pt idx="3527">
                  <c:v>34648</c:v>
                </c:pt>
                <c:pt idx="3528">
                  <c:v>34647</c:v>
                </c:pt>
                <c:pt idx="3529">
                  <c:v>34646</c:v>
                </c:pt>
                <c:pt idx="3530">
                  <c:v>34645</c:v>
                </c:pt>
                <c:pt idx="3531">
                  <c:v>34642</c:v>
                </c:pt>
                <c:pt idx="3532">
                  <c:v>34641</c:v>
                </c:pt>
                <c:pt idx="3533">
                  <c:v>34640</c:v>
                </c:pt>
                <c:pt idx="3534">
                  <c:v>34639</c:v>
                </c:pt>
                <c:pt idx="3535">
                  <c:v>34638</c:v>
                </c:pt>
                <c:pt idx="3536">
                  <c:v>34635</c:v>
                </c:pt>
                <c:pt idx="3537">
                  <c:v>34634</c:v>
                </c:pt>
                <c:pt idx="3538">
                  <c:v>34633</c:v>
                </c:pt>
                <c:pt idx="3539">
                  <c:v>34632</c:v>
                </c:pt>
                <c:pt idx="3540">
                  <c:v>34631</c:v>
                </c:pt>
                <c:pt idx="3541">
                  <c:v>34628</c:v>
                </c:pt>
                <c:pt idx="3542">
                  <c:v>34627</c:v>
                </c:pt>
                <c:pt idx="3543">
                  <c:v>34626</c:v>
                </c:pt>
                <c:pt idx="3544">
                  <c:v>34625</c:v>
                </c:pt>
                <c:pt idx="3545">
                  <c:v>34624</c:v>
                </c:pt>
                <c:pt idx="3546">
                  <c:v>34621</c:v>
                </c:pt>
                <c:pt idx="3547">
                  <c:v>34620</c:v>
                </c:pt>
                <c:pt idx="3548">
                  <c:v>34619</c:v>
                </c:pt>
                <c:pt idx="3549">
                  <c:v>34618</c:v>
                </c:pt>
                <c:pt idx="3550">
                  <c:v>34617</c:v>
                </c:pt>
                <c:pt idx="3551">
                  <c:v>34614</c:v>
                </c:pt>
                <c:pt idx="3552">
                  <c:v>34613</c:v>
                </c:pt>
                <c:pt idx="3553">
                  <c:v>34612</c:v>
                </c:pt>
                <c:pt idx="3554">
                  <c:v>34611</c:v>
                </c:pt>
                <c:pt idx="3555">
                  <c:v>34610</c:v>
                </c:pt>
                <c:pt idx="3556">
                  <c:v>34607</c:v>
                </c:pt>
                <c:pt idx="3557">
                  <c:v>34606</c:v>
                </c:pt>
                <c:pt idx="3558">
                  <c:v>34605</c:v>
                </c:pt>
                <c:pt idx="3559">
                  <c:v>34604</c:v>
                </c:pt>
                <c:pt idx="3560">
                  <c:v>34603</c:v>
                </c:pt>
                <c:pt idx="3561">
                  <c:v>34600</c:v>
                </c:pt>
                <c:pt idx="3562">
                  <c:v>34599</c:v>
                </c:pt>
                <c:pt idx="3563">
                  <c:v>34598</c:v>
                </c:pt>
                <c:pt idx="3564">
                  <c:v>34597</c:v>
                </c:pt>
                <c:pt idx="3565">
                  <c:v>34596</c:v>
                </c:pt>
                <c:pt idx="3566">
                  <c:v>34593</c:v>
                </c:pt>
                <c:pt idx="3567">
                  <c:v>34592</c:v>
                </c:pt>
                <c:pt idx="3568">
                  <c:v>34591</c:v>
                </c:pt>
                <c:pt idx="3569">
                  <c:v>34590</c:v>
                </c:pt>
                <c:pt idx="3570">
                  <c:v>34589</c:v>
                </c:pt>
                <c:pt idx="3571">
                  <c:v>34586</c:v>
                </c:pt>
                <c:pt idx="3572">
                  <c:v>34585</c:v>
                </c:pt>
                <c:pt idx="3573">
                  <c:v>34584</c:v>
                </c:pt>
                <c:pt idx="3574">
                  <c:v>34583</c:v>
                </c:pt>
                <c:pt idx="3575">
                  <c:v>34579</c:v>
                </c:pt>
                <c:pt idx="3576">
                  <c:v>34578</c:v>
                </c:pt>
                <c:pt idx="3577">
                  <c:v>34577</c:v>
                </c:pt>
                <c:pt idx="3578">
                  <c:v>34576</c:v>
                </c:pt>
                <c:pt idx="3579">
                  <c:v>34575</c:v>
                </c:pt>
                <c:pt idx="3580">
                  <c:v>34572</c:v>
                </c:pt>
                <c:pt idx="3581">
                  <c:v>34571</c:v>
                </c:pt>
                <c:pt idx="3582">
                  <c:v>34570</c:v>
                </c:pt>
                <c:pt idx="3583">
                  <c:v>34569</c:v>
                </c:pt>
                <c:pt idx="3584">
                  <c:v>34568</c:v>
                </c:pt>
                <c:pt idx="3585">
                  <c:v>34565</c:v>
                </c:pt>
                <c:pt idx="3586">
                  <c:v>34564</c:v>
                </c:pt>
                <c:pt idx="3587">
                  <c:v>34563</c:v>
                </c:pt>
                <c:pt idx="3588">
                  <c:v>34562</c:v>
                </c:pt>
                <c:pt idx="3589">
                  <c:v>34561</c:v>
                </c:pt>
                <c:pt idx="3590">
                  <c:v>34558</c:v>
                </c:pt>
                <c:pt idx="3591">
                  <c:v>34557</c:v>
                </c:pt>
                <c:pt idx="3592">
                  <c:v>34556</c:v>
                </c:pt>
                <c:pt idx="3593">
                  <c:v>34555</c:v>
                </c:pt>
                <c:pt idx="3594">
                  <c:v>34554</c:v>
                </c:pt>
                <c:pt idx="3595">
                  <c:v>34551</c:v>
                </c:pt>
                <c:pt idx="3596">
                  <c:v>34550</c:v>
                </c:pt>
                <c:pt idx="3597">
                  <c:v>34549</c:v>
                </c:pt>
                <c:pt idx="3598">
                  <c:v>34548</c:v>
                </c:pt>
                <c:pt idx="3599">
                  <c:v>34547</c:v>
                </c:pt>
                <c:pt idx="3600">
                  <c:v>34544</c:v>
                </c:pt>
                <c:pt idx="3601">
                  <c:v>34543</c:v>
                </c:pt>
                <c:pt idx="3602">
                  <c:v>34542</c:v>
                </c:pt>
                <c:pt idx="3603">
                  <c:v>34541</c:v>
                </c:pt>
                <c:pt idx="3604">
                  <c:v>34540</c:v>
                </c:pt>
                <c:pt idx="3605">
                  <c:v>34537</c:v>
                </c:pt>
                <c:pt idx="3606">
                  <c:v>34536</c:v>
                </c:pt>
                <c:pt idx="3607">
                  <c:v>34535</c:v>
                </c:pt>
                <c:pt idx="3608">
                  <c:v>34534</c:v>
                </c:pt>
                <c:pt idx="3609">
                  <c:v>34533</c:v>
                </c:pt>
                <c:pt idx="3610">
                  <c:v>34530</c:v>
                </c:pt>
                <c:pt idx="3611">
                  <c:v>34529</c:v>
                </c:pt>
                <c:pt idx="3612">
                  <c:v>34528</c:v>
                </c:pt>
                <c:pt idx="3613">
                  <c:v>34527</c:v>
                </c:pt>
                <c:pt idx="3614">
                  <c:v>34526</c:v>
                </c:pt>
                <c:pt idx="3615">
                  <c:v>34523</c:v>
                </c:pt>
                <c:pt idx="3616">
                  <c:v>34522</c:v>
                </c:pt>
                <c:pt idx="3617">
                  <c:v>34521</c:v>
                </c:pt>
                <c:pt idx="3618">
                  <c:v>34520</c:v>
                </c:pt>
                <c:pt idx="3619">
                  <c:v>34516</c:v>
                </c:pt>
                <c:pt idx="3620">
                  <c:v>34515</c:v>
                </c:pt>
                <c:pt idx="3621">
                  <c:v>34514</c:v>
                </c:pt>
                <c:pt idx="3622">
                  <c:v>34513</c:v>
                </c:pt>
                <c:pt idx="3623">
                  <c:v>34512</c:v>
                </c:pt>
                <c:pt idx="3624">
                  <c:v>34509</c:v>
                </c:pt>
                <c:pt idx="3625">
                  <c:v>34508</c:v>
                </c:pt>
                <c:pt idx="3626">
                  <c:v>34507</c:v>
                </c:pt>
                <c:pt idx="3627">
                  <c:v>34506</c:v>
                </c:pt>
                <c:pt idx="3628">
                  <c:v>34505</c:v>
                </c:pt>
                <c:pt idx="3629">
                  <c:v>34502</c:v>
                </c:pt>
                <c:pt idx="3630">
                  <c:v>34501</c:v>
                </c:pt>
                <c:pt idx="3631">
                  <c:v>34500</c:v>
                </c:pt>
                <c:pt idx="3632">
                  <c:v>34499</c:v>
                </c:pt>
                <c:pt idx="3633">
                  <c:v>34498</c:v>
                </c:pt>
                <c:pt idx="3634">
                  <c:v>34495</c:v>
                </c:pt>
                <c:pt idx="3635">
                  <c:v>34494</c:v>
                </c:pt>
                <c:pt idx="3636">
                  <c:v>34493</c:v>
                </c:pt>
                <c:pt idx="3637">
                  <c:v>34492</c:v>
                </c:pt>
                <c:pt idx="3638">
                  <c:v>34491</c:v>
                </c:pt>
                <c:pt idx="3639">
                  <c:v>34488</c:v>
                </c:pt>
                <c:pt idx="3640">
                  <c:v>34487</c:v>
                </c:pt>
                <c:pt idx="3641">
                  <c:v>34486</c:v>
                </c:pt>
                <c:pt idx="3642">
                  <c:v>34485</c:v>
                </c:pt>
                <c:pt idx="3643">
                  <c:v>34481</c:v>
                </c:pt>
                <c:pt idx="3644">
                  <c:v>34480</c:v>
                </c:pt>
                <c:pt idx="3645">
                  <c:v>34479</c:v>
                </c:pt>
                <c:pt idx="3646">
                  <c:v>34478</c:v>
                </c:pt>
                <c:pt idx="3647">
                  <c:v>34477</c:v>
                </c:pt>
                <c:pt idx="3648">
                  <c:v>34474</c:v>
                </c:pt>
                <c:pt idx="3649">
                  <c:v>34473</c:v>
                </c:pt>
                <c:pt idx="3650">
                  <c:v>34472</c:v>
                </c:pt>
                <c:pt idx="3651">
                  <c:v>34471</c:v>
                </c:pt>
                <c:pt idx="3652">
                  <c:v>34470</c:v>
                </c:pt>
                <c:pt idx="3653">
                  <c:v>34467</c:v>
                </c:pt>
                <c:pt idx="3654">
                  <c:v>34466</c:v>
                </c:pt>
                <c:pt idx="3655">
                  <c:v>34465</c:v>
                </c:pt>
                <c:pt idx="3656">
                  <c:v>34464</c:v>
                </c:pt>
                <c:pt idx="3657">
                  <c:v>34463</c:v>
                </c:pt>
                <c:pt idx="3658">
                  <c:v>34460</c:v>
                </c:pt>
                <c:pt idx="3659">
                  <c:v>34459</c:v>
                </c:pt>
                <c:pt idx="3660">
                  <c:v>34458</c:v>
                </c:pt>
                <c:pt idx="3661">
                  <c:v>34457</c:v>
                </c:pt>
                <c:pt idx="3662">
                  <c:v>34456</c:v>
                </c:pt>
                <c:pt idx="3663">
                  <c:v>34453</c:v>
                </c:pt>
                <c:pt idx="3664">
                  <c:v>34452</c:v>
                </c:pt>
                <c:pt idx="3665">
                  <c:v>34450</c:v>
                </c:pt>
                <c:pt idx="3666">
                  <c:v>34449</c:v>
                </c:pt>
                <c:pt idx="3667">
                  <c:v>34446</c:v>
                </c:pt>
                <c:pt idx="3668">
                  <c:v>34445</c:v>
                </c:pt>
                <c:pt idx="3669">
                  <c:v>34444</c:v>
                </c:pt>
                <c:pt idx="3670">
                  <c:v>34443</c:v>
                </c:pt>
                <c:pt idx="3671">
                  <c:v>34442</c:v>
                </c:pt>
                <c:pt idx="3672">
                  <c:v>34439</c:v>
                </c:pt>
                <c:pt idx="3673">
                  <c:v>34438</c:v>
                </c:pt>
                <c:pt idx="3674">
                  <c:v>34437</c:v>
                </c:pt>
                <c:pt idx="3675">
                  <c:v>34436</c:v>
                </c:pt>
                <c:pt idx="3676">
                  <c:v>34435</c:v>
                </c:pt>
                <c:pt idx="3677">
                  <c:v>34432</c:v>
                </c:pt>
                <c:pt idx="3678">
                  <c:v>34431</c:v>
                </c:pt>
                <c:pt idx="3679">
                  <c:v>34430</c:v>
                </c:pt>
                <c:pt idx="3680">
                  <c:v>34429</c:v>
                </c:pt>
                <c:pt idx="3681">
                  <c:v>34428</c:v>
                </c:pt>
                <c:pt idx="3682">
                  <c:v>34424</c:v>
                </c:pt>
                <c:pt idx="3683">
                  <c:v>34423</c:v>
                </c:pt>
                <c:pt idx="3684">
                  <c:v>34422</c:v>
                </c:pt>
                <c:pt idx="3685">
                  <c:v>34421</c:v>
                </c:pt>
                <c:pt idx="3686">
                  <c:v>34418</c:v>
                </c:pt>
                <c:pt idx="3687">
                  <c:v>34417</c:v>
                </c:pt>
                <c:pt idx="3688">
                  <c:v>34416</c:v>
                </c:pt>
                <c:pt idx="3689">
                  <c:v>34415</c:v>
                </c:pt>
                <c:pt idx="3690">
                  <c:v>34414</c:v>
                </c:pt>
                <c:pt idx="3691">
                  <c:v>34411</c:v>
                </c:pt>
                <c:pt idx="3692">
                  <c:v>34410</c:v>
                </c:pt>
                <c:pt idx="3693">
                  <c:v>34409</c:v>
                </c:pt>
                <c:pt idx="3694">
                  <c:v>34408</c:v>
                </c:pt>
                <c:pt idx="3695">
                  <c:v>34407</c:v>
                </c:pt>
                <c:pt idx="3696">
                  <c:v>34404</c:v>
                </c:pt>
                <c:pt idx="3697">
                  <c:v>34403</c:v>
                </c:pt>
                <c:pt idx="3698">
                  <c:v>34402</c:v>
                </c:pt>
                <c:pt idx="3699">
                  <c:v>34401</c:v>
                </c:pt>
                <c:pt idx="3700">
                  <c:v>34400</c:v>
                </c:pt>
                <c:pt idx="3701">
                  <c:v>34397</c:v>
                </c:pt>
                <c:pt idx="3702">
                  <c:v>34396</c:v>
                </c:pt>
                <c:pt idx="3703">
                  <c:v>34395</c:v>
                </c:pt>
                <c:pt idx="3704">
                  <c:v>34394</c:v>
                </c:pt>
                <c:pt idx="3705">
                  <c:v>34393</c:v>
                </c:pt>
                <c:pt idx="3706">
                  <c:v>34390</c:v>
                </c:pt>
                <c:pt idx="3707">
                  <c:v>34389</c:v>
                </c:pt>
                <c:pt idx="3708">
                  <c:v>34388</c:v>
                </c:pt>
                <c:pt idx="3709">
                  <c:v>34387</c:v>
                </c:pt>
                <c:pt idx="3710">
                  <c:v>34383</c:v>
                </c:pt>
                <c:pt idx="3711">
                  <c:v>34382</c:v>
                </c:pt>
                <c:pt idx="3712">
                  <c:v>34381</c:v>
                </c:pt>
                <c:pt idx="3713">
                  <c:v>34380</c:v>
                </c:pt>
                <c:pt idx="3714">
                  <c:v>34379</c:v>
                </c:pt>
                <c:pt idx="3715">
                  <c:v>34376</c:v>
                </c:pt>
                <c:pt idx="3716">
                  <c:v>34375</c:v>
                </c:pt>
                <c:pt idx="3717">
                  <c:v>34374</c:v>
                </c:pt>
                <c:pt idx="3718">
                  <c:v>34373</c:v>
                </c:pt>
                <c:pt idx="3719">
                  <c:v>34372</c:v>
                </c:pt>
                <c:pt idx="3720">
                  <c:v>34369</c:v>
                </c:pt>
                <c:pt idx="3721">
                  <c:v>34368</c:v>
                </c:pt>
                <c:pt idx="3722">
                  <c:v>34367</c:v>
                </c:pt>
                <c:pt idx="3723">
                  <c:v>34366</c:v>
                </c:pt>
                <c:pt idx="3724">
                  <c:v>34365</c:v>
                </c:pt>
                <c:pt idx="3725">
                  <c:v>34362</c:v>
                </c:pt>
                <c:pt idx="3726">
                  <c:v>34361</c:v>
                </c:pt>
                <c:pt idx="3727">
                  <c:v>34360</c:v>
                </c:pt>
                <c:pt idx="3728">
                  <c:v>34359</c:v>
                </c:pt>
                <c:pt idx="3729">
                  <c:v>34358</c:v>
                </c:pt>
                <c:pt idx="3730">
                  <c:v>34355</c:v>
                </c:pt>
                <c:pt idx="3731">
                  <c:v>34354</c:v>
                </c:pt>
                <c:pt idx="3732">
                  <c:v>34353</c:v>
                </c:pt>
                <c:pt idx="3733">
                  <c:v>34352</c:v>
                </c:pt>
                <c:pt idx="3734">
                  <c:v>34351</c:v>
                </c:pt>
                <c:pt idx="3735">
                  <c:v>34348</c:v>
                </c:pt>
                <c:pt idx="3736">
                  <c:v>34347</c:v>
                </c:pt>
                <c:pt idx="3737">
                  <c:v>34346</c:v>
                </c:pt>
                <c:pt idx="3738">
                  <c:v>34345</c:v>
                </c:pt>
                <c:pt idx="3739">
                  <c:v>34344</c:v>
                </c:pt>
                <c:pt idx="3740">
                  <c:v>34341</c:v>
                </c:pt>
                <c:pt idx="3741">
                  <c:v>34340</c:v>
                </c:pt>
                <c:pt idx="3742">
                  <c:v>34339</c:v>
                </c:pt>
                <c:pt idx="3743">
                  <c:v>34338</c:v>
                </c:pt>
                <c:pt idx="3744">
                  <c:v>34337</c:v>
                </c:pt>
                <c:pt idx="3745">
                  <c:v>34334</c:v>
                </c:pt>
                <c:pt idx="3746">
                  <c:v>34333</c:v>
                </c:pt>
                <c:pt idx="3747">
                  <c:v>34332</c:v>
                </c:pt>
                <c:pt idx="3748">
                  <c:v>34331</c:v>
                </c:pt>
                <c:pt idx="3749">
                  <c:v>34330</c:v>
                </c:pt>
                <c:pt idx="3750">
                  <c:v>34326</c:v>
                </c:pt>
                <c:pt idx="3751">
                  <c:v>34325</c:v>
                </c:pt>
                <c:pt idx="3752">
                  <c:v>34324</c:v>
                </c:pt>
                <c:pt idx="3753">
                  <c:v>34323</c:v>
                </c:pt>
                <c:pt idx="3754">
                  <c:v>34320</c:v>
                </c:pt>
                <c:pt idx="3755">
                  <c:v>34319</c:v>
                </c:pt>
                <c:pt idx="3756">
                  <c:v>34318</c:v>
                </c:pt>
                <c:pt idx="3757">
                  <c:v>34317</c:v>
                </c:pt>
                <c:pt idx="3758">
                  <c:v>34316</c:v>
                </c:pt>
                <c:pt idx="3759">
                  <c:v>34313</c:v>
                </c:pt>
                <c:pt idx="3760">
                  <c:v>34312</c:v>
                </c:pt>
                <c:pt idx="3761">
                  <c:v>34311</c:v>
                </c:pt>
                <c:pt idx="3762">
                  <c:v>34310</c:v>
                </c:pt>
                <c:pt idx="3763">
                  <c:v>34309</c:v>
                </c:pt>
                <c:pt idx="3764">
                  <c:v>34306</c:v>
                </c:pt>
                <c:pt idx="3765">
                  <c:v>34305</c:v>
                </c:pt>
                <c:pt idx="3766">
                  <c:v>34304</c:v>
                </c:pt>
                <c:pt idx="3767">
                  <c:v>34303</c:v>
                </c:pt>
                <c:pt idx="3768">
                  <c:v>34302</c:v>
                </c:pt>
                <c:pt idx="3769">
                  <c:v>34299</c:v>
                </c:pt>
                <c:pt idx="3770">
                  <c:v>34297</c:v>
                </c:pt>
                <c:pt idx="3771">
                  <c:v>34296</c:v>
                </c:pt>
                <c:pt idx="3772">
                  <c:v>34295</c:v>
                </c:pt>
                <c:pt idx="3773">
                  <c:v>34292</c:v>
                </c:pt>
                <c:pt idx="3774">
                  <c:v>34291</c:v>
                </c:pt>
                <c:pt idx="3775">
                  <c:v>34290</c:v>
                </c:pt>
                <c:pt idx="3776">
                  <c:v>34289</c:v>
                </c:pt>
                <c:pt idx="3777">
                  <c:v>34288</c:v>
                </c:pt>
                <c:pt idx="3778">
                  <c:v>34285</c:v>
                </c:pt>
                <c:pt idx="3779">
                  <c:v>34284</c:v>
                </c:pt>
                <c:pt idx="3780">
                  <c:v>34283</c:v>
                </c:pt>
                <c:pt idx="3781">
                  <c:v>34282</c:v>
                </c:pt>
                <c:pt idx="3782">
                  <c:v>34281</c:v>
                </c:pt>
                <c:pt idx="3783">
                  <c:v>34278</c:v>
                </c:pt>
                <c:pt idx="3784">
                  <c:v>34277</c:v>
                </c:pt>
                <c:pt idx="3785">
                  <c:v>34276</c:v>
                </c:pt>
                <c:pt idx="3786">
                  <c:v>34275</c:v>
                </c:pt>
                <c:pt idx="3787">
                  <c:v>34274</c:v>
                </c:pt>
                <c:pt idx="3788">
                  <c:v>34271</c:v>
                </c:pt>
                <c:pt idx="3789">
                  <c:v>34270</c:v>
                </c:pt>
                <c:pt idx="3790">
                  <c:v>34269</c:v>
                </c:pt>
                <c:pt idx="3791">
                  <c:v>34268</c:v>
                </c:pt>
                <c:pt idx="3792">
                  <c:v>34267</c:v>
                </c:pt>
                <c:pt idx="3793">
                  <c:v>34264</c:v>
                </c:pt>
                <c:pt idx="3794">
                  <c:v>34263</c:v>
                </c:pt>
                <c:pt idx="3795">
                  <c:v>34262</c:v>
                </c:pt>
                <c:pt idx="3796">
                  <c:v>34261</c:v>
                </c:pt>
                <c:pt idx="3797">
                  <c:v>34260</c:v>
                </c:pt>
                <c:pt idx="3798">
                  <c:v>34257</c:v>
                </c:pt>
                <c:pt idx="3799">
                  <c:v>34256</c:v>
                </c:pt>
                <c:pt idx="3800">
                  <c:v>34255</c:v>
                </c:pt>
                <c:pt idx="3801">
                  <c:v>34254</c:v>
                </c:pt>
                <c:pt idx="3802">
                  <c:v>34253</c:v>
                </c:pt>
                <c:pt idx="3803">
                  <c:v>34250</c:v>
                </c:pt>
                <c:pt idx="3804">
                  <c:v>34249</c:v>
                </c:pt>
                <c:pt idx="3805">
                  <c:v>34248</c:v>
                </c:pt>
                <c:pt idx="3806">
                  <c:v>34247</c:v>
                </c:pt>
                <c:pt idx="3807">
                  <c:v>34246</c:v>
                </c:pt>
                <c:pt idx="3808">
                  <c:v>34243</c:v>
                </c:pt>
                <c:pt idx="3809">
                  <c:v>34242</c:v>
                </c:pt>
                <c:pt idx="3810">
                  <c:v>34241</c:v>
                </c:pt>
                <c:pt idx="3811">
                  <c:v>34240</c:v>
                </c:pt>
                <c:pt idx="3812">
                  <c:v>34239</c:v>
                </c:pt>
                <c:pt idx="3813">
                  <c:v>34236</c:v>
                </c:pt>
                <c:pt idx="3814">
                  <c:v>34235</c:v>
                </c:pt>
                <c:pt idx="3815">
                  <c:v>34234</c:v>
                </c:pt>
                <c:pt idx="3816">
                  <c:v>34233</c:v>
                </c:pt>
                <c:pt idx="3817">
                  <c:v>34232</c:v>
                </c:pt>
                <c:pt idx="3818">
                  <c:v>34229</c:v>
                </c:pt>
                <c:pt idx="3819">
                  <c:v>34228</c:v>
                </c:pt>
                <c:pt idx="3820">
                  <c:v>34227</c:v>
                </c:pt>
                <c:pt idx="3821">
                  <c:v>34226</c:v>
                </c:pt>
                <c:pt idx="3822">
                  <c:v>34225</c:v>
                </c:pt>
                <c:pt idx="3823">
                  <c:v>34222</c:v>
                </c:pt>
                <c:pt idx="3824">
                  <c:v>34221</c:v>
                </c:pt>
                <c:pt idx="3825">
                  <c:v>34220</c:v>
                </c:pt>
                <c:pt idx="3826">
                  <c:v>34219</c:v>
                </c:pt>
                <c:pt idx="3827">
                  <c:v>34215</c:v>
                </c:pt>
                <c:pt idx="3828">
                  <c:v>34214</c:v>
                </c:pt>
                <c:pt idx="3829">
                  <c:v>34213</c:v>
                </c:pt>
                <c:pt idx="3830">
                  <c:v>34212</c:v>
                </c:pt>
                <c:pt idx="3831">
                  <c:v>34211</c:v>
                </c:pt>
                <c:pt idx="3832">
                  <c:v>34208</c:v>
                </c:pt>
                <c:pt idx="3833">
                  <c:v>34207</c:v>
                </c:pt>
                <c:pt idx="3834">
                  <c:v>34206</c:v>
                </c:pt>
                <c:pt idx="3835">
                  <c:v>34205</c:v>
                </c:pt>
                <c:pt idx="3836">
                  <c:v>34204</c:v>
                </c:pt>
                <c:pt idx="3837">
                  <c:v>34201</c:v>
                </c:pt>
                <c:pt idx="3838">
                  <c:v>34200</c:v>
                </c:pt>
                <c:pt idx="3839">
                  <c:v>34199</c:v>
                </c:pt>
                <c:pt idx="3840">
                  <c:v>34198</c:v>
                </c:pt>
                <c:pt idx="3841">
                  <c:v>34197</c:v>
                </c:pt>
                <c:pt idx="3842">
                  <c:v>34194</c:v>
                </c:pt>
                <c:pt idx="3843">
                  <c:v>34193</c:v>
                </c:pt>
                <c:pt idx="3844">
                  <c:v>34192</c:v>
                </c:pt>
                <c:pt idx="3845">
                  <c:v>34191</c:v>
                </c:pt>
                <c:pt idx="3846">
                  <c:v>34190</c:v>
                </c:pt>
                <c:pt idx="3847">
                  <c:v>34187</c:v>
                </c:pt>
                <c:pt idx="3848">
                  <c:v>34186</c:v>
                </c:pt>
                <c:pt idx="3849">
                  <c:v>34185</c:v>
                </c:pt>
                <c:pt idx="3850">
                  <c:v>34184</c:v>
                </c:pt>
                <c:pt idx="3851">
                  <c:v>34183</c:v>
                </c:pt>
                <c:pt idx="3852">
                  <c:v>34180</c:v>
                </c:pt>
                <c:pt idx="3853">
                  <c:v>34179</c:v>
                </c:pt>
                <c:pt idx="3854">
                  <c:v>34178</c:v>
                </c:pt>
                <c:pt idx="3855">
                  <c:v>34177</c:v>
                </c:pt>
                <c:pt idx="3856">
                  <c:v>34176</c:v>
                </c:pt>
                <c:pt idx="3857">
                  <c:v>34173</c:v>
                </c:pt>
                <c:pt idx="3858">
                  <c:v>34172</c:v>
                </c:pt>
                <c:pt idx="3859">
                  <c:v>34171</c:v>
                </c:pt>
                <c:pt idx="3860">
                  <c:v>34170</c:v>
                </c:pt>
                <c:pt idx="3861">
                  <c:v>34169</c:v>
                </c:pt>
                <c:pt idx="3862">
                  <c:v>34166</c:v>
                </c:pt>
                <c:pt idx="3863">
                  <c:v>34165</c:v>
                </c:pt>
                <c:pt idx="3864">
                  <c:v>34164</c:v>
                </c:pt>
                <c:pt idx="3865">
                  <c:v>34163</c:v>
                </c:pt>
                <c:pt idx="3866">
                  <c:v>34162</c:v>
                </c:pt>
                <c:pt idx="3867">
                  <c:v>34159</c:v>
                </c:pt>
                <c:pt idx="3868">
                  <c:v>34158</c:v>
                </c:pt>
                <c:pt idx="3869">
                  <c:v>34157</c:v>
                </c:pt>
                <c:pt idx="3870">
                  <c:v>34156</c:v>
                </c:pt>
                <c:pt idx="3871">
                  <c:v>34152</c:v>
                </c:pt>
                <c:pt idx="3872">
                  <c:v>34151</c:v>
                </c:pt>
                <c:pt idx="3873">
                  <c:v>34150</c:v>
                </c:pt>
                <c:pt idx="3874">
                  <c:v>34149</c:v>
                </c:pt>
                <c:pt idx="3875">
                  <c:v>34148</c:v>
                </c:pt>
                <c:pt idx="3876">
                  <c:v>34145</c:v>
                </c:pt>
                <c:pt idx="3877">
                  <c:v>34144</c:v>
                </c:pt>
                <c:pt idx="3878">
                  <c:v>34143</c:v>
                </c:pt>
                <c:pt idx="3879">
                  <c:v>34142</c:v>
                </c:pt>
                <c:pt idx="3880">
                  <c:v>34141</c:v>
                </c:pt>
                <c:pt idx="3881">
                  <c:v>34138</c:v>
                </c:pt>
                <c:pt idx="3882">
                  <c:v>34137</c:v>
                </c:pt>
                <c:pt idx="3883">
                  <c:v>34136</c:v>
                </c:pt>
                <c:pt idx="3884">
                  <c:v>34135</c:v>
                </c:pt>
                <c:pt idx="3885">
                  <c:v>34134</c:v>
                </c:pt>
                <c:pt idx="3886">
                  <c:v>34131</c:v>
                </c:pt>
                <c:pt idx="3887">
                  <c:v>34130</c:v>
                </c:pt>
                <c:pt idx="3888">
                  <c:v>34129</c:v>
                </c:pt>
                <c:pt idx="3889">
                  <c:v>34128</c:v>
                </c:pt>
                <c:pt idx="3890">
                  <c:v>34127</c:v>
                </c:pt>
                <c:pt idx="3891">
                  <c:v>34124</c:v>
                </c:pt>
                <c:pt idx="3892">
                  <c:v>34123</c:v>
                </c:pt>
                <c:pt idx="3893">
                  <c:v>34122</c:v>
                </c:pt>
                <c:pt idx="3894">
                  <c:v>34121</c:v>
                </c:pt>
                <c:pt idx="3895">
                  <c:v>34117</c:v>
                </c:pt>
                <c:pt idx="3896">
                  <c:v>34116</c:v>
                </c:pt>
                <c:pt idx="3897">
                  <c:v>34115</c:v>
                </c:pt>
                <c:pt idx="3898">
                  <c:v>34114</c:v>
                </c:pt>
                <c:pt idx="3899">
                  <c:v>34113</c:v>
                </c:pt>
                <c:pt idx="3900">
                  <c:v>34110</c:v>
                </c:pt>
                <c:pt idx="3901">
                  <c:v>34109</c:v>
                </c:pt>
                <c:pt idx="3902">
                  <c:v>34108</c:v>
                </c:pt>
                <c:pt idx="3903">
                  <c:v>34107</c:v>
                </c:pt>
                <c:pt idx="3904">
                  <c:v>34106</c:v>
                </c:pt>
                <c:pt idx="3905">
                  <c:v>34103</c:v>
                </c:pt>
                <c:pt idx="3906">
                  <c:v>34102</c:v>
                </c:pt>
                <c:pt idx="3907">
                  <c:v>34101</c:v>
                </c:pt>
                <c:pt idx="3908">
                  <c:v>34100</c:v>
                </c:pt>
                <c:pt idx="3909">
                  <c:v>34099</c:v>
                </c:pt>
                <c:pt idx="3910">
                  <c:v>34096</c:v>
                </c:pt>
                <c:pt idx="3911">
                  <c:v>34095</c:v>
                </c:pt>
                <c:pt idx="3912">
                  <c:v>34094</c:v>
                </c:pt>
                <c:pt idx="3913">
                  <c:v>34093</c:v>
                </c:pt>
                <c:pt idx="3914">
                  <c:v>34092</c:v>
                </c:pt>
                <c:pt idx="3915">
                  <c:v>34089</c:v>
                </c:pt>
                <c:pt idx="3916">
                  <c:v>34088</c:v>
                </c:pt>
                <c:pt idx="3917">
                  <c:v>34087</c:v>
                </c:pt>
                <c:pt idx="3918">
                  <c:v>34086</c:v>
                </c:pt>
                <c:pt idx="3919">
                  <c:v>34085</c:v>
                </c:pt>
                <c:pt idx="3920">
                  <c:v>34082</c:v>
                </c:pt>
                <c:pt idx="3921">
                  <c:v>34081</c:v>
                </c:pt>
                <c:pt idx="3922">
                  <c:v>34080</c:v>
                </c:pt>
                <c:pt idx="3923">
                  <c:v>34079</c:v>
                </c:pt>
                <c:pt idx="3924">
                  <c:v>34078</c:v>
                </c:pt>
                <c:pt idx="3925">
                  <c:v>34075</c:v>
                </c:pt>
                <c:pt idx="3926">
                  <c:v>34074</c:v>
                </c:pt>
                <c:pt idx="3927">
                  <c:v>34073</c:v>
                </c:pt>
                <c:pt idx="3928">
                  <c:v>34072</c:v>
                </c:pt>
                <c:pt idx="3929">
                  <c:v>34071</c:v>
                </c:pt>
                <c:pt idx="3930">
                  <c:v>34067</c:v>
                </c:pt>
                <c:pt idx="3931">
                  <c:v>34066</c:v>
                </c:pt>
                <c:pt idx="3932">
                  <c:v>34065</c:v>
                </c:pt>
                <c:pt idx="3933">
                  <c:v>34064</c:v>
                </c:pt>
                <c:pt idx="3934">
                  <c:v>34061</c:v>
                </c:pt>
                <c:pt idx="3935">
                  <c:v>34060</c:v>
                </c:pt>
                <c:pt idx="3936">
                  <c:v>34059</c:v>
                </c:pt>
                <c:pt idx="3937">
                  <c:v>34058</c:v>
                </c:pt>
                <c:pt idx="3938">
                  <c:v>34057</c:v>
                </c:pt>
                <c:pt idx="3939">
                  <c:v>34054</c:v>
                </c:pt>
                <c:pt idx="3940">
                  <c:v>34053</c:v>
                </c:pt>
                <c:pt idx="3941">
                  <c:v>34052</c:v>
                </c:pt>
                <c:pt idx="3942">
                  <c:v>34051</c:v>
                </c:pt>
                <c:pt idx="3943">
                  <c:v>34050</c:v>
                </c:pt>
                <c:pt idx="3944">
                  <c:v>34047</c:v>
                </c:pt>
                <c:pt idx="3945">
                  <c:v>34046</c:v>
                </c:pt>
                <c:pt idx="3946">
                  <c:v>34045</c:v>
                </c:pt>
                <c:pt idx="3947">
                  <c:v>34044</c:v>
                </c:pt>
                <c:pt idx="3948">
                  <c:v>34043</c:v>
                </c:pt>
                <c:pt idx="3949">
                  <c:v>34040</c:v>
                </c:pt>
                <c:pt idx="3950">
                  <c:v>34039</c:v>
                </c:pt>
                <c:pt idx="3951">
                  <c:v>34038</c:v>
                </c:pt>
                <c:pt idx="3952">
                  <c:v>34037</c:v>
                </c:pt>
                <c:pt idx="3953">
                  <c:v>34036</c:v>
                </c:pt>
                <c:pt idx="3954">
                  <c:v>34033</c:v>
                </c:pt>
                <c:pt idx="3955">
                  <c:v>34032</c:v>
                </c:pt>
                <c:pt idx="3956">
                  <c:v>34031</c:v>
                </c:pt>
                <c:pt idx="3957">
                  <c:v>34030</c:v>
                </c:pt>
                <c:pt idx="3958">
                  <c:v>34029</c:v>
                </c:pt>
                <c:pt idx="3959">
                  <c:v>34026</c:v>
                </c:pt>
                <c:pt idx="3960">
                  <c:v>34025</c:v>
                </c:pt>
                <c:pt idx="3961">
                  <c:v>34024</c:v>
                </c:pt>
                <c:pt idx="3962">
                  <c:v>34023</c:v>
                </c:pt>
                <c:pt idx="3963">
                  <c:v>34022</c:v>
                </c:pt>
                <c:pt idx="3964">
                  <c:v>34019</c:v>
                </c:pt>
                <c:pt idx="3965">
                  <c:v>34018</c:v>
                </c:pt>
                <c:pt idx="3966">
                  <c:v>34017</c:v>
                </c:pt>
                <c:pt idx="3967">
                  <c:v>34016</c:v>
                </c:pt>
                <c:pt idx="3968">
                  <c:v>34012</c:v>
                </c:pt>
                <c:pt idx="3969">
                  <c:v>34011</c:v>
                </c:pt>
                <c:pt idx="3970">
                  <c:v>34010</c:v>
                </c:pt>
                <c:pt idx="3971">
                  <c:v>34009</c:v>
                </c:pt>
                <c:pt idx="3972">
                  <c:v>34008</c:v>
                </c:pt>
                <c:pt idx="3973">
                  <c:v>34005</c:v>
                </c:pt>
                <c:pt idx="3974">
                  <c:v>34004</c:v>
                </c:pt>
                <c:pt idx="3975">
                  <c:v>34003</c:v>
                </c:pt>
                <c:pt idx="3976">
                  <c:v>34002</c:v>
                </c:pt>
                <c:pt idx="3977">
                  <c:v>34001</c:v>
                </c:pt>
                <c:pt idx="3978">
                  <c:v>33998</c:v>
                </c:pt>
                <c:pt idx="3979">
                  <c:v>33997</c:v>
                </c:pt>
                <c:pt idx="3980">
                  <c:v>33996</c:v>
                </c:pt>
                <c:pt idx="3981">
                  <c:v>33995</c:v>
                </c:pt>
                <c:pt idx="3982">
                  <c:v>33994</c:v>
                </c:pt>
                <c:pt idx="3983">
                  <c:v>33991</c:v>
                </c:pt>
                <c:pt idx="3984">
                  <c:v>33990</c:v>
                </c:pt>
                <c:pt idx="3985">
                  <c:v>33989</c:v>
                </c:pt>
                <c:pt idx="3986">
                  <c:v>33988</c:v>
                </c:pt>
                <c:pt idx="3987">
                  <c:v>33987</c:v>
                </c:pt>
                <c:pt idx="3988">
                  <c:v>33984</c:v>
                </c:pt>
                <c:pt idx="3989">
                  <c:v>33983</c:v>
                </c:pt>
                <c:pt idx="3990">
                  <c:v>33982</c:v>
                </c:pt>
                <c:pt idx="3991">
                  <c:v>33981</c:v>
                </c:pt>
                <c:pt idx="3992">
                  <c:v>33980</c:v>
                </c:pt>
                <c:pt idx="3993">
                  <c:v>33977</c:v>
                </c:pt>
                <c:pt idx="3994">
                  <c:v>33976</c:v>
                </c:pt>
                <c:pt idx="3995">
                  <c:v>33975</c:v>
                </c:pt>
                <c:pt idx="3996">
                  <c:v>33974</c:v>
                </c:pt>
                <c:pt idx="3997">
                  <c:v>33973</c:v>
                </c:pt>
                <c:pt idx="3998">
                  <c:v>33969</c:v>
                </c:pt>
                <c:pt idx="3999">
                  <c:v>33968</c:v>
                </c:pt>
                <c:pt idx="4000">
                  <c:v>33967</c:v>
                </c:pt>
                <c:pt idx="4001">
                  <c:v>33966</c:v>
                </c:pt>
                <c:pt idx="4002">
                  <c:v>33962</c:v>
                </c:pt>
                <c:pt idx="4003">
                  <c:v>33961</c:v>
                </c:pt>
                <c:pt idx="4004">
                  <c:v>33960</c:v>
                </c:pt>
                <c:pt idx="4005">
                  <c:v>33959</c:v>
                </c:pt>
                <c:pt idx="4006">
                  <c:v>33956</c:v>
                </c:pt>
                <c:pt idx="4007">
                  <c:v>33955</c:v>
                </c:pt>
                <c:pt idx="4008">
                  <c:v>33954</c:v>
                </c:pt>
                <c:pt idx="4009">
                  <c:v>33953</c:v>
                </c:pt>
                <c:pt idx="4010">
                  <c:v>33952</c:v>
                </c:pt>
                <c:pt idx="4011">
                  <c:v>33949</c:v>
                </c:pt>
                <c:pt idx="4012">
                  <c:v>33948</c:v>
                </c:pt>
                <c:pt idx="4013">
                  <c:v>33947</c:v>
                </c:pt>
                <c:pt idx="4014">
                  <c:v>33946</c:v>
                </c:pt>
                <c:pt idx="4015">
                  <c:v>33945</c:v>
                </c:pt>
                <c:pt idx="4016">
                  <c:v>33942</c:v>
                </c:pt>
                <c:pt idx="4017">
                  <c:v>33941</c:v>
                </c:pt>
                <c:pt idx="4018">
                  <c:v>33940</c:v>
                </c:pt>
                <c:pt idx="4019">
                  <c:v>33939</c:v>
                </c:pt>
                <c:pt idx="4020">
                  <c:v>33938</c:v>
                </c:pt>
                <c:pt idx="4021">
                  <c:v>33935</c:v>
                </c:pt>
                <c:pt idx="4022">
                  <c:v>33933</c:v>
                </c:pt>
                <c:pt idx="4023">
                  <c:v>33932</c:v>
                </c:pt>
                <c:pt idx="4024">
                  <c:v>33931</c:v>
                </c:pt>
                <c:pt idx="4025">
                  <c:v>33928</c:v>
                </c:pt>
                <c:pt idx="4026">
                  <c:v>33927</c:v>
                </c:pt>
                <c:pt idx="4027">
                  <c:v>33926</c:v>
                </c:pt>
                <c:pt idx="4028">
                  <c:v>33925</c:v>
                </c:pt>
                <c:pt idx="4029">
                  <c:v>33924</c:v>
                </c:pt>
                <c:pt idx="4030">
                  <c:v>33921</c:v>
                </c:pt>
                <c:pt idx="4031">
                  <c:v>33920</c:v>
                </c:pt>
                <c:pt idx="4032">
                  <c:v>33919</c:v>
                </c:pt>
                <c:pt idx="4033">
                  <c:v>33918</c:v>
                </c:pt>
                <c:pt idx="4034">
                  <c:v>33917</c:v>
                </c:pt>
                <c:pt idx="4035">
                  <c:v>33914</c:v>
                </c:pt>
                <c:pt idx="4036">
                  <c:v>33913</c:v>
                </c:pt>
                <c:pt idx="4037">
                  <c:v>33912</c:v>
                </c:pt>
                <c:pt idx="4038">
                  <c:v>33911</c:v>
                </c:pt>
                <c:pt idx="4039">
                  <c:v>33910</c:v>
                </c:pt>
                <c:pt idx="4040">
                  <c:v>33907</c:v>
                </c:pt>
                <c:pt idx="4041">
                  <c:v>33906</c:v>
                </c:pt>
                <c:pt idx="4042">
                  <c:v>33905</c:v>
                </c:pt>
                <c:pt idx="4043">
                  <c:v>33904</c:v>
                </c:pt>
                <c:pt idx="4044">
                  <c:v>33903</c:v>
                </c:pt>
                <c:pt idx="4045">
                  <c:v>33900</c:v>
                </c:pt>
                <c:pt idx="4046">
                  <c:v>33899</c:v>
                </c:pt>
                <c:pt idx="4047">
                  <c:v>33898</c:v>
                </c:pt>
                <c:pt idx="4048">
                  <c:v>33897</c:v>
                </c:pt>
                <c:pt idx="4049">
                  <c:v>33896</c:v>
                </c:pt>
                <c:pt idx="4050">
                  <c:v>33893</c:v>
                </c:pt>
                <c:pt idx="4051">
                  <c:v>33892</c:v>
                </c:pt>
                <c:pt idx="4052">
                  <c:v>33891</c:v>
                </c:pt>
                <c:pt idx="4053">
                  <c:v>33890</c:v>
                </c:pt>
                <c:pt idx="4054">
                  <c:v>33889</c:v>
                </c:pt>
                <c:pt idx="4055">
                  <c:v>33886</c:v>
                </c:pt>
                <c:pt idx="4056">
                  <c:v>33885</c:v>
                </c:pt>
                <c:pt idx="4057">
                  <c:v>33884</c:v>
                </c:pt>
                <c:pt idx="4058">
                  <c:v>33883</c:v>
                </c:pt>
                <c:pt idx="4059">
                  <c:v>33882</c:v>
                </c:pt>
                <c:pt idx="4060">
                  <c:v>33879</c:v>
                </c:pt>
                <c:pt idx="4061">
                  <c:v>33878</c:v>
                </c:pt>
                <c:pt idx="4062">
                  <c:v>33877</c:v>
                </c:pt>
                <c:pt idx="4063">
                  <c:v>33876</c:v>
                </c:pt>
                <c:pt idx="4064">
                  <c:v>33875</c:v>
                </c:pt>
                <c:pt idx="4065">
                  <c:v>33872</c:v>
                </c:pt>
                <c:pt idx="4066">
                  <c:v>33871</c:v>
                </c:pt>
                <c:pt idx="4067">
                  <c:v>33870</c:v>
                </c:pt>
                <c:pt idx="4068">
                  <c:v>33869</c:v>
                </c:pt>
                <c:pt idx="4069">
                  <c:v>33868</c:v>
                </c:pt>
                <c:pt idx="4070">
                  <c:v>33865</c:v>
                </c:pt>
                <c:pt idx="4071">
                  <c:v>33864</c:v>
                </c:pt>
                <c:pt idx="4072">
                  <c:v>33863</c:v>
                </c:pt>
                <c:pt idx="4073">
                  <c:v>33862</c:v>
                </c:pt>
                <c:pt idx="4074">
                  <c:v>33861</c:v>
                </c:pt>
                <c:pt idx="4075">
                  <c:v>33858</c:v>
                </c:pt>
                <c:pt idx="4076">
                  <c:v>33857</c:v>
                </c:pt>
                <c:pt idx="4077">
                  <c:v>33856</c:v>
                </c:pt>
                <c:pt idx="4078">
                  <c:v>33855</c:v>
                </c:pt>
                <c:pt idx="4079">
                  <c:v>33851</c:v>
                </c:pt>
                <c:pt idx="4080">
                  <c:v>33850</c:v>
                </c:pt>
                <c:pt idx="4081">
                  <c:v>33849</c:v>
                </c:pt>
                <c:pt idx="4082">
                  <c:v>33848</c:v>
                </c:pt>
                <c:pt idx="4083">
                  <c:v>33847</c:v>
                </c:pt>
                <c:pt idx="4084">
                  <c:v>33844</c:v>
                </c:pt>
                <c:pt idx="4085">
                  <c:v>33843</c:v>
                </c:pt>
                <c:pt idx="4086">
                  <c:v>33842</c:v>
                </c:pt>
                <c:pt idx="4087">
                  <c:v>33841</c:v>
                </c:pt>
                <c:pt idx="4088">
                  <c:v>33840</c:v>
                </c:pt>
                <c:pt idx="4089">
                  <c:v>33837</c:v>
                </c:pt>
                <c:pt idx="4090">
                  <c:v>33836</c:v>
                </c:pt>
                <c:pt idx="4091">
                  <c:v>33835</c:v>
                </c:pt>
                <c:pt idx="4092">
                  <c:v>33834</c:v>
                </c:pt>
                <c:pt idx="4093">
                  <c:v>33833</c:v>
                </c:pt>
                <c:pt idx="4094">
                  <c:v>33830</c:v>
                </c:pt>
                <c:pt idx="4095">
                  <c:v>33829</c:v>
                </c:pt>
                <c:pt idx="4096">
                  <c:v>33828</c:v>
                </c:pt>
                <c:pt idx="4097">
                  <c:v>33827</c:v>
                </c:pt>
                <c:pt idx="4098">
                  <c:v>33826</c:v>
                </c:pt>
                <c:pt idx="4099">
                  <c:v>33823</c:v>
                </c:pt>
                <c:pt idx="4100">
                  <c:v>33822</c:v>
                </c:pt>
                <c:pt idx="4101">
                  <c:v>33821</c:v>
                </c:pt>
                <c:pt idx="4102">
                  <c:v>33820</c:v>
                </c:pt>
                <c:pt idx="4103">
                  <c:v>33819</c:v>
                </c:pt>
                <c:pt idx="4104">
                  <c:v>33816</c:v>
                </c:pt>
                <c:pt idx="4105">
                  <c:v>33815</c:v>
                </c:pt>
                <c:pt idx="4106">
                  <c:v>33814</c:v>
                </c:pt>
                <c:pt idx="4107">
                  <c:v>33813</c:v>
                </c:pt>
                <c:pt idx="4108">
                  <c:v>33812</c:v>
                </c:pt>
                <c:pt idx="4109">
                  <c:v>33809</c:v>
                </c:pt>
                <c:pt idx="4110">
                  <c:v>33808</c:v>
                </c:pt>
                <c:pt idx="4111">
                  <c:v>33807</c:v>
                </c:pt>
                <c:pt idx="4112">
                  <c:v>33806</c:v>
                </c:pt>
                <c:pt idx="4113">
                  <c:v>33805</c:v>
                </c:pt>
                <c:pt idx="4114">
                  <c:v>33802</c:v>
                </c:pt>
                <c:pt idx="4115">
                  <c:v>33801</c:v>
                </c:pt>
                <c:pt idx="4116">
                  <c:v>33800</c:v>
                </c:pt>
                <c:pt idx="4117">
                  <c:v>33799</c:v>
                </c:pt>
                <c:pt idx="4118">
                  <c:v>33798</c:v>
                </c:pt>
                <c:pt idx="4119">
                  <c:v>33795</c:v>
                </c:pt>
                <c:pt idx="4120">
                  <c:v>33794</c:v>
                </c:pt>
                <c:pt idx="4121">
                  <c:v>33793</c:v>
                </c:pt>
                <c:pt idx="4122">
                  <c:v>33792</c:v>
                </c:pt>
                <c:pt idx="4123">
                  <c:v>33791</c:v>
                </c:pt>
                <c:pt idx="4124">
                  <c:v>33787</c:v>
                </c:pt>
                <c:pt idx="4125">
                  <c:v>33786</c:v>
                </c:pt>
                <c:pt idx="4126">
                  <c:v>33785</c:v>
                </c:pt>
                <c:pt idx="4127">
                  <c:v>33784</c:v>
                </c:pt>
                <c:pt idx="4128">
                  <c:v>33781</c:v>
                </c:pt>
                <c:pt idx="4129">
                  <c:v>33780</c:v>
                </c:pt>
                <c:pt idx="4130">
                  <c:v>33779</c:v>
                </c:pt>
                <c:pt idx="4131">
                  <c:v>33778</c:v>
                </c:pt>
                <c:pt idx="4132">
                  <c:v>33777</c:v>
                </c:pt>
                <c:pt idx="4133">
                  <c:v>33774</c:v>
                </c:pt>
                <c:pt idx="4134">
                  <c:v>33773</c:v>
                </c:pt>
                <c:pt idx="4135">
                  <c:v>33772</c:v>
                </c:pt>
                <c:pt idx="4136">
                  <c:v>33771</c:v>
                </c:pt>
                <c:pt idx="4137">
                  <c:v>33770</c:v>
                </c:pt>
                <c:pt idx="4138">
                  <c:v>33767</c:v>
                </c:pt>
                <c:pt idx="4139">
                  <c:v>33766</c:v>
                </c:pt>
                <c:pt idx="4140">
                  <c:v>33765</c:v>
                </c:pt>
                <c:pt idx="4141">
                  <c:v>33764</c:v>
                </c:pt>
                <c:pt idx="4142">
                  <c:v>33763</c:v>
                </c:pt>
                <c:pt idx="4143">
                  <c:v>33760</c:v>
                </c:pt>
                <c:pt idx="4144">
                  <c:v>33759</c:v>
                </c:pt>
                <c:pt idx="4145">
                  <c:v>33758</c:v>
                </c:pt>
                <c:pt idx="4146">
                  <c:v>33757</c:v>
                </c:pt>
                <c:pt idx="4147">
                  <c:v>33756</c:v>
                </c:pt>
                <c:pt idx="4148">
                  <c:v>33753</c:v>
                </c:pt>
                <c:pt idx="4149">
                  <c:v>33752</c:v>
                </c:pt>
                <c:pt idx="4150">
                  <c:v>33751</c:v>
                </c:pt>
                <c:pt idx="4151">
                  <c:v>33750</c:v>
                </c:pt>
                <c:pt idx="4152">
                  <c:v>33746</c:v>
                </c:pt>
                <c:pt idx="4153">
                  <c:v>33745</c:v>
                </c:pt>
                <c:pt idx="4154">
                  <c:v>33744</c:v>
                </c:pt>
                <c:pt idx="4155">
                  <c:v>33743</c:v>
                </c:pt>
                <c:pt idx="4156">
                  <c:v>33742</c:v>
                </c:pt>
                <c:pt idx="4157">
                  <c:v>33739</c:v>
                </c:pt>
                <c:pt idx="4158">
                  <c:v>33738</c:v>
                </c:pt>
                <c:pt idx="4159">
                  <c:v>33737</c:v>
                </c:pt>
                <c:pt idx="4160">
                  <c:v>33736</c:v>
                </c:pt>
                <c:pt idx="4161">
                  <c:v>33735</c:v>
                </c:pt>
                <c:pt idx="4162">
                  <c:v>33732</c:v>
                </c:pt>
                <c:pt idx="4163">
                  <c:v>33731</c:v>
                </c:pt>
                <c:pt idx="4164">
                  <c:v>33730</c:v>
                </c:pt>
                <c:pt idx="4165">
                  <c:v>33729</c:v>
                </c:pt>
                <c:pt idx="4166">
                  <c:v>33728</c:v>
                </c:pt>
                <c:pt idx="4167">
                  <c:v>33725</c:v>
                </c:pt>
                <c:pt idx="4168">
                  <c:v>33724</c:v>
                </c:pt>
                <c:pt idx="4169">
                  <c:v>33723</c:v>
                </c:pt>
                <c:pt idx="4170">
                  <c:v>33722</c:v>
                </c:pt>
                <c:pt idx="4171">
                  <c:v>33721</c:v>
                </c:pt>
                <c:pt idx="4172">
                  <c:v>33718</c:v>
                </c:pt>
                <c:pt idx="4173">
                  <c:v>33717</c:v>
                </c:pt>
                <c:pt idx="4174">
                  <c:v>33716</c:v>
                </c:pt>
                <c:pt idx="4175">
                  <c:v>33715</c:v>
                </c:pt>
                <c:pt idx="4176">
                  <c:v>33714</c:v>
                </c:pt>
                <c:pt idx="4177">
                  <c:v>33710</c:v>
                </c:pt>
                <c:pt idx="4178">
                  <c:v>33709</c:v>
                </c:pt>
                <c:pt idx="4179">
                  <c:v>33708</c:v>
                </c:pt>
                <c:pt idx="4180">
                  <c:v>33707</c:v>
                </c:pt>
                <c:pt idx="4181">
                  <c:v>33704</c:v>
                </c:pt>
                <c:pt idx="4182">
                  <c:v>33703</c:v>
                </c:pt>
                <c:pt idx="4183">
                  <c:v>33702</c:v>
                </c:pt>
                <c:pt idx="4184">
                  <c:v>33701</c:v>
                </c:pt>
                <c:pt idx="4185">
                  <c:v>33700</c:v>
                </c:pt>
                <c:pt idx="4186">
                  <c:v>33697</c:v>
                </c:pt>
                <c:pt idx="4187">
                  <c:v>33696</c:v>
                </c:pt>
                <c:pt idx="4188">
                  <c:v>33695</c:v>
                </c:pt>
                <c:pt idx="4189">
                  <c:v>33694</c:v>
                </c:pt>
                <c:pt idx="4190">
                  <c:v>33693</c:v>
                </c:pt>
                <c:pt idx="4191">
                  <c:v>33690</c:v>
                </c:pt>
                <c:pt idx="4192">
                  <c:v>33689</c:v>
                </c:pt>
                <c:pt idx="4193">
                  <c:v>33688</c:v>
                </c:pt>
                <c:pt idx="4194">
                  <c:v>33687</c:v>
                </c:pt>
                <c:pt idx="4195">
                  <c:v>33686</c:v>
                </c:pt>
                <c:pt idx="4196">
                  <c:v>33683</c:v>
                </c:pt>
                <c:pt idx="4197">
                  <c:v>33682</c:v>
                </c:pt>
                <c:pt idx="4198">
                  <c:v>33681</c:v>
                </c:pt>
                <c:pt idx="4199">
                  <c:v>33680</c:v>
                </c:pt>
                <c:pt idx="4200">
                  <c:v>33679</c:v>
                </c:pt>
                <c:pt idx="4201">
                  <c:v>33676</c:v>
                </c:pt>
                <c:pt idx="4202">
                  <c:v>33675</c:v>
                </c:pt>
                <c:pt idx="4203">
                  <c:v>33674</c:v>
                </c:pt>
                <c:pt idx="4204">
                  <c:v>33673</c:v>
                </c:pt>
                <c:pt idx="4205">
                  <c:v>33672</c:v>
                </c:pt>
                <c:pt idx="4206">
                  <c:v>33669</c:v>
                </c:pt>
                <c:pt idx="4207">
                  <c:v>33668</c:v>
                </c:pt>
                <c:pt idx="4208">
                  <c:v>33667</c:v>
                </c:pt>
                <c:pt idx="4209">
                  <c:v>33666</c:v>
                </c:pt>
                <c:pt idx="4210">
                  <c:v>33665</c:v>
                </c:pt>
                <c:pt idx="4211">
                  <c:v>33662</c:v>
                </c:pt>
                <c:pt idx="4212">
                  <c:v>33661</c:v>
                </c:pt>
                <c:pt idx="4213">
                  <c:v>33660</c:v>
                </c:pt>
                <c:pt idx="4214">
                  <c:v>33659</c:v>
                </c:pt>
                <c:pt idx="4215">
                  <c:v>33658</c:v>
                </c:pt>
                <c:pt idx="4216">
                  <c:v>33655</c:v>
                </c:pt>
                <c:pt idx="4217">
                  <c:v>33654</c:v>
                </c:pt>
                <c:pt idx="4218">
                  <c:v>33653</c:v>
                </c:pt>
                <c:pt idx="4219">
                  <c:v>33652</c:v>
                </c:pt>
                <c:pt idx="4220">
                  <c:v>33648</c:v>
                </c:pt>
                <c:pt idx="4221">
                  <c:v>33647</c:v>
                </c:pt>
                <c:pt idx="4222">
                  <c:v>33646</c:v>
                </c:pt>
                <c:pt idx="4223">
                  <c:v>33645</c:v>
                </c:pt>
                <c:pt idx="4224">
                  <c:v>33644</c:v>
                </c:pt>
                <c:pt idx="4225">
                  <c:v>33641</c:v>
                </c:pt>
                <c:pt idx="4226">
                  <c:v>33640</c:v>
                </c:pt>
                <c:pt idx="4227">
                  <c:v>33639</c:v>
                </c:pt>
                <c:pt idx="4228">
                  <c:v>33638</c:v>
                </c:pt>
                <c:pt idx="4229">
                  <c:v>33637</c:v>
                </c:pt>
                <c:pt idx="4230">
                  <c:v>33634</c:v>
                </c:pt>
                <c:pt idx="4231">
                  <c:v>33633</c:v>
                </c:pt>
                <c:pt idx="4232">
                  <c:v>33632</c:v>
                </c:pt>
                <c:pt idx="4233">
                  <c:v>33631</c:v>
                </c:pt>
                <c:pt idx="4234">
                  <c:v>33630</c:v>
                </c:pt>
                <c:pt idx="4235">
                  <c:v>33627</c:v>
                </c:pt>
                <c:pt idx="4236">
                  <c:v>33626</c:v>
                </c:pt>
                <c:pt idx="4237">
                  <c:v>33625</c:v>
                </c:pt>
                <c:pt idx="4238">
                  <c:v>33624</c:v>
                </c:pt>
                <c:pt idx="4239">
                  <c:v>33623</c:v>
                </c:pt>
                <c:pt idx="4240">
                  <c:v>33620</c:v>
                </c:pt>
                <c:pt idx="4241">
                  <c:v>33619</c:v>
                </c:pt>
                <c:pt idx="4242">
                  <c:v>33618</c:v>
                </c:pt>
                <c:pt idx="4243">
                  <c:v>33617</c:v>
                </c:pt>
                <c:pt idx="4244">
                  <c:v>33616</c:v>
                </c:pt>
                <c:pt idx="4245">
                  <c:v>33613</c:v>
                </c:pt>
                <c:pt idx="4246">
                  <c:v>33612</c:v>
                </c:pt>
                <c:pt idx="4247">
                  <c:v>33611</c:v>
                </c:pt>
                <c:pt idx="4248">
                  <c:v>33610</c:v>
                </c:pt>
                <c:pt idx="4249">
                  <c:v>33609</c:v>
                </c:pt>
                <c:pt idx="4250">
                  <c:v>33606</c:v>
                </c:pt>
                <c:pt idx="4251">
                  <c:v>33605</c:v>
                </c:pt>
                <c:pt idx="4252">
                  <c:v>33603</c:v>
                </c:pt>
                <c:pt idx="4253">
                  <c:v>33602</c:v>
                </c:pt>
                <c:pt idx="4254">
                  <c:v>33599</c:v>
                </c:pt>
                <c:pt idx="4255">
                  <c:v>33598</c:v>
                </c:pt>
                <c:pt idx="4256">
                  <c:v>33596</c:v>
                </c:pt>
                <c:pt idx="4257">
                  <c:v>33595</c:v>
                </c:pt>
                <c:pt idx="4258">
                  <c:v>33592</c:v>
                </c:pt>
                <c:pt idx="4259">
                  <c:v>33591</c:v>
                </c:pt>
                <c:pt idx="4260">
                  <c:v>33590</c:v>
                </c:pt>
                <c:pt idx="4261">
                  <c:v>33589</c:v>
                </c:pt>
                <c:pt idx="4262">
                  <c:v>33588</c:v>
                </c:pt>
                <c:pt idx="4263">
                  <c:v>33585</c:v>
                </c:pt>
                <c:pt idx="4264">
                  <c:v>33584</c:v>
                </c:pt>
                <c:pt idx="4265">
                  <c:v>33583</c:v>
                </c:pt>
                <c:pt idx="4266">
                  <c:v>33582</c:v>
                </c:pt>
                <c:pt idx="4267">
                  <c:v>33581</c:v>
                </c:pt>
                <c:pt idx="4268">
                  <c:v>33578</c:v>
                </c:pt>
                <c:pt idx="4269">
                  <c:v>33577</c:v>
                </c:pt>
                <c:pt idx="4270">
                  <c:v>33576</c:v>
                </c:pt>
                <c:pt idx="4271">
                  <c:v>33575</c:v>
                </c:pt>
                <c:pt idx="4272">
                  <c:v>33574</c:v>
                </c:pt>
                <c:pt idx="4273">
                  <c:v>33571</c:v>
                </c:pt>
                <c:pt idx="4274">
                  <c:v>33569</c:v>
                </c:pt>
                <c:pt idx="4275">
                  <c:v>33568</c:v>
                </c:pt>
                <c:pt idx="4276">
                  <c:v>33567</c:v>
                </c:pt>
                <c:pt idx="4277">
                  <c:v>33564</c:v>
                </c:pt>
                <c:pt idx="4278">
                  <c:v>33563</c:v>
                </c:pt>
                <c:pt idx="4279">
                  <c:v>33562</c:v>
                </c:pt>
                <c:pt idx="4280">
                  <c:v>33561</c:v>
                </c:pt>
                <c:pt idx="4281">
                  <c:v>33560</c:v>
                </c:pt>
                <c:pt idx="4282">
                  <c:v>33557</c:v>
                </c:pt>
                <c:pt idx="4283">
                  <c:v>33556</c:v>
                </c:pt>
                <c:pt idx="4284">
                  <c:v>33555</c:v>
                </c:pt>
                <c:pt idx="4285">
                  <c:v>33554</c:v>
                </c:pt>
                <c:pt idx="4286">
                  <c:v>33553</c:v>
                </c:pt>
                <c:pt idx="4287">
                  <c:v>33550</c:v>
                </c:pt>
                <c:pt idx="4288">
                  <c:v>33549</c:v>
                </c:pt>
                <c:pt idx="4289">
                  <c:v>33548</c:v>
                </c:pt>
                <c:pt idx="4290">
                  <c:v>33547</c:v>
                </c:pt>
                <c:pt idx="4291">
                  <c:v>33546</c:v>
                </c:pt>
                <c:pt idx="4292">
                  <c:v>33543</c:v>
                </c:pt>
                <c:pt idx="4293">
                  <c:v>33542</c:v>
                </c:pt>
                <c:pt idx="4294">
                  <c:v>33541</c:v>
                </c:pt>
                <c:pt idx="4295">
                  <c:v>33540</c:v>
                </c:pt>
                <c:pt idx="4296">
                  <c:v>33539</c:v>
                </c:pt>
                <c:pt idx="4297">
                  <c:v>33536</c:v>
                </c:pt>
                <c:pt idx="4298">
                  <c:v>33535</c:v>
                </c:pt>
                <c:pt idx="4299">
                  <c:v>33534</c:v>
                </c:pt>
                <c:pt idx="4300">
                  <c:v>33533</c:v>
                </c:pt>
                <c:pt idx="4301">
                  <c:v>33532</c:v>
                </c:pt>
                <c:pt idx="4302">
                  <c:v>33529</c:v>
                </c:pt>
                <c:pt idx="4303">
                  <c:v>33528</c:v>
                </c:pt>
                <c:pt idx="4304">
                  <c:v>33527</c:v>
                </c:pt>
                <c:pt idx="4305">
                  <c:v>33526</c:v>
                </c:pt>
                <c:pt idx="4306">
                  <c:v>33525</c:v>
                </c:pt>
                <c:pt idx="4307">
                  <c:v>33522</c:v>
                </c:pt>
                <c:pt idx="4308">
                  <c:v>33521</c:v>
                </c:pt>
                <c:pt idx="4309">
                  <c:v>33520</c:v>
                </c:pt>
                <c:pt idx="4310">
                  <c:v>33519</c:v>
                </c:pt>
                <c:pt idx="4311">
                  <c:v>33518</c:v>
                </c:pt>
                <c:pt idx="4312">
                  <c:v>33515</c:v>
                </c:pt>
                <c:pt idx="4313">
                  <c:v>33514</c:v>
                </c:pt>
                <c:pt idx="4314">
                  <c:v>33513</c:v>
                </c:pt>
                <c:pt idx="4315">
                  <c:v>33512</c:v>
                </c:pt>
                <c:pt idx="4316">
                  <c:v>33511</c:v>
                </c:pt>
                <c:pt idx="4317">
                  <c:v>33508</c:v>
                </c:pt>
                <c:pt idx="4318">
                  <c:v>33507</c:v>
                </c:pt>
                <c:pt idx="4319">
                  <c:v>33506</c:v>
                </c:pt>
                <c:pt idx="4320">
                  <c:v>33505</c:v>
                </c:pt>
                <c:pt idx="4321">
                  <c:v>33504</c:v>
                </c:pt>
                <c:pt idx="4322">
                  <c:v>33501</c:v>
                </c:pt>
                <c:pt idx="4323">
                  <c:v>33500</c:v>
                </c:pt>
                <c:pt idx="4324">
                  <c:v>33499</c:v>
                </c:pt>
                <c:pt idx="4325">
                  <c:v>33498</c:v>
                </c:pt>
                <c:pt idx="4326">
                  <c:v>33497</c:v>
                </c:pt>
                <c:pt idx="4327">
                  <c:v>33494</c:v>
                </c:pt>
                <c:pt idx="4328">
                  <c:v>33493</c:v>
                </c:pt>
                <c:pt idx="4329">
                  <c:v>33492</c:v>
                </c:pt>
                <c:pt idx="4330">
                  <c:v>33491</c:v>
                </c:pt>
                <c:pt idx="4331">
                  <c:v>33490</c:v>
                </c:pt>
                <c:pt idx="4332">
                  <c:v>33487</c:v>
                </c:pt>
                <c:pt idx="4333">
                  <c:v>33486</c:v>
                </c:pt>
                <c:pt idx="4334">
                  <c:v>33485</c:v>
                </c:pt>
                <c:pt idx="4335">
                  <c:v>33484</c:v>
                </c:pt>
                <c:pt idx="4336">
                  <c:v>33480</c:v>
                </c:pt>
                <c:pt idx="4337">
                  <c:v>33479</c:v>
                </c:pt>
                <c:pt idx="4338">
                  <c:v>33478</c:v>
                </c:pt>
                <c:pt idx="4339">
                  <c:v>33477</c:v>
                </c:pt>
                <c:pt idx="4340">
                  <c:v>33476</c:v>
                </c:pt>
                <c:pt idx="4341">
                  <c:v>33473</c:v>
                </c:pt>
                <c:pt idx="4342">
                  <c:v>33472</c:v>
                </c:pt>
                <c:pt idx="4343">
                  <c:v>33471</c:v>
                </c:pt>
                <c:pt idx="4344">
                  <c:v>33470</c:v>
                </c:pt>
                <c:pt idx="4345">
                  <c:v>33469</c:v>
                </c:pt>
                <c:pt idx="4346">
                  <c:v>33466</c:v>
                </c:pt>
                <c:pt idx="4347">
                  <c:v>33465</c:v>
                </c:pt>
                <c:pt idx="4348">
                  <c:v>33464</c:v>
                </c:pt>
                <c:pt idx="4349">
                  <c:v>33463</c:v>
                </c:pt>
                <c:pt idx="4350">
                  <c:v>33462</c:v>
                </c:pt>
                <c:pt idx="4351">
                  <c:v>33459</c:v>
                </c:pt>
                <c:pt idx="4352">
                  <c:v>33458</c:v>
                </c:pt>
                <c:pt idx="4353">
                  <c:v>33457</c:v>
                </c:pt>
                <c:pt idx="4354">
                  <c:v>33456</c:v>
                </c:pt>
                <c:pt idx="4355">
                  <c:v>33455</c:v>
                </c:pt>
                <c:pt idx="4356">
                  <c:v>33452</c:v>
                </c:pt>
                <c:pt idx="4357">
                  <c:v>33451</c:v>
                </c:pt>
                <c:pt idx="4358">
                  <c:v>33450</c:v>
                </c:pt>
                <c:pt idx="4359">
                  <c:v>33449</c:v>
                </c:pt>
                <c:pt idx="4360">
                  <c:v>33448</c:v>
                </c:pt>
                <c:pt idx="4361">
                  <c:v>33445</c:v>
                </c:pt>
                <c:pt idx="4362">
                  <c:v>33444</c:v>
                </c:pt>
                <c:pt idx="4363">
                  <c:v>33443</c:v>
                </c:pt>
                <c:pt idx="4364">
                  <c:v>33442</c:v>
                </c:pt>
                <c:pt idx="4365">
                  <c:v>33441</c:v>
                </c:pt>
                <c:pt idx="4366">
                  <c:v>33438</c:v>
                </c:pt>
                <c:pt idx="4367">
                  <c:v>33437</c:v>
                </c:pt>
                <c:pt idx="4368">
                  <c:v>33436</c:v>
                </c:pt>
                <c:pt idx="4369">
                  <c:v>33435</c:v>
                </c:pt>
                <c:pt idx="4370">
                  <c:v>33434</c:v>
                </c:pt>
                <c:pt idx="4371">
                  <c:v>33431</c:v>
                </c:pt>
                <c:pt idx="4372">
                  <c:v>33430</c:v>
                </c:pt>
                <c:pt idx="4373">
                  <c:v>33429</c:v>
                </c:pt>
                <c:pt idx="4374">
                  <c:v>33428</c:v>
                </c:pt>
                <c:pt idx="4375">
                  <c:v>33427</c:v>
                </c:pt>
                <c:pt idx="4376">
                  <c:v>33424</c:v>
                </c:pt>
                <c:pt idx="4377">
                  <c:v>33422</c:v>
                </c:pt>
                <c:pt idx="4378">
                  <c:v>33421</c:v>
                </c:pt>
                <c:pt idx="4379">
                  <c:v>33420</c:v>
                </c:pt>
                <c:pt idx="4380">
                  <c:v>33417</c:v>
                </c:pt>
                <c:pt idx="4381">
                  <c:v>33416</c:v>
                </c:pt>
                <c:pt idx="4382">
                  <c:v>33415</c:v>
                </c:pt>
                <c:pt idx="4383">
                  <c:v>33414</c:v>
                </c:pt>
                <c:pt idx="4384">
                  <c:v>33413</c:v>
                </c:pt>
                <c:pt idx="4385">
                  <c:v>33410</c:v>
                </c:pt>
                <c:pt idx="4386">
                  <c:v>33409</c:v>
                </c:pt>
                <c:pt idx="4387">
                  <c:v>33408</c:v>
                </c:pt>
                <c:pt idx="4388">
                  <c:v>33407</c:v>
                </c:pt>
                <c:pt idx="4389">
                  <c:v>33406</c:v>
                </c:pt>
                <c:pt idx="4390">
                  <c:v>33403</c:v>
                </c:pt>
                <c:pt idx="4391">
                  <c:v>33402</c:v>
                </c:pt>
                <c:pt idx="4392">
                  <c:v>33401</c:v>
                </c:pt>
                <c:pt idx="4393">
                  <c:v>33400</c:v>
                </c:pt>
                <c:pt idx="4394">
                  <c:v>33399</c:v>
                </c:pt>
                <c:pt idx="4395">
                  <c:v>33396</c:v>
                </c:pt>
                <c:pt idx="4396">
                  <c:v>33395</c:v>
                </c:pt>
                <c:pt idx="4397">
                  <c:v>33394</c:v>
                </c:pt>
                <c:pt idx="4398">
                  <c:v>33393</c:v>
                </c:pt>
                <c:pt idx="4399">
                  <c:v>33392</c:v>
                </c:pt>
                <c:pt idx="4400">
                  <c:v>33389</c:v>
                </c:pt>
                <c:pt idx="4401">
                  <c:v>33388</c:v>
                </c:pt>
                <c:pt idx="4402">
                  <c:v>33387</c:v>
                </c:pt>
                <c:pt idx="4403">
                  <c:v>33386</c:v>
                </c:pt>
                <c:pt idx="4404">
                  <c:v>33382</c:v>
                </c:pt>
                <c:pt idx="4405">
                  <c:v>33381</c:v>
                </c:pt>
                <c:pt idx="4406">
                  <c:v>33380</c:v>
                </c:pt>
                <c:pt idx="4407">
                  <c:v>33379</c:v>
                </c:pt>
                <c:pt idx="4408">
                  <c:v>33378</c:v>
                </c:pt>
                <c:pt idx="4409">
                  <c:v>33375</c:v>
                </c:pt>
                <c:pt idx="4410">
                  <c:v>33374</c:v>
                </c:pt>
                <c:pt idx="4411">
                  <c:v>33373</c:v>
                </c:pt>
                <c:pt idx="4412">
                  <c:v>33372</c:v>
                </c:pt>
                <c:pt idx="4413">
                  <c:v>33371</c:v>
                </c:pt>
                <c:pt idx="4414">
                  <c:v>33368</c:v>
                </c:pt>
                <c:pt idx="4415">
                  <c:v>33367</c:v>
                </c:pt>
                <c:pt idx="4416">
                  <c:v>33366</c:v>
                </c:pt>
                <c:pt idx="4417">
                  <c:v>33365</c:v>
                </c:pt>
                <c:pt idx="4418">
                  <c:v>33364</c:v>
                </c:pt>
                <c:pt idx="4419">
                  <c:v>33361</c:v>
                </c:pt>
                <c:pt idx="4420">
                  <c:v>33360</c:v>
                </c:pt>
                <c:pt idx="4421">
                  <c:v>33359</c:v>
                </c:pt>
                <c:pt idx="4422">
                  <c:v>33358</c:v>
                </c:pt>
                <c:pt idx="4423">
                  <c:v>33357</c:v>
                </c:pt>
                <c:pt idx="4424">
                  <c:v>33354</c:v>
                </c:pt>
                <c:pt idx="4425">
                  <c:v>33353</c:v>
                </c:pt>
                <c:pt idx="4426">
                  <c:v>33352</c:v>
                </c:pt>
                <c:pt idx="4427">
                  <c:v>33351</c:v>
                </c:pt>
                <c:pt idx="4428">
                  <c:v>33350</c:v>
                </c:pt>
                <c:pt idx="4429">
                  <c:v>33347</c:v>
                </c:pt>
                <c:pt idx="4430">
                  <c:v>33346</c:v>
                </c:pt>
                <c:pt idx="4431">
                  <c:v>33345</c:v>
                </c:pt>
                <c:pt idx="4432">
                  <c:v>33344</c:v>
                </c:pt>
                <c:pt idx="4433">
                  <c:v>33343</c:v>
                </c:pt>
                <c:pt idx="4434">
                  <c:v>33340</c:v>
                </c:pt>
                <c:pt idx="4435">
                  <c:v>33339</c:v>
                </c:pt>
                <c:pt idx="4436">
                  <c:v>33338</c:v>
                </c:pt>
                <c:pt idx="4437">
                  <c:v>33337</c:v>
                </c:pt>
                <c:pt idx="4438">
                  <c:v>33336</c:v>
                </c:pt>
                <c:pt idx="4439">
                  <c:v>33333</c:v>
                </c:pt>
                <c:pt idx="4440">
                  <c:v>33332</c:v>
                </c:pt>
                <c:pt idx="4441">
                  <c:v>33331</c:v>
                </c:pt>
                <c:pt idx="4442">
                  <c:v>33330</c:v>
                </c:pt>
                <c:pt idx="4443">
                  <c:v>33329</c:v>
                </c:pt>
                <c:pt idx="4444">
                  <c:v>33325</c:v>
                </c:pt>
                <c:pt idx="4445">
                  <c:v>33324</c:v>
                </c:pt>
                <c:pt idx="4446">
                  <c:v>33323</c:v>
                </c:pt>
                <c:pt idx="4447">
                  <c:v>33322</c:v>
                </c:pt>
                <c:pt idx="4448">
                  <c:v>33319</c:v>
                </c:pt>
                <c:pt idx="4449">
                  <c:v>33318</c:v>
                </c:pt>
                <c:pt idx="4450">
                  <c:v>33317</c:v>
                </c:pt>
                <c:pt idx="4451">
                  <c:v>33316</c:v>
                </c:pt>
                <c:pt idx="4452">
                  <c:v>33315</c:v>
                </c:pt>
                <c:pt idx="4453">
                  <c:v>33312</c:v>
                </c:pt>
                <c:pt idx="4454">
                  <c:v>33311</c:v>
                </c:pt>
                <c:pt idx="4455">
                  <c:v>33310</c:v>
                </c:pt>
                <c:pt idx="4456">
                  <c:v>33309</c:v>
                </c:pt>
                <c:pt idx="4457">
                  <c:v>33308</c:v>
                </c:pt>
                <c:pt idx="4458">
                  <c:v>33305</c:v>
                </c:pt>
                <c:pt idx="4459">
                  <c:v>33304</c:v>
                </c:pt>
                <c:pt idx="4460">
                  <c:v>33303</c:v>
                </c:pt>
                <c:pt idx="4461">
                  <c:v>33302</c:v>
                </c:pt>
                <c:pt idx="4462">
                  <c:v>33301</c:v>
                </c:pt>
                <c:pt idx="4463">
                  <c:v>33298</c:v>
                </c:pt>
                <c:pt idx="4464">
                  <c:v>33297</c:v>
                </c:pt>
                <c:pt idx="4465">
                  <c:v>33296</c:v>
                </c:pt>
                <c:pt idx="4466">
                  <c:v>33295</c:v>
                </c:pt>
                <c:pt idx="4467">
                  <c:v>33294</c:v>
                </c:pt>
                <c:pt idx="4468">
                  <c:v>33291</c:v>
                </c:pt>
                <c:pt idx="4469">
                  <c:v>33290</c:v>
                </c:pt>
                <c:pt idx="4470">
                  <c:v>33289</c:v>
                </c:pt>
                <c:pt idx="4471">
                  <c:v>33288</c:v>
                </c:pt>
                <c:pt idx="4472">
                  <c:v>33284</c:v>
                </c:pt>
                <c:pt idx="4473">
                  <c:v>33283</c:v>
                </c:pt>
                <c:pt idx="4474">
                  <c:v>33282</c:v>
                </c:pt>
                <c:pt idx="4475">
                  <c:v>33281</c:v>
                </c:pt>
                <c:pt idx="4476">
                  <c:v>33280</c:v>
                </c:pt>
                <c:pt idx="4477">
                  <c:v>33277</c:v>
                </c:pt>
                <c:pt idx="4478">
                  <c:v>33276</c:v>
                </c:pt>
                <c:pt idx="4479">
                  <c:v>33275</c:v>
                </c:pt>
                <c:pt idx="4480">
                  <c:v>33274</c:v>
                </c:pt>
                <c:pt idx="4481">
                  <c:v>33273</c:v>
                </c:pt>
                <c:pt idx="4482">
                  <c:v>33270</c:v>
                </c:pt>
                <c:pt idx="4483">
                  <c:v>33269</c:v>
                </c:pt>
                <c:pt idx="4484">
                  <c:v>33268</c:v>
                </c:pt>
                <c:pt idx="4485">
                  <c:v>33267</c:v>
                </c:pt>
                <c:pt idx="4486">
                  <c:v>33266</c:v>
                </c:pt>
                <c:pt idx="4487">
                  <c:v>33263</c:v>
                </c:pt>
                <c:pt idx="4488">
                  <c:v>33262</c:v>
                </c:pt>
                <c:pt idx="4489">
                  <c:v>33261</c:v>
                </c:pt>
                <c:pt idx="4490">
                  <c:v>33260</c:v>
                </c:pt>
                <c:pt idx="4491">
                  <c:v>33259</c:v>
                </c:pt>
                <c:pt idx="4492">
                  <c:v>33256</c:v>
                </c:pt>
                <c:pt idx="4493">
                  <c:v>33255</c:v>
                </c:pt>
                <c:pt idx="4494">
                  <c:v>33254</c:v>
                </c:pt>
                <c:pt idx="4495">
                  <c:v>33253</c:v>
                </c:pt>
                <c:pt idx="4496">
                  <c:v>33252</c:v>
                </c:pt>
                <c:pt idx="4497">
                  <c:v>33249</c:v>
                </c:pt>
                <c:pt idx="4498">
                  <c:v>33248</c:v>
                </c:pt>
                <c:pt idx="4499">
                  <c:v>33247</c:v>
                </c:pt>
                <c:pt idx="4500">
                  <c:v>33246</c:v>
                </c:pt>
                <c:pt idx="4501">
                  <c:v>33245</c:v>
                </c:pt>
                <c:pt idx="4502">
                  <c:v>33242</c:v>
                </c:pt>
                <c:pt idx="4503">
                  <c:v>33241</c:v>
                </c:pt>
                <c:pt idx="4504">
                  <c:v>33240</c:v>
                </c:pt>
                <c:pt idx="4505">
                  <c:v>33238</c:v>
                </c:pt>
                <c:pt idx="4506">
                  <c:v>33235</c:v>
                </c:pt>
                <c:pt idx="4507">
                  <c:v>33234</c:v>
                </c:pt>
                <c:pt idx="4508">
                  <c:v>33233</c:v>
                </c:pt>
                <c:pt idx="4509">
                  <c:v>33231</c:v>
                </c:pt>
                <c:pt idx="4510">
                  <c:v>33228</c:v>
                </c:pt>
                <c:pt idx="4511">
                  <c:v>33227</c:v>
                </c:pt>
                <c:pt idx="4512">
                  <c:v>33226</c:v>
                </c:pt>
                <c:pt idx="4513">
                  <c:v>33225</c:v>
                </c:pt>
                <c:pt idx="4514">
                  <c:v>33224</c:v>
                </c:pt>
                <c:pt idx="4515">
                  <c:v>33221</c:v>
                </c:pt>
                <c:pt idx="4516">
                  <c:v>33220</c:v>
                </c:pt>
                <c:pt idx="4517">
                  <c:v>33219</c:v>
                </c:pt>
                <c:pt idx="4518">
                  <c:v>33218</c:v>
                </c:pt>
                <c:pt idx="4519">
                  <c:v>33217</c:v>
                </c:pt>
                <c:pt idx="4520">
                  <c:v>33214</c:v>
                </c:pt>
                <c:pt idx="4521">
                  <c:v>33213</c:v>
                </c:pt>
                <c:pt idx="4522">
                  <c:v>33212</c:v>
                </c:pt>
                <c:pt idx="4523">
                  <c:v>33211</c:v>
                </c:pt>
                <c:pt idx="4524">
                  <c:v>33210</c:v>
                </c:pt>
                <c:pt idx="4525">
                  <c:v>33207</c:v>
                </c:pt>
                <c:pt idx="4526">
                  <c:v>33206</c:v>
                </c:pt>
                <c:pt idx="4527">
                  <c:v>33205</c:v>
                </c:pt>
                <c:pt idx="4528">
                  <c:v>33204</c:v>
                </c:pt>
                <c:pt idx="4529">
                  <c:v>33203</c:v>
                </c:pt>
                <c:pt idx="4530">
                  <c:v>33200</c:v>
                </c:pt>
                <c:pt idx="4531">
                  <c:v>33198</c:v>
                </c:pt>
                <c:pt idx="4532">
                  <c:v>33197</c:v>
                </c:pt>
                <c:pt idx="4533">
                  <c:v>33196</c:v>
                </c:pt>
                <c:pt idx="4534">
                  <c:v>33193</c:v>
                </c:pt>
                <c:pt idx="4535">
                  <c:v>33192</c:v>
                </c:pt>
                <c:pt idx="4536">
                  <c:v>33191</c:v>
                </c:pt>
                <c:pt idx="4537">
                  <c:v>33190</c:v>
                </c:pt>
                <c:pt idx="4538">
                  <c:v>33189</c:v>
                </c:pt>
                <c:pt idx="4539">
                  <c:v>33186</c:v>
                </c:pt>
                <c:pt idx="4540">
                  <c:v>33185</c:v>
                </c:pt>
                <c:pt idx="4541">
                  <c:v>33184</c:v>
                </c:pt>
                <c:pt idx="4542">
                  <c:v>33183</c:v>
                </c:pt>
                <c:pt idx="4543">
                  <c:v>33182</c:v>
                </c:pt>
                <c:pt idx="4544">
                  <c:v>33179</c:v>
                </c:pt>
                <c:pt idx="4545">
                  <c:v>33178</c:v>
                </c:pt>
                <c:pt idx="4546">
                  <c:v>33177</c:v>
                </c:pt>
                <c:pt idx="4547">
                  <c:v>33176</c:v>
                </c:pt>
                <c:pt idx="4548">
                  <c:v>33175</c:v>
                </c:pt>
                <c:pt idx="4549">
                  <c:v>33172</c:v>
                </c:pt>
                <c:pt idx="4550">
                  <c:v>33171</c:v>
                </c:pt>
                <c:pt idx="4551">
                  <c:v>33170</c:v>
                </c:pt>
                <c:pt idx="4552">
                  <c:v>33169</c:v>
                </c:pt>
                <c:pt idx="4553">
                  <c:v>33168</c:v>
                </c:pt>
                <c:pt idx="4554">
                  <c:v>33165</c:v>
                </c:pt>
                <c:pt idx="4555">
                  <c:v>33164</c:v>
                </c:pt>
                <c:pt idx="4556">
                  <c:v>33163</c:v>
                </c:pt>
                <c:pt idx="4557">
                  <c:v>33162</c:v>
                </c:pt>
                <c:pt idx="4558">
                  <c:v>33161</c:v>
                </c:pt>
                <c:pt idx="4559">
                  <c:v>33158</c:v>
                </c:pt>
                <c:pt idx="4560">
                  <c:v>33157</c:v>
                </c:pt>
                <c:pt idx="4561">
                  <c:v>33156</c:v>
                </c:pt>
                <c:pt idx="4562">
                  <c:v>33155</c:v>
                </c:pt>
                <c:pt idx="4563">
                  <c:v>33154</c:v>
                </c:pt>
                <c:pt idx="4564">
                  <c:v>33151</c:v>
                </c:pt>
                <c:pt idx="4565">
                  <c:v>33150</c:v>
                </c:pt>
                <c:pt idx="4566">
                  <c:v>33149</c:v>
                </c:pt>
                <c:pt idx="4567">
                  <c:v>33148</c:v>
                </c:pt>
                <c:pt idx="4568">
                  <c:v>33147</c:v>
                </c:pt>
                <c:pt idx="4569">
                  <c:v>33144</c:v>
                </c:pt>
                <c:pt idx="4570">
                  <c:v>33143</c:v>
                </c:pt>
                <c:pt idx="4571">
                  <c:v>33142</c:v>
                </c:pt>
                <c:pt idx="4572">
                  <c:v>33141</c:v>
                </c:pt>
                <c:pt idx="4573">
                  <c:v>33140</c:v>
                </c:pt>
                <c:pt idx="4574">
                  <c:v>33137</c:v>
                </c:pt>
                <c:pt idx="4575">
                  <c:v>33136</c:v>
                </c:pt>
                <c:pt idx="4576">
                  <c:v>33135</c:v>
                </c:pt>
                <c:pt idx="4577">
                  <c:v>33134</c:v>
                </c:pt>
                <c:pt idx="4578">
                  <c:v>33133</c:v>
                </c:pt>
                <c:pt idx="4579">
                  <c:v>33130</c:v>
                </c:pt>
                <c:pt idx="4580">
                  <c:v>33129</c:v>
                </c:pt>
                <c:pt idx="4581">
                  <c:v>33128</c:v>
                </c:pt>
                <c:pt idx="4582">
                  <c:v>33127</c:v>
                </c:pt>
                <c:pt idx="4583">
                  <c:v>33126</c:v>
                </c:pt>
                <c:pt idx="4584">
                  <c:v>33123</c:v>
                </c:pt>
                <c:pt idx="4585">
                  <c:v>33122</c:v>
                </c:pt>
                <c:pt idx="4586">
                  <c:v>33121</c:v>
                </c:pt>
                <c:pt idx="4587">
                  <c:v>33120</c:v>
                </c:pt>
                <c:pt idx="4588">
                  <c:v>33116</c:v>
                </c:pt>
                <c:pt idx="4589">
                  <c:v>33115</c:v>
                </c:pt>
                <c:pt idx="4590">
                  <c:v>33114</c:v>
                </c:pt>
                <c:pt idx="4591">
                  <c:v>33113</c:v>
                </c:pt>
                <c:pt idx="4592">
                  <c:v>33112</c:v>
                </c:pt>
                <c:pt idx="4593">
                  <c:v>33109</c:v>
                </c:pt>
                <c:pt idx="4594">
                  <c:v>33108</c:v>
                </c:pt>
                <c:pt idx="4595">
                  <c:v>33107</c:v>
                </c:pt>
                <c:pt idx="4596">
                  <c:v>33106</c:v>
                </c:pt>
                <c:pt idx="4597">
                  <c:v>33105</c:v>
                </c:pt>
                <c:pt idx="4598">
                  <c:v>33102</c:v>
                </c:pt>
                <c:pt idx="4599">
                  <c:v>33101</c:v>
                </c:pt>
                <c:pt idx="4600">
                  <c:v>33100</c:v>
                </c:pt>
                <c:pt idx="4601">
                  <c:v>33099</c:v>
                </c:pt>
                <c:pt idx="4602">
                  <c:v>33098</c:v>
                </c:pt>
                <c:pt idx="4603">
                  <c:v>33095</c:v>
                </c:pt>
                <c:pt idx="4604">
                  <c:v>33094</c:v>
                </c:pt>
                <c:pt idx="4605">
                  <c:v>33093</c:v>
                </c:pt>
                <c:pt idx="4606">
                  <c:v>33092</c:v>
                </c:pt>
                <c:pt idx="4607">
                  <c:v>33091</c:v>
                </c:pt>
                <c:pt idx="4608">
                  <c:v>33088</c:v>
                </c:pt>
                <c:pt idx="4609">
                  <c:v>33087</c:v>
                </c:pt>
                <c:pt idx="4610">
                  <c:v>33086</c:v>
                </c:pt>
                <c:pt idx="4611">
                  <c:v>33085</c:v>
                </c:pt>
                <c:pt idx="4612">
                  <c:v>33084</c:v>
                </c:pt>
                <c:pt idx="4613">
                  <c:v>33081</c:v>
                </c:pt>
                <c:pt idx="4614">
                  <c:v>33080</c:v>
                </c:pt>
                <c:pt idx="4615">
                  <c:v>33079</c:v>
                </c:pt>
                <c:pt idx="4616">
                  <c:v>33078</c:v>
                </c:pt>
                <c:pt idx="4617">
                  <c:v>33077</c:v>
                </c:pt>
                <c:pt idx="4618">
                  <c:v>33074</c:v>
                </c:pt>
                <c:pt idx="4619">
                  <c:v>33073</c:v>
                </c:pt>
                <c:pt idx="4620">
                  <c:v>33072</c:v>
                </c:pt>
                <c:pt idx="4621">
                  <c:v>33071</c:v>
                </c:pt>
                <c:pt idx="4622">
                  <c:v>33070</c:v>
                </c:pt>
                <c:pt idx="4623">
                  <c:v>33067</c:v>
                </c:pt>
                <c:pt idx="4624">
                  <c:v>33066</c:v>
                </c:pt>
                <c:pt idx="4625">
                  <c:v>33065</c:v>
                </c:pt>
                <c:pt idx="4626">
                  <c:v>33064</c:v>
                </c:pt>
                <c:pt idx="4627">
                  <c:v>33063</c:v>
                </c:pt>
                <c:pt idx="4628">
                  <c:v>33060</c:v>
                </c:pt>
                <c:pt idx="4629">
                  <c:v>33059</c:v>
                </c:pt>
                <c:pt idx="4630">
                  <c:v>33057</c:v>
                </c:pt>
                <c:pt idx="4631">
                  <c:v>33056</c:v>
                </c:pt>
                <c:pt idx="4632">
                  <c:v>33053</c:v>
                </c:pt>
                <c:pt idx="4633">
                  <c:v>33052</c:v>
                </c:pt>
                <c:pt idx="4634">
                  <c:v>33051</c:v>
                </c:pt>
                <c:pt idx="4635">
                  <c:v>33050</c:v>
                </c:pt>
                <c:pt idx="4636">
                  <c:v>33049</c:v>
                </c:pt>
                <c:pt idx="4637">
                  <c:v>33046</c:v>
                </c:pt>
                <c:pt idx="4638">
                  <c:v>33045</c:v>
                </c:pt>
                <c:pt idx="4639">
                  <c:v>33044</c:v>
                </c:pt>
                <c:pt idx="4640">
                  <c:v>33043</c:v>
                </c:pt>
                <c:pt idx="4641">
                  <c:v>33042</c:v>
                </c:pt>
                <c:pt idx="4642">
                  <c:v>33039</c:v>
                </c:pt>
                <c:pt idx="4643">
                  <c:v>33038</c:v>
                </c:pt>
                <c:pt idx="4644">
                  <c:v>33037</c:v>
                </c:pt>
                <c:pt idx="4645">
                  <c:v>33036</c:v>
                </c:pt>
                <c:pt idx="4646">
                  <c:v>33035</c:v>
                </c:pt>
                <c:pt idx="4647">
                  <c:v>33032</c:v>
                </c:pt>
                <c:pt idx="4648">
                  <c:v>33031</c:v>
                </c:pt>
                <c:pt idx="4649">
                  <c:v>33030</c:v>
                </c:pt>
                <c:pt idx="4650">
                  <c:v>33029</c:v>
                </c:pt>
                <c:pt idx="4651">
                  <c:v>33028</c:v>
                </c:pt>
                <c:pt idx="4652">
                  <c:v>33025</c:v>
                </c:pt>
                <c:pt idx="4653">
                  <c:v>33024</c:v>
                </c:pt>
                <c:pt idx="4654">
                  <c:v>33023</c:v>
                </c:pt>
                <c:pt idx="4655">
                  <c:v>33022</c:v>
                </c:pt>
                <c:pt idx="4656">
                  <c:v>33018</c:v>
                </c:pt>
                <c:pt idx="4657">
                  <c:v>33017</c:v>
                </c:pt>
                <c:pt idx="4658">
                  <c:v>33016</c:v>
                </c:pt>
                <c:pt idx="4659">
                  <c:v>33015</c:v>
                </c:pt>
                <c:pt idx="4660">
                  <c:v>33014</c:v>
                </c:pt>
                <c:pt idx="4661">
                  <c:v>33011</c:v>
                </c:pt>
                <c:pt idx="4662">
                  <c:v>33010</c:v>
                </c:pt>
                <c:pt idx="4663">
                  <c:v>33009</c:v>
                </c:pt>
                <c:pt idx="4664">
                  <c:v>33008</c:v>
                </c:pt>
                <c:pt idx="4665">
                  <c:v>33007</c:v>
                </c:pt>
                <c:pt idx="4666">
                  <c:v>33004</c:v>
                </c:pt>
                <c:pt idx="4667">
                  <c:v>33003</c:v>
                </c:pt>
                <c:pt idx="4668">
                  <c:v>33002</c:v>
                </c:pt>
                <c:pt idx="4669">
                  <c:v>33001</c:v>
                </c:pt>
                <c:pt idx="4670">
                  <c:v>33000</c:v>
                </c:pt>
                <c:pt idx="4671">
                  <c:v>32997</c:v>
                </c:pt>
                <c:pt idx="4672">
                  <c:v>32996</c:v>
                </c:pt>
                <c:pt idx="4673">
                  <c:v>32995</c:v>
                </c:pt>
                <c:pt idx="4674">
                  <c:v>32994</c:v>
                </c:pt>
                <c:pt idx="4675">
                  <c:v>32993</c:v>
                </c:pt>
                <c:pt idx="4676">
                  <c:v>32990</c:v>
                </c:pt>
                <c:pt idx="4677">
                  <c:v>32989</c:v>
                </c:pt>
                <c:pt idx="4678">
                  <c:v>32988</c:v>
                </c:pt>
                <c:pt idx="4679">
                  <c:v>32987</c:v>
                </c:pt>
                <c:pt idx="4680">
                  <c:v>32986</c:v>
                </c:pt>
                <c:pt idx="4681">
                  <c:v>32983</c:v>
                </c:pt>
                <c:pt idx="4682">
                  <c:v>32982</c:v>
                </c:pt>
                <c:pt idx="4683">
                  <c:v>32981</c:v>
                </c:pt>
                <c:pt idx="4684">
                  <c:v>32980</c:v>
                </c:pt>
                <c:pt idx="4685">
                  <c:v>32979</c:v>
                </c:pt>
                <c:pt idx="4686">
                  <c:v>32975</c:v>
                </c:pt>
                <c:pt idx="4687">
                  <c:v>32974</c:v>
                </c:pt>
                <c:pt idx="4688">
                  <c:v>32973</c:v>
                </c:pt>
                <c:pt idx="4689">
                  <c:v>32972</c:v>
                </c:pt>
                <c:pt idx="4690">
                  <c:v>32969</c:v>
                </c:pt>
                <c:pt idx="4691">
                  <c:v>32968</c:v>
                </c:pt>
                <c:pt idx="4692">
                  <c:v>32967</c:v>
                </c:pt>
                <c:pt idx="4693">
                  <c:v>32966</c:v>
                </c:pt>
                <c:pt idx="4694">
                  <c:v>32965</c:v>
                </c:pt>
                <c:pt idx="4695">
                  <c:v>32962</c:v>
                </c:pt>
                <c:pt idx="4696">
                  <c:v>32961</c:v>
                </c:pt>
                <c:pt idx="4697">
                  <c:v>32960</c:v>
                </c:pt>
                <c:pt idx="4698">
                  <c:v>32959</c:v>
                </c:pt>
                <c:pt idx="4699">
                  <c:v>32958</c:v>
                </c:pt>
                <c:pt idx="4700">
                  <c:v>32955</c:v>
                </c:pt>
                <c:pt idx="4701">
                  <c:v>32954</c:v>
                </c:pt>
                <c:pt idx="4702">
                  <c:v>32953</c:v>
                </c:pt>
                <c:pt idx="4703">
                  <c:v>32952</c:v>
                </c:pt>
                <c:pt idx="4704">
                  <c:v>32951</c:v>
                </c:pt>
                <c:pt idx="4705">
                  <c:v>32948</c:v>
                </c:pt>
                <c:pt idx="4706">
                  <c:v>32947</c:v>
                </c:pt>
                <c:pt idx="4707">
                  <c:v>32946</c:v>
                </c:pt>
                <c:pt idx="4708">
                  <c:v>32945</c:v>
                </c:pt>
                <c:pt idx="4709">
                  <c:v>32944</c:v>
                </c:pt>
                <c:pt idx="4710">
                  <c:v>32941</c:v>
                </c:pt>
                <c:pt idx="4711">
                  <c:v>32940</c:v>
                </c:pt>
                <c:pt idx="4712">
                  <c:v>32939</c:v>
                </c:pt>
                <c:pt idx="4713">
                  <c:v>32938</c:v>
                </c:pt>
                <c:pt idx="4714">
                  <c:v>32937</c:v>
                </c:pt>
                <c:pt idx="4715">
                  <c:v>32934</c:v>
                </c:pt>
                <c:pt idx="4716">
                  <c:v>32933</c:v>
                </c:pt>
                <c:pt idx="4717">
                  <c:v>32932</c:v>
                </c:pt>
                <c:pt idx="4718">
                  <c:v>32931</c:v>
                </c:pt>
                <c:pt idx="4719">
                  <c:v>32930</c:v>
                </c:pt>
                <c:pt idx="4720">
                  <c:v>32927</c:v>
                </c:pt>
                <c:pt idx="4721">
                  <c:v>32926</c:v>
                </c:pt>
                <c:pt idx="4722">
                  <c:v>32925</c:v>
                </c:pt>
                <c:pt idx="4723">
                  <c:v>32924</c:v>
                </c:pt>
                <c:pt idx="4724">
                  <c:v>32920</c:v>
                </c:pt>
                <c:pt idx="4725">
                  <c:v>32919</c:v>
                </c:pt>
                <c:pt idx="4726">
                  <c:v>32918</c:v>
                </c:pt>
                <c:pt idx="4727">
                  <c:v>32917</c:v>
                </c:pt>
                <c:pt idx="4728">
                  <c:v>32916</c:v>
                </c:pt>
                <c:pt idx="4729">
                  <c:v>32913</c:v>
                </c:pt>
                <c:pt idx="4730">
                  <c:v>32912</c:v>
                </c:pt>
                <c:pt idx="4731">
                  <c:v>32911</c:v>
                </c:pt>
                <c:pt idx="4732">
                  <c:v>32910</c:v>
                </c:pt>
                <c:pt idx="4733">
                  <c:v>32909</c:v>
                </c:pt>
                <c:pt idx="4734">
                  <c:v>32906</c:v>
                </c:pt>
                <c:pt idx="4735">
                  <c:v>32905</c:v>
                </c:pt>
                <c:pt idx="4736">
                  <c:v>32904</c:v>
                </c:pt>
                <c:pt idx="4737">
                  <c:v>32903</c:v>
                </c:pt>
                <c:pt idx="4738">
                  <c:v>32902</c:v>
                </c:pt>
                <c:pt idx="4739">
                  <c:v>32899</c:v>
                </c:pt>
                <c:pt idx="4740">
                  <c:v>32898</c:v>
                </c:pt>
                <c:pt idx="4741">
                  <c:v>32897</c:v>
                </c:pt>
                <c:pt idx="4742">
                  <c:v>32896</c:v>
                </c:pt>
                <c:pt idx="4743">
                  <c:v>32895</c:v>
                </c:pt>
                <c:pt idx="4744">
                  <c:v>32892</c:v>
                </c:pt>
                <c:pt idx="4745">
                  <c:v>32891</c:v>
                </c:pt>
                <c:pt idx="4746">
                  <c:v>32890</c:v>
                </c:pt>
                <c:pt idx="4747">
                  <c:v>32889</c:v>
                </c:pt>
                <c:pt idx="4748">
                  <c:v>32888</c:v>
                </c:pt>
                <c:pt idx="4749">
                  <c:v>32885</c:v>
                </c:pt>
                <c:pt idx="4750">
                  <c:v>32884</c:v>
                </c:pt>
                <c:pt idx="4751">
                  <c:v>32883</c:v>
                </c:pt>
                <c:pt idx="4752">
                  <c:v>32882</c:v>
                </c:pt>
                <c:pt idx="4753">
                  <c:v>32881</c:v>
                </c:pt>
                <c:pt idx="4754">
                  <c:v>32878</c:v>
                </c:pt>
                <c:pt idx="4755">
                  <c:v>32877</c:v>
                </c:pt>
                <c:pt idx="4756">
                  <c:v>32876</c:v>
                </c:pt>
                <c:pt idx="4757">
                  <c:v>32875</c:v>
                </c:pt>
                <c:pt idx="4758">
                  <c:v>32871</c:v>
                </c:pt>
                <c:pt idx="4759">
                  <c:v>32870</c:v>
                </c:pt>
                <c:pt idx="4760">
                  <c:v>32869</c:v>
                </c:pt>
                <c:pt idx="4761">
                  <c:v>32868</c:v>
                </c:pt>
                <c:pt idx="4762">
                  <c:v>32864</c:v>
                </c:pt>
                <c:pt idx="4763">
                  <c:v>32863</c:v>
                </c:pt>
                <c:pt idx="4764">
                  <c:v>32862</c:v>
                </c:pt>
                <c:pt idx="4765">
                  <c:v>32861</c:v>
                </c:pt>
                <c:pt idx="4766">
                  <c:v>32860</c:v>
                </c:pt>
                <c:pt idx="4767">
                  <c:v>32857</c:v>
                </c:pt>
                <c:pt idx="4768">
                  <c:v>32856</c:v>
                </c:pt>
                <c:pt idx="4769">
                  <c:v>32855</c:v>
                </c:pt>
                <c:pt idx="4770">
                  <c:v>32854</c:v>
                </c:pt>
                <c:pt idx="4771">
                  <c:v>32853</c:v>
                </c:pt>
                <c:pt idx="4772">
                  <c:v>32850</c:v>
                </c:pt>
                <c:pt idx="4773">
                  <c:v>32849</c:v>
                </c:pt>
                <c:pt idx="4774">
                  <c:v>32848</c:v>
                </c:pt>
                <c:pt idx="4775">
                  <c:v>32847</c:v>
                </c:pt>
                <c:pt idx="4776">
                  <c:v>32846</c:v>
                </c:pt>
                <c:pt idx="4777">
                  <c:v>32843</c:v>
                </c:pt>
                <c:pt idx="4778">
                  <c:v>32842</c:v>
                </c:pt>
                <c:pt idx="4779">
                  <c:v>32841</c:v>
                </c:pt>
                <c:pt idx="4780">
                  <c:v>32840</c:v>
                </c:pt>
                <c:pt idx="4781">
                  <c:v>32839</c:v>
                </c:pt>
                <c:pt idx="4782">
                  <c:v>32836</c:v>
                </c:pt>
                <c:pt idx="4783">
                  <c:v>32834</c:v>
                </c:pt>
                <c:pt idx="4784">
                  <c:v>32833</c:v>
                </c:pt>
                <c:pt idx="4785">
                  <c:v>32832</c:v>
                </c:pt>
                <c:pt idx="4786">
                  <c:v>32829</c:v>
                </c:pt>
                <c:pt idx="4787">
                  <c:v>32828</c:v>
                </c:pt>
                <c:pt idx="4788">
                  <c:v>32827</c:v>
                </c:pt>
                <c:pt idx="4789">
                  <c:v>32826</c:v>
                </c:pt>
                <c:pt idx="4790">
                  <c:v>32825</c:v>
                </c:pt>
                <c:pt idx="4791">
                  <c:v>32822</c:v>
                </c:pt>
                <c:pt idx="4792">
                  <c:v>32821</c:v>
                </c:pt>
                <c:pt idx="4793">
                  <c:v>32820</c:v>
                </c:pt>
                <c:pt idx="4794">
                  <c:v>32819</c:v>
                </c:pt>
                <c:pt idx="4795">
                  <c:v>32818</c:v>
                </c:pt>
                <c:pt idx="4796">
                  <c:v>32815</c:v>
                </c:pt>
                <c:pt idx="4797">
                  <c:v>32814</c:v>
                </c:pt>
                <c:pt idx="4798">
                  <c:v>32813</c:v>
                </c:pt>
                <c:pt idx="4799">
                  <c:v>32812</c:v>
                </c:pt>
                <c:pt idx="4800">
                  <c:v>32811</c:v>
                </c:pt>
                <c:pt idx="4801">
                  <c:v>32808</c:v>
                </c:pt>
                <c:pt idx="4802">
                  <c:v>32807</c:v>
                </c:pt>
                <c:pt idx="4803">
                  <c:v>32806</c:v>
                </c:pt>
                <c:pt idx="4804">
                  <c:v>32805</c:v>
                </c:pt>
                <c:pt idx="4805">
                  <c:v>32804</c:v>
                </c:pt>
                <c:pt idx="4806">
                  <c:v>32801</c:v>
                </c:pt>
                <c:pt idx="4807">
                  <c:v>32800</c:v>
                </c:pt>
                <c:pt idx="4808">
                  <c:v>32799</c:v>
                </c:pt>
                <c:pt idx="4809">
                  <c:v>32798</c:v>
                </c:pt>
                <c:pt idx="4810">
                  <c:v>32797</c:v>
                </c:pt>
                <c:pt idx="4811">
                  <c:v>32794</c:v>
                </c:pt>
                <c:pt idx="4812">
                  <c:v>32793</c:v>
                </c:pt>
                <c:pt idx="4813">
                  <c:v>32792</c:v>
                </c:pt>
                <c:pt idx="4814">
                  <c:v>32791</c:v>
                </c:pt>
                <c:pt idx="4815">
                  <c:v>32790</c:v>
                </c:pt>
                <c:pt idx="4816">
                  <c:v>32787</c:v>
                </c:pt>
                <c:pt idx="4817">
                  <c:v>32786</c:v>
                </c:pt>
                <c:pt idx="4818">
                  <c:v>32785</c:v>
                </c:pt>
                <c:pt idx="4819">
                  <c:v>32784</c:v>
                </c:pt>
                <c:pt idx="4820">
                  <c:v>32783</c:v>
                </c:pt>
                <c:pt idx="4821">
                  <c:v>32780</c:v>
                </c:pt>
                <c:pt idx="4822">
                  <c:v>32779</c:v>
                </c:pt>
                <c:pt idx="4823">
                  <c:v>32778</c:v>
                </c:pt>
                <c:pt idx="4824">
                  <c:v>32777</c:v>
                </c:pt>
                <c:pt idx="4825">
                  <c:v>32776</c:v>
                </c:pt>
                <c:pt idx="4826">
                  <c:v>32773</c:v>
                </c:pt>
                <c:pt idx="4827">
                  <c:v>32772</c:v>
                </c:pt>
                <c:pt idx="4828">
                  <c:v>32771</c:v>
                </c:pt>
                <c:pt idx="4829">
                  <c:v>32770</c:v>
                </c:pt>
                <c:pt idx="4830">
                  <c:v>32769</c:v>
                </c:pt>
                <c:pt idx="4831">
                  <c:v>32766</c:v>
                </c:pt>
                <c:pt idx="4832">
                  <c:v>32765</c:v>
                </c:pt>
                <c:pt idx="4833">
                  <c:v>32764</c:v>
                </c:pt>
                <c:pt idx="4834">
                  <c:v>32763</c:v>
                </c:pt>
                <c:pt idx="4835">
                  <c:v>32762</c:v>
                </c:pt>
                <c:pt idx="4836">
                  <c:v>32759</c:v>
                </c:pt>
                <c:pt idx="4837">
                  <c:v>32758</c:v>
                </c:pt>
                <c:pt idx="4838">
                  <c:v>32757</c:v>
                </c:pt>
                <c:pt idx="4839">
                  <c:v>32756</c:v>
                </c:pt>
                <c:pt idx="4840">
                  <c:v>32752</c:v>
                </c:pt>
                <c:pt idx="4841">
                  <c:v>32751</c:v>
                </c:pt>
                <c:pt idx="4842">
                  <c:v>32750</c:v>
                </c:pt>
                <c:pt idx="4843">
                  <c:v>32749</c:v>
                </c:pt>
                <c:pt idx="4844">
                  <c:v>32748</c:v>
                </c:pt>
                <c:pt idx="4845">
                  <c:v>32745</c:v>
                </c:pt>
                <c:pt idx="4846">
                  <c:v>32744</c:v>
                </c:pt>
                <c:pt idx="4847">
                  <c:v>32743</c:v>
                </c:pt>
                <c:pt idx="4848">
                  <c:v>32742</c:v>
                </c:pt>
                <c:pt idx="4849">
                  <c:v>32741</c:v>
                </c:pt>
                <c:pt idx="4850">
                  <c:v>32738</c:v>
                </c:pt>
                <c:pt idx="4851">
                  <c:v>32737</c:v>
                </c:pt>
                <c:pt idx="4852">
                  <c:v>32736</c:v>
                </c:pt>
                <c:pt idx="4853">
                  <c:v>32735</c:v>
                </c:pt>
                <c:pt idx="4854">
                  <c:v>32734</c:v>
                </c:pt>
                <c:pt idx="4855">
                  <c:v>32731</c:v>
                </c:pt>
                <c:pt idx="4856">
                  <c:v>32730</c:v>
                </c:pt>
                <c:pt idx="4857">
                  <c:v>32729</c:v>
                </c:pt>
                <c:pt idx="4858">
                  <c:v>32728</c:v>
                </c:pt>
                <c:pt idx="4859">
                  <c:v>32727</c:v>
                </c:pt>
                <c:pt idx="4860">
                  <c:v>32724</c:v>
                </c:pt>
                <c:pt idx="4861">
                  <c:v>32723</c:v>
                </c:pt>
                <c:pt idx="4862">
                  <c:v>32722</c:v>
                </c:pt>
                <c:pt idx="4863">
                  <c:v>32721</c:v>
                </c:pt>
                <c:pt idx="4864">
                  <c:v>32720</c:v>
                </c:pt>
                <c:pt idx="4865">
                  <c:v>32717</c:v>
                </c:pt>
                <c:pt idx="4866">
                  <c:v>32716</c:v>
                </c:pt>
                <c:pt idx="4867">
                  <c:v>32715</c:v>
                </c:pt>
                <c:pt idx="4868">
                  <c:v>32714</c:v>
                </c:pt>
                <c:pt idx="4869">
                  <c:v>32713</c:v>
                </c:pt>
                <c:pt idx="4870">
                  <c:v>32710</c:v>
                </c:pt>
                <c:pt idx="4871">
                  <c:v>32709</c:v>
                </c:pt>
                <c:pt idx="4872">
                  <c:v>32708</c:v>
                </c:pt>
                <c:pt idx="4873">
                  <c:v>32707</c:v>
                </c:pt>
                <c:pt idx="4874">
                  <c:v>32706</c:v>
                </c:pt>
                <c:pt idx="4875">
                  <c:v>32703</c:v>
                </c:pt>
                <c:pt idx="4876">
                  <c:v>32702</c:v>
                </c:pt>
                <c:pt idx="4877">
                  <c:v>32701</c:v>
                </c:pt>
                <c:pt idx="4878">
                  <c:v>32700</c:v>
                </c:pt>
                <c:pt idx="4879">
                  <c:v>32699</c:v>
                </c:pt>
                <c:pt idx="4880">
                  <c:v>32696</c:v>
                </c:pt>
                <c:pt idx="4881">
                  <c:v>32695</c:v>
                </c:pt>
                <c:pt idx="4882">
                  <c:v>32694</c:v>
                </c:pt>
                <c:pt idx="4883">
                  <c:v>32692</c:v>
                </c:pt>
                <c:pt idx="4884">
                  <c:v>32689</c:v>
                </c:pt>
                <c:pt idx="4885">
                  <c:v>32688</c:v>
                </c:pt>
                <c:pt idx="4886">
                  <c:v>32687</c:v>
                </c:pt>
                <c:pt idx="4887">
                  <c:v>32686</c:v>
                </c:pt>
                <c:pt idx="4888">
                  <c:v>32685</c:v>
                </c:pt>
                <c:pt idx="4889">
                  <c:v>32682</c:v>
                </c:pt>
                <c:pt idx="4890">
                  <c:v>32681</c:v>
                </c:pt>
                <c:pt idx="4891">
                  <c:v>32680</c:v>
                </c:pt>
                <c:pt idx="4892">
                  <c:v>32679</c:v>
                </c:pt>
                <c:pt idx="4893">
                  <c:v>32678</c:v>
                </c:pt>
                <c:pt idx="4894">
                  <c:v>32675</c:v>
                </c:pt>
                <c:pt idx="4895">
                  <c:v>32674</c:v>
                </c:pt>
                <c:pt idx="4896">
                  <c:v>32673</c:v>
                </c:pt>
                <c:pt idx="4897">
                  <c:v>32672</c:v>
                </c:pt>
                <c:pt idx="4898">
                  <c:v>32671</c:v>
                </c:pt>
                <c:pt idx="4899">
                  <c:v>32668</c:v>
                </c:pt>
                <c:pt idx="4900">
                  <c:v>32667</c:v>
                </c:pt>
                <c:pt idx="4901">
                  <c:v>32666</c:v>
                </c:pt>
                <c:pt idx="4902">
                  <c:v>32665</c:v>
                </c:pt>
                <c:pt idx="4903">
                  <c:v>32664</c:v>
                </c:pt>
                <c:pt idx="4904">
                  <c:v>32661</c:v>
                </c:pt>
                <c:pt idx="4905">
                  <c:v>32660</c:v>
                </c:pt>
                <c:pt idx="4906">
                  <c:v>32659</c:v>
                </c:pt>
                <c:pt idx="4907">
                  <c:v>32658</c:v>
                </c:pt>
                <c:pt idx="4908">
                  <c:v>32654</c:v>
                </c:pt>
                <c:pt idx="4909">
                  <c:v>32653</c:v>
                </c:pt>
                <c:pt idx="4910">
                  <c:v>32652</c:v>
                </c:pt>
                <c:pt idx="4911">
                  <c:v>32651</c:v>
                </c:pt>
                <c:pt idx="4912">
                  <c:v>32650</c:v>
                </c:pt>
                <c:pt idx="4913">
                  <c:v>32647</c:v>
                </c:pt>
                <c:pt idx="4914">
                  <c:v>32646</c:v>
                </c:pt>
                <c:pt idx="4915">
                  <c:v>32645</c:v>
                </c:pt>
                <c:pt idx="4916">
                  <c:v>32644</c:v>
                </c:pt>
                <c:pt idx="4917">
                  <c:v>32643</c:v>
                </c:pt>
                <c:pt idx="4918">
                  <c:v>32640</c:v>
                </c:pt>
                <c:pt idx="4919">
                  <c:v>32639</c:v>
                </c:pt>
                <c:pt idx="4920">
                  <c:v>32638</c:v>
                </c:pt>
                <c:pt idx="4921">
                  <c:v>32637</c:v>
                </c:pt>
                <c:pt idx="4922">
                  <c:v>32636</c:v>
                </c:pt>
                <c:pt idx="4923">
                  <c:v>32633</c:v>
                </c:pt>
                <c:pt idx="4924">
                  <c:v>32632</c:v>
                </c:pt>
                <c:pt idx="4925">
                  <c:v>32631</c:v>
                </c:pt>
                <c:pt idx="4926">
                  <c:v>32630</c:v>
                </c:pt>
                <c:pt idx="4927">
                  <c:v>32629</c:v>
                </c:pt>
                <c:pt idx="4928">
                  <c:v>32626</c:v>
                </c:pt>
                <c:pt idx="4929">
                  <c:v>32625</c:v>
                </c:pt>
                <c:pt idx="4930">
                  <c:v>32624</c:v>
                </c:pt>
                <c:pt idx="4931">
                  <c:v>32623</c:v>
                </c:pt>
                <c:pt idx="4932">
                  <c:v>32622</c:v>
                </c:pt>
                <c:pt idx="4933">
                  <c:v>32619</c:v>
                </c:pt>
                <c:pt idx="4934">
                  <c:v>32618</c:v>
                </c:pt>
                <c:pt idx="4935">
                  <c:v>32617</c:v>
                </c:pt>
                <c:pt idx="4936">
                  <c:v>32616</c:v>
                </c:pt>
                <c:pt idx="4937">
                  <c:v>32615</c:v>
                </c:pt>
                <c:pt idx="4938">
                  <c:v>32612</c:v>
                </c:pt>
                <c:pt idx="4939">
                  <c:v>32611</c:v>
                </c:pt>
                <c:pt idx="4940">
                  <c:v>32610</c:v>
                </c:pt>
                <c:pt idx="4941">
                  <c:v>32609</c:v>
                </c:pt>
                <c:pt idx="4942">
                  <c:v>32608</c:v>
                </c:pt>
                <c:pt idx="4943">
                  <c:v>32605</c:v>
                </c:pt>
                <c:pt idx="4944">
                  <c:v>32604</c:v>
                </c:pt>
                <c:pt idx="4945">
                  <c:v>32603</c:v>
                </c:pt>
                <c:pt idx="4946">
                  <c:v>32602</c:v>
                </c:pt>
                <c:pt idx="4947">
                  <c:v>32601</c:v>
                </c:pt>
                <c:pt idx="4948">
                  <c:v>32598</c:v>
                </c:pt>
                <c:pt idx="4949">
                  <c:v>32597</c:v>
                </c:pt>
                <c:pt idx="4950">
                  <c:v>32596</c:v>
                </c:pt>
                <c:pt idx="4951">
                  <c:v>32595</c:v>
                </c:pt>
                <c:pt idx="4952">
                  <c:v>32594</c:v>
                </c:pt>
                <c:pt idx="4953">
                  <c:v>32590</c:v>
                </c:pt>
                <c:pt idx="4954">
                  <c:v>32589</c:v>
                </c:pt>
                <c:pt idx="4955">
                  <c:v>32588</c:v>
                </c:pt>
                <c:pt idx="4956">
                  <c:v>32587</c:v>
                </c:pt>
                <c:pt idx="4957">
                  <c:v>32584</c:v>
                </c:pt>
                <c:pt idx="4958">
                  <c:v>32583</c:v>
                </c:pt>
                <c:pt idx="4959">
                  <c:v>32582</c:v>
                </c:pt>
                <c:pt idx="4960">
                  <c:v>32581</c:v>
                </c:pt>
                <c:pt idx="4961">
                  <c:v>32580</c:v>
                </c:pt>
                <c:pt idx="4962">
                  <c:v>32577</c:v>
                </c:pt>
                <c:pt idx="4963">
                  <c:v>32576</c:v>
                </c:pt>
                <c:pt idx="4964">
                  <c:v>32575</c:v>
                </c:pt>
                <c:pt idx="4965">
                  <c:v>32574</c:v>
                </c:pt>
                <c:pt idx="4966">
                  <c:v>32573</c:v>
                </c:pt>
                <c:pt idx="4967">
                  <c:v>32570</c:v>
                </c:pt>
                <c:pt idx="4968">
                  <c:v>32569</c:v>
                </c:pt>
                <c:pt idx="4969">
                  <c:v>32568</c:v>
                </c:pt>
                <c:pt idx="4970">
                  <c:v>32567</c:v>
                </c:pt>
                <c:pt idx="4971">
                  <c:v>32566</c:v>
                </c:pt>
                <c:pt idx="4972">
                  <c:v>32563</c:v>
                </c:pt>
                <c:pt idx="4973">
                  <c:v>32562</c:v>
                </c:pt>
                <c:pt idx="4974">
                  <c:v>32561</c:v>
                </c:pt>
                <c:pt idx="4975">
                  <c:v>32560</c:v>
                </c:pt>
                <c:pt idx="4976">
                  <c:v>32556</c:v>
                </c:pt>
                <c:pt idx="4977">
                  <c:v>32555</c:v>
                </c:pt>
                <c:pt idx="4978">
                  <c:v>32554</c:v>
                </c:pt>
                <c:pt idx="4979">
                  <c:v>32553</c:v>
                </c:pt>
                <c:pt idx="4980">
                  <c:v>32552</c:v>
                </c:pt>
                <c:pt idx="4981">
                  <c:v>32549</c:v>
                </c:pt>
                <c:pt idx="4982">
                  <c:v>32548</c:v>
                </c:pt>
                <c:pt idx="4983">
                  <c:v>32547</c:v>
                </c:pt>
                <c:pt idx="4984">
                  <c:v>32546</c:v>
                </c:pt>
                <c:pt idx="4985">
                  <c:v>32545</c:v>
                </c:pt>
                <c:pt idx="4986">
                  <c:v>32542</c:v>
                </c:pt>
                <c:pt idx="4987">
                  <c:v>32541</c:v>
                </c:pt>
                <c:pt idx="4988">
                  <c:v>32540</c:v>
                </c:pt>
                <c:pt idx="4989">
                  <c:v>32539</c:v>
                </c:pt>
                <c:pt idx="4990">
                  <c:v>32538</c:v>
                </c:pt>
                <c:pt idx="4991">
                  <c:v>32535</c:v>
                </c:pt>
                <c:pt idx="4992">
                  <c:v>32534</c:v>
                </c:pt>
                <c:pt idx="4993">
                  <c:v>32533</c:v>
                </c:pt>
                <c:pt idx="4994">
                  <c:v>32532</c:v>
                </c:pt>
                <c:pt idx="4995">
                  <c:v>32531</c:v>
                </c:pt>
                <c:pt idx="4996">
                  <c:v>32528</c:v>
                </c:pt>
                <c:pt idx="4997">
                  <c:v>32527</c:v>
                </c:pt>
                <c:pt idx="4998">
                  <c:v>32526</c:v>
                </c:pt>
                <c:pt idx="4999">
                  <c:v>32525</c:v>
                </c:pt>
                <c:pt idx="5000">
                  <c:v>32524</c:v>
                </c:pt>
                <c:pt idx="5001">
                  <c:v>32521</c:v>
                </c:pt>
                <c:pt idx="5002">
                  <c:v>32520</c:v>
                </c:pt>
                <c:pt idx="5003">
                  <c:v>32519</c:v>
                </c:pt>
                <c:pt idx="5004">
                  <c:v>32518</c:v>
                </c:pt>
                <c:pt idx="5005">
                  <c:v>32517</c:v>
                </c:pt>
                <c:pt idx="5006">
                  <c:v>32514</c:v>
                </c:pt>
                <c:pt idx="5007">
                  <c:v>32513</c:v>
                </c:pt>
                <c:pt idx="5008">
                  <c:v>32512</c:v>
                </c:pt>
                <c:pt idx="5009">
                  <c:v>32511</c:v>
                </c:pt>
                <c:pt idx="5010">
                  <c:v>32507</c:v>
                </c:pt>
                <c:pt idx="5011">
                  <c:v>32506</c:v>
                </c:pt>
                <c:pt idx="5012">
                  <c:v>32505</c:v>
                </c:pt>
                <c:pt idx="5013">
                  <c:v>32504</c:v>
                </c:pt>
                <c:pt idx="5014">
                  <c:v>32500</c:v>
                </c:pt>
                <c:pt idx="5015">
                  <c:v>32499</c:v>
                </c:pt>
                <c:pt idx="5016">
                  <c:v>32498</c:v>
                </c:pt>
                <c:pt idx="5017">
                  <c:v>32497</c:v>
                </c:pt>
                <c:pt idx="5018">
                  <c:v>32496</c:v>
                </c:pt>
                <c:pt idx="5019">
                  <c:v>32493</c:v>
                </c:pt>
                <c:pt idx="5020">
                  <c:v>32492</c:v>
                </c:pt>
                <c:pt idx="5021">
                  <c:v>32491</c:v>
                </c:pt>
                <c:pt idx="5022">
                  <c:v>32490</c:v>
                </c:pt>
                <c:pt idx="5023">
                  <c:v>32489</c:v>
                </c:pt>
                <c:pt idx="5024">
                  <c:v>32486</c:v>
                </c:pt>
                <c:pt idx="5025">
                  <c:v>32485</c:v>
                </c:pt>
                <c:pt idx="5026">
                  <c:v>32484</c:v>
                </c:pt>
                <c:pt idx="5027">
                  <c:v>32483</c:v>
                </c:pt>
                <c:pt idx="5028">
                  <c:v>32482</c:v>
                </c:pt>
                <c:pt idx="5029">
                  <c:v>32479</c:v>
                </c:pt>
                <c:pt idx="5030">
                  <c:v>32478</c:v>
                </c:pt>
                <c:pt idx="5031">
                  <c:v>32477</c:v>
                </c:pt>
                <c:pt idx="5032">
                  <c:v>32476</c:v>
                </c:pt>
                <c:pt idx="5033">
                  <c:v>32475</c:v>
                </c:pt>
                <c:pt idx="5034">
                  <c:v>32472</c:v>
                </c:pt>
                <c:pt idx="5035">
                  <c:v>32470</c:v>
                </c:pt>
                <c:pt idx="5036">
                  <c:v>32469</c:v>
                </c:pt>
                <c:pt idx="5037">
                  <c:v>32468</c:v>
                </c:pt>
                <c:pt idx="5038">
                  <c:v>32465</c:v>
                </c:pt>
                <c:pt idx="5039">
                  <c:v>32464</c:v>
                </c:pt>
                <c:pt idx="5040">
                  <c:v>32463</c:v>
                </c:pt>
                <c:pt idx="5041">
                  <c:v>32462</c:v>
                </c:pt>
                <c:pt idx="5042">
                  <c:v>32461</c:v>
                </c:pt>
                <c:pt idx="5043">
                  <c:v>32458</c:v>
                </c:pt>
                <c:pt idx="5044">
                  <c:v>32457</c:v>
                </c:pt>
                <c:pt idx="5045">
                  <c:v>32456</c:v>
                </c:pt>
                <c:pt idx="5046">
                  <c:v>32455</c:v>
                </c:pt>
                <c:pt idx="5047">
                  <c:v>32454</c:v>
                </c:pt>
                <c:pt idx="5048">
                  <c:v>32451</c:v>
                </c:pt>
                <c:pt idx="5049">
                  <c:v>32450</c:v>
                </c:pt>
                <c:pt idx="5050">
                  <c:v>32449</c:v>
                </c:pt>
                <c:pt idx="5051">
                  <c:v>32448</c:v>
                </c:pt>
                <c:pt idx="5052">
                  <c:v>32447</c:v>
                </c:pt>
                <c:pt idx="5053">
                  <c:v>32444</c:v>
                </c:pt>
                <c:pt idx="5054">
                  <c:v>32443</c:v>
                </c:pt>
                <c:pt idx="5055">
                  <c:v>32442</c:v>
                </c:pt>
                <c:pt idx="5056">
                  <c:v>32441</c:v>
                </c:pt>
                <c:pt idx="5057">
                  <c:v>32440</c:v>
                </c:pt>
                <c:pt idx="5058">
                  <c:v>32437</c:v>
                </c:pt>
                <c:pt idx="5059">
                  <c:v>32436</c:v>
                </c:pt>
                <c:pt idx="5060">
                  <c:v>32435</c:v>
                </c:pt>
                <c:pt idx="5061">
                  <c:v>32434</c:v>
                </c:pt>
                <c:pt idx="5062">
                  <c:v>32433</c:v>
                </c:pt>
                <c:pt idx="5063">
                  <c:v>32430</c:v>
                </c:pt>
                <c:pt idx="5064">
                  <c:v>32429</c:v>
                </c:pt>
                <c:pt idx="5065">
                  <c:v>32428</c:v>
                </c:pt>
                <c:pt idx="5066">
                  <c:v>32427</c:v>
                </c:pt>
                <c:pt idx="5067">
                  <c:v>32426</c:v>
                </c:pt>
                <c:pt idx="5068">
                  <c:v>32423</c:v>
                </c:pt>
                <c:pt idx="5069">
                  <c:v>32422</c:v>
                </c:pt>
                <c:pt idx="5070">
                  <c:v>32421</c:v>
                </c:pt>
                <c:pt idx="5071">
                  <c:v>32420</c:v>
                </c:pt>
                <c:pt idx="5072">
                  <c:v>32419</c:v>
                </c:pt>
                <c:pt idx="5073">
                  <c:v>32416</c:v>
                </c:pt>
                <c:pt idx="5074">
                  <c:v>32415</c:v>
                </c:pt>
                <c:pt idx="5075">
                  <c:v>32414</c:v>
                </c:pt>
                <c:pt idx="5076">
                  <c:v>32413</c:v>
                </c:pt>
                <c:pt idx="5077">
                  <c:v>32412</c:v>
                </c:pt>
                <c:pt idx="5078">
                  <c:v>32409</c:v>
                </c:pt>
                <c:pt idx="5079">
                  <c:v>32408</c:v>
                </c:pt>
                <c:pt idx="5080">
                  <c:v>32407</c:v>
                </c:pt>
                <c:pt idx="5081">
                  <c:v>32406</c:v>
                </c:pt>
                <c:pt idx="5082">
                  <c:v>32405</c:v>
                </c:pt>
                <c:pt idx="5083">
                  <c:v>32402</c:v>
                </c:pt>
                <c:pt idx="5084">
                  <c:v>32401</c:v>
                </c:pt>
                <c:pt idx="5085">
                  <c:v>32400</c:v>
                </c:pt>
                <c:pt idx="5086">
                  <c:v>32399</c:v>
                </c:pt>
                <c:pt idx="5087">
                  <c:v>32398</c:v>
                </c:pt>
                <c:pt idx="5088">
                  <c:v>32395</c:v>
                </c:pt>
                <c:pt idx="5089">
                  <c:v>32394</c:v>
                </c:pt>
                <c:pt idx="5090">
                  <c:v>32393</c:v>
                </c:pt>
                <c:pt idx="5091">
                  <c:v>32392</c:v>
                </c:pt>
                <c:pt idx="5092">
                  <c:v>32388</c:v>
                </c:pt>
                <c:pt idx="5093">
                  <c:v>32387</c:v>
                </c:pt>
                <c:pt idx="5094">
                  <c:v>32386</c:v>
                </c:pt>
                <c:pt idx="5095">
                  <c:v>32385</c:v>
                </c:pt>
                <c:pt idx="5096">
                  <c:v>32384</c:v>
                </c:pt>
                <c:pt idx="5097">
                  <c:v>32381</c:v>
                </c:pt>
                <c:pt idx="5098">
                  <c:v>32380</c:v>
                </c:pt>
                <c:pt idx="5099">
                  <c:v>32379</c:v>
                </c:pt>
                <c:pt idx="5100">
                  <c:v>32378</c:v>
                </c:pt>
                <c:pt idx="5101">
                  <c:v>32377</c:v>
                </c:pt>
                <c:pt idx="5102">
                  <c:v>32374</c:v>
                </c:pt>
                <c:pt idx="5103">
                  <c:v>32373</c:v>
                </c:pt>
                <c:pt idx="5104">
                  <c:v>32372</c:v>
                </c:pt>
                <c:pt idx="5105">
                  <c:v>32371</c:v>
                </c:pt>
                <c:pt idx="5106">
                  <c:v>32370</c:v>
                </c:pt>
                <c:pt idx="5107">
                  <c:v>32367</c:v>
                </c:pt>
                <c:pt idx="5108">
                  <c:v>32366</c:v>
                </c:pt>
                <c:pt idx="5109">
                  <c:v>32365</c:v>
                </c:pt>
                <c:pt idx="5110">
                  <c:v>32364</c:v>
                </c:pt>
                <c:pt idx="5111">
                  <c:v>32363</c:v>
                </c:pt>
                <c:pt idx="5112">
                  <c:v>32360</c:v>
                </c:pt>
                <c:pt idx="5113">
                  <c:v>32359</c:v>
                </c:pt>
                <c:pt idx="5114">
                  <c:v>32358</c:v>
                </c:pt>
                <c:pt idx="5115">
                  <c:v>32357</c:v>
                </c:pt>
                <c:pt idx="5116">
                  <c:v>32356</c:v>
                </c:pt>
                <c:pt idx="5117">
                  <c:v>32353</c:v>
                </c:pt>
                <c:pt idx="5118">
                  <c:v>32352</c:v>
                </c:pt>
                <c:pt idx="5119">
                  <c:v>32351</c:v>
                </c:pt>
                <c:pt idx="5120">
                  <c:v>32350</c:v>
                </c:pt>
                <c:pt idx="5121">
                  <c:v>32349</c:v>
                </c:pt>
                <c:pt idx="5122">
                  <c:v>32346</c:v>
                </c:pt>
                <c:pt idx="5123">
                  <c:v>32345</c:v>
                </c:pt>
                <c:pt idx="5124">
                  <c:v>32344</c:v>
                </c:pt>
                <c:pt idx="5125">
                  <c:v>32343</c:v>
                </c:pt>
                <c:pt idx="5126">
                  <c:v>32342</c:v>
                </c:pt>
                <c:pt idx="5127">
                  <c:v>32339</c:v>
                </c:pt>
                <c:pt idx="5128">
                  <c:v>32338</c:v>
                </c:pt>
                <c:pt idx="5129">
                  <c:v>32337</c:v>
                </c:pt>
                <c:pt idx="5130">
                  <c:v>32336</c:v>
                </c:pt>
                <c:pt idx="5131">
                  <c:v>32335</c:v>
                </c:pt>
                <c:pt idx="5132">
                  <c:v>32332</c:v>
                </c:pt>
                <c:pt idx="5133">
                  <c:v>32331</c:v>
                </c:pt>
                <c:pt idx="5134">
                  <c:v>32330</c:v>
                </c:pt>
                <c:pt idx="5135">
                  <c:v>32329</c:v>
                </c:pt>
                <c:pt idx="5136">
                  <c:v>32325</c:v>
                </c:pt>
                <c:pt idx="5137">
                  <c:v>32324</c:v>
                </c:pt>
                <c:pt idx="5138">
                  <c:v>32323</c:v>
                </c:pt>
                <c:pt idx="5139">
                  <c:v>32322</c:v>
                </c:pt>
                <c:pt idx="5140">
                  <c:v>32321</c:v>
                </c:pt>
                <c:pt idx="5141">
                  <c:v>32318</c:v>
                </c:pt>
                <c:pt idx="5142">
                  <c:v>32317</c:v>
                </c:pt>
                <c:pt idx="5143">
                  <c:v>32316</c:v>
                </c:pt>
                <c:pt idx="5144">
                  <c:v>32315</c:v>
                </c:pt>
                <c:pt idx="5145">
                  <c:v>32314</c:v>
                </c:pt>
                <c:pt idx="5146">
                  <c:v>32311</c:v>
                </c:pt>
                <c:pt idx="5147">
                  <c:v>32310</c:v>
                </c:pt>
                <c:pt idx="5148">
                  <c:v>32309</c:v>
                </c:pt>
                <c:pt idx="5149">
                  <c:v>32308</c:v>
                </c:pt>
                <c:pt idx="5150">
                  <c:v>32307</c:v>
                </c:pt>
                <c:pt idx="5151">
                  <c:v>32304</c:v>
                </c:pt>
                <c:pt idx="5152">
                  <c:v>32303</c:v>
                </c:pt>
                <c:pt idx="5153">
                  <c:v>32302</c:v>
                </c:pt>
                <c:pt idx="5154">
                  <c:v>32301</c:v>
                </c:pt>
                <c:pt idx="5155">
                  <c:v>32300</c:v>
                </c:pt>
                <c:pt idx="5156">
                  <c:v>32297</c:v>
                </c:pt>
                <c:pt idx="5157">
                  <c:v>32296</c:v>
                </c:pt>
                <c:pt idx="5158">
                  <c:v>32295</c:v>
                </c:pt>
                <c:pt idx="5159">
                  <c:v>32294</c:v>
                </c:pt>
                <c:pt idx="5160">
                  <c:v>32290</c:v>
                </c:pt>
                <c:pt idx="5161">
                  <c:v>32289</c:v>
                </c:pt>
                <c:pt idx="5162">
                  <c:v>32288</c:v>
                </c:pt>
                <c:pt idx="5163">
                  <c:v>32287</c:v>
                </c:pt>
                <c:pt idx="5164">
                  <c:v>32286</c:v>
                </c:pt>
                <c:pt idx="5165">
                  <c:v>32283</c:v>
                </c:pt>
                <c:pt idx="5166">
                  <c:v>32282</c:v>
                </c:pt>
                <c:pt idx="5167">
                  <c:v>32281</c:v>
                </c:pt>
                <c:pt idx="5168">
                  <c:v>32280</c:v>
                </c:pt>
                <c:pt idx="5169">
                  <c:v>32279</c:v>
                </c:pt>
                <c:pt idx="5170">
                  <c:v>32276</c:v>
                </c:pt>
                <c:pt idx="5171">
                  <c:v>32275</c:v>
                </c:pt>
                <c:pt idx="5172">
                  <c:v>32274</c:v>
                </c:pt>
                <c:pt idx="5173">
                  <c:v>32273</c:v>
                </c:pt>
                <c:pt idx="5174">
                  <c:v>32272</c:v>
                </c:pt>
                <c:pt idx="5175">
                  <c:v>32269</c:v>
                </c:pt>
                <c:pt idx="5176">
                  <c:v>32268</c:v>
                </c:pt>
                <c:pt idx="5177">
                  <c:v>32267</c:v>
                </c:pt>
                <c:pt idx="5178">
                  <c:v>32266</c:v>
                </c:pt>
                <c:pt idx="5179">
                  <c:v>32265</c:v>
                </c:pt>
                <c:pt idx="5180">
                  <c:v>32262</c:v>
                </c:pt>
                <c:pt idx="5181">
                  <c:v>32261</c:v>
                </c:pt>
                <c:pt idx="5182">
                  <c:v>32260</c:v>
                </c:pt>
                <c:pt idx="5183">
                  <c:v>32259</c:v>
                </c:pt>
                <c:pt idx="5184">
                  <c:v>32258</c:v>
                </c:pt>
                <c:pt idx="5185">
                  <c:v>32255</c:v>
                </c:pt>
                <c:pt idx="5186">
                  <c:v>32254</c:v>
                </c:pt>
                <c:pt idx="5187">
                  <c:v>32253</c:v>
                </c:pt>
                <c:pt idx="5188">
                  <c:v>32252</c:v>
                </c:pt>
                <c:pt idx="5189">
                  <c:v>32251</c:v>
                </c:pt>
                <c:pt idx="5190">
                  <c:v>32248</c:v>
                </c:pt>
                <c:pt idx="5191">
                  <c:v>32247</c:v>
                </c:pt>
                <c:pt idx="5192">
                  <c:v>32246</c:v>
                </c:pt>
                <c:pt idx="5193">
                  <c:v>32245</c:v>
                </c:pt>
                <c:pt idx="5194">
                  <c:v>32244</c:v>
                </c:pt>
                <c:pt idx="5195">
                  <c:v>32241</c:v>
                </c:pt>
                <c:pt idx="5196">
                  <c:v>32240</c:v>
                </c:pt>
                <c:pt idx="5197">
                  <c:v>32239</c:v>
                </c:pt>
                <c:pt idx="5198">
                  <c:v>32238</c:v>
                </c:pt>
                <c:pt idx="5199">
                  <c:v>32237</c:v>
                </c:pt>
                <c:pt idx="5200">
                  <c:v>32233</c:v>
                </c:pt>
                <c:pt idx="5201">
                  <c:v>32232</c:v>
                </c:pt>
                <c:pt idx="5202">
                  <c:v>32231</c:v>
                </c:pt>
                <c:pt idx="5203">
                  <c:v>32230</c:v>
                </c:pt>
                <c:pt idx="5204">
                  <c:v>32227</c:v>
                </c:pt>
                <c:pt idx="5205">
                  <c:v>32226</c:v>
                </c:pt>
                <c:pt idx="5206">
                  <c:v>32225</c:v>
                </c:pt>
                <c:pt idx="5207">
                  <c:v>32224</c:v>
                </c:pt>
                <c:pt idx="5208">
                  <c:v>32223</c:v>
                </c:pt>
                <c:pt idx="5209">
                  <c:v>32220</c:v>
                </c:pt>
                <c:pt idx="5210">
                  <c:v>32219</c:v>
                </c:pt>
                <c:pt idx="5211">
                  <c:v>32218</c:v>
                </c:pt>
                <c:pt idx="5212">
                  <c:v>32217</c:v>
                </c:pt>
                <c:pt idx="5213">
                  <c:v>32216</c:v>
                </c:pt>
                <c:pt idx="5214">
                  <c:v>32213</c:v>
                </c:pt>
                <c:pt idx="5215">
                  <c:v>32212</c:v>
                </c:pt>
                <c:pt idx="5216">
                  <c:v>32211</c:v>
                </c:pt>
                <c:pt idx="5217">
                  <c:v>32210</c:v>
                </c:pt>
                <c:pt idx="5218">
                  <c:v>32209</c:v>
                </c:pt>
                <c:pt idx="5219">
                  <c:v>32206</c:v>
                </c:pt>
                <c:pt idx="5220">
                  <c:v>32205</c:v>
                </c:pt>
                <c:pt idx="5221">
                  <c:v>32204</c:v>
                </c:pt>
                <c:pt idx="5222">
                  <c:v>32203</c:v>
                </c:pt>
                <c:pt idx="5223">
                  <c:v>32202</c:v>
                </c:pt>
                <c:pt idx="5224">
                  <c:v>32199</c:v>
                </c:pt>
                <c:pt idx="5225">
                  <c:v>32198</c:v>
                </c:pt>
                <c:pt idx="5226">
                  <c:v>32197</c:v>
                </c:pt>
                <c:pt idx="5227">
                  <c:v>32196</c:v>
                </c:pt>
                <c:pt idx="5228">
                  <c:v>32195</c:v>
                </c:pt>
                <c:pt idx="5229">
                  <c:v>32192</c:v>
                </c:pt>
                <c:pt idx="5230">
                  <c:v>32191</c:v>
                </c:pt>
                <c:pt idx="5231">
                  <c:v>32190</c:v>
                </c:pt>
                <c:pt idx="5232">
                  <c:v>32189</c:v>
                </c:pt>
                <c:pt idx="5233">
                  <c:v>32185</c:v>
                </c:pt>
                <c:pt idx="5234">
                  <c:v>32184</c:v>
                </c:pt>
                <c:pt idx="5235">
                  <c:v>32183</c:v>
                </c:pt>
                <c:pt idx="5236">
                  <c:v>32182</c:v>
                </c:pt>
                <c:pt idx="5237">
                  <c:v>32181</c:v>
                </c:pt>
                <c:pt idx="5238">
                  <c:v>32178</c:v>
                </c:pt>
                <c:pt idx="5239">
                  <c:v>32177</c:v>
                </c:pt>
                <c:pt idx="5240">
                  <c:v>32176</c:v>
                </c:pt>
                <c:pt idx="5241">
                  <c:v>32175</c:v>
                </c:pt>
                <c:pt idx="5242">
                  <c:v>32174</c:v>
                </c:pt>
                <c:pt idx="5243">
                  <c:v>32171</c:v>
                </c:pt>
                <c:pt idx="5244">
                  <c:v>32170</c:v>
                </c:pt>
                <c:pt idx="5245">
                  <c:v>32169</c:v>
                </c:pt>
                <c:pt idx="5246">
                  <c:v>32168</c:v>
                </c:pt>
                <c:pt idx="5247">
                  <c:v>32167</c:v>
                </c:pt>
                <c:pt idx="5248">
                  <c:v>32164</c:v>
                </c:pt>
                <c:pt idx="5249">
                  <c:v>32163</c:v>
                </c:pt>
                <c:pt idx="5250">
                  <c:v>32162</c:v>
                </c:pt>
                <c:pt idx="5251">
                  <c:v>32161</c:v>
                </c:pt>
                <c:pt idx="5252">
                  <c:v>32160</c:v>
                </c:pt>
                <c:pt idx="5253">
                  <c:v>32157</c:v>
                </c:pt>
                <c:pt idx="5254">
                  <c:v>32156</c:v>
                </c:pt>
                <c:pt idx="5255">
                  <c:v>32155</c:v>
                </c:pt>
                <c:pt idx="5256">
                  <c:v>32154</c:v>
                </c:pt>
                <c:pt idx="5257">
                  <c:v>32153</c:v>
                </c:pt>
                <c:pt idx="5258">
                  <c:v>32150</c:v>
                </c:pt>
                <c:pt idx="5259">
                  <c:v>32149</c:v>
                </c:pt>
                <c:pt idx="5260">
                  <c:v>32148</c:v>
                </c:pt>
                <c:pt idx="5261">
                  <c:v>32147</c:v>
                </c:pt>
                <c:pt idx="5262">
                  <c:v>32146</c:v>
                </c:pt>
                <c:pt idx="5263">
                  <c:v>32142</c:v>
                </c:pt>
                <c:pt idx="5264">
                  <c:v>32141</c:v>
                </c:pt>
                <c:pt idx="5265">
                  <c:v>32140</c:v>
                </c:pt>
                <c:pt idx="5266">
                  <c:v>32139</c:v>
                </c:pt>
                <c:pt idx="5267">
                  <c:v>32135</c:v>
                </c:pt>
                <c:pt idx="5268">
                  <c:v>32134</c:v>
                </c:pt>
                <c:pt idx="5269">
                  <c:v>32133</c:v>
                </c:pt>
                <c:pt idx="5270">
                  <c:v>32132</c:v>
                </c:pt>
                <c:pt idx="5271">
                  <c:v>32129</c:v>
                </c:pt>
                <c:pt idx="5272">
                  <c:v>32128</c:v>
                </c:pt>
                <c:pt idx="5273">
                  <c:v>32127</c:v>
                </c:pt>
                <c:pt idx="5274">
                  <c:v>32126</c:v>
                </c:pt>
                <c:pt idx="5275">
                  <c:v>32125</c:v>
                </c:pt>
                <c:pt idx="5276">
                  <c:v>32122</c:v>
                </c:pt>
                <c:pt idx="5277">
                  <c:v>32121</c:v>
                </c:pt>
                <c:pt idx="5278">
                  <c:v>32120</c:v>
                </c:pt>
                <c:pt idx="5279">
                  <c:v>32119</c:v>
                </c:pt>
                <c:pt idx="5280">
                  <c:v>32118</c:v>
                </c:pt>
                <c:pt idx="5281">
                  <c:v>32115</c:v>
                </c:pt>
                <c:pt idx="5282">
                  <c:v>32114</c:v>
                </c:pt>
                <c:pt idx="5283">
                  <c:v>32113</c:v>
                </c:pt>
                <c:pt idx="5284">
                  <c:v>32112</c:v>
                </c:pt>
                <c:pt idx="5285">
                  <c:v>32111</c:v>
                </c:pt>
                <c:pt idx="5286">
                  <c:v>32108</c:v>
                </c:pt>
                <c:pt idx="5287">
                  <c:v>32106</c:v>
                </c:pt>
                <c:pt idx="5288">
                  <c:v>32105</c:v>
                </c:pt>
                <c:pt idx="5289">
                  <c:v>32104</c:v>
                </c:pt>
                <c:pt idx="5290">
                  <c:v>32101</c:v>
                </c:pt>
                <c:pt idx="5291">
                  <c:v>32100</c:v>
                </c:pt>
                <c:pt idx="5292">
                  <c:v>32099</c:v>
                </c:pt>
                <c:pt idx="5293">
                  <c:v>32098</c:v>
                </c:pt>
                <c:pt idx="5294">
                  <c:v>32097</c:v>
                </c:pt>
                <c:pt idx="5295">
                  <c:v>32094</c:v>
                </c:pt>
                <c:pt idx="5296">
                  <c:v>32093</c:v>
                </c:pt>
                <c:pt idx="5297">
                  <c:v>32092</c:v>
                </c:pt>
                <c:pt idx="5298">
                  <c:v>32091</c:v>
                </c:pt>
                <c:pt idx="5299">
                  <c:v>32090</c:v>
                </c:pt>
                <c:pt idx="5300">
                  <c:v>32087</c:v>
                </c:pt>
                <c:pt idx="5301">
                  <c:v>32086</c:v>
                </c:pt>
                <c:pt idx="5302">
                  <c:v>32085</c:v>
                </c:pt>
                <c:pt idx="5303">
                  <c:v>32084</c:v>
                </c:pt>
                <c:pt idx="5304">
                  <c:v>32083</c:v>
                </c:pt>
                <c:pt idx="5305">
                  <c:v>32080</c:v>
                </c:pt>
                <c:pt idx="5306">
                  <c:v>32079</c:v>
                </c:pt>
                <c:pt idx="5307">
                  <c:v>32078</c:v>
                </c:pt>
                <c:pt idx="5308">
                  <c:v>32077</c:v>
                </c:pt>
                <c:pt idx="5309">
                  <c:v>32076</c:v>
                </c:pt>
                <c:pt idx="5310">
                  <c:v>32073</c:v>
                </c:pt>
                <c:pt idx="5311">
                  <c:v>32072</c:v>
                </c:pt>
                <c:pt idx="5312">
                  <c:v>32071</c:v>
                </c:pt>
                <c:pt idx="5313">
                  <c:v>32070</c:v>
                </c:pt>
                <c:pt idx="5314">
                  <c:v>32069</c:v>
                </c:pt>
                <c:pt idx="5315">
                  <c:v>32066</c:v>
                </c:pt>
                <c:pt idx="5316">
                  <c:v>32065</c:v>
                </c:pt>
                <c:pt idx="5317">
                  <c:v>32064</c:v>
                </c:pt>
                <c:pt idx="5318">
                  <c:v>32063</c:v>
                </c:pt>
                <c:pt idx="5319">
                  <c:v>32062</c:v>
                </c:pt>
                <c:pt idx="5320">
                  <c:v>32059</c:v>
                </c:pt>
                <c:pt idx="5321">
                  <c:v>32058</c:v>
                </c:pt>
                <c:pt idx="5322">
                  <c:v>32057</c:v>
                </c:pt>
                <c:pt idx="5323">
                  <c:v>32056</c:v>
                </c:pt>
                <c:pt idx="5324">
                  <c:v>32055</c:v>
                </c:pt>
                <c:pt idx="5325">
                  <c:v>32052</c:v>
                </c:pt>
                <c:pt idx="5326">
                  <c:v>32051</c:v>
                </c:pt>
                <c:pt idx="5327">
                  <c:v>32050</c:v>
                </c:pt>
                <c:pt idx="5328">
                  <c:v>32049</c:v>
                </c:pt>
                <c:pt idx="5329">
                  <c:v>32048</c:v>
                </c:pt>
                <c:pt idx="5330">
                  <c:v>32045</c:v>
                </c:pt>
                <c:pt idx="5331">
                  <c:v>32044</c:v>
                </c:pt>
                <c:pt idx="5332">
                  <c:v>32043</c:v>
                </c:pt>
                <c:pt idx="5333">
                  <c:v>32042</c:v>
                </c:pt>
                <c:pt idx="5334">
                  <c:v>32041</c:v>
                </c:pt>
                <c:pt idx="5335">
                  <c:v>32038</c:v>
                </c:pt>
                <c:pt idx="5336">
                  <c:v>32037</c:v>
                </c:pt>
                <c:pt idx="5337">
                  <c:v>32036</c:v>
                </c:pt>
                <c:pt idx="5338">
                  <c:v>32035</c:v>
                </c:pt>
                <c:pt idx="5339">
                  <c:v>32034</c:v>
                </c:pt>
                <c:pt idx="5340">
                  <c:v>32031</c:v>
                </c:pt>
                <c:pt idx="5341">
                  <c:v>32030</c:v>
                </c:pt>
                <c:pt idx="5342">
                  <c:v>32029</c:v>
                </c:pt>
                <c:pt idx="5343">
                  <c:v>32028</c:v>
                </c:pt>
                <c:pt idx="5344">
                  <c:v>32024</c:v>
                </c:pt>
                <c:pt idx="5345">
                  <c:v>32023</c:v>
                </c:pt>
                <c:pt idx="5346">
                  <c:v>32022</c:v>
                </c:pt>
                <c:pt idx="5347">
                  <c:v>32021</c:v>
                </c:pt>
                <c:pt idx="5348">
                  <c:v>32020</c:v>
                </c:pt>
                <c:pt idx="5349">
                  <c:v>32017</c:v>
                </c:pt>
                <c:pt idx="5350">
                  <c:v>32016</c:v>
                </c:pt>
                <c:pt idx="5351">
                  <c:v>32015</c:v>
                </c:pt>
                <c:pt idx="5352">
                  <c:v>32014</c:v>
                </c:pt>
                <c:pt idx="5353">
                  <c:v>32013</c:v>
                </c:pt>
                <c:pt idx="5354">
                  <c:v>32010</c:v>
                </c:pt>
                <c:pt idx="5355">
                  <c:v>32009</c:v>
                </c:pt>
                <c:pt idx="5356">
                  <c:v>32008</c:v>
                </c:pt>
                <c:pt idx="5357">
                  <c:v>32007</c:v>
                </c:pt>
                <c:pt idx="5358">
                  <c:v>32006</c:v>
                </c:pt>
                <c:pt idx="5359">
                  <c:v>32003</c:v>
                </c:pt>
                <c:pt idx="5360">
                  <c:v>32002</c:v>
                </c:pt>
                <c:pt idx="5361">
                  <c:v>32001</c:v>
                </c:pt>
                <c:pt idx="5362">
                  <c:v>32000</c:v>
                </c:pt>
                <c:pt idx="5363">
                  <c:v>31999</c:v>
                </c:pt>
                <c:pt idx="5364">
                  <c:v>31996</c:v>
                </c:pt>
                <c:pt idx="5365">
                  <c:v>31995</c:v>
                </c:pt>
                <c:pt idx="5366">
                  <c:v>31994</c:v>
                </c:pt>
                <c:pt idx="5367">
                  <c:v>31993</c:v>
                </c:pt>
                <c:pt idx="5368">
                  <c:v>31992</c:v>
                </c:pt>
                <c:pt idx="5369">
                  <c:v>31989</c:v>
                </c:pt>
                <c:pt idx="5370">
                  <c:v>31988</c:v>
                </c:pt>
                <c:pt idx="5371">
                  <c:v>31987</c:v>
                </c:pt>
                <c:pt idx="5372">
                  <c:v>31986</c:v>
                </c:pt>
                <c:pt idx="5373">
                  <c:v>31985</c:v>
                </c:pt>
                <c:pt idx="5374">
                  <c:v>31982</c:v>
                </c:pt>
                <c:pt idx="5375">
                  <c:v>31981</c:v>
                </c:pt>
                <c:pt idx="5376">
                  <c:v>31980</c:v>
                </c:pt>
                <c:pt idx="5377">
                  <c:v>31979</c:v>
                </c:pt>
                <c:pt idx="5378">
                  <c:v>31978</c:v>
                </c:pt>
                <c:pt idx="5379">
                  <c:v>31975</c:v>
                </c:pt>
                <c:pt idx="5380">
                  <c:v>31974</c:v>
                </c:pt>
                <c:pt idx="5381">
                  <c:v>31973</c:v>
                </c:pt>
                <c:pt idx="5382">
                  <c:v>31972</c:v>
                </c:pt>
                <c:pt idx="5383">
                  <c:v>31971</c:v>
                </c:pt>
                <c:pt idx="5384">
                  <c:v>31968</c:v>
                </c:pt>
                <c:pt idx="5385">
                  <c:v>31967</c:v>
                </c:pt>
                <c:pt idx="5386">
                  <c:v>31966</c:v>
                </c:pt>
                <c:pt idx="5387">
                  <c:v>31965</c:v>
                </c:pt>
                <c:pt idx="5388">
                  <c:v>31964</c:v>
                </c:pt>
                <c:pt idx="5389">
                  <c:v>31960</c:v>
                </c:pt>
                <c:pt idx="5390">
                  <c:v>31959</c:v>
                </c:pt>
                <c:pt idx="5391">
                  <c:v>31958</c:v>
                </c:pt>
                <c:pt idx="5392">
                  <c:v>31957</c:v>
                </c:pt>
                <c:pt idx="5393">
                  <c:v>31954</c:v>
                </c:pt>
                <c:pt idx="5394">
                  <c:v>31953</c:v>
                </c:pt>
                <c:pt idx="5395">
                  <c:v>31952</c:v>
                </c:pt>
                <c:pt idx="5396">
                  <c:v>31951</c:v>
                </c:pt>
                <c:pt idx="5397">
                  <c:v>31950</c:v>
                </c:pt>
                <c:pt idx="5398">
                  <c:v>31947</c:v>
                </c:pt>
                <c:pt idx="5399">
                  <c:v>31946</c:v>
                </c:pt>
                <c:pt idx="5400">
                  <c:v>31945</c:v>
                </c:pt>
                <c:pt idx="5401">
                  <c:v>31944</c:v>
                </c:pt>
                <c:pt idx="5402">
                  <c:v>31943</c:v>
                </c:pt>
                <c:pt idx="5403">
                  <c:v>31940</c:v>
                </c:pt>
                <c:pt idx="5404">
                  <c:v>31939</c:v>
                </c:pt>
                <c:pt idx="5405">
                  <c:v>31938</c:v>
                </c:pt>
                <c:pt idx="5406">
                  <c:v>31937</c:v>
                </c:pt>
                <c:pt idx="5407">
                  <c:v>31936</c:v>
                </c:pt>
                <c:pt idx="5408">
                  <c:v>31933</c:v>
                </c:pt>
                <c:pt idx="5409">
                  <c:v>31932</c:v>
                </c:pt>
                <c:pt idx="5410">
                  <c:v>31931</c:v>
                </c:pt>
                <c:pt idx="5411">
                  <c:v>31930</c:v>
                </c:pt>
                <c:pt idx="5412">
                  <c:v>31929</c:v>
                </c:pt>
                <c:pt idx="5413">
                  <c:v>31926</c:v>
                </c:pt>
                <c:pt idx="5414">
                  <c:v>31925</c:v>
                </c:pt>
                <c:pt idx="5415">
                  <c:v>31924</c:v>
                </c:pt>
                <c:pt idx="5416">
                  <c:v>31923</c:v>
                </c:pt>
                <c:pt idx="5417">
                  <c:v>31919</c:v>
                </c:pt>
                <c:pt idx="5418">
                  <c:v>31918</c:v>
                </c:pt>
                <c:pt idx="5419">
                  <c:v>31917</c:v>
                </c:pt>
                <c:pt idx="5420">
                  <c:v>31916</c:v>
                </c:pt>
                <c:pt idx="5421">
                  <c:v>31915</c:v>
                </c:pt>
                <c:pt idx="5422">
                  <c:v>31912</c:v>
                </c:pt>
                <c:pt idx="5423">
                  <c:v>31911</c:v>
                </c:pt>
                <c:pt idx="5424">
                  <c:v>31910</c:v>
                </c:pt>
                <c:pt idx="5425">
                  <c:v>31909</c:v>
                </c:pt>
                <c:pt idx="5426">
                  <c:v>31908</c:v>
                </c:pt>
                <c:pt idx="5427">
                  <c:v>31905</c:v>
                </c:pt>
                <c:pt idx="5428">
                  <c:v>31904</c:v>
                </c:pt>
                <c:pt idx="5429">
                  <c:v>31903</c:v>
                </c:pt>
                <c:pt idx="5430">
                  <c:v>31902</c:v>
                </c:pt>
                <c:pt idx="5431">
                  <c:v>31901</c:v>
                </c:pt>
                <c:pt idx="5432">
                  <c:v>31898</c:v>
                </c:pt>
                <c:pt idx="5433">
                  <c:v>31897</c:v>
                </c:pt>
                <c:pt idx="5434">
                  <c:v>31896</c:v>
                </c:pt>
                <c:pt idx="5435">
                  <c:v>31895</c:v>
                </c:pt>
                <c:pt idx="5436">
                  <c:v>31894</c:v>
                </c:pt>
                <c:pt idx="5437">
                  <c:v>31891</c:v>
                </c:pt>
                <c:pt idx="5438">
                  <c:v>31890</c:v>
                </c:pt>
                <c:pt idx="5439">
                  <c:v>31889</c:v>
                </c:pt>
                <c:pt idx="5440">
                  <c:v>31888</c:v>
                </c:pt>
                <c:pt idx="5441">
                  <c:v>31887</c:v>
                </c:pt>
                <c:pt idx="5442">
                  <c:v>31883</c:v>
                </c:pt>
                <c:pt idx="5443">
                  <c:v>31882</c:v>
                </c:pt>
                <c:pt idx="5444">
                  <c:v>31881</c:v>
                </c:pt>
                <c:pt idx="5445">
                  <c:v>31880</c:v>
                </c:pt>
                <c:pt idx="5446">
                  <c:v>31877</c:v>
                </c:pt>
                <c:pt idx="5447">
                  <c:v>31876</c:v>
                </c:pt>
                <c:pt idx="5448">
                  <c:v>31875</c:v>
                </c:pt>
                <c:pt idx="5449">
                  <c:v>31874</c:v>
                </c:pt>
                <c:pt idx="5450">
                  <c:v>31873</c:v>
                </c:pt>
                <c:pt idx="5451">
                  <c:v>31870</c:v>
                </c:pt>
                <c:pt idx="5452">
                  <c:v>31869</c:v>
                </c:pt>
                <c:pt idx="5453">
                  <c:v>31868</c:v>
                </c:pt>
                <c:pt idx="5454">
                  <c:v>31867</c:v>
                </c:pt>
                <c:pt idx="5455">
                  <c:v>31866</c:v>
                </c:pt>
                <c:pt idx="5456">
                  <c:v>31863</c:v>
                </c:pt>
                <c:pt idx="5457">
                  <c:v>31862</c:v>
                </c:pt>
                <c:pt idx="5458">
                  <c:v>31861</c:v>
                </c:pt>
                <c:pt idx="5459">
                  <c:v>31860</c:v>
                </c:pt>
                <c:pt idx="5460">
                  <c:v>31859</c:v>
                </c:pt>
                <c:pt idx="5461">
                  <c:v>31856</c:v>
                </c:pt>
                <c:pt idx="5462">
                  <c:v>31855</c:v>
                </c:pt>
                <c:pt idx="5463">
                  <c:v>31854</c:v>
                </c:pt>
                <c:pt idx="5464">
                  <c:v>31853</c:v>
                </c:pt>
                <c:pt idx="5465">
                  <c:v>31852</c:v>
                </c:pt>
                <c:pt idx="5466">
                  <c:v>31849</c:v>
                </c:pt>
                <c:pt idx="5467">
                  <c:v>31848</c:v>
                </c:pt>
                <c:pt idx="5468">
                  <c:v>31847</c:v>
                </c:pt>
                <c:pt idx="5469">
                  <c:v>31846</c:v>
                </c:pt>
                <c:pt idx="5470">
                  <c:v>31845</c:v>
                </c:pt>
                <c:pt idx="5471">
                  <c:v>31842</c:v>
                </c:pt>
                <c:pt idx="5472">
                  <c:v>31841</c:v>
                </c:pt>
                <c:pt idx="5473">
                  <c:v>31840</c:v>
                </c:pt>
                <c:pt idx="5474">
                  <c:v>31839</c:v>
                </c:pt>
                <c:pt idx="5475">
                  <c:v>31838</c:v>
                </c:pt>
                <c:pt idx="5476">
                  <c:v>31835</c:v>
                </c:pt>
                <c:pt idx="5477">
                  <c:v>31834</c:v>
                </c:pt>
                <c:pt idx="5478">
                  <c:v>31833</c:v>
                </c:pt>
                <c:pt idx="5479">
                  <c:v>31832</c:v>
                </c:pt>
                <c:pt idx="5480">
                  <c:v>31831</c:v>
                </c:pt>
                <c:pt idx="5481">
                  <c:v>31828</c:v>
                </c:pt>
                <c:pt idx="5482">
                  <c:v>31827</c:v>
                </c:pt>
                <c:pt idx="5483">
                  <c:v>31826</c:v>
                </c:pt>
                <c:pt idx="5484">
                  <c:v>31825</c:v>
                </c:pt>
                <c:pt idx="5485">
                  <c:v>31821</c:v>
                </c:pt>
                <c:pt idx="5486">
                  <c:v>31820</c:v>
                </c:pt>
                <c:pt idx="5487">
                  <c:v>31819</c:v>
                </c:pt>
                <c:pt idx="5488">
                  <c:v>31818</c:v>
                </c:pt>
                <c:pt idx="5489">
                  <c:v>31817</c:v>
                </c:pt>
                <c:pt idx="5490">
                  <c:v>31814</c:v>
                </c:pt>
                <c:pt idx="5491">
                  <c:v>31813</c:v>
                </c:pt>
                <c:pt idx="5492">
                  <c:v>31812</c:v>
                </c:pt>
                <c:pt idx="5493">
                  <c:v>31811</c:v>
                </c:pt>
                <c:pt idx="5494">
                  <c:v>31810</c:v>
                </c:pt>
                <c:pt idx="5495">
                  <c:v>31807</c:v>
                </c:pt>
                <c:pt idx="5496">
                  <c:v>31806</c:v>
                </c:pt>
                <c:pt idx="5497">
                  <c:v>31805</c:v>
                </c:pt>
                <c:pt idx="5498">
                  <c:v>31804</c:v>
                </c:pt>
                <c:pt idx="5499">
                  <c:v>31803</c:v>
                </c:pt>
                <c:pt idx="5500">
                  <c:v>31800</c:v>
                </c:pt>
                <c:pt idx="5501">
                  <c:v>31799</c:v>
                </c:pt>
                <c:pt idx="5502">
                  <c:v>31798</c:v>
                </c:pt>
                <c:pt idx="5503">
                  <c:v>31797</c:v>
                </c:pt>
                <c:pt idx="5504">
                  <c:v>31796</c:v>
                </c:pt>
                <c:pt idx="5505">
                  <c:v>31793</c:v>
                </c:pt>
                <c:pt idx="5506">
                  <c:v>31792</c:v>
                </c:pt>
                <c:pt idx="5507">
                  <c:v>31791</c:v>
                </c:pt>
                <c:pt idx="5508">
                  <c:v>31790</c:v>
                </c:pt>
                <c:pt idx="5509">
                  <c:v>31789</c:v>
                </c:pt>
                <c:pt idx="5510">
                  <c:v>31786</c:v>
                </c:pt>
                <c:pt idx="5511">
                  <c:v>31785</c:v>
                </c:pt>
                <c:pt idx="5512">
                  <c:v>31784</c:v>
                </c:pt>
                <c:pt idx="5513">
                  <c:v>31783</c:v>
                </c:pt>
                <c:pt idx="5514">
                  <c:v>31782</c:v>
                </c:pt>
                <c:pt idx="5515">
                  <c:v>31779</c:v>
                </c:pt>
                <c:pt idx="5516">
                  <c:v>31777</c:v>
                </c:pt>
                <c:pt idx="5517">
                  <c:v>31776</c:v>
                </c:pt>
                <c:pt idx="5518">
                  <c:v>31775</c:v>
                </c:pt>
                <c:pt idx="5519">
                  <c:v>31772</c:v>
                </c:pt>
                <c:pt idx="5520">
                  <c:v>31770</c:v>
                </c:pt>
                <c:pt idx="5521">
                  <c:v>31769</c:v>
                </c:pt>
                <c:pt idx="5522">
                  <c:v>31768</c:v>
                </c:pt>
                <c:pt idx="5523">
                  <c:v>31765</c:v>
                </c:pt>
                <c:pt idx="5524">
                  <c:v>31764</c:v>
                </c:pt>
                <c:pt idx="5525">
                  <c:v>31763</c:v>
                </c:pt>
                <c:pt idx="5526">
                  <c:v>31762</c:v>
                </c:pt>
                <c:pt idx="5527">
                  <c:v>31761</c:v>
                </c:pt>
                <c:pt idx="5528">
                  <c:v>31758</c:v>
                </c:pt>
                <c:pt idx="5529">
                  <c:v>31757</c:v>
                </c:pt>
                <c:pt idx="5530">
                  <c:v>31756</c:v>
                </c:pt>
                <c:pt idx="5531">
                  <c:v>31755</c:v>
                </c:pt>
                <c:pt idx="5532">
                  <c:v>31754</c:v>
                </c:pt>
                <c:pt idx="5533">
                  <c:v>31751</c:v>
                </c:pt>
                <c:pt idx="5534">
                  <c:v>31750</c:v>
                </c:pt>
                <c:pt idx="5535">
                  <c:v>31749</c:v>
                </c:pt>
                <c:pt idx="5536">
                  <c:v>31748</c:v>
                </c:pt>
                <c:pt idx="5537">
                  <c:v>31747</c:v>
                </c:pt>
                <c:pt idx="5538">
                  <c:v>31744</c:v>
                </c:pt>
                <c:pt idx="5539">
                  <c:v>31742</c:v>
                </c:pt>
                <c:pt idx="5540">
                  <c:v>31741</c:v>
                </c:pt>
                <c:pt idx="5541">
                  <c:v>31740</c:v>
                </c:pt>
                <c:pt idx="5542">
                  <c:v>31737</c:v>
                </c:pt>
                <c:pt idx="5543">
                  <c:v>31736</c:v>
                </c:pt>
                <c:pt idx="5544">
                  <c:v>31735</c:v>
                </c:pt>
                <c:pt idx="5545">
                  <c:v>31734</c:v>
                </c:pt>
                <c:pt idx="5546">
                  <c:v>31733</c:v>
                </c:pt>
                <c:pt idx="5547">
                  <c:v>31730</c:v>
                </c:pt>
                <c:pt idx="5548">
                  <c:v>31729</c:v>
                </c:pt>
                <c:pt idx="5549">
                  <c:v>31728</c:v>
                </c:pt>
                <c:pt idx="5550">
                  <c:v>31727</c:v>
                </c:pt>
                <c:pt idx="5551">
                  <c:v>31726</c:v>
                </c:pt>
                <c:pt idx="5552">
                  <c:v>31723</c:v>
                </c:pt>
                <c:pt idx="5553">
                  <c:v>31722</c:v>
                </c:pt>
                <c:pt idx="5554">
                  <c:v>31721</c:v>
                </c:pt>
                <c:pt idx="5555">
                  <c:v>31720</c:v>
                </c:pt>
                <c:pt idx="5556">
                  <c:v>31719</c:v>
                </c:pt>
                <c:pt idx="5557">
                  <c:v>31716</c:v>
                </c:pt>
                <c:pt idx="5558">
                  <c:v>31715</c:v>
                </c:pt>
                <c:pt idx="5559">
                  <c:v>31714</c:v>
                </c:pt>
                <c:pt idx="5560">
                  <c:v>31713</c:v>
                </c:pt>
                <c:pt idx="5561">
                  <c:v>31712</c:v>
                </c:pt>
                <c:pt idx="5562">
                  <c:v>31709</c:v>
                </c:pt>
                <c:pt idx="5563">
                  <c:v>31708</c:v>
                </c:pt>
                <c:pt idx="5564">
                  <c:v>31707</c:v>
                </c:pt>
                <c:pt idx="5565">
                  <c:v>31706</c:v>
                </c:pt>
                <c:pt idx="5566">
                  <c:v>31705</c:v>
                </c:pt>
                <c:pt idx="5567">
                  <c:v>31702</c:v>
                </c:pt>
                <c:pt idx="5568">
                  <c:v>31701</c:v>
                </c:pt>
                <c:pt idx="5569">
                  <c:v>31700</c:v>
                </c:pt>
                <c:pt idx="5570">
                  <c:v>31699</c:v>
                </c:pt>
                <c:pt idx="5571">
                  <c:v>31698</c:v>
                </c:pt>
                <c:pt idx="5572">
                  <c:v>31695</c:v>
                </c:pt>
                <c:pt idx="5573">
                  <c:v>31694</c:v>
                </c:pt>
                <c:pt idx="5574">
                  <c:v>31693</c:v>
                </c:pt>
                <c:pt idx="5575">
                  <c:v>31692</c:v>
                </c:pt>
                <c:pt idx="5576">
                  <c:v>31691</c:v>
                </c:pt>
                <c:pt idx="5577">
                  <c:v>31688</c:v>
                </c:pt>
                <c:pt idx="5578">
                  <c:v>31687</c:v>
                </c:pt>
                <c:pt idx="5579">
                  <c:v>31686</c:v>
                </c:pt>
                <c:pt idx="5580">
                  <c:v>31685</c:v>
                </c:pt>
                <c:pt idx="5581">
                  <c:v>31684</c:v>
                </c:pt>
                <c:pt idx="5582">
                  <c:v>31681</c:v>
                </c:pt>
                <c:pt idx="5583">
                  <c:v>31680</c:v>
                </c:pt>
                <c:pt idx="5584">
                  <c:v>31679</c:v>
                </c:pt>
                <c:pt idx="5585">
                  <c:v>31678</c:v>
                </c:pt>
                <c:pt idx="5586">
                  <c:v>31677</c:v>
                </c:pt>
                <c:pt idx="5587">
                  <c:v>31674</c:v>
                </c:pt>
                <c:pt idx="5588">
                  <c:v>31673</c:v>
                </c:pt>
                <c:pt idx="5589">
                  <c:v>31672</c:v>
                </c:pt>
                <c:pt idx="5590">
                  <c:v>31671</c:v>
                </c:pt>
                <c:pt idx="5591">
                  <c:v>31670</c:v>
                </c:pt>
                <c:pt idx="5592">
                  <c:v>31667</c:v>
                </c:pt>
                <c:pt idx="5593">
                  <c:v>31666</c:v>
                </c:pt>
                <c:pt idx="5594">
                  <c:v>31665</c:v>
                </c:pt>
                <c:pt idx="5595">
                  <c:v>31664</c:v>
                </c:pt>
                <c:pt idx="5596">
                  <c:v>31663</c:v>
                </c:pt>
                <c:pt idx="5597">
                  <c:v>31660</c:v>
                </c:pt>
                <c:pt idx="5598">
                  <c:v>31659</c:v>
                </c:pt>
                <c:pt idx="5599">
                  <c:v>31658</c:v>
                </c:pt>
                <c:pt idx="5600">
                  <c:v>31657</c:v>
                </c:pt>
                <c:pt idx="5601">
                  <c:v>31653</c:v>
                </c:pt>
                <c:pt idx="5602">
                  <c:v>31652</c:v>
                </c:pt>
                <c:pt idx="5603">
                  <c:v>31651</c:v>
                </c:pt>
                <c:pt idx="5604">
                  <c:v>31650</c:v>
                </c:pt>
                <c:pt idx="5605">
                  <c:v>31649</c:v>
                </c:pt>
                <c:pt idx="5606">
                  <c:v>31646</c:v>
                </c:pt>
                <c:pt idx="5607">
                  <c:v>31645</c:v>
                </c:pt>
                <c:pt idx="5608">
                  <c:v>31644</c:v>
                </c:pt>
                <c:pt idx="5609">
                  <c:v>31643</c:v>
                </c:pt>
                <c:pt idx="5610">
                  <c:v>31642</c:v>
                </c:pt>
                <c:pt idx="5611">
                  <c:v>31639</c:v>
                </c:pt>
                <c:pt idx="5612">
                  <c:v>31638</c:v>
                </c:pt>
                <c:pt idx="5613">
                  <c:v>31637</c:v>
                </c:pt>
                <c:pt idx="5614">
                  <c:v>31636</c:v>
                </c:pt>
                <c:pt idx="5615">
                  <c:v>31635</c:v>
                </c:pt>
                <c:pt idx="5616">
                  <c:v>31632</c:v>
                </c:pt>
                <c:pt idx="5617">
                  <c:v>31631</c:v>
                </c:pt>
                <c:pt idx="5618">
                  <c:v>31630</c:v>
                </c:pt>
                <c:pt idx="5619">
                  <c:v>31629</c:v>
                </c:pt>
                <c:pt idx="5620">
                  <c:v>31628</c:v>
                </c:pt>
                <c:pt idx="5621">
                  <c:v>31625</c:v>
                </c:pt>
                <c:pt idx="5622">
                  <c:v>31624</c:v>
                </c:pt>
                <c:pt idx="5623">
                  <c:v>31623</c:v>
                </c:pt>
                <c:pt idx="5624">
                  <c:v>31622</c:v>
                </c:pt>
                <c:pt idx="5625">
                  <c:v>31621</c:v>
                </c:pt>
                <c:pt idx="5626">
                  <c:v>31618</c:v>
                </c:pt>
                <c:pt idx="5627">
                  <c:v>31617</c:v>
                </c:pt>
                <c:pt idx="5628">
                  <c:v>31616</c:v>
                </c:pt>
                <c:pt idx="5629">
                  <c:v>31615</c:v>
                </c:pt>
                <c:pt idx="5630">
                  <c:v>31614</c:v>
                </c:pt>
                <c:pt idx="5631">
                  <c:v>31611</c:v>
                </c:pt>
                <c:pt idx="5632">
                  <c:v>31610</c:v>
                </c:pt>
                <c:pt idx="5633">
                  <c:v>31609</c:v>
                </c:pt>
                <c:pt idx="5634">
                  <c:v>31608</c:v>
                </c:pt>
                <c:pt idx="5635">
                  <c:v>31607</c:v>
                </c:pt>
                <c:pt idx="5636">
                  <c:v>31604</c:v>
                </c:pt>
                <c:pt idx="5637">
                  <c:v>31603</c:v>
                </c:pt>
                <c:pt idx="5638">
                  <c:v>31602</c:v>
                </c:pt>
              </c:numCache>
            </c:numRef>
          </c:cat>
          <c:val>
            <c:numRef>
              <c:f>table!$G$234:$G$5872</c:f>
              <c:numCache>
                <c:formatCode>General</c:formatCode>
                <c:ptCount val="5639"/>
                <c:pt idx="0">
                  <c:v>13.52</c:v>
                </c:pt>
                <c:pt idx="1">
                  <c:v>13.93</c:v>
                </c:pt>
                <c:pt idx="2">
                  <c:v>14.350000000000001</c:v>
                </c:pt>
                <c:pt idx="3">
                  <c:v>14.629999999999999</c:v>
                </c:pt>
                <c:pt idx="4">
                  <c:v>13.870000000000001</c:v>
                </c:pt>
                <c:pt idx="5">
                  <c:v>15.06</c:v>
                </c:pt>
                <c:pt idx="6">
                  <c:v>16.12</c:v>
                </c:pt>
                <c:pt idx="7">
                  <c:v>15.51</c:v>
                </c:pt>
                <c:pt idx="8">
                  <c:v>15.89</c:v>
                </c:pt>
                <c:pt idx="9">
                  <c:v>16.03</c:v>
                </c:pt>
                <c:pt idx="10">
                  <c:v>14.81</c:v>
                </c:pt>
                <c:pt idx="11">
                  <c:v>15.719999999999999</c:v>
                </c:pt>
                <c:pt idx="12">
                  <c:v>14.129999999999999</c:v>
                </c:pt>
                <c:pt idx="13">
                  <c:v>14.16</c:v>
                </c:pt>
                <c:pt idx="14">
                  <c:v>14.39</c:v>
                </c:pt>
                <c:pt idx="15">
                  <c:v>14.450000000000001</c:v>
                </c:pt>
                <c:pt idx="16">
                  <c:v>15.12</c:v>
                </c:pt>
                <c:pt idx="17">
                  <c:v>15.9</c:v>
                </c:pt>
                <c:pt idx="18">
                  <c:v>15.370000000000001</c:v>
                </c:pt>
                <c:pt idx="19">
                  <c:v>15.739999999999998</c:v>
                </c:pt>
                <c:pt idx="20">
                  <c:v>14.860000000000001</c:v>
                </c:pt>
                <c:pt idx="21">
                  <c:v>15.79</c:v>
                </c:pt>
                <c:pt idx="22">
                  <c:v>16.84</c:v>
                </c:pt>
                <c:pt idx="23">
                  <c:v>15.06</c:v>
                </c:pt>
                <c:pt idx="24">
                  <c:v>15.47</c:v>
                </c:pt>
                <c:pt idx="25">
                  <c:v>16.110000000000003</c:v>
                </c:pt>
                <c:pt idx="26">
                  <c:v>15.88</c:v>
                </c:pt>
                <c:pt idx="27">
                  <c:v>16.779999999999998</c:v>
                </c:pt>
                <c:pt idx="28">
                  <c:v>17.16</c:v>
                </c:pt>
                <c:pt idx="29">
                  <c:v>17.05</c:v>
                </c:pt>
                <c:pt idx="30">
                  <c:v>18.36</c:v>
                </c:pt>
                <c:pt idx="31">
                  <c:v>18.57</c:v>
                </c:pt>
                <c:pt idx="32">
                  <c:v>17.12</c:v>
                </c:pt>
                <c:pt idx="33">
                  <c:v>19.03</c:v>
                </c:pt>
                <c:pt idx="34">
                  <c:v>18.41</c:v>
                </c:pt>
                <c:pt idx="35">
                  <c:v>18.54</c:v>
                </c:pt>
                <c:pt idx="36">
                  <c:v>18.47</c:v>
                </c:pt>
                <c:pt idx="37">
                  <c:v>18.34</c:v>
                </c:pt>
                <c:pt idx="38">
                  <c:v>19.059999999999999</c:v>
                </c:pt>
                <c:pt idx="39">
                  <c:v>19.09</c:v>
                </c:pt>
                <c:pt idx="40">
                  <c:v>18.39</c:v>
                </c:pt>
                <c:pt idx="41">
                  <c:v>19.309999999999999</c:v>
                </c:pt>
                <c:pt idx="42">
                  <c:v>19.190000000000001</c:v>
                </c:pt>
                <c:pt idx="43">
                  <c:v>19.989999999999991</c:v>
                </c:pt>
                <c:pt idx="44">
                  <c:v>20.02</c:v>
                </c:pt>
                <c:pt idx="45">
                  <c:v>19.989999999999991</c:v>
                </c:pt>
                <c:pt idx="46">
                  <c:v>20.149999999999999</c:v>
                </c:pt>
                <c:pt idx="47">
                  <c:v>20.79</c:v>
                </c:pt>
                <c:pt idx="48">
                  <c:v>20.43</c:v>
                </c:pt>
                <c:pt idx="49">
                  <c:v>20.34</c:v>
                </c:pt>
                <c:pt idx="50">
                  <c:v>21.35</c:v>
                </c:pt>
                <c:pt idx="51">
                  <c:v>22.39</c:v>
                </c:pt>
                <c:pt idx="52">
                  <c:v>22.67</c:v>
                </c:pt>
                <c:pt idx="53">
                  <c:v>23.39</c:v>
                </c:pt>
                <c:pt idx="54">
                  <c:v>23.21</c:v>
                </c:pt>
                <c:pt idx="55">
                  <c:v>22.95</c:v>
                </c:pt>
                <c:pt idx="56">
                  <c:v>22.77</c:v>
                </c:pt>
                <c:pt idx="57">
                  <c:v>23.29</c:v>
                </c:pt>
                <c:pt idx="58">
                  <c:v>22.85</c:v>
                </c:pt>
                <c:pt idx="59">
                  <c:v>23.19</c:v>
                </c:pt>
                <c:pt idx="60">
                  <c:v>23.39</c:v>
                </c:pt>
                <c:pt idx="61">
                  <c:v>23.8</c:v>
                </c:pt>
                <c:pt idx="62">
                  <c:v>24.05</c:v>
                </c:pt>
                <c:pt idx="63">
                  <c:v>24.150000000000002</c:v>
                </c:pt>
                <c:pt idx="64">
                  <c:v>23.91</c:v>
                </c:pt>
                <c:pt idx="65">
                  <c:v>24.310000000000002</c:v>
                </c:pt>
                <c:pt idx="66">
                  <c:v>24.17</c:v>
                </c:pt>
                <c:pt idx="67">
                  <c:v>24.02</c:v>
                </c:pt>
                <c:pt idx="68">
                  <c:v>23.47</c:v>
                </c:pt>
                <c:pt idx="69">
                  <c:v>22.6</c:v>
                </c:pt>
                <c:pt idx="70">
                  <c:v>22.82</c:v>
                </c:pt>
                <c:pt idx="71">
                  <c:v>22.19</c:v>
                </c:pt>
                <c:pt idx="72">
                  <c:v>22.02</c:v>
                </c:pt>
                <c:pt idx="73">
                  <c:v>21.86</c:v>
                </c:pt>
                <c:pt idx="74">
                  <c:v>21.9</c:v>
                </c:pt>
                <c:pt idx="75">
                  <c:v>21.9</c:v>
                </c:pt>
                <c:pt idx="76">
                  <c:v>21.35</c:v>
                </c:pt>
                <c:pt idx="77">
                  <c:v>21.68</c:v>
                </c:pt>
                <c:pt idx="78">
                  <c:v>21.35</c:v>
                </c:pt>
                <c:pt idx="79">
                  <c:v>21.97</c:v>
                </c:pt>
                <c:pt idx="80">
                  <c:v>21.759999999999998</c:v>
                </c:pt>
                <c:pt idx="81">
                  <c:v>21.759999999999998</c:v>
                </c:pt>
                <c:pt idx="82">
                  <c:v>21.759999999999998</c:v>
                </c:pt>
                <c:pt idx="83">
                  <c:v>21.67</c:v>
                </c:pt>
                <c:pt idx="84">
                  <c:v>20.6</c:v>
                </c:pt>
                <c:pt idx="85">
                  <c:v>20.399999999999999</c:v>
                </c:pt>
                <c:pt idx="86">
                  <c:v>20.170000000000005</c:v>
                </c:pt>
                <c:pt idx="87">
                  <c:v>20.34</c:v>
                </c:pt>
                <c:pt idx="88">
                  <c:v>20.32</c:v>
                </c:pt>
                <c:pt idx="89">
                  <c:v>19.52</c:v>
                </c:pt>
                <c:pt idx="90">
                  <c:v>20.610000000000003</c:v>
                </c:pt>
                <c:pt idx="91">
                  <c:v>20.399999999999999</c:v>
                </c:pt>
                <c:pt idx="92">
                  <c:v>20.350000000000001</c:v>
                </c:pt>
                <c:pt idx="93">
                  <c:v>20.62</c:v>
                </c:pt>
                <c:pt idx="94">
                  <c:v>21.25</c:v>
                </c:pt>
                <c:pt idx="95">
                  <c:v>21.16</c:v>
                </c:pt>
                <c:pt idx="96">
                  <c:v>21.17</c:v>
                </c:pt>
                <c:pt idx="97">
                  <c:v>21.27</c:v>
                </c:pt>
                <c:pt idx="98">
                  <c:v>22.32</c:v>
                </c:pt>
                <c:pt idx="99">
                  <c:v>22.08</c:v>
                </c:pt>
                <c:pt idx="100">
                  <c:v>22.03</c:v>
                </c:pt>
                <c:pt idx="101">
                  <c:v>22.04</c:v>
                </c:pt>
                <c:pt idx="102">
                  <c:v>22.51</c:v>
                </c:pt>
                <c:pt idx="103">
                  <c:v>21.95</c:v>
                </c:pt>
                <c:pt idx="104">
                  <c:v>22.25</c:v>
                </c:pt>
                <c:pt idx="105">
                  <c:v>22.52</c:v>
                </c:pt>
                <c:pt idx="106">
                  <c:v>22.330000000000002</c:v>
                </c:pt>
                <c:pt idx="107">
                  <c:v>21.72</c:v>
                </c:pt>
                <c:pt idx="108">
                  <c:v>21.49</c:v>
                </c:pt>
                <c:pt idx="109">
                  <c:v>22.34</c:v>
                </c:pt>
                <c:pt idx="110">
                  <c:v>22.419999999999998</c:v>
                </c:pt>
                <c:pt idx="111">
                  <c:v>22.56</c:v>
                </c:pt>
                <c:pt idx="112">
                  <c:v>23.52</c:v>
                </c:pt>
                <c:pt idx="113">
                  <c:v>23.130000000000003</c:v>
                </c:pt>
                <c:pt idx="114">
                  <c:v>22.6</c:v>
                </c:pt>
                <c:pt idx="115">
                  <c:v>22.86</c:v>
                </c:pt>
                <c:pt idx="116">
                  <c:v>22.84</c:v>
                </c:pt>
                <c:pt idx="117">
                  <c:v>22.8</c:v>
                </c:pt>
                <c:pt idx="118">
                  <c:v>23.12</c:v>
                </c:pt>
                <c:pt idx="119">
                  <c:v>23.25</c:v>
                </c:pt>
                <c:pt idx="120">
                  <c:v>23.06</c:v>
                </c:pt>
                <c:pt idx="121">
                  <c:v>23.53</c:v>
                </c:pt>
                <c:pt idx="122">
                  <c:v>23.310000000000002</c:v>
                </c:pt>
                <c:pt idx="123">
                  <c:v>23.73</c:v>
                </c:pt>
                <c:pt idx="124">
                  <c:v>24.51</c:v>
                </c:pt>
                <c:pt idx="125">
                  <c:v>24.630000000000003</c:v>
                </c:pt>
                <c:pt idx="126">
                  <c:v>24.6</c:v>
                </c:pt>
                <c:pt idx="127">
                  <c:v>23.49</c:v>
                </c:pt>
                <c:pt idx="128">
                  <c:v>23.41</c:v>
                </c:pt>
                <c:pt idx="129">
                  <c:v>23.29</c:v>
                </c:pt>
                <c:pt idx="130">
                  <c:v>23.02</c:v>
                </c:pt>
                <c:pt idx="131">
                  <c:v>23.05</c:v>
                </c:pt>
                <c:pt idx="132">
                  <c:v>22.830000000000002</c:v>
                </c:pt>
                <c:pt idx="133">
                  <c:v>23.23</c:v>
                </c:pt>
                <c:pt idx="134">
                  <c:v>22.91</c:v>
                </c:pt>
                <c:pt idx="135">
                  <c:v>23.09</c:v>
                </c:pt>
                <c:pt idx="136">
                  <c:v>22.810000000000002</c:v>
                </c:pt>
                <c:pt idx="137">
                  <c:v>21.8</c:v>
                </c:pt>
                <c:pt idx="138">
                  <c:v>22.150000000000002</c:v>
                </c:pt>
                <c:pt idx="139">
                  <c:v>22.24</c:v>
                </c:pt>
                <c:pt idx="140">
                  <c:v>22.09</c:v>
                </c:pt>
                <c:pt idx="141">
                  <c:v>22.22</c:v>
                </c:pt>
                <c:pt idx="142">
                  <c:v>22.09</c:v>
                </c:pt>
                <c:pt idx="143">
                  <c:v>21.54</c:v>
                </c:pt>
                <c:pt idx="144">
                  <c:v>22</c:v>
                </c:pt>
                <c:pt idx="145">
                  <c:v>22.08</c:v>
                </c:pt>
                <c:pt idx="146">
                  <c:v>21.650000000000002</c:v>
                </c:pt>
                <c:pt idx="147">
                  <c:v>21.67</c:v>
                </c:pt>
                <c:pt idx="148">
                  <c:v>20.479999999999997</c:v>
                </c:pt>
                <c:pt idx="149">
                  <c:v>20.260000000000002</c:v>
                </c:pt>
                <c:pt idx="150">
                  <c:v>20.8</c:v>
                </c:pt>
                <c:pt idx="151">
                  <c:v>21.62</c:v>
                </c:pt>
                <c:pt idx="152">
                  <c:v>20.979999999999997</c:v>
                </c:pt>
                <c:pt idx="153">
                  <c:v>20.650000000000002</c:v>
                </c:pt>
                <c:pt idx="154">
                  <c:v>21.3</c:v>
                </c:pt>
                <c:pt idx="155">
                  <c:v>21.419999999999998</c:v>
                </c:pt>
                <c:pt idx="156">
                  <c:v>21.479999999999997</c:v>
                </c:pt>
                <c:pt idx="157">
                  <c:v>21.4</c:v>
                </c:pt>
                <c:pt idx="158">
                  <c:v>21.52</c:v>
                </c:pt>
                <c:pt idx="159">
                  <c:v>20.74</c:v>
                </c:pt>
                <c:pt idx="160">
                  <c:v>20.36</c:v>
                </c:pt>
                <c:pt idx="161">
                  <c:v>20.66</c:v>
                </c:pt>
                <c:pt idx="162">
                  <c:v>21.41</c:v>
                </c:pt>
                <c:pt idx="163">
                  <c:v>21.810000000000002</c:v>
                </c:pt>
                <c:pt idx="164">
                  <c:v>21.67</c:v>
                </c:pt>
                <c:pt idx="165">
                  <c:v>21.3</c:v>
                </c:pt>
                <c:pt idx="166">
                  <c:v>20.66</c:v>
                </c:pt>
                <c:pt idx="167">
                  <c:v>21.3</c:v>
                </c:pt>
                <c:pt idx="168">
                  <c:v>20.420000000000002</c:v>
                </c:pt>
                <c:pt idx="169">
                  <c:v>20.23</c:v>
                </c:pt>
                <c:pt idx="170">
                  <c:v>20.84</c:v>
                </c:pt>
                <c:pt idx="171">
                  <c:v>20.68</c:v>
                </c:pt>
                <c:pt idx="172">
                  <c:v>20.759999999999998</c:v>
                </c:pt>
                <c:pt idx="173">
                  <c:v>19.71</c:v>
                </c:pt>
                <c:pt idx="174">
                  <c:v>19.66</c:v>
                </c:pt>
                <c:pt idx="175">
                  <c:v>19.459999999999997</c:v>
                </c:pt>
                <c:pt idx="176">
                  <c:v>19.779999999999998</c:v>
                </c:pt>
                <c:pt idx="177">
                  <c:v>19.59</c:v>
                </c:pt>
                <c:pt idx="178">
                  <c:v>19.600000000000001</c:v>
                </c:pt>
                <c:pt idx="179">
                  <c:v>19.559999999999999</c:v>
                </c:pt>
                <c:pt idx="180">
                  <c:v>20.07</c:v>
                </c:pt>
                <c:pt idx="181">
                  <c:v>20.34</c:v>
                </c:pt>
                <c:pt idx="182">
                  <c:v>20.260000000000002</c:v>
                </c:pt>
                <c:pt idx="183">
                  <c:v>19.53</c:v>
                </c:pt>
                <c:pt idx="184">
                  <c:v>19.41</c:v>
                </c:pt>
                <c:pt idx="185">
                  <c:v>19.88</c:v>
                </c:pt>
                <c:pt idx="186">
                  <c:v>19.959999999999997</c:v>
                </c:pt>
                <c:pt idx="187">
                  <c:v>19.739999999999995</c:v>
                </c:pt>
                <c:pt idx="188">
                  <c:v>19.7</c:v>
                </c:pt>
                <c:pt idx="189">
                  <c:v>20.04</c:v>
                </c:pt>
                <c:pt idx="190">
                  <c:v>20.77</c:v>
                </c:pt>
                <c:pt idx="191">
                  <c:v>20.47</c:v>
                </c:pt>
                <c:pt idx="192">
                  <c:v>20.25</c:v>
                </c:pt>
                <c:pt idx="193">
                  <c:v>19.850000000000001</c:v>
                </c:pt>
                <c:pt idx="194">
                  <c:v>19.64</c:v>
                </c:pt>
                <c:pt idx="195">
                  <c:v>19.510000000000005</c:v>
                </c:pt>
                <c:pt idx="196">
                  <c:v>19.71</c:v>
                </c:pt>
                <c:pt idx="197">
                  <c:v>20.64</c:v>
                </c:pt>
                <c:pt idx="198">
                  <c:v>21.19</c:v>
                </c:pt>
                <c:pt idx="199">
                  <c:v>20.54</c:v>
                </c:pt>
                <c:pt idx="200">
                  <c:v>20.14</c:v>
                </c:pt>
                <c:pt idx="201">
                  <c:v>19.959999999999997</c:v>
                </c:pt>
                <c:pt idx="202">
                  <c:v>19.75</c:v>
                </c:pt>
                <c:pt idx="203">
                  <c:v>19.47</c:v>
                </c:pt>
                <c:pt idx="204">
                  <c:v>20.14</c:v>
                </c:pt>
                <c:pt idx="205">
                  <c:v>19.45</c:v>
                </c:pt>
                <c:pt idx="206">
                  <c:v>18.12</c:v>
                </c:pt>
                <c:pt idx="207">
                  <c:v>18.5</c:v>
                </c:pt>
                <c:pt idx="208">
                  <c:v>18.82</c:v>
                </c:pt>
                <c:pt idx="209">
                  <c:v>19.350000000000001</c:v>
                </c:pt>
                <c:pt idx="210">
                  <c:v>22.09</c:v>
                </c:pt>
                <c:pt idx="211">
                  <c:v>22.47</c:v>
                </c:pt>
                <c:pt idx="212">
                  <c:v>21.41</c:v>
                </c:pt>
                <c:pt idx="213">
                  <c:v>21.939999999999998</c:v>
                </c:pt>
                <c:pt idx="214">
                  <c:v>22.150000000000002</c:v>
                </c:pt>
                <c:pt idx="215">
                  <c:v>21.67</c:v>
                </c:pt>
                <c:pt idx="216">
                  <c:v>22.27</c:v>
                </c:pt>
                <c:pt idx="217">
                  <c:v>22.07</c:v>
                </c:pt>
                <c:pt idx="218">
                  <c:v>24.02</c:v>
                </c:pt>
                <c:pt idx="219">
                  <c:v>24.68</c:v>
                </c:pt>
                <c:pt idx="220">
                  <c:v>25.95</c:v>
                </c:pt>
                <c:pt idx="221">
                  <c:v>26.05</c:v>
                </c:pt>
                <c:pt idx="222">
                  <c:v>26.12</c:v>
                </c:pt>
                <c:pt idx="223">
                  <c:v>26.72</c:v>
                </c:pt>
                <c:pt idx="224">
                  <c:v>26.59</c:v>
                </c:pt>
                <c:pt idx="225">
                  <c:v>26.24</c:v>
                </c:pt>
                <c:pt idx="226">
                  <c:v>25.71</c:v>
                </c:pt>
                <c:pt idx="227">
                  <c:v>25.5</c:v>
                </c:pt>
                <c:pt idx="228">
                  <c:v>25.22</c:v>
                </c:pt>
                <c:pt idx="229">
                  <c:v>25.04</c:v>
                </c:pt>
                <c:pt idx="230">
                  <c:v>25.59</c:v>
                </c:pt>
                <c:pt idx="231">
                  <c:v>26.439999999999998</c:v>
                </c:pt>
                <c:pt idx="232">
                  <c:v>26.56</c:v>
                </c:pt>
                <c:pt idx="233">
                  <c:v>26.22</c:v>
                </c:pt>
                <c:pt idx="234">
                  <c:v>27.04</c:v>
                </c:pt>
                <c:pt idx="235">
                  <c:v>26.99</c:v>
                </c:pt>
                <c:pt idx="236">
                  <c:v>27.24</c:v>
                </c:pt>
                <c:pt idx="237">
                  <c:v>26.5</c:v>
                </c:pt>
                <c:pt idx="238">
                  <c:v>25.610000000000003</c:v>
                </c:pt>
                <c:pt idx="239">
                  <c:v>25.55</c:v>
                </c:pt>
                <c:pt idx="240">
                  <c:v>25.39</c:v>
                </c:pt>
                <c:pt idx="241">
                  <c:v>25.64</c:v>
                </c:pt>
                <c:pt idx="242">
                  <c:v>25.5</c:v>
                </c:pt>
                <c:pt idx="243">
                  <c:v>24.439999999999998</c:v>
                </c:pt>
                <c:pt idx="244">
                  <c:v>23.72</c:v>
                </c:pt>
                <c:pt idx="245">
                  <c:v>24.4</c:v>
                </c:pt>
                <c:pt idx="246">
                  <c:v>23.979999999999997</c:v>
                </c:pt>
                <c:pt idx="247">
                  <c:v>24.84</c:v>
                </c:pt>
                <c:pt idx="248">
                  <c:v>24.5</c:v>
                </c:pt>
                <c:pt idx="249">
                  <c:v>24.830000000000002</c:v>
                </c:pt>
                <c:pt idx="250">
                  <c:v>24.85</c:v>
                </c:pt>
                <c:pt idx="251">
                  <c:v>25.16</c:v>
                </c:pt>
                <c:pt idx="252">
                  <c:v>25.45</c:v>
                </c:pt>
                <c:pt idx="253">
                  <c:v>24.7</c:v>
                </c:pt>
                <c:pt idx="254">
                  <c:v>24.479999999999997</c:v>
                </c:pt>
                <c:pt idx="255">
                  <c:v>25.24</c:v>
                </c:pt>
                <c:pt idx="256">
                  <c:v>26.19</c:v>
                </c:pt>
                <c:pt idx="257">
                  <c:v>26.759999999999998</c:v>
                </c:pt>
                <c:pt idx="258">
                  <c:v>26.130000000000003</c:v>
                </c:pt>
                <c:pt idx="259">
                  <c:v>25.979999999999997</c:v>
                </c:pt>
                <c:pt idx="260">
                  <c:v>25.69</c:v>
                </c:pt>
                <c:pt idx="261">
                  <c:v>26.08</c:v>
                </c:pt>
                <c:pt idx="262">
                  <c:v>25.47</c:v>
                </c:pt>
                <c:pt idx="263">
                  <c:v>25.459999999999997</c:v>
                </c:pt>
                <c:pt idx="264">
                  <c:v>25.150000000000002</c:v>
                </c:pt>
                <c:pt idx="265">
                  <c:v>25.1</c:v>
                </c:pt>
                <c:pt idx="266">
                  <c:v>25.21</c:v>
                </c:pt>
                <c:pt idx="267">
                  <c:v>25.979999999999997</c:v>
                </c:pt>
                <c:pt idx="268">
                  <c:v>25.82</c:v>
                </c:pt>
                <c:pt idx="269">
                  <c:v>25.49</c:v>
                </c:pt>
                <c:pt idx="270">
                  <c:v>26.14</c:v>
                </c:pt>
                <c:pt idx="271">
                  <c:v>25.9</c:v>
                </c:pt>
                <c:pt idx="272">
                  <c:v>24.7</c:v>
                </c:pt>
                <c:pt idx="273">
                  <c:v>24.959999999999997</c:v>
                </c:pt>
                <c:pt idx="274">
                  <c:v>24.77</c:v>
                </c:pt>
                <c:pt idx="275">
                  <c:v>24.650000000000002</c:v>
                </c:pt>
                <c:pt idx="276">
                  <c:v>25.09</c:v>
                </c:pt>
                <c:pt idx="277">
                  <c:v>25.05</c:v>
                </c:pt>
                <c:pt idx="278">
                  <c:v>24.87</c:v>
                </c:pt>
                <c:pt idx="279">
                  <c:v>24.759999999999998</c:v>
                </c:pt>
                <c:pt idx="280">
                  <c:v>24.82</c:v>
                </c:pt>
                <c:pt idx="281">
                  <c:v>25.02</c:v>
                </c:pt>
                <c:pt idx="282">
                  <c:v>25.57</c:v>
                </c:pt>
                <c:pt idx="283">
                  <c:v>25.56</c:v>
                </c:pt>
                <c:pt idx="284">
                  <c:v>25.07</c:v>
                </c:pt>
                <c:pt idx="285">
                  <c:v>24.97</c:v>
                </c:pt>
                <c:pt idx="286">
                  <c:v>25.12</c:v>
                </c:pt>
                <c:pt idx="287">
                  <c:v>25.1</c:v>
                </c:pt>
                <c:pt idx="288">
                  <c:v>25.18</c:v>
                </c:pt>
                <c:pt idx="289">
                  <c:v>25.08</c:v>
                </c:pt>
                <c:pt idx="290">
                  <c:v>25.02</c:v>
                </c:pt>
                <c:pt idx="291">
                  <c:v>24.89</c:v>
                </c:pt>
                <c:pt idx="292">
                  <c:v>24.630000000000003</c:v>
                </c:pt>
                <c:pt idx="293">
                  <c:v>24.09</c:v>
                </c:pt>
                <c:pt idx="294">
                  <c:v>24.17</c:v>
                </c:pt>
                <c:pt idx="295">
                  <c:v>24.57</c:v>
                </c:pt>
                <c:pt idx="296">
                  <c:v>24.68</c:v>
                </c:pt>
                <c:pt idx="297">
                  <c:v>24.87</c:v>
                </c:pt>
                <c:pt idx="298">
                  <c:v>24.57</c:v>
                </c:pt>
                <c:pt idx="299">
                  <c:v>24.69</c:v>
                </c:pt>
                <c:pt idx="300">
                  <c:v>25.35</c:v>
                </c:pt>
                <c:pt idx="301">
                  <c:v>25.19</c:v>
                </c:pt>
                <c:pt idx="302">
                  <c:v>25.38</c:v>
                </c:pt>
                <c:pt idx="303">
                  <c:v>24.959999999999997</c:v>
                </c:pt>
                <c:pt idx="304">
                  <c:v>24.51</c:v>
                </c:pt>
                <c:pt idx="305">
                  <c:v>24.32</c:v>
                </c:pt>
                <c:pt idx="306">
                  <c:v>23.23</c:v>
                </c:pt>
                <c:pt idx="307">
                  <c:v>23.7</c:v>
                </c:pt>
                <c:pt idx="308">
                  <c:v>24.03</c:v>
                </c:pt>
                <c:pt idx="309">
                  <c:v>23.49</c:v>
                </c:pt>
                <c:pt idx="310">
                  <c:v>23.41</c:v>
                </c:pt>
                <c:pt idx="311">
                  <c:v>23.16</c:v>
                </c:pt>
                <c:pt idx="312">
                  <c:v>23.37</c:v>
                </c:pt>
                <c:pt idx="313">
                  <c:v>22.97</c:v>
                </c:pt>
                <c:pt idx="314">
                  <c:v>22.39</c:v>
                </c:pt>
                <c:pt idx="315">
                  <c:v>22.51</c:v>
                </c:pt>
                <c:pt idx="316">
                  <c:v>23.07</c:v>
                </c:pt>
                <c:pt idx="317">
                  <c:v>23.279999999999998</c:v>
                </c:pt>
                <c:pt idx="318">
                  <c:v>23.25</c:v>
                </c:pt>
                <c:pt idx="319">
                  <c:v>23.19</c:v>
                </c:pt>
                <c:pt idx="320">
                  <c:v>23.919999999999998</c:v>
                </c:pt>
                <c:pt idx="321">
                  <c:v>23.39</c:v>
                </c:pt>
                <c:pt idx="322">
                  <c:v>23.39</c:v>
                </c:pt>
                <c:pt idx="323">
                  <c:v>23.18</c:v>
                </c:pt>
                <c:pt idx="324">
                  <c:v>23.45</c:v>
                </c:pt>
                <c:pt idx="325">
                  <c:v>22.959999999999997</c:v>
                </c:pt>
                <c:pt idx="326">
                  <c:v>22.79</c:v>
                </c:pt>
                <c:pt idx="327">
                  <c:v>23.01</c:v>
                </c:pt>
                <c:pt idx="328">
                  <c:v>22.71</c:v>
                </c:pt>
                <c:pt idx="329">
                  <c:v>23.16</c:v>
                </c:pt>
                <c:pt idx="330">
                  <c:v>23.64</c:v>
                </c:pt>
                <c:pt idx="331">
                  <c:v>23.67</c:v>
                </c:pt>
                <c:pt idx="332">
                  <c:v>23.85</c:v>
                </c:pt>
                <c:pt idx="333">
                  <c:v>23.69</c:v>
                </c:pt>
                <c:pt idx="334">
                  <c:v>24.37</c:v>
                </c:pt>
                <c:pt idx="335">
                  <c:v>24.18</c:v>
                </c:pt>
                <c:pt idx="336">
                  <c:v>25.4</c:v>
                </c:pt>
                <c:pt idx="337">
                  <c:v>25.04</c:v>
                </c:pt>
                <c:pt idx="338">
                  <c:v>25.06</c:v>
                </c:pt>
                <c:pt idx="339">
                  <c:v>25.09</c:v>
                </c:pt>
                <c:pt idx="340">
                  <c:v>23.71</c:v>
                </c:pt>
                <c:pt idx="341">
                  <c:v>24.09</c:v>
                </c:pt>
                <c:pt idx="342">
                  <c:v>24.08</c:v>
                </c:pt>
                <c:pt idx="343">
                  <c:v>23.810000000000002</c:v>
                </c:pt>
                <c:pt idx="344">
                  <c:v>23.74</c:v>
                </c:pt>
                <c:pt idx="345">
                  <c:v>23.73</c:v>
                </c:pt>
                <c:pt idx="346">
                  <c:v>23.419999999999998</c:v>
                </c:pt>
                <c:pt idx="347">
                  <c:v>22.91</c:v>
                </c:pt>
                <c:pt idx="348">
                  <c:v>23.08</c:v>
                </c:pt>
                <c:pt idx="349">
                  <c:v>22.95</c:v>
                </c:pt>
                <c:pt idx="350">
                  <c:v>22.56</c:v>
                </c:pt>
                <c:pt idx="351">
                  <c:v>22.650000000000002</c:v>
                </c:pt>
                <c:pt idx="352">
                  <c:v>22.87</c:v>
                </c:pt>
                <c:pt idx="353">
                  <c:v>23.439999999999998</c:v>
                </c:pt>
                <c:pt idx="354">
                  <c:v>23.1</c:v>
                </c:pt>
                <c:pt idx="355">
                  <c:v>23.25</c:v>
                </c:pt>
                <c:pt idx="356">
                  <c:v>23.32</c:v>
                </c:pt>
                <c:pt idx="357">
                  <c:v>23.39</c:v>
                </c:pt>
                <c:pt idx="358">
                  <c:v>22.41</c:v>
                </c:pt>
                <c:pt idx="359">
                  <c:v>21.87</c:v>
                </c:pt>
                <c:pt idx="360">
                  <c:v>21.419999999999998</c:v>
                </c:pt>
                <c:pt idx="361">
                  <c:v>21.16</c:v>
                </c:pt>
                <c:pt idx="362">
                  <c:v>21.06</c:v>
                </c:pt>
                <c:pt idx="363">
                  <c:v>20.56</c:v>
                </c:pt>
                <c:pt idx="364">
                  <c:v>20.73</c:v>
                </c:pt>
                <c:pt idx="365">
                  <c:v>21.19</c:v>
                </c:pt>
                <c:pt idx="366">
                  <c:v>21.38</c:v>
                </c:pt>
                <c:pt idx="367">
                  <c:v>21.57</c:v>
                </c:pt>
                <c:pt idx="368">
                  <c:v>21.4</c:v>
                </c:pt>
                <c:pt idx="369">
                  <c:v>21.3</c:v>
                </c:pt>
                <c:pt idx="370">
                  <c:v>21.52</c:v>
                </c:pt>
                <c:pt idx="371">
                  <c:v>21.38</c:v>
                </c:pt>
                <c:pt idx="372">
                  <c:v>21.2</c:v>
                </c:pt>
                <c:pt idx="373">
                  <c:v>21.87</c:v>
                </c:pt>
                <c:pt idx="374">
                  <c:v>22.18</c:v>
                </c:pt>
                <c:pt idx="375">
                  <c:v>21.830000000000002</c:v>
                </c:pt>
                <c:pt idx="376">
                  <c:v>21.9</c:v>
                </c:pt>
                <c:pt idx="377">
                  <c:v>21.45</c:v>
                </c:pt>
                <c:pt idx="378">
                  <c:v>21.4</c:v>
                </c:pt>
                <c:pt idx="379">
                  <c:v>21.24</c:v>
                </c:pt>
                <c:pt idx="380">
                  <c:v>21.34</c:v>
                </c:pt>
                <c:pt idx="381">
                  <c:v>21.5</c:v>
                </c:pt>
                <c:pt idx="382">
                  <c:v>21.43</c:v>
                </c:pt>
                <c:pt idx="383">
                  <c:v>21.68</c:v>
                </c:pt>
                <c:pt idx="384">
                  <c:v>21.37</c:v>
                </c:pt>
                <c:pt idx="385">
                  <c:v>21.19</c:v>
                </c:pt>
                <c:pt idx="386">
                  <c:v>21.130000000000003</c:v>
                </c:pt>
                <c:pt idx="387">
                  <c:v>20.979999999999997</c:v>
                </c:pt>
                <c:pt idx="388">
                  <c:v>21.05</c:v>
                </c:pt>
                <c:pt idx="389">
                  <c:v>20.93</c:v>
                </c:pt>
                <c:pt idx="390">
                  <c:v>20.64</c:v>
                </c:pt>
                <c:pt idx="391">
                  <c:v>20.99</c:v>
                </c:pt>
                <c:pt idx="392">
                  <c:v>21.2</c:v>
                </c:pt>
                <c:pt idx="393">
                  <c:v>21.37</c:v>
                </c:pt>
                <c:pt idx="394">
                  <c:v>21.06</c:v>
                </c:pt>
                <c:pt idx="395">
                  <c:v>21.03</c:v>
                </c:pt>
                <c:pt idx="396">
                  <c:v>21.27</c:v>
                </c:pt>
                <c:pt idx="397">
                  <c:v>20.93</c:v>
                </c:pt>
                <c:pt idx="398">
                  <c:v>20.49</c:v>
                </c:pt>
                <c:pt idx="399">
                  <c:v>20.14</c:v>
                </c:pt>
                <c:pt idx="400">
                  <c:v>19.86</c:v>
                </c:pt>
                <c:pt idx="401">
                  <c:v>19.64</c:v>
                </c:pt>
                <c:pt idx="402">
                  <c:v>19.68</c:v>
                </c:pt>
                <c:pt idx="403">
                  <c:v>19.649999999999999</c:v>
                </c:pt>
                <c:pt idx="404">
                  <c:v>19.850000000000001</c:v>
                </c:pt>
                <c:pt idx="405">
                  <c:v>19.29</c:v>
                </c:pt>
                <c:pt idx="406">
                  <c:v>18.79</c:v>
                </c:pt>
                <c:pt idx="407">
                  <c:v>18.600000000000001</c:v>
                </c:pt>
                <c:pt idx="408">
                  <c:v>18.54</c:v>
                </c:pt>
                <c:pt idx="409">
                  <c:v>18.36</c:v>
                </c:pt>
                <c:pt idx="410">
                  <c:v>18.36</c:v>
                </c:pt>
                <c:pt idx="411">
                  <c:v>18.32</c:v>
                </c:pt>
                <c:pt idx="412">
                  <c:v>18.100000000000001</c:v>
                </c:pt>
                <c:pt idx="413">
                  <c:v>18.3</c:v>
                </c:pt>
                <c:pt idx="414">
                  <c:v>18.52</c:v>
                </c:pt>
                <c:pt idx="415">
                  <c:v>18.5</c:v>
                </c:pt>
                <c:pt idx="416">
                  <c:v>18.39</c:v>
                </c:pt>
                <c:pt idx="417">
                  <c:v>18.559999999999999</c:v>
                </c:pt>
                <c:pt idx="418">
                  <c:v>18.23</c:v>
                </c:pt>
                <c:pt idx="419">
                  <c:v>18.34</c:v>
                </c:pt>
                <c:pt idx="420">
                  <c:v>18.38</c:v>
                </c:pt>
                <c:pt idx="421">
                  <c:v>18.37</c:v>
                </c:pt>
                <c:pt idx="422">
                  <c:v>18.459999999999997</c:v>
                </c:pt>
                <c:pt idx="423">
                  <c:v>18.350000000000001</c:v>
                </c:pt>
                <c:pt idx="424">
                  <c:v>18.7</c:v>
                </c:pt>
                <c:pt idx="425">
                  <c:v>18.329999999999995</c:v>
                </c:pt>
                <c:pt idx="426">
                  <c:v>18.459999999999997</c:v>
                </c:pt>
                <c:pt idx="427">
                  <c:v>18.350000000000001</c:v>
                </c:pt>
                <c:pt idx="428">
                  <c:v>18.62</c:v>
                </c:pt>
                <c:pt idx="429">
                  <c:v>18.34</c:v>
                </c:pt>
                <c:pt idx="430">
                  <c:v>18.45</c:v>
                </c:pt>
                <c:pt idx="431">
                  <c:v>18.8</c:v>
                </c:pt>
                <c:pt idx="432">
                  <c:v>19.059999999999999</c:v>
                </c:pt>
                <c:pt idx="433">
                  <c:v>19.23</c:v>
                </c:pt>
                <c:pt idx="434">
                  <c:v>20.010000000000005</c:v>
                </c:pt>
                <c:pt idx="435">
                  <c:v>19.93</c:v>
                </c:pt>
                <c:pt idx="436">
                  <c:v>20.130000000000003</c:v>
                </c:pt>
                <c:pt idx="437">
                  <c:v>20.04</c:v>
                </c:pt>
                <c:pt idx="438">
                  <c:v>20.329999999999995</c:v>
                </c:pt>
                <c:pt idx="439">
                  <c:v>20.38</c:v>
                </c:pt>
                <c:pt idx="440">
                  <c:v>20.459999999999997</c:v>
                </c:pt>
                <c:pt idx="441">
                  <c:v>20.29</c:v>
                </c:pt>
                <c:pt idx="442">
                  <c:v>20.03</c:v>
                </c:pt>
                <c:pt idx="443">
                  <c:v>19.97</c:v>
                </c:pt>
                <c:pt idx="444">
                  <c:v>20.190000000000001</c:v>
                </c:pt>
                <c:pt idx="445">
                  <c:v>20.5</c:v>
                </c:pt>
                <c:pt idx="446">
                  <c:v>20.650000000000002</c:v>
                </c:pt>
                <c:pt idx="447">
                  <c:v>20.459999999999997</c:v>
                </c:pt>
                <c:pt idx="448">
                  <c:v>20.43</c:v>
                </c:pt>
                <c:pt idx="449">
                  <c:v>20.27</c:v>
                </c:pt>
                <c:pt idx="450">
                  <c:v>20.16</c:v>
                </c:pt>
                <c:pt idx="451">
                  <c:v>20.010000000000005</c:v>
                </c:pt>
                <c:pt idx="452">
                  <c:v>19.979999999999997</c:v>
                </c:pt>
                <c:pt idx="453">
                  <c:v>19.95</c:v>
                </c:pt>
                <c:pt idx="454">
                  <c:v>19.600000000000001</c:v>
                </c:pt>
                <c:pt idx="455">
                  <c:v>19.670000000000005</c:v>
                </c:pt>
                <c:pt idx="456">
                  <c:v>19.899999999999999</c:v>
                </c:pt>
                <c:pt idx="457">
                  <c:v>19.62</c:v>
                </c:pt>
                <c:pt idx="458">
                  <c:v>19.850000000000001</c:v>
                </c:pt>
                <c:pt idx="459">
                  <c:v>19.88</c:v>
                </c:pt>
                <c:pt idx="460">
                  <c:v>19.72</c:v>
                </c:pt>
                <c:pt idx="461">
                  <c:v>20.09</c:v>
                </c:pt>
                <c:pt idx="462">
                  <c:v>21.29</c:v>
                </c:pt>
                <c:pt idx="463">
                  <c:v>21.130000000000003</c:v>
                </c:pt>
                <c:pt idx="464">
                  <c:v>20.93</c:v>
                </c:pt>
                <c:pt idx="465">
                  <c:v>20.55</c:v>
                </c:pt>
                <c:pt idx="466">
                  <c:v>20.079999999999995</c:v>
                </c:pt>
                <c:pt idx="467">
                  <c:v>20.059999999999999</c:v>
                </c:pt>
                <c:pt idx="468">
                  <c:v>20.149999999999999</c:v>
                </c:pt>
                <c:pt idx="469">
                  <c:v>20.21</c:v>
                </c:pt>
                <c:pt idx="470">
                  <c:v>19.43</c:v>
                </c:pt>
                <c:pt idx="471">
                  <c:v>19.329999999999995</c:v>
                </c:pt>
                <c:pt idx="472">
                  <c:v>19.5</c:v>
                </c:pt>
                <c:pt idx="473">
                  <c:v>19.479999999999997</c:v>
                </c:pt>
                <c:pt idx="474">
                  <c:v>19.239999999999995</c:v>
                </c:pt>
                <c:pt idx="475">
                  <c:v>19.170000000000005</c:v>
                </c:pt>
                <c:pt idx="476">
                  <c:v>19.45</c:v>
                </c:pt>
                <c:pt idx="477">
                  <c:v>19.670000000000005</c:v>
                </c:pt>
                <c:pt idx="478">
                  <c:v>19.73</c:v>
                </c:pt>
                <c:pt idx="479">
                  <c:v>19.899999999999999</c:v>
                </c:pt>
                <c:pt idx="480">
                  <c:v>20.010000000000005</c:v>
                </c:pt>
                <c:pt idx="481">
                  <c:v>19.829999999999995</c:v>
                </c:pt>
                <c:pt idx="482">
                  <c:v>19.760000000000002</c:v>
                </c:pt>
                <c:pt idx="483">
                  <c:v>19.79</c:v>
                </c:pt>
                <c:pt idx="484">
                  <c:v>19.760000000000002</c:v>
                </c:pt>
                <c:pt idx="485">
                  <c:v>19.739999999999995</c:v>
                </c:pt>
                <c:pt idx="486">
                  <c:v>19.72</c:v>
                </c:pt>
                <c:pt idx="487">
                  <c:v>19.95</c:v>
                </c:pt>
                <c:pt idx="488">
                  <c:v>20.16</c:v>
                </c:pt>
                <c:pt idx="489">
                  <c:v>20.260000000000002</c:v>
                </c:pt>
                <c:pt idx="490">
                  <c:v>19.979999999999997</c:v>
                </c:pt>
                <c:pt idx="491">
                  <c:v>20.43</c:v>
                </c:pt>
                <c:pt idx="492">
                  <c:v>20.279999999999998</c:v>
                </c:pt>
                <c:pt idx="493">
                  <c:v>20.03</c:v>
                </c:pt>
                <c:pt idx="494">
                  <c:v>20.07</c:v>
                </c:pt>
                <c:pt idx="495">
                  <c:v>20.610000000000003</c:v>
                </c:pt>
                <c:pt idx="496">
                  <c:v>20.75</c:v>
                </c:pt>
                <c:pt idx="497">
                  <c:v>20.59</c:v>
                </c:pt>
                <c:pt idx="498">
                  <c:v>21.259999999999998</c:v>
                </c:pt>
                <c:pt idx="499">
                  <c:v>21.1</c:v>
                </c:pt>
                <c:pt idx="500">
                  <c:v>21.32</c:v>
                </c:pt>
                <c:pt idx="501">
                  <c:v>21.310000000000002</c:v>
                </c:pt>
                <c:pt idx="502">
                  <c:v>20.89</c:v>
                </c:pt>
                <c:pt idx="503">
                  <c:v>20.05</c:v>
                </c:pt>
                <c:pt idx="504">
                  <c:v>19.649999999999999</c:v>
                </c:pt>
                <c:pt idx="505">
                  <c:v>19.5</c:v>
                </c:pt>
                <c:pt idx="506">
                  <c:v>19.77</c:v>
                </c:pt>
                <c:pt idx="507">
                  <c:v>19.86</c:v>
                </c:pt>
                <c:pt idx="508">
                  <c:v>19.88</c:v>
                </c:pt>
                <c:pt idx="509">
                  <c:v>19.579999999999995</c:v>
                </c:pt>
                <c:pt idx="510">
                  <c:v>19.649999999999999</c:v>
                </c:pt>
                <c:pt idx="511">
                  <c:v>19.97</c:v>
                </c:pt>
                <c:pt idx="512">
                  <c:v>20.279999999999998</c:v>
                </c:pt>
                <c:pt idx="513">
                  <c:v>20.2</c:v>
                </c:pt>
                <c:pt idx="514">
                  <c:v>20.05</c:v>
                </c:pt>
                <c:pt idx="515">
                  <c:v>20.68</c:v>
                </c:pt>
                <c:pt idx="516">
                  <c:v>20.64</c:v>
                </c:pt>
                <c:pt idx="517">
                  <c:v>20.54</c:v>
                </c:pt>
                <c:pt idx="518">
                  <c:v>20.38</c:v>
                </c:pt>
                <c:pt idx="519">
                  <c:v>20.27</c:v>
                </c:pt>
                <c:pt idx="520">
                  <c:v>19.979999999999997</c:v>
                </c:pt>
                <c:pt idx="521">
                  <c:v>20.059999999999999</c:v>
                </c:pt>
                <c:pt idx="522">
                  <c:v>19.86</c:v>
                </c:pt>
                <c:pt idx="523">
                  <c:v>20.53</c:v>
                </c:pt>
                <c:pt idx="524">
                  <c:v>20.52</c:v>
                </c:pt>
                <c:pt idx="525">
                  <c:v>20.420000000000002</c:v>
                </c:pt>
                <c:pt idx="526">
                  <c:v>19.850000000000001</c:v>
                </c:pt>
                <c:pt idx="527">
                  <c:v>19.850000000000001</c:v>
                </c:pt>
                <c:pt idx="528">
                  <c:v>19.59</c:v>
                </c:pt>
                <c:pt idx="529">
                  <c:v>19.600000000000001</c:v>
                </c:pt>
                <c:pt idx="530">
                  <c:v>19.739999999999995</c:v>
                </c:pt>
                <c:pt idx="531">
                  <c:v>19.779999999999998</c:v>
                </c:pt>
                <c:pt idx="532">
                  <c:v>19.54</c:v>
                </c:pt>
                <c:pt idx="533">
                  <c:v>19.420000000000002</c:v>
                </c:pt>
                <c:pt idx="534">
                  <c:v>19.54</c:v>
                </c:pt>
                <c:pt idx="535">
                  <c:v>19.73</c:v>
                </c:pt>
                <c:pt idx="536">
                  <c:v>19.37</c:v>
                </c:pt>
                <c:pt idx="537">
                  <c:v>18.97</c:v>
                </c:pt>
                <c:pt idx="538">
                  <c:v>18.439999999999998</c:v>
                </c:pt>
                <c:pt idx="539">
                  <c:v>18.12</c:v>
                </c:pt>
                <c:pt idx="540">
                  <c:v>18.23</c:v>
                </c:pt>
                <c:pt idx="541">
                  <c:v>18.52</c:v>
                </c:pt>
                <c:pt idx="542">
                  <c:v>18.45</c:v>
                </c:pt>
                <c:pt idx="543">
                  <c:v>18.670000000000005</c:v>
                </c:pt>
                <c:pt idx="544">
                  <c:v>18.54</c:v>
                </c:pt>
                <c:pt idx="545">
                  <c:v>18.79</c:v>
                </c:pt>
                <c:pt idx="546">
                  <c:v>18.84</c:v>
                </c:pt>
                <c:pt idx="547">
                  <c:v>18.77</c:v>
                </c:pt>
                <c:pt idx="548">
                  <c:v>18.43</c:v>
                </c:pt>
                <c:pt idx="549">
                  <c:v>18.479999999999997</c:v>
                </c:pt>
                <c:pt idx="550">
                  <c:v>18.260000000000002</c:v>
                </c:pt>
                <c:pt idx="551">
                  <c:v>18.350000000000001</c:v>
                </c:pt>
                <c:pt idx="552">
                  <c:v>18.989999999999991</c:v>
                </c:pt>
                <c:pt idx="553">
                  <c:v>18.89</c:v>
                </c:pt>
                <c:pt idx="554">
                  <c:v>18.59</c:v>
                </c:pt>
                <c:pt idx="555">
                  <c:v>18.850000000000001</c:v>
                </c:pt>
                <c:pt idx="556">
                  <c:v>18.7</c:v>
                </c:pt>
                <c:pt idx="557">
                  <c:v>18.41</c:v>
                </c:pt>
                <c:pt idx="558">
                  <c:v>17.959999999999997</c:v>
                </c:pt>
                <c:pt idx="559">
                  <c:v>17.630000000000003</c:v>
                </c:pt>
                <c:pt idx="560">
                  <c:v>17.459999999999997</c:v>
                </c:pt>
                <c:pt idx="561">
                  <c:v>17.43</c:v>
                </c:pt>
                <c:pt idx="562">
                  <c:v>17.34</c:v>
                </c:pt>
                <c:pt idx="563">
                  <c:v>17.479999999999997</c:v>
                </c:pt>
                <c:pt idx="564">
                  <c:v>17.630000000000003</c:v>
                </c:pt>
                <c:pt idx="565">
                  <c:v>17.68</c:v>
                </c:pt>
                <c:pt idx="566">
                  <c:v>17.23</c:v>
                </c:pt>
                <c:pt idx="567">
                  <c:v>16.979999999999997</c:v>
                </c:pt>
                <c:pt idx="568">
                  <c:v>16.54</c:v>
                </c:pt>
                <c:pt idx="569">
                  <c:v>16.87</c:v>
                </c:pt>
                <c:pt idx="570">
                  <c:v>16.53</c:v>
                </c:pt>
                <c:pt idx="571">
                  <c:v>16.489999999999991</c:v>
                </c:pt>
                <c:pt idx="572">
                  <c:v>16.459999999999997</c:v>
                </c:pt>
                <c:pt idx="573">
                  <c:v>16.62</c:v>
                </c:pt>
                <c:pt idx="574">
                  <c:v>16.47</c:v>
                </c:pt>
                <c:pt idx="575">
                  <c:v>16.62</c:v>
                </c:pt>
                <c:pt idx="576">
                  <c:v>16.68</c:v>
                </c:pt>
                <c:pt idx="577">
                  <c:v>17.010000000000005</c:v>
                </c:pt>
                <c:pt idx="578">
                  <c:v>17.18</c:v>
                </c:pt>
                <c:pt idx="579">
                  <c:v>16.5</c:v>
                </c:pt>
                <c:pt idx="580">
                  <c:v>16.53</c:v>
                </c:pt>
                <c:pt idx="581">
                  <c:v>16.57</c:v>
                </c:pt>
                <c:pt idx="582">
                  <c:v>16.510000000000005</c:v>
                </c:pt>
                <c:pt idx="583">
                  <c:v>16.2</c:v>
                </c:pt>
                <c:pt idx="584">
                  <c:v>16.16</c:v>
                </c:pt>
                <c:pt idx="585">
                  <c:v>17.47</c:v>
                </c:pt>
                <c:pt idx="586">
                  <c:v>17.2</c:v>
                </c:pt>
                <c:pt idx="587">
                  <c:v>16.850000000000001</c:v>
                </c:pt>
                <c:pt idx="588">
                  <c:v>16.89</c:v>
                </c:pt>
                <c:pt idx="589">
                  <c:v>16.739999999999995</c:v>
                </c:pt>
                <c:pt idx="590">
                  <c:v>16.89</c:v>
                </c:pt>
                <c:pt idx="591">
                  <c:v>17.64</c:v>
                </c:pt>
                <c:pt idx="592">
                  <c:v>17.18</c:v>
                </c:pt>
                <c:pt idx="593">
                  <c:v>17.53</c:v>
                </c:pt>
                <c:pt idx="594">
                  <c:v>17.809999999999999</c:v>
                </c:pt>
                <c:pt idx="595">
                  <c:v>17.71</c:v>
                </c:pt>
                <c:pt idx="596">
                  <c:v>18.29</c:v>
                </c:pt>
                <c:pt idx="597">
                  <c:v>17.95</c:v>
                </c:pt>
                <c:pt idx="598">
                  <c:v>18.25</c:v>
                </c:pt>
                <c:pt idx="599">
                  <c:v>17.630000000000003</c:v>
                </c:pt>
                <c:pt idx="600">
                  <c:v>17.05</c:v>
                </c:pt>
                <c:pt idx="601">
                  <c:v>17.27</c:v>
                </c:pt>
                <c:pt idx="602">
                  <c:v>17.010000000000005</c:v>
                </c:pt>
                <c:pt idx="603">
                  <c:v>17.239999999999995</c:v>
                </c:pt>
                <c:pt idx="604">
                  <c:v>17.38</c:v>
                </c:pt>
                <c:pt idx="605">
                  <c:v>17.149999999999999</c:v>
                </c:pt>
                <c:pt idx="606">
                  <c:v>17.23</c:v>
                </c:pt>
                <c:pt idx="607">
                  <c:v>17.29</c:v>
                </c:pt>
                <c:pt idx="608">
                  <c:v>17.12</c:v>
                </c:pt>
                <c:pt idx="609">
                  <c:v>16.75</c:v>
                </c:pt>
                <c:pt idx="610">
                  <c:v>16.170000000000005</c:v>
                </c:pt>
                <c:pt idx="611">
                  <c:v>15.93</c:v>
                </c:pt>
                <c:pt idx="612">
                  <c:v>16.21</c:v>
                </c:pt>
                <c:pt idx="613">
                  <c:v>16.16</c:v>
                </c:pt>
                <c:pt idx="614">
                  <c:v>16.43</c:v>
                </c:pt>
                <c:pt idx="615">
                  <c:v>16.809999999999999</c:v>
                </c:pt>
                <c:pt idx="616">
                  <c:v>16.989999999999991</c:v>
                </c:pt>
                <c:pt idx="617">
                  <c:v>17.22</c:v>
                </c:pt>
                <c:pt idx="618">
                  <c:v>17.04</c:v>
                </c:pt>
                <c:pt idx="619">
                  <c:v>17.02</c:v>
                </c:pt>
                <c:pt idx="620">
                  <c:v>16.829999999999995</c:v>
                </c:pt>
                <c:pt idx="621">
                  <c:v>17.21</c:v>
                </c:pt>
                <c:pt idx="622">
                  <c:v>17.05</c:v>
                </c:pt>
                <c:pt idx="623">
                  <c:v>16.899999999999999</c:v>
                </c:pt>
                <c:pt idx="624">
                  <c:v>16.959999999999997</c:v>
                </c:pt>
                <c:pt idx="625">
                  <c:v>17.010000000000005</c:v>
                </c:pt>
                <c:pt idx="626">
                  <c:v>17.350000000000001</c:v>
                </c:pt>
                <c:pt idx="627">
                  <c:v>17.62</c:v>
                </c:pt>
                <c:pt idx="628">
                  <c:v>17.630000000000003</c:v>
                </c:pt>
                <c:pt idx="629">
                  <c:v>18.010000000000005</c:v>
                </c:pt>
                <c:pt idx="630">
                  <c:v>18.25</c:v>
                </c:pt>
                <c:pt idx="631">
                  <c:v>17.989999999999991</c:v>
                </c:pt>
                <c:pt idx="632">
                  <c:v>18.29</c:v>
                </c:pt>
                <c:pt idx="633">
                  <c:v>18.5</c:v>
                </c:pt>
                <c:pt idx="634">
                  <c:v>18.8</c:v>
                </c:pt>
                <c:pt idx="635">
                  <c:v>19</c:v>
                </c:pt>
                <c:pt idx="636">
                  <c:v>18.43</c:v>
                </c:pt>
                <c:pt idx="637">
                  <c:v>18.27</c:v>
                </c:pt>
                <c:pt idx="638">
                  <c:v>18.100000000000001</c:v>
                </c:pt>
                <c:pt idx="639">
                  <c:v>18.41</c:v>
                </c:pt>
                <c:pt idx="640">
                  <c:v>18.32</c:v>
                </c:pt>
                <c:pt idx="641">
                  <c:v>18.779999999999998</c:v>
                </c:pt>
                <c:pt idx="642">
                  <c:v>18.87</c:v>
                </c:pt>
                <c:pt idx="643">
                  <c:v>18.32</c:v>
                </c:pt>
                <c:pt idx="644">
                  <c:v>18</c:v>
                </c:pt>
                <c:pt idx="645">
                  <c:v>17.77</c:v>
                </c:pt>
                <c:pt idx="646">
                  <c:v>17.920000000000002</c:v>
                </c:pt>
                <c:pt idx="647">
                  <c:v>18.279999999999998</c:v>
                </c:pt>
                <c:pt idx="648">
                  <c:v>18.39</c:v>
                </c:pt>
                <c:pt idx="649">
                  <c:v>18.23</c:v>
                </c:pt>
                <c:pt idx="650">
                  <c:v>18.04</c:v>
                </c:pt>
                <c:pt idx="651">
                  <c:v>18.279999999999998</c:v>
                </c:pt>
                <c:pt idx="652">
                  <c:v>17.97</c:v>
                </c:pt>
                <c:pt idx="653">
                  <c:v>18.010000000000005</c:v>
                </c:pt>
                <c:pt idx="654">
                  <c:v>18.2</c:v>
                </c:pt>
                <c:pt idx="655">
                  <c:v>18.079999999999995</c:v>
                </c:pt>
                <c:pt idx="656">
                  <c:v>18.22</c:v>
                </c:pt>
                <c:pt idx="657">
                  <c:v>18.309999999999999</c:v>
                </c:pt>
                <c:pt idx="658">
                  <c:v>18.14</c:v>
                </c:pt>
                <c:pt idx="659">
                  <c:v>18.190000000000001</c:v>
                </c:pt>
                <c:pt idx="660">
                  <c:v>18.29</c:v>
                </c:pt>
                <c:pt idx="661">
                  <c:v>18.52</c:v>
                </c:pt>
                <c:pt idx="662">
                  <c:v>18.630000000000003</c:v>
                </c:pt>
                <c:pt idx="663">
                  <c:v>18.399999999999999</c:v>
                </c:pt>
                <c:pt idx="664">
                  <c:v>18.559999999999999</c:v>
                </c:pt>
                <c:pt idx="665">
                  <c:v>18.420000000000002</c:v>
                </c:pt>
                <c:pt idx="666">
                  <c:v>18.52</c:v>
                </c:pt>
                <c:pt idx="667">
                  <c:v>18.779999999999998</c:v>
                </c:pt>
                <c:pt idx="668">
                  <c:v>18.59</c:v>
                </c:pt>
                <c:pt idx="669">
                  <c:v>18.439999999999998</c:v>
                </c:pt>
                <c:pt idx="670">
                  <c:v>18.37</c:v>
                </c:pt>
                <c:pt idx="671">
                  <c:v>18.47</c:v>
                </c:pt>
                <c:pt idx="672">
                  <c:v>18.72</c:v>
                </c:pt>
                <c:pt idx="673">
                  <c:v>18.57</c:v>
                </c:pt>
                <c:pt idx="674">
                  <c:v>18.54</c:v>
                </c:pt>
                <c:pt idx="675">
                  <c:v>18.66</c:v>
                </c:pt>
                <c:pt idx="676">
                  <c:v>18.559999999999999</c:v>
                </c:pt>
                <c:pt idx="677">
                  <c:v>18.809999999999999</c:v>
                </c:pt>
                <c:pt idx="678">
                  <c:v>18.850000000000001</c:v>
                </c:pt>
                <c:pt idx="679">
                  <c:v>19.079999999999995</c:v>
                </c:pt>
                <c:pt idx="680">
                  <c:v>19.100000000000001</c:v>
                </c:pt>
                <c:pt idx="681">
                  <c:v>19.260000000000002</c:v>
                </c:pt>
                <c:pt idx="682">
                  <c:v>19.55</c:v>
                </c:pt>
                <c:pt idx="683">
                  <c:v>19.36</c:v>
                </c:pt>
                <c:pt idx="684">
                  <c:v>19.29</c:v>
                </c:pt>
                <c:pt idx="685">
                  <c:v>19.14</c:v>
                </c:pt>
                <c:pt idx="686">
                  <c:v>19.07</c:v>
                </c:pt>
                <c:pt idx="687">
                  <c:v>18.939999999999998</c:v>
                </c:pt>
                <c:pt idx="688">
                  <c:v>19.38</c:v>
                </c:pt>
                <c:pt idx="689">
                  <c:v>19.37</c:v>
                </c:pt>
                <c:pt idx="690">
                  <c:v>20.07</c:v>
                </c:pt>
                <c:pt idx="691">
                  <c:v>20.07</c:v>
                </c:pt>
                <c:pt idx="692">
                  <c:v>20.09</c:v>
                </c:pt>
                <c:pt idx="693">
                  <c:v>19.86</c:v>
                </c:pt>
                <c:pt idx="694">
                  <c:v>20.010000000000005</c:v>
                </c:pt>
                <c:pt idx="695">
                  <c:v>19.739999999999995</c:v>
                </c:pt>
                <c:pt idx="696">
                  <c:v>19.43</c:v>
                </c:pt>
                <c:pt idx="697">
                  <c:v>19.43</c:v>
                </c:pt>
                <c:pt idx="698">
                  <c:v>19.37</c:v>
                </c:pt>
                <c:pt idx="699">
                  <c:v>19.489999999999991</c:v>
                </c:pt>
                <c:pt idx="700">
                  <c:v>19.829999999999995</c:v>
                </c:pt>
                <c:pt idx="701">
                  <c:v>20.16</c:v>
                </c:pt>
                <c:pt idx="702">
                  <c:v>19.89</c:v>
                </c:pt>
                <c:pt idx="703">
                  <c:v>20.25</c:v>
                </c:pt>
                <c:pt idx="704">
                  <c:v>20.27</c:v>
                </c:pt>
                <c:pt idx="705">
                  <c:v>20.100000000000001</c:v>
                </c:pt>
                <c:pt idx="706">
                  <c:v>19.84</c:v>
                </c:pt>
                <c:pt idx="707">
                  <c:v>19.91</c:v>
                </c:pt>
                <c:pt idx="708">
                  <c:v>19.97</c:v>
                </c:pt>
                <c:pt idx="709">
                  <c:v>20.36</c:v>
                </c:pt>
                <c:pt idx="710">
                  <c:v>20.959999999999997</c:v>
                </c:pt>
                <c:pt idx="711">
                  <c:v>21.14</c:v>
                </c:pt>
                <c:pt idx="712">
                  <c:v>23.87</c:v>
                </c:pt>
                <c:pt idx="713">
                  <c:v>24.130000000000003</c:v>
                </c:pt>
                <c:pt idx="714">
                  <c:v>24.29</c:v>
                </c:pt>
                <c:pt idx="715">
                  <c:v>24.45</c:v>
                </c:pt>
                <c:pt idx="716">
                  <c:v>24.439999999999998</c:v>
                </c:pt>
                <c:pt idx="717">
                  <c:v>24.759999999999998</c:v>
                </c:pt>
                <c:pt idx="718">
                  <c:v>24.610000000000003</c:v>
                </c:pt>
                <c:pt idx="719">
                  <c:v>24.58</c:v>
                </c:pt>
                <c:pt idx="720">
                  <c:v>24.24</c:v>
                </c:pt>
                <c:pt idx="721">
                  <c:v>23.919999999999998</c:v>
                </c:pt>
                <c:pt idx="722">
                  <c:v>23.35</c:v>
                </c:pt>
                <c:pt idx="723">
                  <c:v>23.45</c:v>
                </c:pt>
                <c:pt idx="724">
                  <c:v>23.8</c:v>
                </c:pt>
                <c:pt idx="725">
                  <c:v>23.82</c:v>
                </c:pt>
                <c:pt idx="726">
                  <c:v>24.29</c:v>
                </c:pt>
                <c:pt idx="727">
                  <c:v>24.29</c:v>
                </c:pt>
                <c:pt idx="728">
                  <c:v>24.21</c:v>
                </c:pt>
                <c:pt idx="729">
                  <c:v>24.150000000000002</c:v>
                </c:pt>
                <c:pt idx="730">
                  <c:v>24.12</c:v>
                </c:pt>
                <c:pt idx="731">
                  <c:v>24.68</c:v>
                </c:pt>
                <c:pt idx="732">
                  <c:v>24.87</c:v>
                </c:pt>
                <c:pt idx="733">
                  <c:v>24.91</c:v>
                </c:pt>
                <c:pt idx="734">
                  <c:v>25</c:v>
                </c:pt>
                <c:pt idx="735">
                  <c:v>24.9</c:v>
                </c:pt>
                <c:pt idx="736">
                  <c:v>24.4</c:v>
                </c:pt>
                <c:pt idx="737">
                  <c:v>24.04</c:v>
                </c:pt>
                <c:pt idx="738">
                  <c:v>24.459999999999997</c:v>
                </c:pt>
                <c:pt idx="739">
                  <c:v>24.95</c:v>
                </c:pt>
                <c:pt idx="740">
                  <c:v>25.16</c:v>
                </c:pt>
                <c:pt idx="741">
                  <c:v>25.66</c:v>
                </c:pt>
                <c:pt idx="742">
                  <c:v>25.43</c:v>
                </c:pt>
                <c:pt idx="743">
                  <c:v>24.959999999999997</c:v>
                </c:pt>
                <c:pt idx="744">
                  <c:v>25.05</c:v>
                </c:pt>
                <c:pt idx="745">
                  <c:v>25.130000000000003</c:v>
                </c:pt>
                <c:pt idx="746">
                  <c:v>25.08</c:v>
                </c:pt>
                <c:pt idx="747">
                  <c:v>24.919999999999998</c:v>
                </c:pt>
                <c:pt idx="748">
                  <c:v>24.47</c:v>
                </c:pt>
                <c:pt idx="749">
                  <c:v>23.62</c:v>
                </c:pt>
                <c:pt idx="750">
                  <c:v>23.67</c:v>
                </c:pt>
                <c:pt idx="751">
                  <c:v>23.49</c:v>
                </c:pt>
                <c:pt idx="752">
                  <c:v>23.3</c:v>
                </c:pt>
                <c:pt idx="753">
                  <c:v>23.459999999999997</c:v>
                </c:pt>
                <c:pt idx="754">
                  <c:v>23.73</c:v>
                </c:pt>
                <c:pt idx="755">
                  <c:v>23.51</c:v>
                </c:pt>
                <c:pt idx="756">
                  <c:v>23.610000000000003</c:v>
                </c:pt>
                <c:pt idx="757">
                  <c:v>23.2</c:v>
                </c:pt>
                <c:pt idx="758">
                  <c:v>22.97</c:v>
                </c:pt>
                <c:pt idx="759">
                  <c:v>22.919999999999998</c:v>
                </c:pt>
                <c:pt idx="760">
                  <c:v>22.439999999999998</c:v>
                </c:pt>
                <c:pt idx="761">
                  <c:v>22.35</c:v>
                </c:pt>
                <c:pt idx="762">
                  <c:v>21.79</c:v>
                </c:pt>
                <c:pt idx="763">
                  <c:v>21.12</c:v>
                </c:pt>
                <c:pt idx="764">
                  <c:v>21.91</c:v>
                </c:pt>
                <c:pt idx="765">
                  <c:v>21.75</c:v>
                </c:pt>
                <c:pt idx="766">
                  <c:v>21.29</c:v>
                </c:pt>
                <c:pt idx="767">
                  <c:v>21.51</c:v>
                </c:pt>
                <c:pt idx="768">
                  <c:v>21.55</c:v>
                </c:pt>
                <c:pt idx="769">
                  <c:v>21.54</c:v>
                </c:pt>
                <c:pt idx="770">
                  <c:v>21.58</c:v>
                </c:pt>
                <c:pt idx="771">
                  <c:v>22.02</c:v>
                </c:pt>
                <c:pt idx="772">
                  <c:v>22.09</c:v>
                </c:pt>
                <c:pt idx="773">
                  <c:v>22.110000000000003</c:v>
                </c:pt>
                <c:pt idx="774">
                  <c:v>21.87</c:v>
                </c:pt>
                <c:pt idx="775">
                  <c:v>21.66</c:v>
                </c:pt>
                <c:pt idx="776">
                  <c:v>21.630000000000003</c:v>
                </c:pt>
                <c:pt idx="777">
                  <c:v>21.67</c:v>
                </c:pt>
                <c:pt idx="778">
                  <c:v>21.830000000000002</c:v>
                </c:pt>
                <c:pt idx="779">
                  <c:v>21.830000000000002</c:v>
                </c:pt>
                <c:pt idx="780">
                  <c:v>22.21</c:v>
                </c:pt>
                <c:pt idx="781">
                  <c:v>22.150000000000002</c:v>
                </c:pt>
                <c:pt idx="782">
                  <c:v>22.439999999999998</c:v>
                </c:pt>
                <c:pt idx="783">
                  <c:v>22.84</c:v>
                </c:pt>
                <c:pt idx="784">
                  <c:v>22.93</c:v>
                </c:pt>
                <c:pt idx="785">
                  <c:v>22.979999999999997</c:v>
                </c:pt>
                <c:pt idx="786">
                  <c:v>22.82</c:v>
                </c:pt>
                <c:pt idx="787">
                  <c:v>22.330000000000002</c:v>
                </c:pt>
                <c:pt idx="788">
                  <c:v>22.22</c:v>
                </c:pt>
                <c:pt idx="789">
                  <c:v>22.58</c:v>
                </c:pt>
                <c:pt idx="790">
                  <c:v>22.73</c:v>
                </c:pt>
                <c:pt idx="791">
                  <c:v>22.9</c:v>
                </c:pt>
                <c:pt idx="792">
                  <c:v>22.84</c:v>
                </c:pt>
                <c:pt idx="793">
                  <c:v>22.82</c:v>
                </c:pt>
                <c:pt idx="794">
                  <c:v>23.01</c:v>
                </c:pt>
                <c:pt idx="795">
                  <c:v>23.130000000000003</c:v>
                </c:pt>
                <c:pt idx="796">
                  <c:v>22.89</c:v>
                </c:pt>
                <c:pt idx="797">
                  <c:v>22.830000000000002</c:v>
                </c:pt>
                <c:pt idx="798">
                  <c:v>23.21</c:v>
                </c:pt>
                <c:pt idx="799">
                  <c:v>23.3</c:v>
                </c:pt>
                <c:pt idx="800">
                  <c:v>23.54</c:v>
                </c:pt>
                <c:pt idx="801">
                  <c:v>24.32</c:v>
                </c:pt>
                <c:pt idx="802">
                  <c:v>23.919999999999998</c:v>
                </c:pt>
                <c:pt idx="803">
                  <c:v>23.959999999999997</c:v>
                </c:pt>
                <c:pt idx="804">
                  <c:v>23.57</c:v>
                </c:pt>
                <c:pt idx="805">
                  <c:v>23.55</c:v>
                </c:pt>
                <c:pt idx="806">
                  <c:v>23.979999999999997</c:v>
                </c:pt>
                <c:pt idx="807">
                  <c:v>23.84</c:v>
                </c:pt>
                <c:pt idx="808">
                  <c:v>23.99</c:v>
                </c:pt>
                <c:pt idx="809">
                  <c:v>23.69</c:v>
                </c:pt>
                <c:pt idx="810">
                  <c:v>23.74</c:v>
                </c:pt>
                <c:pt idx="811">
                  <c:v>23.8</c:v>
                </c:pt>
                <c:pt idx="812">
                  <c:v>23.979999999999997</c:v>
                </c:pt>
                <c:pt idx="813">
                  <c:v>24.3</c:v>
                </c:pt>
                <c:pt idx="814">
                  <c:v>23.91</c:v>
                </c:pt>
                <c:pt idx="815">
                  <c:v>24.130000000000003</c:v>
                </c:pt>
                <c:pt idx="816">
                  <c:v>24.32</c:v>
                </c:pt>
                <c:pt idx="817">
                  <c:v>24.24</c:v>
                </c:pt>
                <c:pt idx="818">
                  <c:v>24.73</c:v>
                </c:pt>
                <c:pt idx="819">
                  <c:v>24.53</c:v>
                </c:pt>
                <c:pt idx="820">
                  <c:v>25</c:v>
                </c:pt>
                <c:pt idx="821">
                  <c:v>25.06</c:v>
                </c:pt>
                <c:pt idx="822">
                  <c:v>25.08</c:v>
                </c:pt>
                <c:pt idx="823">
                  <c:v>24.9</c:v>
                </c:pt>
                <c:pt idx="824">
                  <c:v>24.959999999999997</c:v>
                </c:pt>
                <c:pt idx="825">
                  <c:v>25.18</c:v>
                </c:pt>
                <c:pt idx="826">
                  <c:v>25.77</c:v>
                </c:pt>
                <c:pt idx="827">
                  <c:v>25.62</c:v>
                </c:pt>
                <c:pt idx="828">
                  <c:v>25.2</c:v>
                </c:pt>
                <c:pt idx="829">
                  <c:v>25.23</c:v>
                </c:pt>
                <c:pt idx="830">
                  <c:v>25.41</c:v>
                </c:pt>
                <c:pt idx="831">
                  <c:v>25.150000000000002</c:v>
                </c:pt>
                <c:pt idx="832">
                  <c:v>25</c:v>
                </c:pt>
                <c:pt idx="833">
                  <c:v>24.650000000000002</c:v>
                </c:pt>
                <c:pt idx="834">
                  <c:v>24.87</c:v>
                </c:pt>
                <c:pt idx="835">
                  <c:v>25.130000000000003</c:v>
                </c:pt>
                <c:pt idx="836">
                  <c:v>25.51</c:v>
                </c:pt>
                <c:pt idx="837">
                  <c:v>26.69</c:v>
                </c:pt>
                <c:pt idx="838">
                  <c:v>26.24</c:v>
                </c:pt>
                <c:pt idx="839">
                  <c:v>26.310000000000002</c:v>
                </c:pt>
                <c:pt idx="840">
                  <c:v>25.919999999999998</c:v>
                </c:pt>
                <c:pt idx="841">
                  <c:v>25.650000000000002</c:v>
                </c:pt>
                <c:pt idx="842">
                  <c:v>25.8</c:v>
                </c:pt>
                <c:pt idx="843">
                  <c:v>25.75</c:v>
                </c:pt>
                <c:pt idx="844">
                  <c:v>25.36</c:v>
                </c:pt>
                <c:pt idx="845">
                  <c:v>24.69</c:v>
                </c:pt>
                <c:pt idx="846">
                  <c:v>24.630000000000003</c:v>
                </c:pt>
                <c:pt idx="847">
                  <c:v>24.8</c:v>
                </c:pt>
                <c:pt idx="848">
                  <c:v>24.36</c:v>
                </c:pt>
                <c:pt idx="849">
                  <c:v>24.19</c:v>
                </c:pt>
                <c:pt idx="850">
                  <c:v>24.4</c:v>
                </c:pt>
                <c:pt idx="851">
                  <c:v>24.479999999999997</c:v>
                </c:pt>
                <c:pt idx="852">
                  <c:v>24.04</c:v>
                </c:pt>
                <c:pt idx="853">
                  <c:v>24.259999999999998</c:v>
                </c:pt>
                <c:pt idx="854">
                  <c:v>24.89</c:v>
                </c:pt>
                <c:pt idx="855">
                  <c:v>25.2</c:v>
                </c:pt>
                <c:pt idx="856">
                  <c:v>25.27</c:v>
                </c:pt>
                <c:pt idx="857">
                  <c:v>25.01</c:v>
                </c:pt>
                <c:pt idx="858">
                  <c:v>25.21</c:v>
                </c:pt>
                <c:pt idx="859">
                  <c:v>25.21</c:v>
                </c:pt>
                <c:pt idx="860">
                  <c:v>25.04</c:v>
                </c:pt>
                <c:pt idx="861">
                  <c:v>24.82</c:v>
                </c:pt>
                <c:pt idx="862">
                  <c:v>25.1</c:v>
                </c:pt>
                <c:pt idx="863">
                  <c:v>25.08</c:v>
                </c:pt>
                <c:pt idx="864">
                  <c:v>25.75</c:v>
                </c:pt>
                <c:pt idx="865">
                  <c:v>25.19</c:v>
                </c:pt>
                <c:pt idx="866">
                  <c:v>24.97</c:v>
                </c:pt>
                <c:pt idx="867">
                  <c:v>25.259999999999998</c:v>
                </c:pt>
                <c:pt idx="868">
                  <c:v>25.41</c:v>
                </c:pt>
                <c:pt idx="869">
                  <c:v>25.650000000000002</c:v>
                </c:pt>
                <c:pt idx="870">
                  <c:v>25.37</c:v>
                </c:pt>
                <c:pt idx="871">
                  <c:v>25.06</c:v>
                </c:pt>
                <c:pt idx="872">
                  <c:v>25.459999999999997</c:v>
                </c:pt>
                <c:pt idx="873">
                  <c:v>25.439999999999998</c:v>
                </c:pt>
                <c:pt idx="874">
                  <c:v>25.1</c:v>
                </c:pt>
                <c:pt idx="875">
                  <c:v>25.06</c:v>
                </c:pt>
                <c:pt idx="876">
                  <c:v>24.630000000000003</c:v>
                </c:pt>
                <c:pt idx="877">
                  <c:v>24.49</c:v>
                </c:pt>
                <c:pt idx="878">
                  <c:v>24.18</c:v>
                </c:pt>
                <c:pt idx="879">
                  <c:v>24.1</c:v>
                </c:pt>
                <c:pt idx="880">
                  <c:v>23.89</c:v>
                </c:pt>
                <c:pt idx="881">
                  <c:v>23.55</c:v>
                </c:pt>
                <c:pt idx="882">
                  <c:v>23.35</c:v>
                </c:pt>
                <c:pt idx="883">
                  <c:v>23.09</c:v>
                </c:pt>
                <c:pt idx="884">
                  <c:v>23.03</c:v>
                </c:pt>
                <c:pt idx="885">
                  <c:v>22.93</c:v>
                </c:pt>
                <c:pt idx="886">
                  <c:v>23.05</c:v>
                </c:pt>
                <c:pt idx="887">
                  <c:v>22.77</c:v>
                </c:pt>
                <c:pt idx="888">
                  <c:v>22.55</c:v>
                </c:pt>
                <c:pt idx="889">
                  <c:v>22.41</c:v>
                </c:pt>
                <c:pt idx="890">
                  <c:v>22.08</c:v>
                </c:pt>
                <c:pt idx="891">
                  <c:v>21.82</c:v>
                </c:pt>
                <c:pt idx="892">
                  <c:v>21.79</c:v>
                </c:pt>
                <c:pt idx="893">
                  <c:v>21.479999999999997</c:v>
                </c:pt>
                <c:pt idx="894">
                  <c:v>21.779999999999998</c:v>
                </c:pt>
                <c:pt idx="895">
                  <c:v>21.610000000000003</c:v>
                </c:pt>
                <c:pt idx="896">
                  <c:v>21.69</c:v>
                </c:pt>
                <c:pt idx="897">
                  <c:v>21.53</c:v>
                </c:pt>
                <c:pt idx="898">
                  <c:v>21.64</c:v>
                </c:pt>
                <c:pt idx="899">
                  <c:v>20.99</c:v>
                </c:pt>
                <c:pt idx="900">
                  <c:v>20.97</c:v>
                </c:pt>
                <c:pt idx="901">
                  <c:v>20.58</c:v>
                </c:pt>
                <c:pt idx="902">
                  <c:v>20.49</c:v>
                </c:pt>
                <c:pt idx="903">
                  <c:v>20.84</c:v>
                </c:pt>
                <c:pt idx="904">
                  <c:v>21.14</c:v>
                </c:pt>
                <c:pt idx="905">
                  <c:v>21.51</c:v>
                </c:pt>
                <c:pt idx="906">
                  <c:v>21.419999999999998</c:v>
                </c:pt>
                <c:pt idx="907">
                  <c:v>21.58</c:v>
                </c:pt>
                <c:pt idx="908">
                  <c:v>21.69</c:v>
                </c:pt>
                <c:pt idx="909">
                  <c:v>21.36</c:v>
                </c:pt>
                <c:pt idx="910">
                  <c:v>21.43</c:v>
                </c:pt>
                <c:pt idx="911">
                  <c:v>21.24</c:v>
                </c:pt>
                <c:pt idx="912">
                  <c:v>21.32</c:v>
                </c:pt>
                <c:pt idx="913">
                  <c:v>21.52</c:v>
                </c:pt>
                <c:pt idx="914">
                  <c:v>21.759999999999998</c:v>
                </c:pt>
                <c:pt idx="915">
                  <c:v>21.45</c:v>
                </c:pt>
                <c:pt idx="916">
                  <c:v>21.59</c:v>
                </c:pt>
                <c:pt idx="917">
                  <c:v>21.479999999999997</c:v>
                </c:pt>
                <c:pt idx="918">
                  <c:v>21.67</c:v>
                </c:pt>
                <c:pt idx="919">
                  <c:v>21.330000000000002</c:v>
                </c:pt>
                <c:pt idx="920">
                  <c:v>21.77</c:v>
                </c:pt>
                <c:pt idx="921">
                  <c:v>21.69</c:v>
                </c:pt>
                <c:pt idx="922">
                  <c:v>21.69</c:v>
                </c:pt>
                <c:pt idx="923">
                  <c:v>21.810000000000002</c:v>
                </c:pt>
                <c:pt idx="924">
                  <c:v>22.12</c:v>
                </c:pt>
                <c:pt idx="925">
                  <c:v>22.49</c:v>
                </c:pt>
                <c:pt idx="926">
                  <c:v>22.419999999999998</c:v>
                </c:pt>
                <c:pt idx="927">
                  <c:v>23.02</c:v>
                </c:pt>
                <c:pt idx="928">
                  <c:v>23.01</c:v>
                </c:pt>
                <c:pt idx="929">
                  <c:v>22.979999999999997</c:v>
                </c:pt>
                <c:pt idx="930">
                  <c:v>23.259999999999998</c:v>
                </c:pt>
                <c:pt idx="931">
                  <c:v>22.87</c:v>
                </c:pt>
                <c:pt idx="932">
                  <c:v>22.7</c:v>
                </c:pt>
                <c:pt idx="933">
                  <c:v>22.72</c:v>
                </c:pt>
                <c:pt idx="934">
                  <c:v>22.810000000000002</c:v>
                </c:pt>
                <c:pt idx="935">
                  <c:v>22.23</c:v>
                </c:pt>
                <c:pt idx="936">
                  <c:v>22.32</c:v>
                </c:pt>
                <c:pt idx="937">
                  <c:v>21.959999999999997</c:v>
                </c:pt>
                <c:pt idx="938">
                  <c:v>21.6</c:v>
                </c:pt>
                <c:pt idx="939">
                  <c:v>22.01</c:v>
                </c:pt>
                <c:pt idx="940">
                  <c:v>22.25</c:v>
                </c:pt>
                <c:pt idx="941">
                  <c:v>21.89</c:v>
                </c:pt>
                <c:pt idx="942">
                  <c:v>22.36</c:v>
                </c:pt>
                <c:pt idx="943">
                  <c:v>22.67</c:v>
                </c:pt>
                <c:pt idx="944">
                  <c:v>22.52</c:v>
                </c:pt>
                <c:pt idx="945">
                  <c:v>22.39</c:v>
                </c:pt>
                <c:pt idx="946">
                  <c:v>21.77</c:v>
                </c:pt>
                <c:pt idx="947">
                  <c:v>21.59</c:v>
                </c:pt>
                <c:pt idx="948">
                  <c:v>21.69</c:v>
                </c:pt>
                <c:pt idx="949">
                  <c:v>21.23</c:v>
                </c:pt>
                <c:pt idx="950">
                  <c:v>21.310000000000002</c:v>
                </c:pt>
                <c:pt idx="951">
                  <c:v>20.73</c:v>
                </c:pt>
                <c:pt idx="952">
                  <c:v>20.85</c:v>
                </c:pt>
                <c:pt idx="953">
                  <c:v>20.89</c:v>
                </c:pt>
                <c:pt idx="954">
                  <c:v>20.73</c:v>
                </c:pt>
                <c:pt idx="955">
                  <c:v>20.53</c:v>
                </c:pt>
                <c:pt idx="956">
                  <c:v>20.6</c:v>
                </c:pt>
                <c:pt idx="957">
                  <c:v>20.7</c:v>
                </c:pt>
                <c:pt idx="958">
                  <c:v>20.55</c:v>
                </c:pt>
                <c:pt idx="959">
                  <c:v>20.3</c:v>
                </c:pt>
                <c:pt idx="960">
                  <c:v>20.7</c:v>
                </c:pt>
                <c:pt idx="961">
                  <c:v>20.85</c:v>
                </c:pt>
                <c:pt idx="962">
                  <c:v>20.86</c:v>
                </c:pt>
                <c:pt idx="963">
                  <c:v>21.18</c:v>
                </c:pt>
                <c:pt idx="964">
                  <c:v>21.25</c:v>
                </c:pt>
                <c:pt idx="965">
                  <c:v>21.07</c:v>
                </c:pt>
                <c:pt idx="966">
                  <c:v>21.38</c:v>
                </c:pt>
                <c:pt idx="967">
                  <c:v>20.810000000000002</c:v>
                </c:pt>
                <c:pt idx="968">
                  <c:v>21.12</c:v>
                </c:pt>
                <c:pt idx="969">
                  <c:v>21.05</c:v>
                </c:pt>
                <c:pt idx="970">
                  <c:v>20.73</c:v>
                </c:pt>
                <c:pt idx="971">
                  <c:v>20.67</c:v>
                </c:pt>
                <c:pt idx="972">
                  <c:v>20.87</c:v>
                </c:pt>
                <c:pt idx="973">
                  <c:v>21.3</c:v>
                </c:pt>
                <c:pt idx="974">
                  <c:v>21.59</c:v>
                </c:pt>
                <c:pt idx="975">
                  <c:v>21.459999999999997</c:v>
                </c:pt>
                <c:pt idx="976">
                  <c:v>21.459999999999997</c:v>
                </c:pt>
                <c:pt idx="977">
                  <c:v>21.49</c:v>
                </c:pt>
                <c:pt idx="978">
                  <c:v>21.57</c:v>
                </c:pt>
                <c:pt idx="979">
                  <c:v>21.73</c:v>
                </c:pt>
                <c:pt idx="980">
                  <c:v>21.650000000000002</c:v>
                </c:pt>
                <c:pt idx="981">
                  <c:v>21.69</c:v>
                </c:pt>
                <c:pt idx="982">
                  <c:v>20.959999999999997</c:v>
                </c:pt>
                <c:pt idx="983">
                  <c:v>21.02</c:v>
                </c:pt>
                <c:pt idx="984">
                  <c:v>21.110000000000003</c:v>
                </c:pt>
                <c:pt idx="985">
                  <c:v>21.36</c:v>
                </c:pt>
                <c:pt idx="986">
                  <c:v>21.45</c:v>
                </c:pt>
                <c:pt idx="987">
                  <c:v>20.89</c:v>
                </c:pt>
                <c:pt idx="988">
                  <c:v>20.830000000000002</c:v>
                </c:pt>
                <c:pt idx="989">
                  <c:v>21.01</c:v>
                </c:pt>
                <c:pt idx="990">
                  <c:v>21.24</c:v>
                </c:pt>
                <c:pt idx="991">
                  <c:v>21.68</c:v>
                </c:pt>
                <c:pt idx="992">
                  <c:v>22.17</c:v>
                </c:pt>
                <c:pt idx="993">
                  <c:v>22.07</c:v>
                </c:pt>
                <c:pt idx="994">
                  <c:v>20.97</c:v>
                </c:pt>
                <c:pt idx="995">
                  <c:v>21.330000000000002</c:v>
                </c:pt>
                <c:pt idx="996">
                  <c:v>20.66</c:v>
                </c:pt>
                <c:pt idx="997">
                  <c:v>21.29</c:v>
                </c:pt>
                <c:pt idx="998">
                  <c:v>21.43</c:v>
                </c:pt>
                <c:pt idx="999">
                  <c:v>21.8</c:v>
                </c:pt>
                <c:pt idx="1000">
                  <c:v>21.57</c:v>
                </c:pt>
                <c:pt idx="1001">
                  <c:v>22.25</c:v>
                </c:pt>
                <c:pt idx="1002">
                  <c:v>22.3</c:v>
                </c:pt>
                <c:pt idx="1003">
                  <c:v>22.89</c:v>
                </c:pt>
                <c:pt idx="1004">
                  <c:v>22.45</c:v>
                </c:pt>
                <c:pt idx="1005">
                  <c:v>22.01</c:v>
                </c:pt>
                <c:pt idx="1006">
                  <c:v>21.939999999999998</c:v>
                </c:pt>
                <c:pt idx="1007">
                  <c:v>21.87</c:v>
                </c:pt>
                <c:pt idx="1008">
                  <c:v>21.39</c:v>
                </c:pt>
                <c:pt idx="1009">
                  <c:v>21.1</c:v>
                </c:pt>
                <c:pt idx="1010">
                  <c:v>21.310000000000002</c:v>
                </c:pt>
                <c:pt idx="1011">
                  <c:v>21.45</c:v>
                </c:pt>
                <c:pt idx="1012">
                  <c:v>21.57</c:v>
                </c:pt>
                <c:pt idx="1013">
                  <c:v>21.12</c:v>
                </c:pt>
                <c:pt idx="1014">
                  <c:v>20.93</c:v>
                </c:pt>
                <c:pt idx="1015">
                  <c:v>20.84</c:v>
                </c:pt>
                <c:pt idx="1016">
                  <c:v>20.68</c:v>
                </c:pt>
                <c:pt idx="1017">
                  <c:v>20.51</c:v>
                </c:pt>
                <c:pt idx="1018">
                  <c:v>20.52</c:v>
                </c:pt>
                <c:pt idx="1019">
                  <c:v>20.27</c:v>
                </c:pt>
                <c:pt idx="1020">
                  <c:v>19.72</c:v>
                </c:pt>
                <c:pt idx="1021">
                  <c:v>19.64</c:v>
                </c:pt>
                <c:pt idx="1022">
                  <c:v>19.630000000000003</c:v>
                </c:pt>
                <c:pt idx="1023">
                  <c:v>19.989999999999991</c:v>
                </c:pt>
                <c:pt idx="1024">
                  <c:v>19.77</c:v>
                </c:pt>
                <c:pt idx="1025">
                  <c:v>19.170000000000005</c:v>
                </c:pt>
                <c:pt idx="1026">
                  <c:v>19.16</c:v>
                </c:pt>
                <c:pt idx="1027">
                  <c:v>18.989999999999991</c:v>
                </c:pt>
                <c:pt idx="1028">
                  <c:v>18.899999999999999</c:v>
                </c:pt>
                <c:pt idx="1029">
                  <c:v>19.34</c:v>
                </c:pt>
                <c:pt idx="1030">
                  <c:v>18.690000000000001</c:v>
                </c:pt>
                <c:pt idx="1031">
                  <c:v>18.989999999999991</c:v>
                </c:pt>
                <c:pt idx="1032">
                  <c:v>18.939999999999998</c:v>
                </c:pt>
                <c:pt idx="1033">
                  <c:v>19.57</c:v>
                </c:pt>
                <c:pt idx="1034">
                  <c:v>19.47</c:v>
                </c:pt>
                <c:pt idx="1035">
                  <c:v>19.649999999999999</c:v>
                </c:pt>
                <c:pt idx="1036">
                  <c:v>19.47</c:v>
                </c:pt>
                <c:pt idx="1037">
                  <c:v>19.21</c:v>
                </c:pt>
                <c:pt idx="1038">
                  <c:v>18.489999999999991</c:v>
                </c:pt>
                <c:pt idx="1039">
                  <c:v>18.5</c:v>
                </c:pt>
                <c:pt idx="1040">
                  <c:v>18.14</c:v>
                </c:pt>
                <c:pt idx="1041">
                  <c:v>18.36</c:v>
                </c:pt>
                <c:pt idx="1042">
                  <c:v>18.55</c:v>
                </c:pt>
                <c:pt idx="1043">
                  <c:v>18.779999999999998</c:v>
                </c:pt>
                <c:pt idx="1044">
                  <c:v>18.82</c:v>
                </c:pt>
                <c:pt idx="1045">
                  <c:v>19.43</c:v>
                </c:pt>
                <c:pt idx="1046">
                  <c:v>19.279999999999998</c:v>
                </c:pt>
                <c:pt idx="1047">
                  <c:v>18.97</c:v>
                </c:pt>
                <c:pt idx="1048">
                  <c:v>18.53</c:v>
                </c:pt>
                <c:pt idx="1049">
                  <c:v>18.82</c:v>
                </c:pt>
                <c:pt idx="1050">
                  <c:v>19.14</c:v>
                </c:pt>
                <c:pt idx="1051">
                  <c:v>19.170000000000005</c:v>
                </c:pt>
                <c:pt idx="1052">
                  <c:v>18.959999999999997</c:v>
                </c:pt>
                <c:pt idx="1053">
                  <c:v>18.59</c:v>
                </c:pt>
                <c:pt idx="1054">
                  <c:v>18.170000000000005</c:v>
                </c:pt>
                <c:pt idx="1055">
                  <c:v>18.329999999999995</c:v>
                </c:pt>
                <c:pt idx="1056">
                  <c:v>18.479999999999997</c:v>
                </c:pt>
                <c:pt idx="1057">
                  <c:v>19.93</c:v>
                </c:pt>
                <c:pt idx="1058">
                  <c:v>19.75</c:v>
                </c:pt>
                <c:pt idx="1059">
                  <c:v>19.62</c:v>
                </c:pt>
                <c:pt idx="1060">
                  <c:v>19.91</c:v>
                </c:pt>
                <c:pt idx="1061">
                  <c:v>20.29</c:v>
                </c:pt>
                <c:pt idx="1062">
                  <c:v>20.059999999999999</c:v>
                </c:pt>
                <c:pt idx="1063">
                  <c:v>20.23</c:v>
                </c:pt>
                <c:pt idx="1064">
                  <c:v>19.97</c:v>
                </c:pt>
                <c:pt idx="1065">
                  <c:v>20.170000000000005</c:v>
                </c:pt>
                <c:pt idx="1066">
                  <c:v>19.920000000000002</c:v>
                </c:pt>
                <c:pt idx="1067">
                  <c:v>20.279999999999998</c:v>
                </c:pt>
                <c:pt idx="1068">
                  <c:v>20.479999999999997</c:v>
                </c:pt>
                <c:pt idx="1069">
                  <c:v>19.82</c:v>
                </c:pt>
                <c:pt idx="1070">
                  <c:v>19.739999999999995</c:v>
                </c:pt>
                <c:pt idx="1071">
                  <c:v>19.87</c:v>
                </c:pt>
                <c:pt idx="1072">
                  <c:v>19.57</c:v>
                </c:pt>
                <c:pt idx="1073">
                  <c:v>20.420000000000002</c:v>
                </c:pt>
                <c:pt idx="1074">
                  <c:v>20.77</c:v>
                </c:pt>
                <c:pt idx="1075">
                  <c:v>20.8</c:v>
                </c:pt>
                <c:pt idx="1076">
                  <c:v>20.979999999999997</c:v>
                </c:pt>
                <c:pt idx="1077">
                  <c:v>21.810000000000002</c:v>
                </c:pt>
                <c:pt idx="1078">
                  <c:v>22.09</c:v>
                </c:pt>
                <c:pt idx="1079">
                  <c:v>22.24</c:v>
                </c:pt>
                <c:pt idx="1080">
                  <c:v>22.91</c:v>
                </c:pt>
                <c:pt idx="1081">
                  <c:v>22.43</c:v>
                </c:pt>
                <c:pt idx="1082">
                  <c:v>22.3</c:v>
                </c:pt>
                <c:pt idx="1083">
                  <c:v>21.58</c:v>
                </c:pt>
                <c:pt idx="1084">
                  <c:v>21.41</c:v>
                </c:pt>
                <c:pt idx="1085">
                  <c:v>21.130000000000003</c:v>
                </c:pt>
                <c:pt idx="1086">
                  <c:v>20.86</c:v>
                </c:pt>
                <c:pt idx="1087">
                  <c:v>21.41</c:v>
                </c:pt>
                <c:pt idx="1088">
                  <c:v>20.759999999999998</c:v>
                </c:pt>
                <c:pt idx="1089">
                  <c:v>21.38</c:v>
                </c:pt>
                <c:pt idx="1090">
                  <c:v>21.08</c:v>
                </c:pt>
                <c:pt idx="1091">
                  <c:v>20.91</c:v>
                </c:pt>
                <c:pt idx="1092">
                  <c:v>21.3</c:v>
                </c:pt>
                <c:pt idx="1093">
                  <c:v>21.51</c:v>
                </c:pt>
                <c:pt idx="1094">
                  <c:v>24.05</c:v>
                </c:pt>
                <c:pt idx="1095">
                  <c:v>24.14</c:v>
                </c:pt>
                <c:pt idx="1096">
                  <c:v>24.45</c:v>
                </c:pt>
                <c:pt idx="1097">
                  <c:v>24.12</c:v>
                </c:pt>
                <c:pt idx="1098">
                  <c:v>24.23</c:v>
                </c:pt>
                <c:pt idx="1099">
                  <c:v>24.02</c:v>
                </c:pt>
                <c:pt idx="1100">
                  <c:v>24.22</c:v>
                </c:pt>
                <c:pt idx="1101">
                  <c:v>24.86</c:v>
                </c:pt>
                <c:pt idx="1102">
                  <c:v>25.39</c:v>
                </c:pt>
                <c:pt idx="1103">
                  <c:v>25.39</c:v>
                </c:pt>
                <c:pt idx="1104">
                  <c:v>25.19</c:v>
                </c:pt>
                <c:pt idx="1105">
                  <c:v>25.56</c:v>
                </c:pt>
                <c:pt idx="1106">
                  <c:v>25.71</c:v>
                </c:pt>
                <c:pt idx="1107">
                  <c:v>26.24</c:v>
                </c:pt>
                <c:pt idx="1108">
                  <c:v>25.8</c:v>
                </c:pt>
                <c:pt idx="1109">
                  <c:v>25.32</c:v>
                </c:pt>
                <c:pt idx="1110">
                  <c:v>25.43</c:v>
                </c:pt>
                <c:pt idx="1111">
                  <c:v>25.419999999999998</c:v>
                </c:pt>
                <c:pt idx="1112">
                  <c:v>25.87</c:v>
                </c:pt>
                <c:pt idx="1113">
                  <c:v>26.16</c:v>
                </c:pt>
                <c:pt idx="1114">
                  <c:v>25.75</c:v>
                </c:pt>
                <c:pt idx="1115">
                  <c:v>26.35</c:v>
                </c:pt>
                <c:pt idx="1116">
                  <c:v>26.130000000000003</c:v>
                </c:pt>
                <c:pt idx="1117">
                  <c:v>26.67</c:v>
                </c:pt>
                <c:pt idx="1118">
                  <c:v>26.45</c:v>
                </c:pt>
                <c:pt idx="1119">
                  <c:v>25.89</c:v>
                </c:pt>
                <c:pt idx="1120">
                  <c:v>25.22</c:v>
                </c:pt>
                <c:pt idx="1121">
                  <c:v>25.77</c:v>
                </c:pt>
                <c:pt idx="1122">
                  <c:v>26.06</c:v>
                </c:pt>
                <c:pt idx="1123">
                  <c:v>26.27</c:v>
                </c:pt>
                <c:pt idx="1124">
                  <c:v>26.17</c:v>
                </c:pt>
                <c:pt idx="1125">
                  <c:v>26.1</c:v>
                </c:pt>
                <c:pt idx="1126">
                  <c:v>25.85</c:v>
                </c:pt>
                <c:pt idx="1127">
                  <c:v>25.52</c:v>
                </c:pt>
                <c:pt idx="1128">
                  <c:v>25.35</c:v>
                </c:pt>
                <c:pt idx="1129">
                  <c:v>25.22</c:v>
                </c:pt>
                <c:pt idx="1130">
                  <c:v>24.939999999999998</c:v>
                </c:pt>
                <c:pt idx="1131">
                  <c:v>24.979999999999997</c:v>
                </c:pt>
                <c:pt idx="1132">
                  <c:v>24.69</c:v>
                </c:pt>
                <c:pt idx="1133">
                  <c:v>24.88</c:v>
                </c:pt>
                <c:pt idx="1134">
                  <c:v>25.25</c:v>
                </c:pt>
                <c:pt idx="1135">
                  <c:v>25.37</c:v>
                </c:pt>
                <c:pt idx="1136">
                  <c:v>25.55</c:v>
                </c:pt>
                <c:pt idx="1137">
                  <c:v>24.43</c:v>
                </c:pt>
                <c:pt idx="1138">
                  <c:v>24.35</c:v>
                </c:pt>
                <c:pt idx="1139">
                  <c:v>23.9</c:v>
                </c:pt>
                <c:pt idx="1140">
                  <c:v>24.1</c:v>
                </c:pt>
                <c:pt idx="1141">
                  <c:v>24.14</c:v>
                </c:pt>
                <c:pt idx="1142">
                  <c:v>23.919999999999998</c:v>
                </c:pt>
                <c:pt idx="1143">
                  <c:v>23.64</c:v>
                </c:pt>
                <c:pt idx="1144">
                  <c:v>24</c:v>
                </c:pt>
                <c:pt idx="1145">
                  <c:v>24.21</c:v>
                </c:pt>
                <c:pt idx="1146">
                  <c:v>24.69</c:v>
                </c:pt>
                <c:pt idx="1147">
                  <c:v>24.939999999999998</c:v>
                </c:pt>
                <c:pt idx="1148">
                  <c:v>25.29</c:v>
                </c:pt>
                <c:pt idx="1149">
                  <c:v>24.36</c:v>
                </c:pt>
                <c:pt idx="1150">
                  <c:v>24.14</c:v>
                </c:pt>
                <c:pt idx="1151">
                  <c:v>23.95</c:v>
                </c:pt>
                <c:pt idx="1152">
                  <c:v>24.51</c:v>
                </c:pt>
                <c:pt idx="1153">
                  <c:v>24.3</c:v>
                </c:pt>
                <c:pt idx="1154">
                  <c:v>24.49</c:v>
                </c:pt>
                <c:pt idx="1155">
                  <c:v>25.14</c:v>
                </c:pt>
                <c:pt idx="1156">
                  <c:v>25.419999999999998</c:v>
                </c:pt>
                <c:pt idx="1157">
                  <c:v>25.35</c:v>
                </c:pt>
                <c:pt idx="1158">
                  <c:v>25.14</c:v>
                </c:pt>
                <c:pt idx="1159">
                  <c:v>25.37</c:v>
                </c:pt>
                <c:pt idx="1160">
                  <c:v>25.97</c:v>
                </c:pt>
                <c:pt idx="1161">
                  <c:v>26.23</c:v>
                </c:pt>
                <c:pt idx="1162">
                  <c:v>25.830000000000002</c:v>
                </c:pt>
                <c:pt idx="1163">
                  <c:v>25.150000000000002</c:v>
                </c:pt>
                <c:pt idx="1164">
                  <c:v>24.99</c:v>
                </c:pt>
                <c:pt idx="1165">
                  <c:v>25.2</c:v>
                </c:pt>
                <c:pt idx="1166">
                  <c:v>25.439999999999998</c:v>
                </c:pt>
                <c:pt idx="1167">
                  <c:v>25.150000000000002</c:v>
                </c:pt>
                <c:pt idx="1168">
                  <c:v>25.53</c:v>
                </c:pt>
                <c:pt idx="1169">
                  <c:v>24.37</c:v>
                </c:pt>
                <c:pt idx="1170">
                  <c:v>24.03</c:v>
                </c:pt>
                <c:pt idx="1171">
                  <c:v>24.1</c:v>
                </c:pt>
                <c:pt idx="1172">
                  <c:v>24.330000000000002</c:v>
                </c:pt>
                <c:pt idx="1173">
                  <c:v>24.99</c:v>
                </c:pt>
                <c:pt idx="1174">
                  <c:v>25.53</c:v>
                </c:pt>
                <c:pt idx="1175">
                  <c:v>24.95</c:v>
                </c:pt>
                <c:pt idx="1176">
                  <c:v>24.89</c:v>
                </c:pt>
                <c:pt idx="1177">
                  <c:v>25.439999999999998</c:v>
                </c:pt>
                <c:pt idx="1178">
                  <c:v>24.88</c:v>
                </c:pt>
                <c:pt idx="1179">
                  <c:v>25.09</c:v>
                </c:pt>
                <c:pt idx="1180">
                  <c:v>25.7</c:v>
                </c:pt>
                <c:pt idx="1181">
                  <c:v>25.45</c:v>
                </c:pt>
                <c:pt idx="1182">
                  <c:v>26.59</c:v>
                </c:pt>
                <c:pt idx="1183">
                  <c:v>27.24</c:v>
                </c:pt>
                <c:pt idx="1184">
                  <c:v>26.68</c:v>
                </c:pt>
                <c:pt idx="1185">
                  <c:v>27.19</c:v>
                </c:pt>
                <c:pt idx="1186">
                  <c:v>27.27</c:v>
                </c:pt>
                <c:pt idx="1187">
                  <c:v>26.82</c:v>
                </c:pt>
                <c:pt idx="1188">
                  <c:v>27.1</c:v>
                </c:pt>
                <c:pt idx="1189">
                  <c:v>27.21</c:v>
                </c:pt>
                <c:pt idx="1190">
                  <c:v>26.82</c:v>
                </c:pt>
                <c:pt idx="1191">
                  <c:v>26.64</c:v>
                </c:pt>
                <c:pt idx="1192">
                  <c:v>27.56</c:v>
                </c:pt>
                <c:pt idx="1193">
                  <c:v>27.459999999999997</c:v>
                </c:pt>
                <c:pt idx="1194">
                  <c:v>28.110000000000003</c:v>
                </c:pt>
                <c:pt idx="1195">
                  <c:v>28.3</c:v>
                </c:pt>
                <c:pt idx="1196">
                  <c:v>27.69</c:v>
                </c:pt>
                <c:pt idx="1197">
                  <c:v>28.24</c:v>
                </c:pt>
                <c:pt idx="1198">
                  <c:v>28.47</c:v>
                </c:pt>
                <c:pt idx="1199">
                  <c:v>28.05</c:v>
                </c:pt>
                <c:pt idx="1200">
                  <c:v>28.08</c:v>
                </c:pt>
                <c:pt idx="1201">
                  <c:v>28.37</c:v>
                </c:pt>
                <c:pt idx="1202">
                  <c:v>27.49</c:v>
                </c:pt>
                <c:pt idx="1203">
                  <c:v>27.58</c:v>
                </c:pt>
                <c:pt idx="1204">
                  <c:v>28.810000000000002</c:v>
                </c:pt>
                <c:pt idx="1205">
                  <c:v>27.82</c:v>
                </c:pt>
                <c:pt idx="1206">
                  <c:v>28</c:v>
                </c:pt>
                <c:pt idx="1207">
                  <c:v>28.34</c:v>
                </c:pt>
                <c:pt idx="1208">
                  <c:v>28.79</c:v>
                </c:pt>
                <c:pt idx="1209">
                  <c:v>29.02</c:v>
                </c:pt>
                <c:pt idx="1210">
                  <c:v>29.75</c:v>
                </c:pt>
                <c:pt idx="1211">
                  <c:v>29.130000000000003</c:v>
                </c:pt>
                <c:pt idx="1212">
                  <c:v>29.02</c:v>
                </c:pt>
                <c:pt idx="1213">
                  <c:v>29.54</c:v>
                </c:pt>
                <c:pt idx="1214">
                  <c:v>29.919999999999998</c:v>
                </c:pt>
                <c:pt idx="1215">
                  <c:v>30.18</c:v>
                </c:pt>
                <c:pt idx="1216">
                  <c:v>30.330000000000002</c:v>
                </c:pt>
                <c:pt idx="1217">
                  <c:v>30.630000000000003</c:v>
                </c:pt>
                <c:pt idx="1218">
                  <c:v>30.82</c:v>
                </c:pt>
                <c:pt idx="1219">
                  <c:v>31.330000000000002</c:v>
                </c:pt>
                <c:pt idx="1220">
                  <c:v>31.17</c:v>
                </c:pt>
                <c:pt idx="1221">
                  <c:v>31.41</c:v>
                </c:pt>
                <c:pt idx="1222">
                  <c:v>31.18</c:v>
                </c:pt>
                <c:pt idx="1223">
                  <c:v>30.18</c:v>
                </c:pt>
                <c:pt idx="1224">
                  <c:v>30.19</c:v>
                </c:pt>
                <c:pt idx="1225">
                  <c:v>29.51</c:v>
                </c:pt>
                <c:pt idx="1226">
                  <c:v>29.4</c:v>
                </c:pt>
                <c:pt idx="1227">
                  <c:v>29.4</c:v>
                </c:pt>
                <c:pt idx="1228">
                  <c:v>29.5</c:v>
                </c:pt>
                <c:pt idx="1229">
                  <c:v>28.77</c:v>
                </c:pt>
                <c:pt idx="1230">
                  <c:v>28.51</c:v>
                </c:pt>
                <c:pt idx="1231">
                  <c:v>28.54</c:v>
                </c:pt>
                <c:pt idx="1232">
                  <c:v>27.91</c:v>
                </c:pt>
                <c:pt idx="1233">
                  <c:v>28.05</c:v>
                </c:pt>
                <c:pt idx="1234">
                  <c:v>28.35</c:v>
                </c:pt>
                <c:pt idx="1235">
                  <c:v>27.68</c:v>
                </c:pt>
                <c:pt idx="1236">
                  <c:v>27.759999999999998</c:v>
                </c:pt>
                <c:pt idx="1237">
                  <c:v>27.74</c:v>
                </c:pt>
                <c:pt idx="1238">
                  <c:v>28.310000000000002</c:v>
                </c:pt>
                <c:pt idx="1239">
                  <c:v>28.36</c:v>
                </c:pt>
                <c:pt idx="1240">
                  <c:v>27.91</c:v>
                </c:pt>
                <c:pt idx="1241">
                  <c:v>27.75</c:v>
                </c:pt>
                <c:pt idx="1242">
                  <c:v>29.03</c:v>
                </c:pt>
                <c:pt idx="1243">
                  <c:v>29.45</c:v>
                </c:pt>
                <c:pt idx="1244">
                  <c:v>30.77</c:v>
                </c:pt>
                <c:pt idx="1245">
                  <c:v>30.59</c:v>
                </c:pt>
                <c:pt idx="1246">
                  <c:v>31.06</c:v>
                </c:pt>
                <c:pt idx="1247">
                  <c:v>31.23</c:v>
                </c:pt>
                <c:pt idx="1248">
                  <c:v>30.77</c:v>
                </c:pt>
                <c:pt idx="1249">
                  <c:v>30.6</c:v>
                </c:pt>
                <c:pt idx="1250">
                  <c:v>30.34</c:v>
                </c:pt>
                <c:pt idx="1251">
                  <c:v>30.7</c:v>
                </c:pt>
                <c:pt idx="1252">
                  <c:v>29.650000000000002</c:v>
                </c:pt>
                <c:pt idx="1253">
                  <c:v>29.2</c:v>
                </c:pt>
                <c:pt idx="1254">
                  <c:v>29.84</c:v>
                </c:pt>
                <c:pt idx="1255">
                  <c:v>29.21</c:v>
                </c:pt>
                <c:pt idx="1256">
                  <c:v>29.57</c:v>
                </c:pt>
                <c:pt idx="1257">
                  <c:v>30.09</c:v>
                </c:pt>
                <c:pt idx="1258">
                  <c:v>30.99</c:v>
                </c:pt>
                <c:pt idx="1259">
                  <c:v>31.29</c:v>
                </c:pt>
                <c:pt idx="1260">
                  <c:v>30.650000000000002</c:v>
                </c:pt>
                <c:pt idx="1261">
                  <c:v>30.630000000000003</c:v>
                </c:pt>
                <c:pt idx="1262">
                  <c:v>31.07</c:v>
                </c:pt>
                <c:pt idx="1263">
                  <c:v>31.3</c:v>
                </c:pt>
                <c:pt idx="1264">
                  <c:v>30.95</c:v>
                </c:pt>
                <c:pt idx="1265">
                  <c:v>30.88</c:v>
                </c:pt>
                <c:pt idx="1266">
                  <c:v>31.21</c:v>
                </c:pt>
                <c:pt idx="1267">
                  <c:v>30.21</c:v>
                </c:pt>
                <c:pt idx="1268">
                  <c:v>30.16</c:v>
                </c:pt>
                <c:pt idx="1269">
                  <c:v>30.07</c:v>
                </c:pt>
                <c:pt idx="1270">
                  <c:v>29.959999999999997</c:v>
                </c:pt>
                <c:pt idx="1271">
                  <c:v>28.810000000000002</c:v>
                </c:pt>
                <c:pt idx="1272">
                  <c:v>28.5</c:v>
                </c:pt>
                <c:pt idx="1273">
                  <c:v>28.630000000000003</c:v>
                </c:pt>
                <c:pt idx="1274">
                  <c:v>28.9</c:v>
                </c:pt>
                <c:pt idx="1275">
                  <c:v>29.45</c:v>
                </c:pt>
                <c:pt idx="1276">
                  <c:v>29.49</c:v>
                </c:pt>
                <c:pt idx="1277">
                  <c:v>29.03</c:v>
                </c:pt>
                <c:pt idx="1278">
                  <c:v>29.55</c:v>
                </c:pt>
                <c:pt idx="1279">
                  <c:v>29.12</c:v>
                </c:pt>
                <c:pt idx="1280">
                  <c:v>28.5</c:v>
                </c:pt>
                <c:pt idx="1281">
                  <c:v>28.24</c:v>
                </c:pt>
                <c:pt idx="1282">
                  <c:v>27.9</c:v>
                </c:pt>
                <c:pt idx="1283">
                  <c:v>27.3</c:v>
                </c:pt>
                <c:pt idx="1284">
                  <c:v>27.2</c:v>
                </c:pt>
                <c:pt idx="1285">
                  <c:v>27.459999999999997</c:v>
                </c:pt>
                <c:pt idx="1286">
                  <c:v>27.1</c:v>
                </c:pt>
                <c:pt idx="1287">
                  <c:v>27.150000000000002</c:v>
                </c:pt>
                <c:pt idx="1288">
                  <c:v>26.24</c:v>
                </c:pt>
                <c:pt idx="1289">
                  <c:v>26.25</c:v>
                </c:pt>
                <c:pt idx="1290">
                  <c:v>25.23</c:v>
                </c:pt>
                <c:pt idx="1291">
                  <c:v>26.01</c:v>
                </c:pt>
                <c:pt idx="1292">
                  <c:v>25</c:v>
                </c:pt>
                <c:pt idx="1293">
                  <c:v>25.17</c:v>
                </c:pt>
                <c:pt idx="1294">
                  <c:v>25.47</c:v>
                </c:pt>
                <c:pt idx="1295">
                  <c:v>26.54</c:v>
                </c:pt>
                <c:pt idx="1296">
                  <c:v>26.150000000000002</c:v>
                </c:pt>
                <c:pt idx="1297">
                  <c:v>26.75</c:v>
                </c:pt>
                <c:pt idx="1298">
                  <c:v>26.74</c:v>
                </c:pt>
                <c:pt idx="1299">
                  <c:v>26.479999999999997</c:v>
                </c:pt>
                <c:pt idx="1300">
                  <c:v>26.51</c:v>
                </c:pt>
                <c:pt idx="1301">
                  <c:v>25.66</c:v>
                </c:pt>
                <c:pt idx="1302">
                  <c:v>25.99</c:v>
                </c:pt>
                <c:pt idx="1303">
                  <c:v>25.7</c:v>
                </c:pt>
                <c:pt idx="1304">
                  <c:v>25.36</c:v>
                </c:pt>
                <c:pt idx="1305">
                  <c:v>26.4</c:v>
                </c:pt>
                <c:pt idx="1306">
                  <c:v>26.759999999999998</c:v>
                </c:pt>
                <c:pt idx="1307">
                  <c:v>26.32</c:v>
                </c:pt>
                <c:pt idx="1308">
                  <c:v>26.22</c:v>
                </c:pt>
                <c:pt idx="1309">
                  <c:v>25.88</c:v>
                </c:pt>
                <c:pt idx="1310">
                  <c:v>26.35</c:v>
                </c:pt>
                <c:pt idx="1311">
                  <c:v>26.21</c:v>
                </c:pt>
                <c:pt idx="1312">
                  <c:v>25.95</c:v>
                </c:pt>
                <c:pt idx="1313">
                  <c:v>25.69</c:v>
                </c:pt>
                <c:pt idx="1314">
                  <c:v>25.41</c:v>
                </c:pt>
                <c:pt idx="1315">
                  <c:v>24.979999999999997</c:v>
                </c:pt>
                <c:pt idx="1316">
                  <c:v>25.110000000000003</c:v>
                </c:pt>
                <c:pt idx="1317">
                  <c:v>24.2</c:v>
                </c:pt>
                <c:pt idx="1318">
                  <c:v>24.17</c:v>
                </c:pt>
                <c:pt idx="1319">
                  <c:v>24.27</c:v>
                </c:pt>
                <c:pt idx="1320">
                  <c:v>24.01</c:v>
                </c:pt>
                <c:pt idx="1321">
                  <c:v>22.97</c:v>
                </c:pt>
                <c:pt idx="1322">
                  <c:v>23.05</c:v>
                </c:pt>
                <c:pt idx="1323">
                  <c:v>22.66</c:v>
                </c:pt>
                <c:pt idx="1324">
                  <c:v>22.35</c:v>
                </c:pt>
                <c:pt idx="1325">
                  <c:v>21.91</c:v>
                </c:pt>
                <c:pt idx="1326">
                  <c:v>21.62</c:v>
                </c:pt>
                <c:pt idx="1327">
                  <c:v>22</c:v>
                </c:pt>
                <c:pt idx="1328">
                  <c:v>22.130000000000003</c:v>
                </c:pt>
                <c:pt idx="1329">
                  <c:v>22.25</c:v>
                </c:pt>
                <c:pt idx="1330">
                  <c:v>23.02</c:v>
                </c:pt>
                <c:pt idx="1331">
                  <c:v>22.919999999999998</c:v>
                </c:pt>
                <c:pt idx="1332">
                  <c:v>22.8</c:v>
                </c:pt>
                <c:pt idx="1333">
                  <c:v>22.439999999999998</c:v>
                </c:pt>
                <c:pt idx="1334">
                  <c:v>22.810000000000002</c:v>
                </c:pt>
                <c:pt idx="1335">
                  <c:v>22.68</c:v>
                </c:pt>
                <c:pt idx="1336">
                  <c:v>22.82</c:v>
                </c:pt>
                <c:pt idx="1337">
                  <c:v>21.959999999999997</c:v>
                </c:pt>
                <c:pt idx="1338">
                  <c:v>22.73</c:v>
                </c:pt>
                <c:pt idx="1339">
                  <c:v>22.37</c:v>
                </c:pt>
                <c:pt idx="1340">
                  <c:v>22.04</c:v>
                </c:pt>
                <c:pt idx="1341">
                  <c:v>22.59</c:v>
                </c:pt>
                <c:pt idx="1342">
                  <c:v>22.84</c:v>
                </c:pt>
                <c:pt idx="1343">
                  <c:v>23.19</c:v>
                </c:pt>
                <c:pt idx="1344">
                  <c:v>22.08</c:v>
                </c:pt>
                <c:pt idx="1345">
                  <c:v>22.01</c:v>
                </c:pt>
                <c:pt idx="1346">
                  <c:v>21.38</c:v>
                </c:pt>
                <c:pt idx="1347">
                  <c:v>20.99</c:v>
                </c:pt>
                <c:pt idx="1348">
                  <c:v>21.51</c:v>
                </c:pt>
                <c:pt idx="1349">
                  <c:v>21.21</c:v>
                </c:pt>
                <c:pt idx="1350">
                  <c:v>20.99</c:v>
                </c:pt>
                <c:pt idx="1351">
                  <c:v>19.899999999999999</c:v>
                </c:pt>
                <c:pt idx="1352">
                  <c:v>20.350000000000001</c:v>
                </c:pt>
                <c:pt idx="1353">
                  <c:v>19.62</c:v>
                </c:pt>
                <c:pt idx="1354">
                  <c:v>19.07</c:v>
                </c:pt>
                <c:pt idx="1355">
                  <c:v>18.850000000000001</c:v>
                </c:pt>
                <c:pt idx="1356">
                  <c:v>18.899999999999999</c:v>
                </c:pt>
                <c:pt idx="1357">
                  <c:v>18.36</c:v>
                </c:pt>
                <c:pt idx="1358">
                  <c:v>18.739999999999995</c:v>
                </c:pt>
                <c:pt idx="1359">
                  <c:v>18.649999999999999</c:v>
                </c:pt>
                <c:pt idx="1360">
                  <c:v>18.939999999999998</c:v>
                </c:pt>
                <c:pt idx="1361">
                  <c:v>19.350000000000001</c:v>
                </c:pt>
                <c:pt idx="1362">
                  <c:v>19.93</c:v>
                </c:pt>
                <c:pt idx="1363">
                  <c:v>19.649999999999999</c:v>
                </c:pt>
                <c:pt idx="1364">
                  <c:v>20.04</c:v>
                </c:pt>
                <c:pt idx="1365">
                  <c:v>19.57</c:v>
                </c:pt>
                <c:pt idx="1366">
                  <c:v>20.279999999999998</c:v>
                </c:pt>
                <c:pt idx="1367">
                  <c:v>20.059999999999999</c:v>
                </c:pt>
                <c:pt idx="1368">
                  <c:v>20.130000000000003</c:v>
                </c:pt>
                <c:pt idx="1369">
                  <c:v>19.850000000000001</c:v>
                </c:pt>
                <c:pt idx="1370">
                  <c:v>19.939999999999998</c:v>
                </c:pt>
                <c:pt idx="1371">
                  <c:v>20.010000000000005</c:v>
                </c:pt>
                <c:pt idx="1372">
                  <c:v>19.59</c:v>
                </c:pt>
                <c:pt idx="1373">
                  <c:v>19.329999999999995</c:v>
                </c:pt>
                <c:pt idx="1374">
                  <c:v>18.670000000000005</c:v>
                </c:pt>
                <c:pt idx="1375">
                  <c:v>19.07</c:v>
                </c:pt>
                <c:pt idx="1376">
                  <c:v>19.079999999999995</c:v>
                </c:pt>
                <c:pt idx="1377">
                  <c:v>18.09</c:v>
                </c:pt>
                <c:pt idx="1378">
                  <c:v>18.12</c:v>
                </c:pt>
                <c:pt idx="1379">
                  <c:v>17.23</c:v>
                </c:pt>
                <c:pt idx="1380">
                  <c:v>17.2</c:v>
                </c:pt>
                <c:pt idx="1381">
                  <c:v>17.260000000000002</c:v>
                </c:pt>
                <c:pt idx="1382">
                  <c:v>17.100000000000001</c:v>
                </c:pt>
                <c:pt idx="1383">
                  <c:v>17.110000000000003</c:v>
                </c:pt>
                <c:pt idx="1384">
                  <c:v>17.87</c:v>
                </c:pt>
                <c:pt idx="1385">
                  <c:v>18.32</c:v>
                </c:pt>
                <c:pt idx="1386">
                  <c:v>18.010000000000005</c:v>
                </c:pt>
                <c:pt idx="1387">
                  <c:v>18.170000000000005</c:v>
                </c:pt>
                <c:pt idx="1388">
                  <c:v>18.309999999999999</c:v>
                </c:pt>
                <c:pt idx="1389">
                  <c:v>17.939999999999998</c:v>
                </c:pt>
                <c:pt idx="1390">
                  <c:v>17.29</c:v>
                </c:pt>
                <c:pt idx="1391">
                  <c:v>17.59</c:v>
                </c:pt>
                <c:pt idx="1392">
                  <c:v>17.89</c:v>
                </c:pt>
                <c:pt idx="1393">
                  <c:v>17.43</c:v>
                </c:pt>
                <c:pt idx="1394">
                  <c:v>17.420000000000002</c:v>
                </c:pt>
                <c:pt idx="1395">
                  <c:v>16.959999999999997</c:v>
                </c:pt>
                <c:pt idx="1396">
                  <c:v>16.84</c:v>
                </c:pt>
                <c:pt idx="1397">
                  <c:v>17.32</c:v>
                </c:pt>
                <c:pt idx="1398">
                  <c:v>17.16</c:v>
                </c:pt>
                <c:pt idx="1399">
                  <c:v>16.73</c:v>
                </c:pt>
                <c:pt idx="1400">
                  <c:v>17.34</c:v>
                </c:pt>
                <c:pt idx="1401">
                  <c:v>17.829999999999995</c:v>
                </c:pt>
                <c:pt idx="1402">
                  <c:v>17.39</c:v>
                </c:pt>
                <c:pt idx="1403">
                  <c:v>17.07</c:v>
                </c:pt>
                <c:pt idx="1404">
                  <c:v>17.079999999999995</c:v>
                </c:pt>
                <c:pt idx="1405">
                  <c:v>16.62</c:v>
                </c:pt>
                <c:pt idx="1406">
                  <c:v>15.68</c:v>
                </c:pt>
                <c:pt idx="1407">
                  <c:v>15.709999999999999</c:v>
                </c:pt>
                <c:pt idx="1408">
                  <c:v>15.32</c:v>
                </c:pt>
                <c:pt idx="1409">
                  <c:v>15.450000000000001</c:v>
                </c:pt>
                <c:pt idx="1410">
                  <c:v>15.27</c:v>
                </c:pt>
                <c:pt idx="1411">
                  <c:v>15.65</c:v>
                </c:pt>
                <c:pt idx="1412">
                  <c:v>15.88</c:v>
                </c:pt>
                <c:pt idx="1413">
                  <c:v>15.6</c:v>
                </c:pt>
                <c:pt idx="1414">
                  <c:v>16.079999999999995</c:v>
                </c:pt>
                <c:pt idx="1415">
                  <c:v>16.03</c:v>
                </c:pt>
                <c:pt idx="1416">
                  <c:v>15.03</c:v>
                </c:pt>
                <c:pt idx="1417">
                  <c:v>14.9</c:v>
                </c:pt>
                <c:pt idx="1418">
                  <c:v>15.76</c:v>
                </c:pt>
                <c:pt idx="1419">
                  <c:v>16.09</c:v>
                </c:pt>
                <c:pt idx="1420">
                  <c:v>16.37</c:v>
                </c:pt>
                <c:pt idx="1421">
                  <c:v>16.510000000000005</c:v>
                </c:pt>
                <c:pt idx="1422">
                  <c:v>16.309999999999999</c:v>
                </c:pt>
                <c:pt idx="1423">
                  <c:v>17.32</c:v>
                </c:pt>
                <c:pt idx="1424">
                  <c:v>16.72</c:v>
                </c:pt>
                <c:pt idx="1425">
                  <c:v>16.459999999999997</c:v>
                </c:pt>
                <c:pt idx="1426">
                  <c:v>16.7</c:v>
                </c:pt>
                <c:pt idx="1427">
                  <c:v>16.53</c:v>
                </c:pt>
                <c:pt idx="1428">
                  <c:v>15.709999999999999</c:v>
                </c:pt>
                <c:pt idx="1429">
                  <c:v>15.88</c:v>
                </c:pt>
                <c:pt idx="1430">
                  <c:v>14.8</c:v>
                </c:pt>
                <c:pt idx="1431">
                  <c:v>14.51</c:v>
                </c:pt>
                <c:pt idx="1432">
                  <c:v>14.55</c:v>
                </c:pt>
                <c:pt idx="1433">
                  <c:v>14.65</c:v>
                </c:pt>
                <c:pt idx="1434">
                  <c:v>15.25</c:v>
                </c:pt>
                <c:pt idx="1435">
                  <c:v>15.54</c:v>
                </c:pt>
                <c:pt idx="1436">
                  <c:v>15.209999999999999</c:v>
                </c:pt>
                <c:pt idx="1437">
                  <c:v>15.25</c:v>
                </c:pt>
                <c:pt idx="1438">
                  <c:v>15.79</c:v>
                </c:pt>
                <c:pt idx="1439">
                  <c:v>15.28</c:v>
                </c:pt>
                <c:pt idx="1440">
                  <c:v>14.860000000000001</c:v>
                </c:pt>
                <c:pt idx="1441">
                  <c:v>15.31</c:v>
                </c:pt>
                <c:pt idx="1442">
                  <c:v>15.139999999999999</c:v>
                </c:pt>
                <c:pt idx="1443">
                  <c:v>15.370000000000001</c:v>
                </c:pt>
                <c:pt idx="1444">
                  <c:v>15.52</c:v>
                </c:pt>
                <c:pt idx="1445">
                  <c:v>15.360000000000001</c:v>
                </c:pt>
                <c:pt idx="1446">
                  <c:v>15.31</c:v>
                </c:pt>
                <c:pt idx="1447">
                  <c:v>14.78</c:v>
                </c:pt>
                <c:pt idx="1448">
                  <c:v>14.209999999999999</c:v>
                </c:pt>
                <c:pt idx="1449">
                  <c:v>13.870000000000001</c:v>
                </c:pt>
                <c:pt idx="1450">
                  <c:v>14.04</c:v>
                </c:pt>
                <c:pt idx="1451">
                  <c:v>13.98</c:v>
                </c:pt>
                <c:pt idx="1452">
                  <c:v>13.77</c:v>
                </c:pt>
                <c:pt idx="1453">
                  <c:v>14.1</c:v>
                </c:pt>
                <c:pt idx="1454">
                  <c:v>14.26</c:v>
                </c:pt>
                <c:pt idx="1455">
                  <c:v>14.3</c:v>
                </c:pt>
                <c:pt idx="1456">
                  <c:v>14.42</c:v>
                </c:pt>
                <c:pt idx="1457">
                  <c:v>14.31</c:v>
                </c:pt>
                <c:pt idx="1458">
                  <c:v>14.42</c:v>
                </c:pt>
                <c:pt idx="1459">
                  <c:v>15.229999999999999</c:v>
                </c:pt>
                <c:pt idx="1460">
                  <c:v>14.65</c:v>
                </c:pt>
                <c:pt idx="1461">
                  <c:v>14.52</c:v>
                </c:pt>
                <c:pt idx="1462">
                  <c:v>14.49</c:v>
                </c:pt>
                <c:pt idx="1463">
                  <c:v>15.239999999999998</c:v>
                </c:pt>
                <c:pt idx="1464">
                  <c:v>14.850000000000001</c:v>
                </c:pt>
                <c:pt idx="1465">
                  <c:v>14.89</c:v>
                </c:pt>
                <c:pt idx="1466">
                  <c:v>14.94</c:v>
                </c:pt>
                <c:pt idx="1467">
                  <c:v>15.719999999999999</c:v>
                </c:pt>
                <c:pt idx="1468">
                  <c:v>15.860000000000001</c:v>
                </c:pt>
                <c:pt idx="1469">
                  <c:v>16.260000000000002</c:v>
                </c:pt>
                <c:pt idx="1470">
                  <c:v>15.89</c:v>
                </c:pt>
                <c:pt idx="1471">
                  <c:v>15.92</c:v>
                </c:pt>
                <c:pt idx="1472">
                  <c:v>15.59</c:v>
                </c:pt>
                <c:pt idx="1473">
                  <c:v>15.25</c:v>
                </c:pt>
                <c:pt idx="1474">
                  <c:v>15.870000000000001</c:v>
                </c:pt>
                <c:pt idx="1475">
                  <c:v>15.7</c:v>
                </c:pt>
                <c:pt idx="1476">
                  <c:v>15.12</c:v>
                </c:pt>
                <c:pt idx="1477">
                  <c:v>15.26</c:v>
                </c:pt>
                <c:pt idx="1478">
                  <c:v>14.229999999999999</c:v>
                </c:pt>
                <c:pt idx="1479">
                  <c:v>14.41</c:v>
                </c:pt>
                <c:pt idx="1480">
                  <c:v>14.99</c:v>
                </c:pt>
                <c:pt idx="1481">
                  <c:v>15.26</c:v>
                </c:pt>
                <c:pt idx="1482">
                  <c:v>15.34</c:v>
                </c:pt>
                <c:pt idx="1483">
                  <c:v>15.729999999999999</c:v>
                </c:pt>
                <c:pt idx="1484">
                  <c:v>15.55</c:v>
                </c:pt>
                <c:pt idx="1485">
                  <c:v>15.54</c:v>
                </c:pt>
                <c:pt idx="1486">
                  <c:v>15.66</c:v>
                </c:pt>
                <c:pt idx="1487">
                  <c:v>16.350000000000001</c:v>
                </c:pt>
                <c:pt idx="1488">
                  <c:v>16.649999999999999</c:v>
                </c:pt>
                <c:pt idx="1489">
                  <c:v>16.07</c:v>
                </c:pt>
                <c:pt idx="1490">
                  <c:v>16.630000000000003</c:v>
                </c:pt>
                <c:pt idx="1491">
                  <c:v>16.600000000000001</c:v>
                </c:pt>
                <c:pt idx="1492">
                  <c:v>16.57</c:v>
                </c:pt>
                <c:pt idx="1493">
                  <c:v>16.16</c:v>
                </c:pt>
                <c:pt idx="1494">
                  <c:v>17.100000000000001</c:v>
                </c:pt>
                <c:pt idx="1495">
                  <c:v>17.329999999999995</c:v>
                </c:pt>
                <c:pt idx="1496">
                  <c:v>17.979999999999997</c:v>
                </c:pt>
                <c:pt idx="1497">
                  <c:v>18.559999999999999</c:v>
                </c:pt>
                <c:pt idx="1498">
                  <c:v>19.239999999999995</c:v>
                </c:pt>
                <c:pt idx="1499">
                  <c:v>19.09</c:v>
                </c:pt>
                <c:pt idx="1500">
                  <c:v>19.100000000000001</c:v>
                </c:pt>
                <c:pt idx="1501">
                  <c:v>18.459999999999997</c:v>
                </c:pt>
                <c:pt idx="1502">
                  <c:v>18.72</c:v>
                </c:pt>
                <c:pt idx="1503">
                  <c:v>18.329999999999995</c:v>
                </c:pt>
                <c:pt idx="1504">
                  <c:v>18.47</c:v>
                </c:pt>
                <c:pt idx="1505">
                  <c:v>17.5</c:v>
                </c:pt>
                <c:pt idx="1506">
                  <c:v>16.59</c:v>
                </c:pt>
                <c:pt idx="1507">
                  <c:v>16.959999999999997</c:v>
                </c:pt>
                <c:pt idx="1508">
                  <c:v>17.18</c:v>
                </c:pt>
                <c:pt idx="1509">
                  <c:v>17.559999999999999</c:v>
                </c:pt>
                <c:pt idx="1510">
                  <c:v>16.559999999999999</c:v>
                </c:pt>
                <c:pt idx="1511">
                  <c:v>16.260000000000002</c:v>
                </c:pt>
                <c:pt idx="1512">
                  <c:v>15.850000000000001</c:v>
                </c:pt>
                <c:pt idx="1513">
                  <c:v>16.59</c:v>
                </c:pt>
                <c:pt idx="1514">
                  <c:v>16.86</c:v>
                </c:pt>
                <c:pt idx="1515">
                  <c:v>17.5</c:v>
                </c:pt>
                <c:pt idx="1516">
                  <c:v>16.77</c:v>
                </c:pt>
                <c:pt idx="1517">
                  <c:v>17.14</c:v>
                </c:pt>
                <c:pt idx="1518">
                  <c:v>16.71</c:v>
                </c:pt>
                <c:pt idx="1519">
                  <c:v>15.8</c:v>
                </c:pt>
                <c:pt idx="1520">
                  <c:v>15.51</c:v>
                </c:pt>
                <c:pt idx="1521">
                  <c:v>14.97</c:v>
                </c:pt>
                <c:pt idx="1522">
                  <c:v>15.350000000000001</c:v>
                </c:pt>
                <c:pt idx="1523">
                  <c:v>15.15</c:v>
                </c:pt>
                <c:pt idx="1524">
                  <c:v>14.27</c:v>
                </c:pt>
                <c:pt idx="1525">
                  <c:v>14.76</c:v>
                </c:pt>
                <c:pt idx="1526">
                  <c:v>13.81</c:v>
                </c:pt>
                <c:pt idx="1527">
                  <c:v>14.11</c:v>
                </c:pt>
                <c:pt idx="1528">
                  <c:v>13.2</c:v>
                </c:pt>
                <c:pt idx="1529">
                  <c:v>12.99</c:v>
                </c:pt>
                <c:pt idx="1530">
                  <c:v>12.360000000000001</c:v>
                </c:pt>
                <c:pt idx="1531">
                  <c:v>15.08</c:v>
                </c:pt>
                <c:pt idx="1532">
                  <c:v>13.79</c:v>
                </c:pt>
                <c:pt idx="1533">
                  <c:v>13.9</c:v>
                </c:pt>
                <c:pt idx="1534">
                  <c:v>12.950000000000001</c:v>
                </c:pt>
                <c:pt idx="1535">
                  <c:v>12.29</c:v>
                </c:pt>
                <c:pt idx="1536">
                  <c:v>12.07</c:v>
                </c:pt>
                <c:pt idx="1537">
                  <c:v>12.62</c:v>
                </c:pt>
                <c:pt idx="1538">
                  <c:v>12.52</c:v>
                </c:pt>
                <c:pt idx="1539">
                  <c:v>12.639999999999999</c:v>
                </c:pt>
                <c:pt idx="1540">
                  <c:v>13.06</c:v>
                </c:pt>
                <c:pt idx="1541">
                  <c:v>13.39</c:v>
                </c:pt>
                <c:pt idx="1542">
                  <c:v>12.68</c:v>
                </c:pt>
                <c:pt idx="1543">
                  <c:v>13.350000000000001</c:v>
                </c:pt>
                <c:pt idx="1544">
                  <c:v>13.83</c:v>
                </c:pt>
                <c:pt idx="1545">
                  <c:v>13.88</c:v>
                </c:pt>
                <c:pt idx="1546">
                  <c:v>13.09</c:v>
                </c:pt>
                <c:pt idx="1547">
                  <c:v>12.9</c:v>
                </c:pt>
                <c:pt idx="1548">
                  <c:v>13.6</c:v>
                </c:pt>
                <c:pt idx="1549">
                  <c:v>13.68</c:v>
                </c:pt>
                <c:pt idx="1550">
                  <c:v>13.950000000000001</c:v>
                </c:pt>
                <c:pt idx="1551">
                  <c:v>14.219999999999999</c:v>
                </c:pt>
                <c:pt idx="1552">
                  <c:v>14.34</c:v>
                </c:pt>
                <c:pt idx="1553">
                  <c:v>14.639999999999999</c:v>
                </c:pt>
                <c:pt idx="1554">
                  <c:v>14.34</c:v>
                </c:pt>
                <c:pt idx="1555">
                  <c:v>15.18</c:v>
                </c:pt>
                <c:pt idx="1556">
                  <c:v>15.04</c:v>
                </c:pt>
                <c:pt idx="1557">
                  <c:v>14.68</c:v>
                </c:pt>
                <c:pt idx="1558">
                  <c:v>14.81</c:v>
                </c:pt>
                <c:pt idx="1559">
                  <c:v>13.8</c:v>
                </c:pt>
                <c:pt idx="1560">
                  <c:v>14.709999999999999</c:v>
                </c:pt>
                <c:pt idx="1561">
                  <c:v>14.48</c:v>
                </c:pt>
                <c:pt idx="1562">
                  <c:v>15.219999999999999</c:v>
                </c:pt>
                <c:pt idx="1563">
                  <c:v>15.65</c:v>
                </c:pt>
                <c:pt idx="1564">
                  <c:v>15.38</c:v>
                </c:pt>
                <c:pt idx="1565">
                  <c:v>15.69</c:v>
                </c:pt>
                <c:pt idx="1566">
                  <c:v>16.55</c:v>
                </c:pt>
                <c:pt idx="1567">
                  <c:v>16.399999999999999</c:v>
                </c:pt>
                <c:pt idx="1568">
                  <c:v>17.489999999999991</c:v>
                </c:pt>
                <c:pt idx="1569">
                  <c:v>17.89</c:v>
                </c:pt>
                <c:pt idx="1570">
                  <c:v>17.32</c:v>
                </c:pt>
                <c:pt idx="1571">
                  <c:v>17.77</c:v>
                </c:pt>
                <c:pt idx="1572">
                  <c:v>17.12</c:v>
                </c:pt>
                <c:pt idx="1573">
                  <c:v>16.989999999999991</c:v>
                </c:pt>
                <c:pt idx="1574">
                  <c:v>16.7</c:v>
                </c:pt>
                <c:pt idx="1575">
                  <c:v>15.25</c:v>
                </c:pt>
                <c:pt idx="1576">
                  <c:v>16.010000000000005</c:v>
                </c:pt>
                <c:pt idx="1577">
                  <c:v>16.309999999999999</c:v>
                </c:pt>
                <c:pt idx="1578">
                  <c:v>16.779999999999998</c:v>
                </c:pt>
                <c:pt idx="1579">
                  <c:v>16.18</c:v>
                </c:pt>
                <c:pt idx="1580">
                  <c:v>15.639999999999999</c:v>
                </c:pt>
                <c:pt idx="1581">
                  <c:v>14.5</c:v>
                </c:pt>
                <c:pt idx="1582">
                  <c:v>15.239999999999998</c:v>
                </c:pt>
                <c:pt idx="1583">
                  <c:v>16.010000000000005</c:v>
                </c:pt>
                <c:pt idx="1584">
                  <c:v>17.14</c:v>
                </c:pt>
                <c:pt idx="1585">
                  <c:v>17.3</c:v>
                </c:pt>
                <c:pt idx="1586">
                  <c:v>17.23</c:v>
                </c:pt>
                <c:pt idx="1587">
                  <c:v>16.239999999999995</c:v>
                </c:pt>
                <c:pt idx="1588">
                  <c:v>15.94</c:v>
                </c:pt>
                <c:pt idx="1589">
                  <c:v>17.05</c:v>
                </c:pt>
                <c:pt idx="1590">
                  <c:v>16.239999999999995</c:v>
                </c:pt>
                <c:pt idx="1591">
                  <c:v>16.649999999999999</c:v>
                </c:pt>
                <c:pt idx="1592">
                  <c:v>17.010000000000005</c:v>
                </c:pt>
                <c:pt idx="1593">
                  <c:v>17.5</c:v>
                </c:pt>
                <c:pt idx="1594">
                  <c:v>17.73</c:v>
                </c:pt>
                <c:pt idx="1595">
                  <c:v>16.739999999999995</c:v>
                </c:pt>
                <c:pt idx="1596">
                  <c:v>17.439999999999998</c:v>
                </c:pt>
                <c:pt idx="1597">
                  <c:v>16.41</c:v>
                </c:pt>
                <c:pt idx="1598">
                  <c:v>16.64</c:v>
                </c:pt>
                <c:pt idx="1599">
                  <c:v>15.33</c:v>
                </c:pt>
                <c:pt idx="1600">
                  <c:v>16.38</c:v>
                </c:pt>
                <c:pt idx="1601">
                  <c:v>16.87</c:v>
                </c:pt>
                <c:pt idx="1602">
                  <c:v>17.82</c:v>
                </c:pt>
                <c:pt idx="1603">
                  <c:v>16.190000000000001</c:v>
                </c:pt>
                <c:pt idx="1604">
                  <c:v>15.11</c:v>
                </c:pt>
                <c:pt idx="1605">
                  <c:v>16</c:v>
                </c:pt>
                <c:pt idx="1606">
                  <c:v>16.66</c:v>
                </c:pt>
                <c:pt idx="1607">
                  <c:v>17.010000000000005</c:v>
                </c:pt>
                <c:pt idx="1608">
                  <c:v>16.97</c:v>
                </c:pt>
                <c:pt idx="1609">
                  <c:v>16.71</c:v>
                </c:pt>
                <c:pt idx="1610">
                  <c:v>17.630000000000003</c:v>
                </c:pt>
                <c:pt idx="1611">
                  <c:v>17.079999999999995</c:v>
                </c:pt>
                <c:pt idx="1612">
                  <c:v>17.55</c:v>
                </c:pt>
                <c:pt idx="1613">
                  <c:v>18.32</c:v>
                </c:pt>
                <c:pt idx="1614">
                  <c:v>20.079999999999995</c:v>
                </c:pt>
                <c:pt idx="1615">
                  <c:v>20.57</c:v>
                </c:pt>
                <c:pt idx="1616">
                  <c:v>19.41</c:v>
                </c:pt>
                <c:pt idx="1617">
                  <c:v>19.25</c:v>
                </c:pt>
                <c:pt idx="1618">
                  <c:v>19.68</c:v>
                </c:pt>
                <c:pt idx="1619">
                  <c:v>18.439999999999998</c:v>
                </c:pt>
                <c:pt idx="1620">
                  <c:v>19.22</c:v>
                </c:pt>
                <c:pt idx="1621">
                  <c:v>20.059999999999999</c:v>
                </c:pt>
                <c:pt idx="1622">
                  <c:v>24.62</c:v>
                </c:pt>
                <c:pt idx="1623">
                  <c:v>25.7</c:v>
                </c:pt>
                <c:pt idx="1624">
                  <c:v>25.08</c:v>
                </c:pt>
                <c:pt idx="1625">
                  <c:v>24.279999999999998</c:v>
                </c:pt>
                <c:pt idx="1626">
                  <c:v>25.19</c:v>
                </c:pt>
                <c:pt idx="1627">
                  <c:v>25.01</c:v>
                </c:pt>
                <c:pt idx="1628">
                  <c:v>24.87</c:v>
                </c:pt>
                <c:pt idx="1629">
                  <c:v>25.85</c:v>
                </c:pt>
                <c:pt idx="1630">
                  <c:v>26.14</c:v>
                </c:pt>
                <c:pt idx="1631">
                  <c:v>26.8</c:v>
                </c:pt>
                <c:pt idx="1632">
                  <c:v>26.99</c:v>
                </c:pt>
                <c:pt idx="1633">
                  <c:v>26.51</c:v>
                </c:pt>
                <c:pt idx="1634">
                  <c:v>27.53</c:v>
                </c:pt>
                <c:pt idx="1635">
                  <c:v>28.45</c:v>
                </c:pt>
                <c:pt idx="1636">
                  <c:v>28.06</c:v>
                </c:pt>
                <c:pt idx="1637">
                  <c:v>27.58</c:v>
                </c:pt>
                <c:pt idx="1638">
                  <c:v>27.5</c:v>
                </c:pt>
                <c:pt idx="1639">
                  <c:v>26.01</c:v>
                </c:pt>
                <c:pt idx="1640">
                  <c:v>24.630000000000003</c:v>
                </c:pt>
                <c:pt idx="1641">
                  <c:v>25.75</c:v>
                </c:pt>
                <c:pt idx="1642">
                  <c:v>26.43</c:v>
                </c:pt>
                <c:pt idx="1643">
                  <c:v>23.85</c:v>
                </c:pt>
                <c:pt idx="1644">
                  <c:v>23.51</c:v>
                </c:pt>
                <c:pt idx="1645">
                  <c:v>24.22</c:v>
                </c:pt>
                <c:pt idx="1646">
                  <c:v>25.4</c:v>
                </c:pt>
                <c:pt idx="1647">
                  <c:v>26.09</c:v>
                </c:pt>
                <c:pt idx="1648">
                  <c:v>26.07</c:v>
                </c:pt>
                <c:pt idx="1649">
                  <c:v>25.55</c:v>
                </c:pt>
                <c:pt idx="1650">
                  <c:v>25.630000000000003</c:v>
                </c:pt>
                <c:pt idx="1651">
                  <c:v>26.51</c:v>
                </c:pt>
                <c:pt idx="1652">
                  <c:v>26.35</c:v>
                </c:pt>
                <c:pt idx="1653">
                  <c:v>26.919999999999998</c:v>
                </c:pt>
                <c:pt idx="1654">
                  <c:v>27.39</c:v>
                </c:pt>
                <c:pt idx="1655">
                  <c:v>27.43</c:v>
                </c:pt>
                <c:pt idx="1656">
                  <c:v>27.75</c:v>
                </c:pt>
                <c:pt idx="1657">
                  <c:v>27.919999999999998</c:v>
                </c:pt>
                <c:pt idx="1658">
                  <c:v>26.89</c:v>
                </c:pt>
                <c:pt idx="1659">
                  <c:v>25.62</c:v>
                </c:pt>
                <c:pt idx="1660">
                  <c:v>25.87</c:v>
                </c:pt>
                <c:pt idx="1661">
                  <c:v>26.37</c:v>
                </c:pt>
                <c:pt idx="1662">
                  <c:v>26.67</c:v>
                </c:pt>
                <c:pt idx="1663">
                  <c:v>25.939999999999998</c:v>
                </c:pt>
                <c:pt idx="1664">
                  <c:v>27.279999999999998</c:v>
                </c:pt>
                <c:pt idx="1665">
                  <c:v>27.39</c:v>
                </c:pt>
                <c:pt idx="1666">
                  <c:v>27.88</c:v>
                </c:pt>
                <c:pt idx="1667">
                  <c:v>27.22</c:v>
                </c:pt>
                <c:pt idx="1668">
                  <c:v>27.37</c:v>
                </c:pt>
                <c:pt idx="1669">
                  <c:v>28.41</c:v>
                </c:pt>
                <c:pt idx="1670">
                  <c:v>27.71</c:v>
                </c:pt>
                <c:pt idx="1671">
                  <c:v>27.71</c:v>
                </c:pt>
                <c:pt idx="1672">
                  <c:v>28.04</c:v>
                </c:pt>
                <c:pt idx="1673">
                  <c:v>27.34</c:v>
                </c:pt>
                <c:pt idx="1674">
                  <c:v>27.88</c:v>
                </c:pt>
                <c:pt idx="1675">
                  <c:v>28.62</c:v>
                </c:pt>
                <c:pt idx="1676">
                  <c:v>27.82</c:v>
                </c:pt>
                <c:pt idx="1677">
                  <c:v>28.91</c:v>
                </c:pt>
                <c:pt idx="1678">
                  <c:v>28.82</c:v>
                </c:pt>
                <c:pt idx="1679">
                  <c:v>28.93</c:v>
                </c:pt>
                <c:pt idx="1680">
                  <c:v>28.22</c:v>
                </c:pt>
                <c:pt idx="1681">
                  <c:v>28.56</c:v>
                </c:pt>
                <c:pt idx="1682">
                  <c:v>30.06</c:v>
                </c:pt>
                <c:pt idx="1683">
                  <c:v>30.459999999999997</c:v>
                </c:pt>
                <c:pt idx="1684">
                  <c:v>31.14</c:v>
                </c:pt>
                <c:pt idx="1685">
                  <c:v>30.06</c:v>
                </c:pt>
                <c:pt idx="1686">
                  <c:v>30.04</c:v>
                </c:pt>
                <c:pt idx="1687">
                  <c:v>29.8</c:v>
                </c:pt>
                <c:pt idx="1688">
                  <c:v>29.03</c:v>
                </c:pt>
                <c:pt idx="1689">
                  <c:v>28.23</c:v>
                </c:pt>
                <c:pt idx="1690">
                  <c:v>26.02</c:v>
                </c:pt>
                <c:pt idx="1691">
                  <c:v>27.24</c:v>
                </c:pt>
                <c:pt idx="1692">
                  <c:v>27.36</c:v>
                </c:pt>
                <c:pt idx="1693">
                  <c:v>28.27</c:v>
                </c:pt>
                <c:pt idx="1694">
                  <c:v>26.91</c:v>
                </c:pt>
                <c:pt idx="1695">
                  <c:v>26.87</c:v>
                </c:pt>
                <c:pt idx="1696">
                  <c:v>28.650000000000002</c:v>
                </c:pt>
                <c:pt idx="1697">
                  <c:v>28.56</c:v>
                </c:pt>
                <c:pt idx="1698">
                  <c:v>29.43</c:v>
                </c:pt>
                <c:pt idx="1699">
                  <c:v>30.38</c:v>
                </c:pt>
                <c:pt idx="1700">
                  <c:v>30.419999999999998</c:v>
                </c:pt>
                <c:pt idx="1701">
                  <c:v>30.05</c:v>
                </c:pt>
                <c:pt idx="1702">
                  <c:v>30.59</c:v>
                </c:pt>
                <c:pt idx="1703">
                  <c:v>29.64</c:v>
                </c:pt>
                <c:pt idx="1704">
                  <c:v>29.439999999999998</c:v>
                </c:pt>
                <c:pt idx="1705">
                  <c:v>30</c:v>
                </c:pt>
                <c:pt idx="1706">
                  <c:v>30.8</c:v>
                </c:pt>
                <c:pt idx="1707">
                  <c:v>30.95</c:v>
                </c:pt>
                <c:pt idx="1708">
                  <c:v>31.58</c:v>
                </c:pt>
                <c:pt idx="1709">
                  <c:v>31.91</c:v>
                </c:pt>
                <c:pt idx="1710">
                  <c:v>30.84</c:v>
                </c:pt>
                <c:pt idx="1711">
                  <c:v>29.759999999999998</c:v>
                </c:pt>
                <c:pt idx="1712">
                  <c:v>30.89</c:v>
                </c:pt>
                <c:pt idx="1713">
                  <c:v>30.68</c:v>
                </c:pt>
                <c:pt idx="1714">
                  <c:v>30.24</c:v>
                </c:pt>
                <c:pt idx="1715">
                  <c:v>29.56</c:v>
                </c:pt>
                <c:pt idx="1716">
                  <c:v>28.87</c:v>
                </c:pt>
                <c:pt idx="1717">
                  <c:v>30.49</c:v>
                </c:pt>
                <c:pt idx="1718">
                  <c:v>31.45</c:v>
                </c:pt>
                <c:pt idx="1719">
                  <c:v>30.7</c:v>
                </c:pt>
                <c:pt idx="1720">
                  <c:v>31.59</c:v>
                </c:pt>
                <c:pt idx="1721">
                  <c:v>31.73</c:v>
                </c:pt>
                <c:pt idx="1722">
                  <c:v>31.47</c:v>
                </c:pt>
                <c:pt idx="1723">
                  <c:v>31.56</c:v>
                </c:pt>
                <c:pt idx="1724">
                  <c:v>32.21</c:v>
                </c:pt>
                <c:pt idx="1725">
                  <c:v>32.410000000000004</c:v>
                </c:pt>
                <c:pt idx="1726">
                  <c:v>32.120000000000005</c:v>
                </c:pt>
                <c:pt idx="1727">
                  <c:v>32.6</c:v>
                </c:pt>
                <c:pt idx="1728">
                  <c:v>32.349999999999994</c:v>
                </c:pt>
                <c:pt idx="1729">
                  <c:v>30.06</c:v>
                </c:pt>
                <c:pt idx="1730">
                  <c:v>28.64</c:v>
                </c:pt>
                <c:pt idx="1731">
                  <c:v>29.36</c:v>
                </c:pt>
                <c:pt idx="1732">
                  <c:v>29.759999999999998</c:v>
                </c:pt>
                <c:pt idx="1733">
                  <c:v>29.41</c:v>
                </c:pt>
                <c:pt idx="1734">
                  <c:v>29.16</c:v>
                </c:pt>
                <c:pt idx="1735">
                  <c:v>29.52</c:v>
                </c:pt>
                <c:pt idx="1736">
                  <c:v>29.130000000000003</c:v>
                </c:pt>
                <c:pt idx="1737">
                  <c:v>30.1</c:v>
                </c:pt>
                <c:pt idx="1738">
                  <c:v>30.79</c:v>
                </c:pt>
                <c:pt idx="1739">
                  <c:v>30.939999999999998</c:v>
                </c:pt>
                <c:pt idx="1740">
                  <c:v>30.3</c:v>
                </c:pt>
                <c:pt idx="1741">
                  <c:v>29.66</c:v>
                </c:pt>
                <c:pt idx="1742">
                  <c:v>31.04</c:v>
                </c:pt>
                <c:pt idx="1743">
                  <c:v>30.23</c:v>
                </c:pt>
                <c:pt idx="1744">
                  <c:v>30.01</c:v>
                </c:pt>
                <c:pt idx="1745">
                  <c:v>30.27</c:v>
                </c:pt>
                <c:pt idx="1746">
                  <c:v>31.110000000000003</c:v>
                </c:pt>
                <c:pt idx="1747">
                  <c:v>31.52</c:v>
                </c:pt>
                <c:pt idx="1748">
                  <c:v>29.93</c:v>
                </c:pt>
                <c:pt idx="1749">
                  <c:v>29.18</c:v>
                </c:pt>
                <c:pt idx="1750">
                  <c:v>29.75</c:v>
                </c:pt>
                <c:pt idx="1751">
                  <c:v>29.439999999999998</c:v>
                </c:pt>
                <c:pt idx="1752">
                  <c:v>28.93</c:v>
                </c:pt>
                <c:pt idx="1753">
                  <c:v>29.43</c:v>
                </c:pt>
                <c:pt idx="1754">
                  <c:v>29.03</c:v>
                </c:pt>
                <c:pt idx="1755">
                  <c:v>28.29</c:v>
                </c:pt>
                <c:pt idx="1756">
                  <c:v>28.06</c:v>
                </c:pt>
                <c:pt idx="1757">
                  <c:v>27.279999999999998</c:v>
                </c:pt>
                <c:pt idx="1758">
                  <c:v>28.23</c:v>
                </c:pt>
                <c:pt idx="1759">
                  <c:v>27.9</c:v>
                </c:pt>
                <c:pt idx="1760">
                  <c:v>28.03</c:v>
                </c:pt>
                <c:pt idx="1761">
                  <c:v>28.53</c:v>
                </c:pt>
                <c:pt idx="1762">
                  <c:v>27.37</c:v>
                </c:pt>
                <c:pt idx="1763">
                  <c:v>25.85</c:v>
                </c:pt>
                <c:pt idx="1764">
                  <c:v>25.39</c:v>
                </c:pt>
                <c:pt idx="1765">
                  <c:v>25.759999999999998</c:v>
                </c:pt>
                <c:pt idx="1766">
                  <c:v>25.77</c:v>
                </c:pt>
                <c:pt idx="1767">
                  <c:v>25.73</c:v>
                </c:pt>
                <c:pt idx="1768">
                  <c:v>24.55</c:v>
                </c:pt>
                <c:pt idx="1769">
                  <c:v>23.939999999999998</c:v>
                </c:pt>
                <c:pt idx="1770">
                  <c:v>23.610000000000003</c:v>
                </c:pt>
                <c:pt idx="1771">
                  <c:v>22.22</c:v>
                </c:pt>
                <c:pt idx="1772">
                  <c:v>21.419999999999998</c:v>
                </c:pt>
                <c:pt idx="1773">
                  <c:v>22.01</c:v>
                </c:pt>
                <c:pt idx="1774">
                  <c:v>23.54</c:v>
                </c:pt>
                <c:pt idx="1775">
                  <c:v>23.75</c:v>
                </c:pt>
                <c:pt idx="1776">
                  <c:v>23.19</c:v>
                </c:pt>
                <c:pt idx="1777">
                  <c:v>22.75</c:v>
                </c:pt>
                <c:pt idx="1778">
                  <c:v>23.03</c:v>
                </c:pt>
                <c:pt idx="1779">
                  <c:v>21.979999999999997</c:v>
                </c:pt>
                <c:pt idx="1780">
                  <c:v>21.89</c:v>
                </c:pt>
                <c:pt idx="1781">
                  <c:v>22.36</c:v>
                </c:pt>
                <c:pt idx="1782">
                  <c:v>22.72</c:v>
                </c:pt>
                <c:pt idx="1783">
                  <c:v>22.19</c:v>
                </c:pt>
                <c:pt idx="1784">
                  <c:v>22.77</c:v>
                </c:pt>
                <c:pt idx="1785">
                  <c:v>22.310000000000002</c:v>
                </c:pt>
                <c:pt idx="1786">
                  <c:v>20.99</c:v>
                </c:pt>
                <c:pt idx="1787">
                  <c:v>19.52</c:v>
                </c:pt>
                <c:pt idx="1788">
                  <c:v>20.239999999999995</c:v>
                </c:pt>
                <c:pt idx="1789">
                  <c:v>19.989999999999991</c:v>
                </c:pt>
                <c:pt idx="1790">
                  <c:v>19.610000000000003</c:v>
                </c:pt>
                <c:pt idx="1791">
                  <c:v>19.32</c:v>
                </c:pt>
                <c:pt idx="1792">
                  <c:v>17.779999999999998</c:v>
                </c:pt>
                <c:pt idx="1793">
                  <c:v>18.21</c:v>
                </c:pt>
                <c:pt idx="1794">
                  <c:v>18.600000000000001</c:v>
                </c:pt>
                <c:pt idx="1795">
                  <c:v>18.7</c:v>
                </c:pt>
                <c:pt idx="1796">
                  <c:v>19.02</c:v>
                </c:pt>
                <c:pt idx="1797">
                  <c:v>19.73</c:v>
                </c:pt>
                <c:pt idx="1798">
                  <c:v>19.39</c:v>
                </c:pt>
                <c:pt idx="1799">
                  <c:v>17.559999999999999</c:v>
                </c:pt>
                <c:pt idx="1800">
                  <c:v>18.809999999999999</c:v>
                </c:pt>
                <c:pt idx="1801">
                  <c:v>20.279999999999998</c:v>
                </c:pt>
                <c:pt idx="1802">
                  <c:v>21.36</c:v>
                </c:pt>
                <c:pt idx="1803">
                  <c:v>21.47</c:v>
                </c:pt>
                <c:pt idx="1804">
                  <c:v>23.73</c:v>
                </c:pt>
                <c:pt idx="1805">
                  <c:v>23.56</c:v>
                </c:pt>
                <c:pt idx="1806">
                  <c:v>23.75</c:v>
                </c:pt>
                <c:pt idx="1807">
                  <c:v>25</c:v>
                </c:pt>
                <c:pt idx="1808">
                  <c:v>24.439999999999998</c:v>
                </c:pt>
                <c:pt idx="1809">
                  <c:v>25.45</c:v>
                </c:pt>
                <c:pt idx="1810">
                  <c:v>24.69</c:v>
                </c:pt>
                <c:pt idx="1811">
                  <c:v>25.57</c:v>
                </c:pt>
                <c:pt idx="1812">
                  <c:v>25.95</c:v>
                </c:pt>
                <c:pt idx="1813">
                  <c:v>26.53</c:v>
                </c:pt>
                <c:pt idx="1814">
                  <c:v>26.47</c:v>
                </c:pt>
                <c:pt idx="1815">
                  <c:v>25.18</c:v>
                </c:pt>
                <c:pt idx="1816">
                  <c:v>25.45</c:v>
                </c:pt>
                <c:pt idx="1817">
                  <c:v>24.64</c:v>
                </c:pt>
                <c:pt idx="1818">
                  <c:v>25.66</c:v>
                </c:pt>
                <c:pt idx="1819">
                  <c:v>25.55</c:v>
                </c:pt>
                <c:pt idx="1820">
                  <c:v>27.45</c:v>
                </c:pt>
                <c:pt idx="1821">
                  <c:v>27.1</c:v>
                </c:pt>
                <c:pt idx="1822">
                  <c:v>27.62</c:v>
                </c:pt>
                <c:pt idx="1823">
                  <c:v>27.810000000000002</c:v>
                </c:pt>
                <c:pt idx="1824">
                  <c:v>27.259999999999998</c:v>
                </c:pt>
                <c:pt idx="1825">
                  <c:v>26.979999999999997</c:v>
                </c:pt>
                <c:pt idx="1826">
                  <c:v>26.95</c:v>
                </c:pt>
                <c:pt idx="1827">
                  <c:v>27.87</c:v>
                </c:pt>
                <c:pt idx="1828">
                  <c:v>27.56</c:v>
                </c:pt>
                <c:pt idx="1829">
                  <c:v>28.830000000000002</c:v>
                </c:pt>
                <c:pt idx="1830">
                  <c:v>29.21</c:v>
                </c:pt>
                <c:pt idx="1831">
                  <c:v>27.97</c:v>
                </c:pt>
                <c:pt idx="1832">
                  <c:v>27.110000000000003</c:v>
                </c:pt>
                <c:pt idx="1833">
                  <c:v>26.41</c:v>
                </c:pt>
                <c:pt idx="1834">
                  <c:v>26.58</c:v>
                </c:pt>
                <c:pt idx="1835">
                  <c:v>27.09</c:v>
                </c:pt>
                <c:pt idx="1836">
                  <c:v>26.759999999999998</c:v>
                </c:pt>
                <c:pt idx="1837">
                  <c:v>26.27</c:v>
                </c:pt>
                <c:pt idx="1838">
                  <c:v>26.38</c:v>
                </c:pt>
                <c:pt idx="1839">
                  <c:v>27.22</c:v>
                </c:pt>
                <c:pt idx="1840">
                  <c:v>27.25</c:v>
                </c:pt>
                <c:pt idx="1841">
                  <c:v>26.279999999999998</c:v>
                </c:pt>
                <c:pt idx="1842">
                  <c:v>27.19</c:v>
                </c:pt>
                <c:pt idx="1843">
                  <c:v>26.49</c:v>
                </c:pt>
                <c:pt idx="1844">
                  <c:v>27.459999999999997</c:v>
                </c:pt>
                <c:pt idx="1845">
                  <c:v>27.38</c:v>
                </c:pt>
                <c:pt idx="1846">
                  <c:v>25.52</c:v>
                </c:pt>
                <c:pt idx="1847">
                  <c:v>25.279999999999998</c:v>
                </c:pt>
                <c:pt idx="1848">
                  <c:v>26.29</c:v>
                </c:pt>
                <c:pt idx="1849">
                  <c:v>25.86</c:v>
                </c:pt>
                <c:pt idx="1850">
                  <c:v>27.14</c:v>
                </c:pt>
                <c:pt idx="1851">
                  <c:v>27.7</c:v>
                </c:pt>
                <c:pt idx="1852">
                  <c:v>27.34</c:v>
                </c:pt>
                <c:pt idx="1853">
                  <c:v>26.6</c:v>
                </c:pt>
                <c:pt idx="1854">
                  <c:v>26.959999999999997</c:v>
                </c:pt>
                <c:pt idx="1855">
                  <c:v>26.06</c:v>
                </c:pt>
                <c:pt idx="1856">
                  <c:v>26.35</c:v>
                </c:pt>
                <c:pt idx="1857">
                  <c:v>25.99</c:v>
                </c:pt>
                <c:pt idx="1858">
                  <c:v>25.02</c:v>
                </c:pt>
                <c:pt idx="1859">
                  <c:v>24.8</c:v>
                </c:pt>
                <c:pt idx="1860">
                  <c:v>25</c:v>
                </c:pt>
                <c:pt idx="1861">
                  <c:v>24.259999999999998</c:v>
                </c:pt>
                <c:pt idx="1862">
                  <c:v>25.06</c:v>
                </c:pt>
                <c:pt idx="1863">
                  <c:v>25.18</c:v>
                </c:pt>
                <c:pt idx="1864">
                  <c:v>25.110000000000003</c:v>
                </c:pt>
                <c:pt idx="1865">
                  <c:v>26.43</c:v>
                </c:pt>
                <c:pt idx="1866">
                  <c:v>27.4</c:v>
                </c:pt>
                <c:pt idx="1867">
                  <c:v>27.59</c:v>
                </c:pt>
                <c:pt idx="1868">
                  <c:v>27.9</c:v>
                </c:pt>
                <c:pt idx="1869">
                  <c:v>28.32</c:v>
                </c:pt>
                <c:pt idx="1870">
                  <c:v>27.12</c:v>
                </c:pt>
                <c:pt idx="1871">
                  <c:v>27.04</c:v>
                </c:pt>
                <c:pt idx="1872">
                  <c:v>25.919999999999998</c:v>
                </c:pt>
                <c:pt idx="1873">
                  <c:v>26.14</c:v>
                </c:pt>
                <c:pt idx="1874">
                  <c:v>24.57</c:v>
                </c:pt>
                <c:pt idx="1875">
                  <c:v>24.19</c:v>
                </c:pt>
                <c:pt idx="1876">
                  <c:v>25.330000000000002</c:v>
                </c:pt>
                <c:pt idx="1877">
                  <c:v>26.47</c:v>
                </c:pt>
                <c:pt idx="1878">
                  <c:v>26.57</c:v>
                </c:pt>
                <c:pt idx="1879">
                  <c:v>26.19</c:v>
                </c:pt>
                <c:pt idx="1880">
                  <c:v>26.86</c:v>
                </c:pt>
                <c:pt idx="1881">
                  <c:v>27.19</c:v>
                </c:pt>
                <c:pt idx="1882">
                  <c:v>26.16</c:v>
                </c:pt>
                <c:pt idx="1883">
                  <c:v>26.01</c:v>
                </c:pt>
                <c:pt idx="1884">
                  <c:v>25.79</c:v>
                </c:pt>
                <c:pt idx="1885">
                  <c:v>24.74</c:v>
                </c:pt>
                <c:pt idx="1886">
                  <c:v>24.93</c:v>
                </c:pt>
                <c:pt idx="1887">
                  <c:v>25.41</c:v>
                </c:pt>
                <c:pt idx="1888">
                  <c:v>26.39</c:v>
                </c:pt>
                <c:pt idx="1889">
                  <c:v>27.22</c:v>
                </c:pt>
                <c:pt idx="1890">
                  <c:v>28.630000000000003</c:v>
                </c:pt>
                <c:pt idx="1891">
                  <c:v>28.34</c:v>
                </c:pt>
                <c:pt idx="1892">
                  <c:v>28.09</c:v>
                </c:pt>
                <c:pt idx="1893">
                  <c:v>27.650000000000002</c:v>
                </c:pt>
                <c:pt idx="1894">
                  <c:v>29.03</c:v>
                </c:pt>
                <c:pt idx="1895">
                  <c:v>28.34</c:v>
                </c:pt>
                <c:pt idx="1896">
                  <c:v>28.1</c:v>
                </c:pt>
                <c:pt idx="1897">
                  <c:v>27.43</c:v>
                </c:pt>
                <c:pt idx="1898">
                  <c:v>26.03</c:v>
                </c:pt>
                <c:pt idx="1899">
                  <c:v>26.39</c:v>
                </c:pt>
                <c:pt idx="1900">
                  <c:v>26.49</c:v>
                </c:pt>
                <c:pt idx="1901">
                  <c:v>27.56</c:v>
                </c:pt>
                <c:pt idx="1902">
                  <c:v>29.479999999999997</c:v>
                </c:pt>
                <c:pt idx="1903">
                  <c:v>29.53</c:v>
                </c:pt>
                <c:pt idx="1904">
                  <c:v>28.43</c:v>
                </c:pt>
                <c:pt idx="1905">
                  <c:v>23.67</c:v>
                </c:pt>
                <c:pt idx="1906">
                  <c:v>23.91</c:v>
                </c:pt>
                <c:pt idx="1907">
                  <c:v>25.56</c:v>
                </c:pt>
                <c:pt idx="1908">
                  <c:v>25.01</c:v>
                </c:pt>
                <c:pt idx="1909">
                  <c:v>22.51</c:v>
                </c:pt>
                <c:pt idx="1910">
                  <c:v>21.09</c:v>
                </c:pt>
                <c:pt idx="1911">
                  <c:v>21.47</c:v>
                </c:pt>
                <c:pt idx="1912">
                  <c:v>23.29</c:v>
                </c:pt>
                <c:pt idx="1913">
                  <c:v>20.56</c:v>
                </c:pt>
                <c:pt idx="1914">
                  <c:v>22.72</c:v>
                </c:pt>
                <c:pt idx="1915">
                  <c:v>23.45</c:v>
                </c:pt>
                <c:pt idx="1916">
                  <c:v>23.91</c:v>
                </c:pt>
                <c:pt idx="1917">
                  <c:v>24.14</c:v>
                </c:pt>
                <c:pt idx="1918">
                  <c:v>24.49</c:v>
                </c:pt>
                <c:pt idx="1919">
                  <c:v>26.7</c:v>
                </c:pt>
                <c:pt idx="1920">
                  <c:v>25.73</c:v>
                </c:pt>
                <c:pt idx="1921">
                  <c:v>26.19</c:v>
                </c:pt>
                <c:pt idx="1922">
                  <c:v>26.08</c:v>
                </c:pt>
                <c:pt idx="1923">
                  <c:v>23.23</c:v>
                </c:pt>
                <c:pt idx="1924">
                  <c:v>22.38</c:v>
                </c:pt>
                <c:pt idx="1925">
                  <c:v>24.6</c:v>
                </c:pt>
                <c:pt idx="1926">
                  <c:v>25.330000000000002</c:v>
                </c:pt>
                <c:pt idx="1927">
                  <c:v>25.91</c:v>
                </c:pt>
                <c:pt idx="1928">
                  <c:v>26.41</c:v>
                </c:pt>
                <c:pt idx="1929">
                  <c:v>26.7</c:v>
                </c:pt>
                <c:pt idx="1930">
                  <c:v>25.22</c:v>
                </c:pt>
                <c:pt idx="1931">
                  <c:v>26.759999999999998</c:v>
                </c:pt>
                <c:pt idx="1932">
                  <c:v>30.22</c:v>
                </c:pt>
                <c:pt idx="1933">
                  <c:v>29.939999999999998</c:v>
                </c:pt>
                <c:pt idx="1934">
                  <c:v>28.630000000000003</c:v>
                </c:pt>
                <c:pt idx="1935">
                  <c:v>27.610000000000003</c:v>
                </c:pt>
                <c:pt idx="1936">
                  <c:v>26.64</c:v>
                </c:pt>
                <c:pt idx="1937">
                  <c:v>26.47</c:v>
                </c:pt>
                <c:pt idx="1938">
                  <c:v>25.959999999999997</c:v>
                </c:pt>
                <c:pt idx="1939">
                  <c:v>26.36</c:v>
                </c:pt>
                <c:pt idx="1940">
                  <c:v>26.810000000000002</c:v>
                </c:pt>
                <c:pt idx="1941">
                  <c:v>27.21</c:v>
                </c:pt>
                <c:pt idx="1942">
                  <c:v>27.27</c:v>
                </c:pt>
                <c:pt idx="1943">
                  <c:v>27.95</c:v>
                </c:pt>
                <c:pt idx="1944">
                  <c:v>28.58</c:v>
                </c:pt>
                <c:pt idx="1945">
                  <c:v>31.25</c:v>
                </c:pt>
                <c:pt idx="1946">
                  <c:v>32.550000000000004</c:v>
                </c:pt>
                <c:pt idx="1947">
                  <c:v>31.02</c:v>
                </c:pt>
                <c:pt idx="1948">
                  <c:v>29.49</c:v>
                </c:pt>
                <c:pt idx="1949">
                  <c:v>31.41</c:v>
                </c:pt>
                <c:pt idx="1950">
                  <c:v>30.45</c:v>
                </c:pt>
                <c:pt idx="1951">
                  <c:v>31.479999999999997</c:v>
                </c:pt>
                <c:pt idx="1952">
                  <c:v>31.759999999999998</c:v>
                </c:pt>
                <c:pt idx="1953">
                  <c:v>32.21</c:v>
                </c:pt>
                <c:pt idx="1954">
                  <c:v>31.53</c:v>
                </c:pt>
                <c:pt idx="1955">
                  <c:v>32.42</c:v>
                </c:pt>
                <c:pt idx="1956">
                  <c:v>34.349999999999994</c:v>
                </c:pt>
                <c:pt idx="1957">
                  <c:v>33.61</c:v>
                </c:pt>
                <c:pt idx="1958">
                  <c:v>33.61</c:v>
                </c:pt>
                <c:pt idx="1959">
                  <c:v>33.67</c:v>
                </c:pt>
                <c:pt idx="1960">
                  <c:v>32.6</c:v>
                </c:pt>
                <c:pt idx="1961">
                  <c:v>31.34</c:v>
                </c:pt>
                <c:pt idx="1962">
                  <c:v>32.93</c:v>
                </c:pt>
                <c:pt idx="1963">
                  <c:v>32.14</c:v>
                </c:pt>
                <c:pt idx="1964">
                  <c:v>30.32</c:v>
                </c:pt>
                <c:pt idx="1965">
                  <c:v>30.49</c:v>
                </c:pt>
                <c:pt idx="1966">
                  <c:v>29.24</c:v>
                </c:pt>
                <c:pt idx="1967">
                  <c:v>27.71</c:v>
                </c:pt>
                <c:pt idx="1968">
                  <c:v>28.5</c:v>
                </c:pt>
                <c:pt idx="1969">
                  <c:v>29.19</c:v>
                </c:pt>
                <c:pt idx="1970">
                  <c:v>30.32</c:v>
                </c:pt>
                <c:pt idx="1971">
                  <c:v>29.979999999999997</c:v>
                </c:pt>
                <c:pt idx="1972">
                  <c:v>29.3</c:v>
                </c:pt>
                <c:pt idx="1973">
                  <c:v>29.02</c:v>
                </c:pt>
                <c:pt idx="1974">
                  <c:v>29.12</c:v>
                </c:pt>
                <c:pt idx="1975">
                  <c:v>30.71</c:v>
                </c:pt>
                <c:pt idx="1976">
                  <c:v>31.1</c:v>
                </c:pt>
                <c:pt idx="1977">
                  <c:v>28.22</c:v>
                </c:pt>
                <c:pt idx="1978">
                  <c:v>27.310000000000002</c:v>
                </c:pt>
                <c:pt idx="1979">
                  <c:v>28.110000000000003</c:v>
                </c:pt>
                <c:pt idx="1980">
                  <c:v>29.58</c:v>
                </c:pt>
                <c:pt idx="1981">
                  <c:v>29.87</c:v>
                </c:pt>
                <c:pt idx="1982">
                  <c:v>29.919999999999998</c:v>
                </c:pt>
                <c:pt idx="1983">
                  <c:v>30.1</c:v>
                </c:pt>
                <c:pt idx="1984">
                  <c:v>29.02</c:v>
                </c:pt>
                <c:pt idx="1985">
                  <c:v>30.38</c:v>
                </c:pt>
                <c:pt idx="1986">
                  <c:v>30.21</c:v>
                </c:pt>
                <c:pt idx="1987">
                  <c:v>29.47</c:v>
                </c:pt>
                <c:pt idx="1988">
                  <c:v>31.91</c:v>
                </c:pt>
                <c:pt idx="1989">
                  <c:v>32.25</c:v>
                </c:pt>
                <c:pt idx="1990">
                  <c:v>33.160000000000004</c:v>
                </c:pt>
                <c:pt idx="1991">
                  <c:v>34.01</c:v>
                </c:pt>
                <c:pt idx="1992">
                  <c:v>30.89</c:v>
                </c:pt>
                <c:pt idx="1993">
                  <c:v>29.35</c:v>
                </c:pt>
                <c:pt idx="1994">
                  <c:v>28.84</c:v>
                </c:pt>
                <c:pt idx="1995">
                  <c:v>32.700000000000003</c:v>
                </c:pt>
                <c:pt idx="1996">
                  <c:v>29.919999999999998</c:v>
                </c:pt>
                <c:pt idx="1997">
                  <c:v>31.01</c:v>
                </c:pt>
                <c:pt idx="1998">
                  <c:v>34.58</c:v>
                </c:pt>
                <c:pt idx="1999">
                  <c:v>38.839999999999996</c:v>
                </c:pt>
                <c:pt idx="2000">
                  <c:v>38.18</c:v>
                </c:pt>
                <c:pt idx="2001">
                  <c:v>39.92</c:v>
                </c:pt>
                <c:pt idx="2002">
                  <c:v>39.92</c:v>
                </c:pt>
                <c:pt idx="2003">
                  <c:v>37.42</c:v>
                </c:pt>
                <c:pt idx="2004">
                  <c:v>38.730000000000011</c:v>
                </c:pt>
                <c:pt idx="2005">
                  <c:v>37.36</c:v>
                </c:pt>
                <c:pt idx="2006">
                  <c:v>37.700000000000003</c:v>
                </c:pt>
                <c:pt idx="2007">
                  <c:v>36.339999999999996</c:v>
                </c:pt>
                <c:pt idx="2008">
                  <c:v>37.700000000000003</c:v>
                </c:pt>
                <c:pt idx="2009">
                  <c:v>37.190000000000005</c:v>
                </c:pt>
                <c:pt idx="2010">
                  <c:v>34.690000000000005</c:v>
                </c:pt>
                <c:pt idx="2011">
                  <c:v>33.61</c:v>
                </c:pt>
                <c:pt idx="2012">
                  <c:v>37.590000000000003</c:v>
                </c:pt>
                <c:pt idx="2013">
                  <c:v>38.78</c:v>
                </c:pt>
                <c:pt idx="2014">
                  <c:v>41.96</c:v>
                </c:pt>
                <c:pt idx="2015">
                  <c:v>42.3</c:v>
                </c:pt>
                <c:pt idx="2016">
                  <c:v>41.730000000000004</c:v>
                </c:pt>
                <c:pt idx="2017">
                  <c:v>42.4</c:v>
                </c:pt>
                <c:pt idx="2018">
                  <c:v>40.75</c:v>
                </c:pt>
                <c:pt idx="2019">
                  <c:v>40.86</c:v>
                </c:pt>
                <c:pt idx="2020">
                  <c:v>40.86</c:v>
                </c:pt>
                <c:pt idx="2021">
                  <c:v>42.120000000000005</c:v>
                </c:pt>
                <c:pt idx="2022">
                  <c:v>40.58</c:v>
                </c:pt>
                <c:pt idx="2023">
                  <c:v>37.51</c:v>
                </c:pt>
                <c:pt idx="2024">
                  <c:v>38.14</c:v>
                </c:pt>
                <c:pt idx="2025">
                  <c:v>39.33</c:v>
                </c:pt>
                <c:pt idx="2026">
                  <c:v>39.1</c:v>
                </c:pt>
                <c:pt idx="2027">
                  <c:v>38.08</c:v>
                </c:pt>
                <c:pt idx="2028">
                  <c:v>34.68</c:v>
                </c:pt>
                <c:pt idx="2029">
                  <c:v>32.86</c:v>
                </c:pt>
                <c:pt idx="2030">
                  <c:v>32.410000000000004</c:v>
                </c:pt>
                <c:pt idx="2031">
                  <c:v>36.67</c:v>
                </c:pt>
                <c:pt idx="2032">
                  <c:v>33.720000000000006</c:v>
                </c:pt>
                <c:pt idx="2033">
                  <c:v>32.130000000000003</c:v>
                </c:pt>
                <c:pt idx="2034">
                  <c:v>34.11</c:v>
                </c:pt>
                <c:pt idx="2035">
                  <c:v>35.47</c:v>
                </c:pt>
                <c:pt idx="2036">
                  <c:v>36.270000000000003</c:v>
                </c:pt>
                <c:pt idx="2037">
                  <c:v>37.230000000000011</c:v>
                </c:pt>
                <c:pt idx="2038">
                  <c:v>38.14</c:v>
                </c:pt>
                <c:pt idx="2039">
                  <c:v>36.6</c:v>
                </c:pt>
                <c:pt idx="2040">
                  <c:v>36.44</c:v>
                </c:pt>
                <c:pt idx="2041">
                  <c:v>37.74</c:v>
                </c:pt>
                <c:pt idx="2042">
                  <c:v>40.349999999999994</c:v>
                </c:pt>
                <c:pt idx="2043">
                  <c:v>39.849999999999994</c:v>
                </c:pt>
                <c:pt idx="2044">
                  <c:v>39.33</c:v>
                </c:pt>
                <c:pt idx="2045">
                  <c:v>41.21</c:v>
                </c:pt>
                <c:pt idx="2046">
                  <c:v>43.53</c:v>
                </c:pt>
                <c:pt idx="2047">
                  <c:v>55.83</c:v>
                </c:pt>
                <c:pt idx="2048">
                  <c:v>57.260000000000005</c:v>
                </c:pt>
                <c:pt idx="2049">
                  <c:v>54.83</c:v>
                </c:pt>
                <c:pt idx="2050">
                  <c:v>50.68</c:v>
                </c:pt>
                <c:pt idx="2051">
                  <c:v>52.230000000000004</c:v>
                </c:pt>
                <c:pt idx="2052">
                  <c:v>54.15</c:v>
                </c:pt>
                <c:pt idx="2053">
                  <c:v>55.620000000000005</c:v>
                </c:pt>
                <c:pt idx="2054">
                  <c:v>58.97</c:v>
                </c:pt>
                <c:pt idx="2055">
                  <c:v>58.74</c:v>
                </c:pt>
                <c:pt idx="2056">
                  <c:v>59.36</c:v>
                </c:pt>
                <c:pt idx="2057">
                  <c:v>61.24</c:v>
                </c:pt>
                <c:pt idx="2058">
                  <c:v>59.660000000000004</c:v>
                </c:pt>
                <c:pt idx="2059">
                  <c:v>62.879999999999995</c:v>
                </c:pt>
                <c:pt idx="2060">
                  <c:v>67.14</c:v>
                </c:pt>
                <c:pt idx="2061">
                  <c:v>67.989999999999995</c:v>
                </c:pt>
                <c:pt idx="2062">
                  <c:v>66.739999999999995</c:v>
                </c:pt>
                <c:pt idx="2063">
                  <c:v>67.25</c:v>
                </c:pt>
                <c:pt idx="2064">
                  <c:v>67.08</c:v>
                </c:pt>
                <c:pt idx="2065">
                  <c:v>66.23</c:v>
                </c:pt>
                <c:pt idx="2066">
                  <c:v>67.42</c:v>
                </c:pt>
                <c:pt idx="2067">
                  <c:v>67.760000000000005</c:v>
                </c:pt>
                <c:pt idx="2068">
                  <c:v>65.489999999999995</c:v>
                </c:pt>
                <c:pt idx="2069">
                  <c:v>65.430000000000007</c:v>
                </c:pt>
                <c:pt idx="2070">
                  <c:v>64.069999999999993</c:v>
                </c:pt>
                <c:pt idx="2071">
                  <c:v>63.620000000000005</c:v>
                </c:pt>
                <c:pt idx="2072">
                  <c:v>61.8</c:v>
                </c:pt>
                <c:pt idx="2073">
                  <c:v>61.63</c:v>
                </c:pt>
                <c:pt idx="2074">
                  <c:v>60.790000000000006</c:v>
                </c:pt>
                <c:pt idx="2075">
                  <c:v>57.94</c:v>
                </c:pt>
                <c:pt idx="2076">
                  <c:v>56.3</c:v>
                </c:pt>
                <c:pt idx="2077">
                  <c:v>57.720000000000006</c:v>
                </c:pt>
                <c:pt idx="2078">
                  <c:v>55.96</c:v>
                </c:pt>
                <c:pt idx="2079">
                  <c:v>57.15</c:v>
                </c:pt>
                <c:pt idx="2080">
                  <c:v>56.809999999999995</c:v>
                </c:pt>
                <c:pt idx="2081">
                  <c:v>59.08</c:v>
                </c:pt>
                <c:pt idx="2082">
                  <c:v>57.47</c:v>
                </c:pt>
                <c:pt idx="2083">
                  <c:v>58.660000000000004</c:v>
                </c:pt>
                <c:pt idx="2084">
                  <c:v>60.59</c:v>
                </c:pt>
                <c:pt idx="2085">
                  <c:v>58.61</c:v>
                </c:pt>
                <c:pt idx="2086">
                  <c:v>62.18</c:v>
                </c:pt>
                <c:pt idx="2087">
                  <c:v>63.09</c:v>
                </c:pt>
                <c:pt idx="2088">
                  <c:v>63.94</c:v>
                </c:pt>
                <c:pt idx="2089">
                  <c:v>62.64</c:v>
                </c:pt>
                <c:pt idx="2090">
                  <c:v>62.720000000000006</c:v>
                </c:pt>
                <c:pt idx="2091">
                  <c:v>64.77</c:v>
                </c:pt>
                <c:pt idx="2092">
                  <c:v>62.7</c:v>
                </c:pt>
                <c:pt idx="2093">
                  <c:v>64.910000000000011</c:v>
                </c:pt>
                <c:pt idx="2094">
                  <c:v>66.410000000000011</c:v>
                </c:pt>
                <c:pt idx="2095">
                  <c:v>66.58</c:v>
                </c:pt>
                <c:pt idx="2096">
                  <c:v>64.989999999999995</c:v>
                </c:pt>
                <c:pt idx="2097">
                  <c:v>64.08</c:v>
                </c:pt>
                <c:pt idx="2098">
                  <c:v>63</c:v>
                </c:pt>
                <c:pt idx="2099">
                  <c:v>62.55</c:v>
                </c:pt>
                <c:pt idx="2100">
                  <c:v>63.230000000000004</c:v>
                </c:pt>
                <c:pt idx="2101">
                  <c:v>62.01</c:v>
                </c:pt>
                <c:pt idx="2102">
                  <c:v>59.75</c:v>
                </c:pt>
                <c:pt idx="2103">
                  <c:v>62.13</c:v>
                </c:pt>
                <c:pt idx="2104">
                  <c:v>60.68</c:v>
                </c:pt>
                <c:pt idx="2105">
                  <c:v>59.8</c:v>
                </c:pt>
                <c:pt idx="2106">
                  <c:v>60.09</c:v>
                </c:pt>
                <c:pt idx="2107">
                  <c:v>59.63</c:v>
                </c:pt>
                <c:pt idx="2108">
                  <c:v>60.91</c:v>
                </c:pt>
                <c:pt idx="2109">
                  <c:v>60.99</c:v>
                </c:pt>
                <c:pt idx="2110">
                  <c:v>60.849999999999994</c:v>
                </c:pt>
                <c:pt idx="2111">
                  <c:v>63.09</c:v>
                </c:pt>
                <c:pt idx="2112">
                  <c:v>62.78</c:v>
                </c:pt>
                <c:pt idx="2113">
                  <c:v>61.96</c:v>
                </c:pt>
                <c:pt idx="2114">
                  <c:v>57.220000000000006</c:v>
                </c:pt>
                <c:pt idx="2115">
                  <c:v>58.21</c:v>
                </c:pt>
                <c:pt idx="2116">
                  <c:v>57.39</c:v>
                </c:pt>
                <c:pt idx="2117">
                  <c:v>59.690000000000005</c:v>
                </c:pt>
                <c:pt idx="2118">
                  <c:v>56.760000000000005</c:v>
                </c:pt>
                <c:pt idx="2119">
                  <c:v>57.67</c:v>
                </c:pt>
                <c:pt idx="2120">
                  <c:v>57.28</c:v>
                </c:pt>
                <c:pt idx="2121">
                  <c:v>58.52</c:v>
                </c:pt>
                <c:pt idx="2122">
                  <c:v>58.809999999999995</c:v>
                </c:pt>
                <c:pt idx="2123">
                  <c:v>60.17</c:v>
                </c:pt>
                <c:pt idx="2124">
                  <c:v>60.91</c:v>
                </c:pt>
                <c:pt idx="2125">
                  <c:v>58.86</c:v>
                </c:pt>
                <c:pt idx="2126">
                  <c:v>56.6</c:v>
                </c:pt>
                <c:pt idx="2127">
                  <c:v>57.08</c:v>
                </c:pt>
                <c:pt idx="2128">
                  <c:v>53.36</c:v>
                </c:pt>
                <c:pt idx="2129">
                  <c:v>52.28</c:v>
                </c:pt>
                <c:pt idx="2130">
                  <c:v>53.27</c:v>
                </c:pt>
                <c:pt idx="2131">
                  <c:v>49.87</c:v>
                </c:pt>
                <c:pt idx="2132">
                  <c:v>53.730000000000004</c:v>
                </c:pt>
                <c:pt idx="2133">
                  <c:v>53.5</c:v>
                </c:pt>
                <c:pt idx="2134">
                  <c:v>56.25</c:v>
                </c:pt>
                <c:pt idx="2135">
                  <c:v>55.91</c:v>
                </c:pt>
                <c:pt idx="2136">
                  <c:v>55.32</c:v>
                </c:pt>
                <c:pt idx="2137">
                  <c:v>53.61</c:v>
                </c:pt>
                <c:pt idx="2138">
                  <c:v>52.2</c:v>
                </c:pt>
                <c:pt idx="2139">
                  <c:v>52.449999999999996</c:v>
                </c:pt>
                <c:pt idx="2140">
                  <c:v>48.14</c:v>
                </c:pt>
                <c:pt idx="2141">
                  <c:v>53.08</c:v>
                </c:pt>
                <c:pt idx="2142">
                  <c:v>53.39</c:v>
                </c:pt>
                <c:pt idx="2143">
                  <c:v>56</c:v>
                </c:pt>
                <c:pt idx="2144">
                  <c:v>54.27</c:v>
                </c:pt>
                <c:pt idx="2145">
                  <c:v>54.04</c:v>
                </c:pt>
                <c:pt idx="2146">
                  <c:v>54.99</c:v>
                </c:pt>
                <c:pt idx="2147">
                  <c:v>57.68</c:v>
                </c:pt>
                <c:pt idx="2148">
                  <c:v>57.54</c:v>
                </c:pt>
                <c:pt idx="2149">
                  <c:v>56.86</c:v>
                </c:pt>
                <c:pt idx="2150">
                  <c:v>54.82</c:v>
                </c:pt>
                <c:pt idx="2151">
                  <c:v>56.720000000000006</c:v>
                </c:pt>
                <c:pt idx="2152">
                  <c:v>52.690000000000005</c:v>
                </c:pt>
                <c:pt idx="2153">
                  <c:v>52.349999999999994</c:v>
                </c:pt>
                <c:pt idx="2154">
                  <c:v>54.03</c:v>
                </c:pt>
                <c:pt idx="2155">
                  <c:v>58.54</c:v>
                </c:pt>
                <c:pt idx="2156">
                  <c:v>55.809999999999995</c:v>
                </c:pt>
                <c:pt idx="2157">
                  <c:v>50.14</c:v>
                </c:pt>
                <c:pt idx="2158">
                  <c:v>54.96</c:v>
                </c:pt>
                <c:pt idx="2159">
                  <c:v>55.3</c:v>
                </c:pt>
                <c:pt idx="2160">
                  <c:v>59.33</c:v>
                </c:pt>
                <c:pt idx="2161">
                  <c:v>59.5</c:v>
                </c:pt>
                <c:pt idx="2162">
                  <c:v>62.08</c:v>
                </c:pt>
                <c:pt idx="2163">
                  <c:v>58.9</c:v>
                </c:pt>
                <c:pt idx="2164">
                  <c:v>58.94</c:v>
                </c:pt>
                <c:pt idx="2165">
                  <c:v>60.24</c:v>
                </c:pt>
                <c:pt idx="2166">
                  <c:v>59.28</c:v>
                </c:pt>
                <c:pt idx="2167">
                  <c:v>59.87</c:v>
                </c:pt>
                <c:pt idx="2168">
                  <c:v>57.63</c:v>
                </c:pt>
                <c:pt idx="2169">
                  <c:v>59.839999999999996</c:v>
                </c:pt>
                <c:pt idx="2170">
                  <c:v>61.57</c:v>
                </c:pt>
                <c:pt idx="2171">
                  <c:v>64.75</c:v>
                </c:pt>
                <c:pt idx="2172">
                  <c:v>63.1</c:v>
                </c:pt>
                <c:pt idx="2173">
                  <c:v>64.72</c:v>
                </c:pt>
                <c:pt idx="2174">
                  <c:v>65.36999999999999</c:v>
                </c:pt>
                <c:pt idx="2175">
                  <c:v>62.82</c:v>
                </c:pt>
                <c:pt idx="2176">
                  <c:v>61.260000000000005</c:v>
                </c:pt>
                <c:pt idx="2177">
                  <c:v>58.94</c:v>
                </c:pt>
                <c:pt idx="2178">
                  <c:v>56.75</c:v>
                </c:pt>
                <c:pt idx="2179">
                  <c:v>54.54</c:v>
                </c:pt>
                <c:pt idx="2180">
                  <c:v>53.49</c:v>
                </c:pt>
                <c:pt idx="2181">
                  <c:v>55.42</c:v>
                </c:pt>
                <c:pt idx="2182">
                  <c:v>54.54</c:v>
                </c:pt>
                <c:pt idx="2183">
                  <c:v>53.71</c:v>
                </c:pt>
                <c:pt idx="2184">
                  <c:v>52.160000000000004</c:v>
                </c:pt>
                <c:pt idx="2185">
                  <c:v>52.52</c:v>
                </c:pt>
                <c:pt idx="2186">
                  <c:v>53.260000000000005</c:v>
                </c:pt>
                <c:pt idx="2187">
                  <c:v>54.11</c:v>
                </c:pt>
                <c:pt idx="2188">
                  <c:v>52.52</c:v>
                </c:pt>
                <c:pt idx="2189">
                  <c:v>52.58</c:v>
                </c:pt>
                <c:pt idx="2190">
                  <c:v>51.28</c:v>
                </c:pt>
                <c:pt idx="2191">
                  <c:v>50.99</c:v>
                </c:pt>
                <c:pt idx="2192">
                  <c:v>51.39</c:v>
                </c:pt>
                <c:pt idx="2193">
                  <c:v>51.839999999999996</c:v>
                </c:pt>
                <c:pt idx="2194">
                  <c:v>49.49</c:v>
                </c:pt>
                <c:pt idx="2195">
                  <c:v>48.44</c:v>
                </c:pt>
                <c:pt idx="2196">
                  <c:v>47.809999999999995</c:v>
                </c:pt>
                <c:pt idx="2197">
                  <c:v>49.92</c:v>
                </c:pt>
                <c:pt idx="2198">
                  <c:v>48.64</c:v>
                </c:pt>
                <c:pt idx="2199">
                  <c:v>50.82</c:v>
                </c:pt>
                <c:pt idx="2200">
                  <c:v>49.86</c:v>
                </c:pt>
                <c:pt idx="2201">
                  <c:v>48.04</c:v>
                </c:pt>
                <c:pt idx="2202">
                  <c:v>48.839999999999996</c:v>
                </c:pt>
                <c:pt idx="2203">
                  <c:v>47.47</c:v>
                </c:pt>
                <c:pt idx="2204">
                  <c:v>49.379999999999995</c:v>
                </c:pt>
                <c:pt idx="2205">
                  <c:v>48.98</c:v>
                </c:pt>
                <c:pt idx="2206">
                  <c:v>47.53</c:v>
                </c:pt>
                <c:pt idx="2207">
                  <c:v>47.28</c:v>
                </c:pt>
                <c:pt idx="2208">
                  <c:v>45.39</c:v>
                </c:pt>
                <c:pt idx="2209">
                  <c:v>46.02</c:v>
                </c:pt>
                <c:pt idx="2210">
                  <c:v>44.879999999999995</c:v>
                </c:pt>
                <c:pt idx="2211">
                  <c:v>42.64</c:v>
                </c:pt>
                <c:pt idx="2212">
                  <c:v>44.51</c:v>
                </c:pt>
                <c:pt idx="2213">
                  <c:v>43.78</c:v>
                </c:pt>
                <c:pt idx="2214">
                  <c:v>46.07</c:v>
                </c:pt>
                <c:pt idx="2215">
                  <c:v>44.82</c:v>
                </c:pt>
                <c:pt idx="2216">
                  <c:v>44.43</c:v>
                </c:pt>
                <c:pt idx="2217">
                  <c:v>43.379999999999995</c:v>
                </c:pt>
                <c:pt idx="2218">
                  <c:v>45.39</c:v>
                </c:pt>
                <c:pt idx="2219">
                  <c:v>46.33</c:v>
                </c:pt>
                <c:pt idx="2220">
                  <c:v>46.75</c:v>
                </c:pt>
                <c:pt idx="2221">
                  <c:v>41.309999999999995</c:v>
                </c:pt>
                <c:pt idx="2222">
                  <c:v>41.39</c:v>
                </c:pt>
                <c:pt idx="2223">
                  <c:v>40.690000000000005</c:v>
                </c:pt>
                <c:pt idx="2224">
                  <c:v>38.9</c:v>
                </c:pt>
                <c:pt idx="2225">
                  <c:v>37.200000000000003</c:v>
                </c:pt>
                <c:pt idx="2226">
                  <c:v>35.720000000000006</c:v>
                </c:pt>
                <c:pt idx="2227">
                  <c:v>37.93</c:v>
                </c:pt>
                <c:pt idx="2228">
                  <c:v>37.620000000000005</c:v>
                </c:pt>
                <c:pt idx="2229">
                  <c:v>39.47</c:v>
                </c:pt>
                <c:pt idx="2230">
                  <c:v>37.339999999999996</c:v>
                </c:pt>
                <c:pt idx="2231">
                  <c:v>37.97</c:v>
                </c:pt>
                <c:pt idx="2232">
                  <c:v>38.050000000000004</c:v>
                </c:pt>
                <c:pt idx="2233">
                  <c:v>37.65</c:v>
                </c:pt>
                <c:pt idx="2234">
                  <c:v>38.590000000000003</c:v>
                </c:pt>
                <c:pt idx="2235">
                  <c:v>37.71</c:v>
                </c:pt>
                <c:pt idx="2236">
                  <c:v>37.43</c:v>
                </c:pt>
                <c:pt idx="2237">
                  <c:v>37.590000000000003</c:v>
                </c:pt>
                <c:pt idx="2238">
                  <c:v>36.770000000000003</c:v>
                </c:pt>
                <c:pt idx="2239">
                  <c:v>37.230000000000011</c:v>
                </c:pt>
                <c:pt idx="2240">
                  <c:v>36.4</c:v>
                </c:pt>
                <c:pt idx="2241">
                  <c:v>35.809999999999995</c:v>
                </c:pt>
                <c:pt idx="2242">
                  <c:v>32.86</c:v>
                </c:pt>
                <c:pt idx="2243">
                  <c:v>33.6</c:v>
                </c:pt>
                <c:pt idx="2244">
                  <c:v>32.78</c:v>
                </c:pt>
                <c:pt idx="2245">
                  <c:v>33.230000000000011</c:v>
                </c:pt>
                <c:pt idx="2246">
                  <c:v>33.800000000000011</c:v>
                </c:pt>
                <c:pt idx="2247">
                  <c:v>35.020000000000003</c:v>
                </c:pt>
                <c:pt idx="2248">
                  <c:v>35.32</c:v>
                </c:pt>
                <c:pt idx="2249">
                  <c:v>35.700000000000003</c:v>
                </c:pt>
                <c:pt idx="2250">
                  <c:v>35.18</c:v>
                </c:pt>
                <c:pt idx="2251">
                  <c:v>34.620000000000005</c:v>
                </c:pt>
                <c:pt idx="2252">
                  <c:v>34.790000000000006</c:v>
                </c:pt>
                <c:pt idx="2253">
                  <c:v>35.809999999999995</c:v>
                </c:pt>
                <c:pt idx="2254">
                  <c:v>36.4</c:v>
                </c:pt>
                <c:pt idx="2255">
                  <c:v>37.28</c:v>
                </c:pt>
                <c:pt idx="2256">
                  <c:v>35.839999999999996</c:v>
                </c:pt>
                <c:pt idx="2257">
                  <c:v>36.520000000000003</c:v>
                </c:pt>
                <c:pt idx="2258">
                  <c:v>36.230000000000011</c:v>
                </c:pt>
                <c:pt idx="2259">
                  <c:v>35.61</c:v>
                </c:pt>
                <c:pt idx="2260">
                  <c:v>33.910000000000004</c:v>
                </c:pt>
                <c:pt idx="2261">
                  <c:v>34.730000000000011</c:v>
                </c:pt>
                <c:pt idx="2262">
                  <c:v>33.6</c:v>
                </c:pt>
                <c:pt idx="2263">
                  <c:v>34.56</c:v>
                </c:pt>
                <c:pt idx="2264">
                  <c:v>36.04</c:v>
                </c:pt>
                <c:pt idx="2265">
                  <c:v>35.839999999999996</c:v>
                </c:pt>
                <c:pt idx="2266">
                  <c:v>36.32</c:v>
                </c:pt>
                <c:pt idx="2267">
                  <c:v>37.25</c:v>
                </c:pt>
                <c:pt idx="2268">
                  <c:v>37.370000000000005</c:v>
                </c:pt>
                <c:pt idx="2269">
                  <c:v>37</c:v>
                </c:pt>
                <c:pt idx="2270">
                  <c:v>36.18</c:v>
                </c:pt>
                <c:pt idx="2271">
                  <c:v>35.14</c:v>
                </c:pt>
                <c:pt idx="2272">
                  <c:v>34.46</c:v>
                </c:pt>
                <c:pt idx="2273">
                  <c:v>35.120000000000005</c:v>
                </c:pt>
                <c:pt idx="2274">
                  <c:v>32.74</c:v>
                </c:pt>
                <c:pt idx="2275">
                  <c:v>31.49</c:v>
                </c:pt>
                <c:pt idx="2276">
                  <c:v>32.4</c:v>
                </c:pt>
                <c:pt idx="2277">
                  <c:v>32.309999999999995</c:v>
                </c:pt>
                <c:pt idx="2278">
                  <c:v>33.300000000000011</c:v>
                </c:pt>
                <c:pt idx="2279">
                  <c:v>32.51</c:v>
                </c:pt>
                <c:pt idx="2280">
                  <c:v>31.72</c:v>
                </c:pt>
                <c:pt idx="2281">
                  <c:v>29.53</c:v>
                </c:pt>
                <c:pt idx="2282">
                  <c:v>31.459999999999997</c:v>
                </c:pt>
                <c:pt idx="2283">
                  <c:v>32.14</c:v>
                </c:pt>
                <c:pt idx="2284">
                  <c:v>33.260000000000005</c:v>
                </c:pt>
                <c:pt idx="2285">
                  <c:v>32.700000000000003</c:v>
                </c:pt>
                <c:pt idx="2286">
                  <c:v>34.78</c:v>
                </c:pt>
                <c:pt idx="2287">
                  <c:v>34.690000000000005</c:v>
                </c:pt>
                <c:pt idx="2288">
                  <c:v>34.32</c:v>
                </c:pt>
                <c:pt idx="2289">
                  <c:v>34.290000000000006</c:v>
                </c:pt>
                <c:pt idx="2290">
                  <c:v>34.89</c:v>
                </c:pt>
                <c:pt idx="2291">
                  <c:v>34.550000000000004</c:v>
                </c:pt>
                <c:pt idx="2292">
                  <c:v>34.92</c:v>
                </c:pt>
                <c:pt idx="2293">
                  <c:v>33.980000000000004</c:v>
                </c:pt>
                <c:pt idx="2294">
                  <c:v>33.700000000000003</c:v>
                </c:pt>
                <c:pt idx="2295">
                  <c:v>34.1</c:v>
                </c:pt>
                <c:pt idx="2296">
                  <c:v>35.14</c:v>
                </c:pt>
                <c:pt idx="2297">
                  <c:v>35.46</c:v>
                </c:pt>
                <c:pt idx="2298">
                  <c:v>34.309999999999995</c:v>
                </c:pt>
                <c:pt idx="2299">
                  <c:v>35.14</c:v>
                </c:pt>
                <c:pt idx="2300">
                  <c:v>37.550000000000004</c:v>
                </c:pt>
                <c:pt idx="2301">
                  <c:v>37.18</c:v>
                </c:pt>
                <c:pt idx="2302">
                  <c:v>38.120000000000005</c:v>
                </c:pt>
                <c:pt idx="2303">
                  <c:v>38.370000000000005</c:v>
                </c:pt>
                <c:pt idx="2304">
                  <c:v>37.47</c:v>
                </c:pt>
                <c:pt idx="2305">
                  <c:v>37.64</c:v>
                </c:pt>
                <c:pt idx="2306">
                  <c:v>38.910000000000004</c:v>
                </c:pt>
                <c:pt idx="2307">
                  <c:v>38.260000000000005</c:v>
                </c:pt>
                <c:pt idx="2308">
                  <c:v>39.620000000000005</c:v>
                </c:pt>
                <c:pt idx="2309">
                  <c:v>39.790000000000006</c:v>
                </c:pt>
                <c:pt idx="2310">
                  <c:v>38.97</c:v>
                </c:pt>
                <c:pt idx="2311">
                  <c:v>39.730000000000011</c:v>
                </c:pt>
                <c:pt idx="2312">
                  <c:v>40.5</c:v>
                </c:pt>
                <c:pt idx="2313">
                  <c:v>38.690000000000005</c:v>
                </c:pt>
                <c:pt idx="2314">
                  <c:v>37.839999999999996</c:v>
                </c:pt>
                <c:pt idx="2315">
                  <c:v>37.270000000000003</c:v>
                </c:pt>
                <c:pt idx="2316">
                  <c:v>37.300000000000011</c:v>
                </c:pt>
                <c:pt idx="2317">
                  <c:v>37.64</c:v>
                </c:pt>
                <c:pt idx="2318">
                  <c:v>36.760000000000005</c:v>
                </c:pt>
                <c:pt idx="2319">
                  <c:v>37.949999999999996</c:v>
                </c:pt>
                <c:pt idx="2320">
                  <c:v>37.690000000000005</c:v>
                </c:pt>
                <c:pt idx="2321">
                  <c:v>37.61</c:v>
                </c:pt>
                <c:pt idx="2322">
                  <c:v>36.25</c:v>
                </c:pt>
                <c:pt idx="2323">
                  <c:v>35.06</c:v>
                </c:pt>
                <c:pt idx="2324">
                  <c:v>35.6</c:v>
                </c:pt>
                <c:pt idx="2325">
                  <c:v>35.82</c:v>
                </c:pt>
                <c:pt idx="2326">
                  <c:v>35.620000000000005</c:v>
                </c:pt>
                <c:pt idx="2327">
                  <c:v>36.160000000000004</c:v>
                </c:pt>
                <c:pt idx="2328">
                  <c:v>34.44</c:v>
                </c:pt>
                <c:pt idx="2329">
                  <c:v>34.46</c:v>
                </c:pt>
                <c:pt idx="2330">
                  <c:v>32.54</c:v>
                </c:pt>
                <c:pt idx="2331">
                  <c:v>33.300000000000011</c:v>
                </c:pt>
                <c:pt idx="2332">
                  <c:v>32.449999999999996</c:v>
                </c:pt>
                <c:pt idx="2333">
                  <c:v>32.4</c:v>
                </c:pt>
                <c:pt idx="2334">
                  <c:v>33.020000000000003</c:v>
                </c:pt>
                <c:pt idx="2335">
                  <c:v>33.06</c:v>
                </c:pt>
                <c:pt idx="2336">
                  <c:v>32.32</c:v>
                </c:pt>
                <c:pt idx="2337">
                  <c:v>31.279999999999998</c:v>
                </c:pt>
                <c:pt idx="2338">
                  <c:v>31.5</c:v>
                </c:pt>
                <c:pt idx="2339">
                  <c:v>31.87</c:v>
                </c:pt>
                <c:pt idx="2340">
                  <c:v>30.62</c:v>
                </c:pt>
                <c:pt idx="2341">
                  <c:v>28.5</c:v>
                </c:pt>
                <c:pt idx="2342">
                  <c:v>29.1</c:v>
                </c:pt>
                <c:pt idx="2343">
                  <c:v>28.959999999999997</c:v>
                </c:pt>
                <c:pt idx="2344">
                  <c:v>29.72</c:v>
                </c:pt>
                <c:pt idx="2345">
                  <c:v>29.439999999999998</c:v>
                </c:pt>
                <c:pt idx="2346">
                  <c:v>30.62</c:v>
                </c:pt>
                <c:pt idx="2347">
                  <c:v>30.419999999999998</c:v>
                </c:pt>
                <c:pt idx="2348">
                  <c:v>30.68</c:v>
                </c:pt>
                <c:pt idx="2349">
                  <c:v>30.82</c:v>
                </c:pt>
                <c:pt idx="2350">
                  <c:v>29.630000000000003</c:v>
                </c:pt>
                <c:pt idx="2351">
                  <c:v>29.66</c:v>
                </c:pt>
                <c:pt idx="2352">
                  <c:v>30.03</c:v>
                </c:pt>
                <c:pt idx="2353">
                  <c:v>29.8</c:v>
                </c:pt>
                <c:pt idx="2354">
                  <c:v>29.18</c:v>
                </c:pt>
                <c:pt idx="2355">
                  <c:v>28.959999999999997</c:v>
                </c:pt>
                <c:pt idx="2356">
                  <c:v>28.779999999999998</c:v>
                </c:pt>
                <c:pt idx="2357">
                  <c:v>28.5</c:v>
                </c:pt>
                <c:pt idx="2358">
                  <c:v>26.97</c:v>
                </c:pt>
                <c:pt idx="2359">
                  <c:v>26.86</c:v>
                </c:pt>
                <c:pt idx="2360">
                  <c:v>25.84</c:v>
                </c:pt>
                <c:pt idx="2361">
                  <c:v>25.07</c:v>
                </c:pt>
                <c:pt idx="2362">
                  <c:v>24.959999999999997</c:v>
                </c:pt>
                <c:pt idx="2363">
                  <c:v>25.64</c:v>
                </c:pt>
                <c:pt idx="2364">
                  <c:v>25.24</c:v>
                </c:pt>
                <c:pt idx="2365">
                  <c:v>25.75</c:v>
                </c:pt>
                <c:pt idx="2366">
                  <c:v>24.9</c:v>
                </c:pt>
                <c:pt idx="2367">
                  <c:v>26.29</c:v>
                </c:pt>
                <c:pt idx="2368">
                  <c:v>27.06</c:v>
                </c:pt>
                <c:pt idx="2369">
                  <c:v>25.24</c:v>
                </c:pt>
                <c:pt idx="2370">
                  <c:v>24.650000000000002</c:v>
                </c:pt>
                <c:pt idx="2371">
                  <c:v>24.68</c:v>
                </c:pt>
                <c:pt idx="2372">
                  <c:v>25.1</c:v>
                </c:pt>
                <c:pt idx="2373">
                  <c:v>24.08</c:v>
                </c:pt>
                <c:pt idx="2374">
                  <c:v>23.43</c:v>
                </c:pt>
                <c:pt idx="2375">
                  <c:v>24.22</c:v>
                </c:pt>
                <c:pt idx="2376">
                  <c:v>24.110000000000003</c:v>
                </c:pt>
                <c:pt idx="2377">
                  <c:v>22.89</c:v>
                </c:pt>
                <c:pt idx="2378">
                  <c:v>23.54</c:v>
                </c:pt>
                <c:pt idx="2379">
                  <c:v>22.979999999999997</c:v>
                </c:pt>
                <c:pt idx="2380">
                  <c:v>24.5</c:v>
                </c:pt>
                <c:pt idx="2381">
                  <c:v>24.08</c:v>
                </c:pt>
                <c:pt idx="2382">
                  <c:v>23.43</c:v>
                </c:pt>
                <c:pt idx="2383">
                  <c:v>23.97</c:v>
                </c:pt>
                <c:pt idx="2384">
                  <c:v>25.36</c:v>
                </c:pt>
                <c:pt idx="2385">
                  <c:v>25.84</c:v>
                </c:pt>
                <c:pt idx="2386">
                  <c:v>26.150000000000002</c:v>
                </c:pt>
                <c:pt idx="2387">
                  <c:v>27.06</c:v>
                </c:pt>
                <c:pt idx="2388">
                  <c:v>26.72</c:v>
                </c:pt>
                <c:pt idx="2389">
                  <c:v>26.939999999999998</c:v>
                </c:pt>
                <c:pt idx="2390">
                  <c:v>26.29</c:v>
                </c:pt>
                <c:pt idx="2391">
                  <c:v>27.22</c:v>
                </c:pt>
                <c:pt idx="2392">
                  <c:v>28.330000000000002</c:v>
                </c:pt>
                <c:pt idx="2393">
                  <c:v>28.24</c:v>
                </c:pt>
                <c:pt idx="2394">
                  <c:v>27.479999999999997</c:v>
                </c:pt>
                <c:pt idx="2395">
                  <c:v>27.62</c:v>
                </c:pt>
                <c:pt idx="2396">
                  <c:v>27.06</c:v>
                </c:pt>
                <c:pt idx="2397">
                  <c:v>29.01</c:v>
                </c:pt>
                <c:pt idx="2398">
                  <c:v>27.95</c:v>
                </c:pt>
                <c:pt idx="2399">
                  <c:v>28.6</c:v>
                </c:pt>
                <c:pt idx="2400">
                  <c:v>27.72</c:v>
                </c:pt>
                <c:pt idx="2401">
                  <c:v>27.55</c:v>
                </c:pt>
                <c:pt idx="2402">
                  <c:v>27.72</c:v>
                </c:pt>
                <c:pt idx="2403">
                  <c:v>28.2</c:v>
                </c:pt>
                <c:pt idx="2404">
                  <c:v>29.19</c:v>
                </c:pt>
                <c:pt idx="2405">
                  <c:v>27.979999999999997</c:v>
                </c:pt>
                <c:pt idx="2406">
                  <c:v>27.86</c:v>
                </c:pt>
                <c:pt idx="2407">
                  <c:v>26.479999999999997</c:v>
                </c:pt>
                <c:pt idx="2408">
                  <c:v>25.62</c:v>
                </c:pt>
                <c:pt idx="2409">
                  <c:v>25.14</c:v>
                </c:pt>
                <c:pt idx="2410">
                  <c:v>25.939999999999998</c:v>
                </c:pt>
                <c:pt idx="2411">
                  <c:v>26.479999999999997</c:v>
                </c:pt>
                <c:pt idx="2412">
                  <c:v>25.82</c:v>
                </c:pt>
                <c:pt idx="2413">
                  <c:v>27.41</c:v>
                </c:pt>
                <c:pt idx="2414">
                  <c:v>27.75</c:v>
                </c:pt>
                <c:pt idx="2415">
                  <c:v>29.630000000000003</c:v>
                </c:pt>
                <c:pt idx="2416">
                  <c:v>29.69</c:v>
                </c:pt>
                <c:pt idx="2417">
                  <c:v>29.93</c:v>
                </c:pt>
                <c:pt idx="2418">
                  <c:v>29.55</c:v>
                </c:pt>
                <c:pt idx="2419">
                  <c:v>28.88</c:v>
                </c:pt>
                <c:pt idx="2420">
                  <c:v>27.38</c:v>
                </c:pt>
                <c:pt idx="2421">
                  <c:v>26.93</c:v>
                </c:pt>
                <c:pt idx="2422">
                  <c:v>27.54</c:v>
                </c:pt>
                <c:pt idx="2423">
                  <c:v>27.54</c:v>
                </c:pt>
                <c:pt idx="2424">
                  <c:v>26.43</c:v>
                </c:pt>
                <c:pt idx="2425">
                  <c:v>26.72</c:v>
                </c:pt>
                <c:pt idx="2426">
                  <c:v>27.01</c:v>
                </c:pt>
                <c:pt idx="2427">
                  <c:v>25.95</c:v>
                </c:pt>
                <c:pt idx="2428">
                  <c:v>26.08</c:v>
                </c:pt>
                <c:pt idx="2429">
                  <c:v>26.959999999999997</c:v>
                </c:pt>
                <c:pt idx="2430">
                  <c:v>27.59</c:v>
                </c:pt>
                <c:pt idx="2431">
                  <c:v>27.3</c:v>
                </c:pt>
                <c:pt idx="2432">
                  <c:v>27.27</c:v>
                </c:pt>
                <c:pt idx="2433">
                  <c:v>26.7</c:v>
                </c:pt>
                <c:pt idx="2434">
                  <c:v>26.79</c:v>
                </c:pt>
                <c:pt idx="2435">
                  <c:v>26.759999999999998</c:v>
                </c:pt>
                <c:pt idx="2436">
                  <c:v>26.47</c:v>
                </c:pt>
                <c:pt idx="2437">
                  <c:v>26.12</c:v>
                </c:pt>
                <c:pt idx="2438">
                  <c:v>27.1</c:v>
                </c:pt>
                <c:pt idx="2439">
                  <c:v>25.959999999999997</c:v>
                </c:pt>
                <c:pt idx="2440">
                  <c:v>25.68</c:v>
                </c:pt>
                <c:pt idx="2441">
                  <c:v>25.979999999999997</c:v>
                </c:pt>
                <c:pt idx="2442">
                  <c:v>24.88</c:v>
                </c:pt>
                <c:pt idx="2443">
                  <c:v>26.52</c:v>
                </c:pt>
                <c:pt idx="2444">
                  <c:v>27.17</c:v>
                </c:pt>
                <c:pt idx="2445">
                  <c:v>28.939999999999998</c:v>
                </c:pt>
                <c:pt idx="2446">
                  <c:v>29.53</c:v>
                </c:pt>
                <c:pt idx="2447">
                  <c:v>30.41</c:v>
                </c:pt>
                <c:pt idx="2448">
                  <c:v>30.09</c:v>
                </c:pt>
                <c:pt idx="2449">
                  <c:v>29.01</c:v>
                </c:pt>
                <c:pt idx="2450">
                  <c:v>29.03</c:v>
                </c:pt>
                <c:pt idx="2451">
                  <c:v>28.23</c:v>
                </c:pt>
                <c:pt idx="2452">
                  <c:v>28.630000000000003</c:v>
                </c:pt>
                <c:pt idx="2453">
                  <c:v>28.66</c:v>
                </c:pt>
                <c:pt idx="2454">
                  <c:v>30.18</c:v>
                </c:pt>
                <c:pt idx="2455">
                  <c:v>29.18</c:v>
                </c:pt>
                <c:pt idx="2456">
                  <c:v>28.39</c:v>
                </c:pt>
                <c:pt idx="2457">
                  <c:v>29.9</c:v>
                </c:pt>
                <c:pt idx="2458">
                  <c:v>28.9</c:v>
                </c:pt>
                <c:pt idx="2459">
                  <c:v>29.479999999999997</c:v>
                </c:pt>
                <c:pt idx="2460">
                  <c:v>31.419999999999998</c:v>
                </c:pt>
                <c:pt idx="2461">
                  <c:v>30.479999999999997</c:v>
                </c:pt>
                <c:pt idx="2462">
                  <c:v>31.22</c:v>
                </c:pt>
                <c:pt idx="2463">
                  <c:v>31.91</c:v>
                </c:pt>
                <c:pt idx="2464">
                  <c:v>31.06</c:v>
                </c:pt>
                <c:pt idx="2465">
                  <c:v>30.06</c:v>
                </c:pt>
                <c:pt idx="2466">
                  <c:v>31.01</c:v>
                </c:pt>
                <c:pt idx="2467">
                  <c:v>29.58</c:v>
                </c:pt>
                <c:pt idx="2468">
                  <c:v>29.18</c:v>
                </c:pt>
                <c:pt idx="2469">
                  <c:v>30.23</c:v>
                </c:pt>
                <c:pt idx="2470">
                  <c:v>31.3</c:v>
                </c:pt>
                <c:pt idx="2471">
                  <c:v>31.56</c:v>
                </c:pt>
                <c:pt idx="2472">
                  <c:v>30.650000000000002</c:v>
                </c:pt>
                <c:pt idx="2473">
                  <c:v>30.279999999999998</c:v>
                </c:pt>
                <c:pt idx="2474">
                  <c:v>31.47</c:v>
                </c:pt>
                <c:pt idx="2475">
                  <c:v>30.69</c:v>
                </c:pt>
                <c:pt idx="2476">
                  <c:v>31.64</c:v>
                </c:pt>
                <c:pt idx="2477">
                  <c:v>29.37</c:v>
                </c:pt>
                <c:pt idx="2478">
                  <c:v>29.27</c:v>
                </c:pt>
                <c:pt idx="2479">
                  <c:v>29.32</c:v>
                </c:pt>
                <c:pt idx="2480">
                  <c:v>27.91</c:v>
                </c:pt>
                <c:pt idx="2481">
                  <c:v>27.35</c:v>
                </c:pt>
                <c:pt idx="2482">
                  <c:v>26.85</c:v>
                </c:pt>
                <c:pt idx="2483">
                  <c:v>26.99</c:v>
                </c:pt>
                <c:pt idx="2484">
                  <c:v>27.41</c:v>
                </c:pt>
                <c:pt idx="2485">
                  <c:v>27.650000000000002</c:v>
                </c:pt>
                <c:pt idx="2486">
                  <c:v>28.3</c:v>
                </c:pt>
                <c:pt idx="2487">
                  <c:v>28.3</c:v>
                </c:pt>
                <c:pt idx="2488">
                  <c:v>26.959999999999997</c:v>
                </c:pt>
                <c:pt idx="2489">
                  <c:v>27.779999999999998</c:v>
                </c:pt>
                <c:pt idx="2490">
                  <c:v>27.17</c:v>
                </c:pt>
                <c:pt idx="2491">
                  <c:v>26.459999999999997</c:v>
                </c:pt>
                <c:pt idx="2492">
                  <c:v>25.84</c:v>
                </c:pt>
                <c:pt idx="2493">
                  <c:v>26.25</c:v>
                </c:pt>
                <c:pt idx="2494">
                  <c:v>25.259999999999998</c:v>
                </c:pt>
                <c:pt idx="2495">
                  <c:v>26.37</c:v>
                </c:pt>
                <c:pt idx="2496">
                  <c:v>25.95</c:v>
                </c:pt>
                <c:pt idx="2497">
                  <c:v>26.99</c:v>
                </c:pt>
                <c:pt idx="2498">
                  <c:v>27.18</c:v>
                </c:pt>
                <c:pt idx="2499">
                  <c:v>26.93</c:v>
                </c:pt>
                <c:pt idx="2500">
                  <c:v>26.34</c:v>
                </c:pt>
                <c:pt idx="2501">
                  <c:v>24.79</c:v>
                </c:pt>
                <c:pt idx="2502">
                  <c:v>25.71</c:v>
                </c:pt>
                <c:pt idx="2503">
                  <c:v>26.04</c:v>
                </c:pt>
                <c:pt idx="2504">
                  <c:v>24.37</c:v>
                </c:pt>
                <c:pt idx="2505">
                  <c:v>24.91</c:v>
                </c:pt>
                <c:pt idx="2506">
                  <c:v>24.85</c:v>
                </c:pt>
                <c:pt idx="2507">
                  <c:v>25.01</c:v>
                </c:pt>
                <c:pt idx="2508">
                  <c:v>25.71</c:v>
                </c:pt>
                <c:pt idx="2509">
                  <c:v>25.37</c:v>
                </c:pt>
                <c:pt idx="2510">
                  <c:v>25.56</c:v>
                </c:pt>
                <c:pt idx="2511">
                  <c:v>24.88</c:v>
                </c:pt>
                <c:pt idx="2512">
                  <c:v>24.57</c:v>
                </c:pt>
                <c:pt idx="2513">
                  <c:v>24.2</c:v>
                </c:pt>
                <c:pt idx="2514">
                  <c:v>23.49</c:v>
                </c:pt>
                <c:pt idx="2515">
                  <c:v>23.25</c:v>
                </c:pt>
                <c:pt idx="2516">
                  <c:v>23.479999999999997</c:v>
                </c:pt>
                <c:pt idx="2517">
                  <c:v>22.09</c:v>
                </c:pt>
                <c:pt idx="2518">
                  <c:v>21.74</c:v>
                </c:pt>
                <c:pt idx="2519">
                  <c:v>21.610000000000003</c:v>
                </c:pt>
                <c:pt idx="2520">
                  <c:v>21.279999999999998</c:v>
                </c:pt>
                <c:pt idx="2521">
                  <c:v>21.47</c:v>
                </c:pt>
                <c:pt idx="2522">
                  <c:v>20.47</c:v>
                </c:pt>
                <c:pt idx="2523">
                  <c:v>20.779999999999998</c:v>
                </c:pt>
                <c:pt idx="2524">
                  <c:v>20.190000000000001</c:v>
                </c:pt>
                <c:pt idx="2525">
                  <c:v>20.309999999999999</c:v>
                </c:pt>
                <c:pt idx="2526">
                  <c:v>20.190000000000001</c:v>
                </c:pt>
                <c:pt idx="2527">
                  <c:v>19.760000000000002</c:v>
                </c:pt>
                <c:pt idx="2528">
                  <c:v>20.130000000000003</c:v>
                </c:pt>
                <c:pt idx="2529">
                  <c:v>19.75</c:v>
                </c:pt>
                <c:pt idx="2530">
                  <c:v>19.77</c:v>
                </c:pt>
                <c:pt idx="2531">
                  <c:v>19.7</c:v>
                </c:pt>
                <c:pt idx="2532">
                  <c:v>19.14</c:v>
                </c:pt>
                <c:pt idx="2533">
                  <c:v>19.239999999999995</c:v>
                </c:pt>
                <c:pt idx="2534">
                  <c:v>18.95</c:v>
                </c:pt>
                <c:pt idx="2535">
                  <c:v>19.14</c:v>
                </c:pt>
                <c:pt idx="2536">
                  <c:v>18.690000000000001</c:v>
                </c:pt>
                <c:pt idx="2537">
                  <c:v>18.91</c:v>
                </c:pt>
                <c:pt idx="2538">
                  <c:v>19.34</c:v>
                </c:pt>
                <c:pt idx="2539">
                  <c:v>18.97</c:v>
                </c:pt>
                <c:pt idx="2540">
                  <c:v>17.75</c:v>
                </c:pt>
                <c:pt idx="2541">
                  <c:v>17.89</c:v>
                </c:pt>
                <c:pt idx="2542">
                  <c:v>18.02</c:v>
                </c:pt>
                <c:pt idx="2543">
                  <c:v>18.23</c:v>
                </c:pt>
                <c:pt idx="2544">
                  <c:v>18.979999999999997</c:v>
                </c:pt>
                <c:pt idx="2545">
                  <c:v>18.88</c:v>
                </c:pt>
                <c:pt idx="2546">
                  <c:v>19.41</c:v>
                </c:pt>
                <c:pt idx="2547">
                  <c:v>20.03</c:v>
                </c:pt>
                <c:pt idx="2548">
                  <c:v>19.690000000000001</c:v>
                </c:pt>
                <c:pt idx="2549">
                  <c:v>19.989999999999991</c:v>
                </c:pt>
                <c:pt idx="2550">
                  <c:v>19.309999999999999</c:v>
                </c:pt>
                <c:pt idx="2551">
                  <c:v>19.7</c:v>
                </c:pt>
                <c:pt idx="2552">
                  <c:v>18.91</c:v>
                </c:pt>
                <c:pt idx="2553">
                  <c:v>19.149999999999999</c:v>
                </c:pt>
                <c:pt idx="2554">
                  <c:v>18.79</c:v>
                </c:pt>
                <c:pt idx="2555">
                  <c:v>18.79</c:v>
                </c:pt>
                <c:pt idx="2556">
                  <c:v>19.25</c:v>
                </c:pt>
                <c:pt idx="2557">
                  <c:v>19.45</c:v>
                </c:pt>
                <c:pt idx="2558">
                  <c:v>19.420000000000002</c:v>
                </c:pt>
                <c:pt idx="2559">
                  <c:v>19.22</c:v>
                </c:pt>
                <c:pt idx="2560">
                  <c:v>17.89</c:v>
                </c:pt>
                <c:pt idx="2561">
                  <c:v>18.39</c:v>
                </c:pt>
                <c:pt idx="2562">
                  <c:v>18.54</c:v>
                </c:pt>
                <c:pt idx="2563">
                  <c:v>17.71</c:v>
                </c:pt>
                <c:pt idx="2564">
                  <c:v>17.37</c:v>
                </c:pt>
                <c:pt idx="2565">
                  <c:v>16.95</c:v>
                </c:pt>
                <c:pt idx="2566">
                  <c:v>17.2</c:v>
                </c:pt>
                <c:pt idx="2567">
                  <c:v>16.110000000000003</c:v>
                </c:pt>
                <c:pt idx="2568">
                  <c:v>17.43</c:v>
                </c:pt>
                <c:pt idx="2569">
                  <c:v>18.05</c:v>
                </c:pt>
                <c:pt idx="2570">
                  <c:v>18.79</c:v>
                </c:pt>
                <c:pt idx="2571">
                  <c:v>19.110000000000003</c:v>
                </c:pt>
                <c:pt idx="2572">
                  <c:v>19.149999999999999</c:v>
                </c:pt>
                <c:pt idx="2573">
                  <c:v>19.22</c:v>
                </c:pt>
                <c:pt idx="2574">
                  <c:v>19.459999999999997</c:v>
                </c:pt>
                <c:pt idx="2575">
                  <c:v>20.27</c:v>
                </c:pt>
                <c:pt idx="2576">
                  <c:v>20.7</c:v>
                </c:pt>
                <c:pt idx="2577">
                  <c:v>20.27</c:v>
                </c:pt>
                <c:pt idx="2578">
                  <c:v>19.510000000000005</c:v>
                </c:pt>
                <c:pt idx="2579">
                  <c:v>19.29</c:v>
                </c:pt>
                <c:pt idx="2580">
                  <c:v>19.38</c:v>
                </c:pt>
                <c:pt idx="2581">
                  <c:v>19.14</c:v>
                </c:pt>
                <c:pt idx="2582">
                  <c:v>19.600000000000001</c:v>
                </c:pt>
                <c:pt idx="2583">
                  <c:v>19.62</c:v>
                </c:pt>
                <c:pt idx="2584">
                  <c:v>19.690000000000001</c:v>
                </c:pt>
                <c:pt idx="2585">
                  <c:v>19.04</c:v>
                </c:pt>
                <c:pt idx="2586">
                  <c:v>18.54</c:v>
                </c:pt>
                <c:pt idx="2587">
                  <c:v>19.190000000000001</c:v>
                </c:pt>
                <c:pt idx="2588">
                  <c:v>19.100000000000001</c:v>
                </c:pt>
                <c:pt idx="2589">
                  <c:v>19.82</c:v>
                </c:pt>
                <c:pt idx="2590">
                  <c:v>19.14</c:v>
                </c:pt>
                <c:pt idx="2591">
                  <c:v>19.37</c:v>
                </c:pt>
                <c:pt idx="2592">
                  <c:v>19.47</c:v>
                </c:pt>
                <c:pt idx="2593">
                  <c:v>18.79</c:v>
                </c:pt>
                <c:pt idx="2594">
                  <c:v>18.68</c:v>
                </c:pt>
                <c:pt idx="2595">
                  <c:v>18.64</c:v>
                </c:pt>
                <c:pt idx="2596">
                  <c:v>18.47</c:v>
                </c:pt>
                <c:pt idx="2597">
                  <c:v>18.5</c:v>
                </c:pt>
                <c:pt idx="2598">
                  <c:v>18.809999999999999</c:v>
                </c:pt>
                <c:pt idx="2599">
                  <c:v>19.059999999999999</c:v>
                </c:pt>
                <c:pt idx="2600">
                  <c:v>19.059999999999999</c:v>
                </c:pt>
                <c:pt idx="2601">
                  <c:v>18.260000000000002</c:v>
                </c:pt>
                <c:pt idx="2602">
                  <c:v>18.64</c:v>
                </c:pt>
                <c:pt idx="2603">
                  <c:v>18.04</c:v>
                </c:pt>
                <c:pt idx="2604">
                  <c:v>18.04</c:v>
                </c:pt>
                <c:pt idx="2605">
                  <c:v>17.72</c:v>
                </c:pt>
                <c:pt idx="2606">
                  <c:v>17</c:v>
                </c:pt>
                <c:pt idx="2607">
                  <c:v>16.62</c:v>
                </c:pt>
                <c:pt idx="2608">
                  <c:v>16.57</c:v>
                </c:pt>
                <c:pt idx="2609">
                  <c:v>17.010000000000005</c:v>
                </c:pt>
                <c:pt idx="2610">
                  <c:v>16.77</c:v>
                </c:pt>
                <c:pt idx="2611">
                  <c:v>17.149999999999999</c:v>
                </c:pt>
                <c:pt idx="2612">
                  <c:v>17.279999999999998</c:v>
                </c:pt>
                <c:pt idx="2613">
                  <c:v>17.110000000000003</c:v>
                </c:pt>
                <c:pt idx="2614">
                  <c:v>17.5</c:v>
                </c:pt>
                <c:pt idx="2615">
                  <c:v>17.02</c:v>
                </c:pt>
                <c:pt idx="2616">
                  <c:v>16.71</c:v>
                </c:pt>
                <c:pt idx="2617">
                  <c:v>15.84</c:v>
                </c:pt>
                <c:pt idx="2618">
                  <c:v>15.77</c:v>
                </c:pt>
                <c:pt idx="2619">
                  <c:v>15.67</c:v>
                </c:pt>
                <c:pt idx="2620">
                  <c:v>15.79</c:v>
                </c:pt>
                <c:pt idx="2621">
                  <c:v>15.129999999999999</c:v>
                </c:pt>
                <c:pt idx="2622">
                  <c:v>15.48</c:v>
                </c:pt>
                <c:pt idx="2623">
                  <c:v>15.51</c:v>
                </c:pt>
                <c:pt idx="2624">
                  <c:v>15.51</c:v>
                </c:pt>
                <c:pt idx="2625">
                  <c:v>15.88</c:v>
                </c:pt>
                <c:pt idx="2626">
                  <c:v>15.68</c:v>
                </c:pt>
                <c:pt idx="2627">
                  <c:v>15.79</c:v>
                </c:pt>
                <c:pt idx="2628">
                  <c:v>15.43</c:v>
                </c:pt>
                <c:pt idx="2629">
                  <c:v>14.92</c:v>
                </c:pt>
                <c:pt idx="2630">
                  <c:v>15.67</c:v>
                </c:pt>
                <c:pt idx="2631">
                  <c:v>15.38</c:v>
                </c:pt>
                <c:pt idx="2632">
                  <c:v>16.16</c:v>
                </c:pt>
                <c:pt idx="2633">
                  <c:v>16.630000000000003</c:v>
                </c:pt>
                <c:pt idx="2634">
                  <c:v>16.809999999999999</c:v>
                </c:pt>
                <c:pt idx="2635">
                  <c:v>16.899999999999999</c:v>
                </c:pt>
                <c:pt idx="2636">
                  <c:v>16.809999999999999</c:v>
                </c:pt>
                <c:pt idx="2637">
                  <c:v>16.77</c:v>
                </c:pt>
                <c:pt idx="2638">
                  <c:v>17.420000000000002</c:v>
                </c:pt>
                <c:pt idx="2639">
                  <c:v>18</c:v>
                </c:pt>
                <c:pt idx="2640">
                  <c:v>17.959999999999997</c:v>
                </c:pt>
                <c:pt idx="2641">
                  <c:v>18.170000000000005</c:v>
                </c:pt>
                <c:pt idx="2642">
                  <c:v>19.130000000000003</c:v>
                </c:pt>
                <c:pt idx="2643">
                  <c:v>19.190000000000001</c:v>
                </c:pt>
                <c:pt idx="2644">
                  <c:v>19.130000000000003</c:v>
                </c:pt>
                <c:pt idx="2645">
                  <c:v>18.670000000000005</c:v>
                </c:pt>
                <c:pt idx="2646">
                  <c:v>19.02</c:v>
                </c:pt>
                <c:pt idx="2647">
                  <c:v>18.329999999999995</c:v>
                </c:pt>
                <c:pt idx="2648">
                  <c:v>18.41</c:v>
                </c:pt>
                <c:pt idx="2649">
                  <c:v>18.52</c:v>
                </c:pt>
                <c:pt idx="2650">
                  <c:v>18.55</c:v>
                </c:pt>
                <c:pt idx="2651">
                  <c:v>18.579999999999995</c:v>
                </c:pt>
                <c:pt idx="2652">
                  <c:v>18.279999999999998</c:v>
                </c:pt>
                <c:pt idx="2653">
                  <c:v>18.130000000000003</c:v>
                </c:pt>
                <c:pt idx="2654">
                  <c:v>17.939999999999998</c:v>
                </c:pt>
                <c:pt idx="2655">
                  <c:v>18.09</c:v>
                </c:pt>
                <c:pt idx="2656">
                  <c:v>18.559999999999999</c:v>
                </c:pt>
                <c:pt idx="2657">
                  <c:v>18.829999999999995</c:v>
                </c:pt>
                <c:pt idx="2658">
                  <c:v>19.010000000000005</c:v>
                </c:pt>
                <c:pt idx="2659">
                  <c:v>17.850000000000001</c:v>
                </c:pt>
                <c:pt idx="2660">
                  <c:v>17.3</c:v>
                </c:pt>
                <c:pt idx="2661">
                  <c:v>17</c:v>
                </c:pt>
                <c:pt idx="2662">
                  <c:v>16.82</c:v>
                </c:pt>
                <c:pt idx="2663">
                  <c:v>16.93</c:v>
                </c:pt>
                <c:pt idx="2664">
                  <c:v>17.190000000000001</c:v>
                </c:pt>
                <c:pt idx="2665">
                  <c:v>17.239999999999995</c:v>
                </c:pt>
                <c:pt idx="2666">
                  <c:v>16.68</c:v>
                </c:pt>
                <c:pt idx="2667">
                  <c:v>16.41</c:v>
                </c:pt>
                <c:pt idx="2668">
                  <c:v>16.420000000000002</c:v>
                </c:pt>
                <c:pt idx="2669">
                  <c:v>16.71</c:v>
                </c:pt>
                <c:pt idx="2670">
                  <c:v>17.36</c:v>
                </c:pt>
                <c:pt idx="2671">
                  <c:v>17.27</c:v>
                </c:pt>
                <c:pt idx="2672">
                  <c:v>17.53</c:v>
                </c:pt>
                <c:pt idx="2673">
                  <c:v>17.649999999999999</c:v>
                </c:pt>
                <c:pt idx="2674">
                  <c:v>17.5</c:v>
                </c:pt>
                <c:pt idx="2675">
                  <c:v>17.84</c:v>
                </c:pt>
                <c:pt idx="2676">
                  <c:v>17.68</c:v>
                </c:pt>
                <c:pt idx="2677">
                  <c:v>17.2</c:v>
                </c:pt>
                <c:pt idx="2678">
                  <c:v>16.84</c:v>
                </c:pt>
                <c:pt idx="2679">
                  <c:v>16.979999999999997</c:v>
                </c:pt>
                <c:pt idx="2680">
                  <c:v>17.130000000000003</c:v>
                </c:pt>
                <c:pt idx="2681">
                  <c:v>17.479999999999997</c:v>
                </c:pt>
                <c:pt idx="2682">
                  <c:v>17.41</c:v>
                </c:pt>
                <c:pt idx="2683">
                  <c:v>17.36</c:v>
                </c:pt>
                <c:pt idx="2684">
                  <c:v>17.57</c:v>
                </c:pt>
                <c:pt idx="2685">
                  <c:v>17.329999999999995</c:v>
                </c:pt>
                <c:pt idx="2686">
                  <c:v>17.27</c:v>
                </c:pt>
                <c:pt idx="2687">
                  <c:v>17.16</c:v>
                </c:pt>
                <c:pt idx="2688">
                  <c:v>17.07</c:v>
                </c:pt>
                <c:pt idx="2689">
                  <c:v>16.979999999999997</c:v>
                </c:pt>
                <c:pt idx="2690">
                  <c:v>17.670000000000005</c:v>
                </c:pt>
                <c:pt idx="2691">
                  <c:v>17.09</c:v>
                </c:pt>
                <c:pt idx="2692">
                  <c:v>19.55</c:v>
                </c:pt>
                <c:pt idx="2693">
                  <c:v>19.29</c:v>
                </c:pt>
                <c:pt idx="2694">
                  <c:v>19.82</c:v>
                </c:pt>
                <c:pt idx="2695">
                  <c:v>20.279999999999998</c:v>
                </c:pt>
                <c:pt idx="2696">
                  <c:v>20.88</c:v>
                </c:pt>
                <c:pt idx="2697">
                  <c:v>21.259999999999998</c:v>
                </c:pt>
                <c:pt idx="2698">
                  <c:v>20.89</c:v>
                </c:pt>
                <c:pt idx="2699">
                  <c:v>21.3</c:v>
                </c:pt>
                <c:pt idx="2700">
                  <c:v>20.759999999999998</c:v>
                </c:pt>
                <c:pt idx="2701">
                  <c:v>20.479999999999997</c:v>
                </c:pt>
                <c:pt idx="2702">
                  <c:v>19.66</c:v>
                </c:pt>
                <c:pt idx="2703">
                  <c:v>19.14</c:v>
                </c:pt>
                <c:pt idx="2704">
                  <c:v>18.95</c:v>
                </c:pt>
                <c:pt idx="2705">
                  <c:v>19.22</c:v>
                </c:pt>
                <c:pt idx="2706">
                  <c:v>19.239999999999995</c:v>
                </c:pt>
                <c:pt idx="2707">
                  <c:v>19.510000000000005</c:v>
                </c:pt>
                <c:pt idx="2708">
                  <c:v>19.41</c:v>
                </c:pt>
                <c:pt idx="2709">
                  <c:v>19.8</c:v>
                </c:pt>
                <c:pt idx="2710">
                  <c:v>19.559999999999999</c:v>
                </c:pt>
                <c:pt idx="2711">
                  <c:v>19.8</c:v>
                </c:pt>
                <c:pt idx="2712">
                  <c:v>19.52</c:v>
                </c:pt>
                <c:pt idx="2713">
                  <c:v>18.779999999999998</c:v>
                </c:pt>
                <c:pt idx="2714">
                  <c:v>18.32</c:v>
                </c:pt>
                <c:pt idx="2715">
                  <c:v>18.55</c:v>
                </c:pt>
                <c:pt idx="2716">
                  <c:v>18.29</c:v>
                </c:pt>
                <c:pt idx="2717">
                  <c:v>17.899999999999999</c:v>
                </c:pt>
                <c:pt idx="2718">
                  <c:v>17.559999999999999</c:v>
                </c:pt>
                <c:pt idx="2719">
                  <c:v>17.45</c:v>
                </c:pt>
                <c:pt idx="2720">
                  <c:v>17.29</c:v>
                </c:pt>
                <c:pt idx="2721">
                  <c:v>17.34</c:v>
                </c:pt>
                <c:pt idx="2722">
                  <c:v>17.239999999999995</c:v>
                </c:pt>
                <c:pt idx="2723">
                  <c:v>16.91</c:v>
                </c:pt>
                <c:pt idx="2724">
                  <c:v>17.03</c:v>
                </c:pt>
                <c:pt idx="2725">
                  <c:v>17.05</c:v>
                </c:pt>
                <c:pt idx="2726">
                  <c:v>17.39</c:v>
                </c:pt>
                <c:pt idx="2727">
                  <c:v>17.100000000000001</c:v>
                </c:pt>
                <c:pt idx="2728">
                  <c:v>16.25</c:v>
                </c:pt>
                <c:pt idx="2729">
                  <c:v>16.8</c:v>
                </c:pt>
                <c:pt idx="2730">
                  <c:v>16.45</c:v>
                </c:pt>
                <c:pt idx="2731">
                  <c:v>16.53</c:v>
                </c:pt>
                <c:pt idx="2732">
                  <c:v>16.84</c:v>
                </c:pt>
                <c:pt idx="2733">
                  <c:v>16.420000000000002</c:v>
                </c:pt>
                <c:pt idx="2734">
                  <c:v>15.88</c:v>
                </c:pt>
                <c:pt idx="2735">
                  <c:v>16.21</c:v>
                </c:pt>
                <c:pt idx="2736">
                  <c:v>16.010000000000005</c:v>
                </c:pt>
                <c:pt idx="2737">
                  <c:v>16.02</c:v>
                </c:pt>
                <c:pt idx="2738">
                  <c:v>15.88</c:v>
                </c:pt>
                <c:pt idx="2739">
                  <c:v>15.870000000000001</c:v>
                </c:pt>
                <c:pt idx="2740">
                  <c:v>16.149999999999999</c:v>
                </c:pt>
                <c:pt idx="2741">
                  <c:v>15.83</c:v>
                </c:pt>
                <c:pt idx="2742">
                  <c:v>15.629999999999999</c:v>
                </c:pt>
                <c:pt idx="2743">
                  <c:v>15.709999999999999</c:v>
                </c:pt>
                <c:pt idx="2744">
                  <c:v>16.09</c:v>
                </c:pt>
                <c:pt idx="2745">
                  <c:v>16.3</c:v>
                </c:pt>
                <c:pt idx="2746">
                  <c:v>15.94</c:v>
                </c:pt>
                <c:pt idx="2747">
                  <c:v>16.23</c:v>
                </c:pt>
                <c:pt idx="2748">
                  <c:v>16.89</c:v>
                </c:pt>
                <c:pt idx="2749">
                  <c:v>17.100000000000001</c:v>
                </c:pt>
                <c:pt idx="2750">
                  <c:v>17.73</c:v>
                </c:pt>
                <c:pt idx="2751">
                  <c:v>17.53</c:v>
                </c:pt>
                <c:pt idx="2752">
                  <c:v>17.34</c:v>
                </c:pt>
                <c:pt idx="2753">
                  <c:v>17.75</c:v>
                </c:pt>
                <c:pt idx="2754">
                  <c:v>17.649999999999999</c:v>
                </c:pt>
                <c:pt idx="2755">
                  <c:v>18.420000000000002</c:v>
                </c:pt>
                <c:pt idx="2756">
                  <c:v>17.55</c:v>
                </c:pt>
                <c:pt idx="2757">
                  <c:v>17.32</c:v>
                </c:pt>
                <c:pt idx="2758">
                  <c:v>17.279999999999998</c:v>
                </c:pt>
                <c:pt idx="2759">
                  <c:v>17.66</c:v>
                </c:pt>
                <c:pt idx="2760">
                  <c:v>18.14</c:v>
                </c:pt>
                <c:pt idx="2761">
                  <c:v>18.279999999999998</c:v>
                </c:pt>
                <c:pt idx="2762">
                  <c:v>17.87</c:v>
                </c:pt>
                <c:pt idx="2763">
                  <c:v>17.8</c:v>
                </c:pt>
                <c:pt idx="2764">
                  <c:v>18.190000000000001</c:v>
                </c:pt>
                <c:pt idx="2765">
                  <c:v>17.8</c:v>
                </c:pt>
                <c:pt idx="2766">
                  <c:v>17.62</c:v>
                </c:pt>
                <c:pt idx="2767">
                  <c:v>16.939999999999998</c:v>
                </c:pt>
                <c:pt idx="2768">
                  <c:v>17.239999999999995</c:v>
                </c:pt>
                <c:pt idx="2769">
                  <c:v>16.979999999999997</c:v>
                </c:pt>
                <c:pt idx="2770">
                  <c:v>17.510000000000005</c:v>
                </c:pt>
                <c:pt idx="2771">
                  <c:v>16.62</c:v>
                </c:pt>
                <c:pt idx="2772">
                  <c:v>16.87</c:v>
                </c:pt>
                <c:pt idx="2773">
                  <c:v>17.170000000000005</c:v>
                </c:pt>
                <c:pt idx="2774">
                  <c:v>17.75</c:v>
                </c:pt>
                <c:pt idx="2775">
                  <c:v>17.41</c:v>
                </c:pt>
                <c:pt idx="2776">
                  <c:v>17.130000000000003</c:v>
                </c:pt>
                <c:pt idx="2777">
                  <c:v>18.14</c:v>
                </c:pt>
                <c:pt idx="2778">
                  <c:v>19.21</c:v>
                </c:pt>
                <c:pt idx="2779">
                  <c:v>16.89</c:v>
                </c:pt>
                <c:pt idx="2780">
                  <c:v>18.079999999999995</c:v>
                </c:pt>
                <c:pt idx="2781">
                  <c:v>18.5</c:v>
                </c:pt>
                <c:pt idx="2782">
                  <c:v>18.97</c:v>
                </c:pt>
                <c:pt idx="2783">
                  <c:v>19.239999999999995</c:v>
                </c:pt>
                <c:pt idx="2784">
                  <c:v>19</c:v>
                </c:pt>
                <c:pt idx="2785">
                  <c:v>18.760000000000002</c:v>
                </c:pt>
                <c:pt idx="2786">
                  <c:v>19.29</c:v>
                </c:pt>
                <c:pt idx="2787">
                  <c:v>19.59</c:v>
                </c:pt>
                <c:pt idx="2788">
                  <c:v>20.75</c:v>
                </c:pt>
                <c:pt idx="2789">
                  <c:v>20.919999999999998</c:v>
                </c:pt>
                <c:pt idx="2790">
                  <c:v>21.02</c:v>
                </c:pt>
                <c:pt idx="2791">
                  <c:v>21.4</c:v>
                </c:pt>
                <c:pt idx="2792">
                  <c:v>21.37</c:v>
                </c:pt>
                <c:pt idx="2793">
                  <c:v>21.53</c:v>
                </c:pt>
                <c:pt idx="2794">
                  <c:v>21.130000000000003</c:v>
                </c:pt>
                <c:pt idx="2795">
                  <c:v>21.09</c:v>
                </c:pt>
                <c:pt idx="2796">
                  <c:v>21.04</c:v>
                </c:pt>
                <c:pt idx="2797">
                  <c:v>21.07</c:v>
                </c:pt>
                <c:pt idx="2798">
                  <c:v>20.86</c:v>
                </c:pt>
                <c:pt idx="2799">
                  <c:v>21.55</c:v>
                </c:pt>
                <c:pt idx="2800">
                  <c:v>21.03</c:v>
                </c:pt>
                <c:pt idx="2801">
                  <c:v>21.04</c:v>
                </c:pt>
                <c:pt idx="2802">
                  <c:v>21.610000000000003</c:v>
                </c:pt>
                <c:pt idx="2803">
                  <c:v>22.4</c:v>
                </c:pt>
                <c:pt idx="2804">
                  <c:v>21.779999999999998</c:v>
                </c:pt>
                <c:pt idx="2805">
                  <c:v>21.57</c:v>
                </c:pt>
                <c:pt idx="2806">
                  <c:v>21.47</c:v>
                </c:pt>
                <c:pt idx="2807">
                  <c:v>21.62</c:v>
                </c:pt>
                <c:pt idx="2808">
                  <c:v>21.650000000000002</c:v>
                </c:pt>
                <c:pt idx="2809">
                  <c:v>20.8</c:v>
                </c:pt>
                <c:pt idx="2810">
                  <c:v>21.3</c:v>
                </c:pt>
                <c:pt idx="2811">
                  <c:v>21.53</c:v>
                </c:pt>
                <c:pt idx="2812">
                  <c:v>21.58</c:v>
                </c:pt>
                <c:pt idx="2813">
                  <c:v>22.09</c:v>
                </c:pt>
                <c:pt idx="2814">
                  <c:v>21.68</c:v>
                </c:pt>
                <c:pt idx="2815">
                  <c:v>21.37</c:v>
                </c:pt>
                <c:pt idx="2816">
                  <c:v>21.38</c:v>
                </c:pt>
                <c:pt idx="2817">
                  <c:v>21.2</c:v>
                </c:pt>
                <c:pt idx="2818">
                  <c:v>21.479999999999997</c:v>
                </c:pt>
                <c:pt idx="2819">
                  <c:v>20.82</c:v>
                </c:pt>
                <c:pt idx="2820">
                  <c:v>20.88</c:v>
                </c:pt>
                <c:pt idx="2821">
                  <c:v>21.259999999999998</c:v>
                </c:pt>
                <c:pt idx="2822">
                  <c:v>20.95</c:v>
                </c:pt>
                <c:pt idx="2823">
                  <c:v>21.29</c:v>
                </c:pt>
                <c:pt idx="2824">
                  <c:v>21.74</c:v>
                </c:pt>
                <c:pt idx="2825">
                  <c:v>22.23</c:v>
                </c:pt>
                <c:pt idx="2826">
                  <c:v>22.71</c:v>
                </c:pt>
                <c:pt idx="2827">
                  <c:v>22.130000000000003</c:v>
                </c:pt>
                <c:pt idx="2828">
                  <c:v>21.37</c:v>
                </c:pt>
                <c:pt idx="2829">
                  <c:v>20.82</c:v>
                </c:pt>
                <c:pt idx="2830">
                  <c:v>21.67</c:v>
                </c:pt>
                <c:pt idx="2831">
                  <c:v>21.779999999999998</c:v>
                </c:pt>
                <c:pt idx="2832">
                  <c:v>21.54</c:v>
                </c:pt>
                <c:pt idx="2833">
                  <c:v>21.72</c:v>
                </c:pt>
                <c:pt idx="2834">
                  <c:v>22.1</c:v>
                </c:pt>
                <c:pt idx="2835">
                  <c:v>22.610000000000003</c:v>
                </c:pt>
                <c:pt idx="2836">
                  <c:v>22.610000000000003</c:v>
                </c:pt>
                <c:pt idx="2837">
                  <c:v>22.53</c:v>
                </c:pt>
                <c:pt idx="2838">
                  <c:v>21.86</c:v>
                </c:pt>
                <c:pt idx="2839">
                  <c:v>21.16</c:v>
                </c:pt>
                <c:pt idx="2840">
                  <c:v>20.75</c:v>
                </c:pt>
                <c:pt idx="2841">
                  <c:v>20.2</c:v>
                </c:pt>
                <c:pt idx="2842">
                  <c:v>19.91</c:v>
                </c:pt>
                <c:pt idx="2843">
                  <c:v>20.010000000000005</c:v>
                </c:pt>
                <c:pt idx="2844">
                  <c:v>20.149999999999999</c:v>
                </c:pt>
                <c:pt idx="2845">
                  <c:v>20.279999999999998</c:v>
                </c:pt>
                <c:pt idx="2846">
                  <c:v>20.18</c:v>
                </c:pt>
                <c:pt idx="2847">
                  <c:v>20.05</c:v>
                </c:pt>
                <c:pt idx="2848">
                  <c:v>19.36</c:v>
                </c:pt>
                <c:pt idx="2849">
                  <c:v>19.53</c:v>
                </c:pt>
                <c:pt idx="2850">
                  <c:v>19.84</c:v>
                </c:pt>
                <c:pt idx="2851">
                  <c:v>19.959999999999997</c:v>
                </c:pt>
                <c:pt idx="2852">
                  <c:v>18.279999999999998</c:v>
                </c:pt>
                <c:pt idx="2853">
                  <c:v>17.79</c:v>
                </c:pt>
                <c:pt idx="2854">
                  <c:v>17.37</c:v>
                </c:pt>
                <c:pt idx="2855">
                  <c:v>16.959999999999997</c:v>
                </c:pt>
                <c:pt idx="2856">
                  <c:v>17.239999999999995</c:v>
                </c:pt>
                <c:pt idx="2857">
                  <c:v>16.899999999999999</c:v>
                </c:pt>
                <c:pt idx="2858">
                  <c:v>16.649999999999999</c:v>
                </c:pt>
                <c:pt idx="2859">
                  <c:v>16.37</c:v>
                </c:pt>
                <c:pt idx="2860">
                  <c:v>16.149999999999999</c:v>
                </c:pt>
                <c:pt idx="2861">
                  <c:v>15.709999999999999</c:v>
                </c:pt>
                <c:pt idx="2862">
                  <c:v>16.02</c:v>
                </c:pt>
                <c:pt idx="2863">
                  <c:v>16.07</c:v>
                </c:pt>
                <c:pt idx="2864">
                  <c:v>16.23</c:v>
                </c:pt>
                <c:pt idx="2865">
                  <c:v>16.57</c:v>
                </c:pt>
                <c:pt idx="2866">
                  <c:v>16.72</c:v>
                </c:pt>
                <c:pt idx="2867">
                  <c:v>16.399999999999999</c:v>
                </c:pt>
                <c:pt idx="2868">
                  <c:v>16.579999999999995</c:v>
                </c:pt>
                <c:pt idx="2869">
                  <c:v>16.54</c:v>
                </c:pt>
                <c:pt idx="2870">
                  <c:v>16.559999999999999</c:v>
                </c:pt>
                <c:pt idx="2871">
                  <c:v>16.91</c:v>
                </c:pt>
                <c:pt idx="2872">
                  <c:v>16.630000000000003</c:v>
                </c:pt>
                <c:pt idx="2873">
                  <c:v>16.350000000000001</c:v>
                </c:pt>
                <c:pt idx="2874">
                  <c:v>16.23</c:v>
                </c:pt>
                <c:pt idx="2875">
                  <c:v>16.66</c:v>
                </c:pt>
                <c:pt idx="2876">
                  <c:v>16.399999999999999</c:v>
                </c:pt>
                <c:pt idx="2877">
                  <c:v>16.86</c:v>
                </c:pt>
                <c:pt idx="2878">
                  <c:v>16.489999999999991</c:v>
                </c:pt>
                <c:pt idx="2879">
                  <c:v>16.170000000000005</c:v>
                </c:pt>
                <c:pt idx="2880">
                  <c:v>16.100000000000001</c:v>
                </c:pt>
                <c:pt idx="2881">
                  <c:v>16.38</c:v>
                </c:pt>
                <c:pt idx="2882">
                  <c:v>16.920000000000002</c:v>
                </c:pt>
                <c:pt idx="2883">
                  <c:v>17.110000000000003</c:v>
                </c:pt>
                <c:pt idx="2884">
                  <c:v>18.5</c:v>
                </c:pt>
                <c:pt idx="2885">
                  <c:v>18.88</c:v>
                </c:pt>
                <c:pt idx="2886">
                  <c:v>19.12</c:v>
                </c:pt>
                <c:pt idx="2887">
                  <c:v>18.43</c:v>
                </c:pt>
                <c:pt idx="2888">
                  <c:v>18.23</c:v>
                </c:pt>
                <c:pt idx="2889">
                  <c:v>18.36</c:v>
                </c:pt>
                <c:pt idx="2890">
                  <c:v>18.190000000000001</c:v>
                </c:pt>
                <c:pt idx="2891">
                  <c:v>17.479999999999997</c:v>
                </c:pt>
                <c:pt idx="2892">
                  <c:v>17.52</c:v>
                </c:pt>
                <c:pt idx="2893">
                  <c:v>17.86</c:v>
                </c:pt>
                <c:pt idx="2894">
                  <c:v>17.25</c:v>
                </c:pt>
                <c:pt idx="2895">
                  <c:v>17.21</c:v>
                </c:pt>
                <c:pt idx="2896">
                  <c:v>17.979999999999997</c:v>
                </c:pt>
                <c:pt idx="2897">
                  <c:v>18.02</c:v>
                </c:pt>
                <c:pt idx="2898">
                  <c:v>17.93</c:v>
                </c:pt>
                <c:pt idx="2899">
                  <c:v>17.610000000000003</c:v>
                </c:pt>
                <c:pt idx="2900">
                  <c:v>17.850000000000001</c:v>
                </c:pt>
                <c:pt idx="2901">
                  <c:v>18.36</c:v>
                </c:pt>
                <c:pt idx="2902">
                  <c:v>17.809999999999999</c:v>
                </c:pt>
                <c:pt idx="2903">
                  <c:v>17.37</c:v>
                </c:pt>
                <c:pt idx="2904">
                  <c:v>17.3</c:v>
                </c:pt>
                <c:pt idx="2905">
                  <c:v>16.939999999999998</c:v>
                </c:pt>
                <c:pt idx="2906">
                  <c:v>16.53</c:v>
                </c:pt>
                <c:pt idx="2907">
                  <c:v>16.25</c:v>
                </c:pt>
                <c:pt idx="2908">
                  <c:v>16.5</c:v>
                </c:pt>
                <c:pt idx="2909">
                  <c:v>16.510000000000005</c:v>
                </c:pt>
                <c:pt idx="2910">
                  <c:v>15.91</c:v>
                </c:pt>
                <c:pt idx="2911">
                  <c:v>15.629999999999999</c:v>
                </c:pt>
                <c:pt idx="2912">
                  <c:v>15.48</c:v>
                </c:pt>
                <c:pt idx="2913">
                  <c:v>15.58</c:v>
                </c:pt>
                <c:pt idx="2914">
                  <c:v>15.129999999999999</c:v>
                </c:pt>
                <c:pt idx="2915">
                  <c:v>14.79</c:v>
                </c:pt>
                <c:pt idx="2916">
                  <c:v>15.1</c:v>
                </c:pt>
                <c:pt idx="2917">
                  <c:v>14.739999999999998</c:v>
                </c:pt>
                <c:pt idx="2918">
                  <c:v>15.5</c:v>
                </c:pt>
                <c:pt idx="2919">
                  <c:v>16.059999999999999</c:v>
                </c:pt>
                <c:pt idx="2920">
                  <c:v>16.559999999999999</c:v>
                </c:pt>
                <c:pt idx="2921">
                  <c:v>16.39</c:v>
                </c:pt>
                <c:pt idx="2922">
                  <c:v>16.37</c:v>
                </c:pt>
                <c:pt idx="2923">
                  <c:v>15.88</c:v>
                </c:pt>
                <c:pt idx="2924">
                  <c:v>15.47</c:v>
                </c:pt>
                <c:pt idx="2925">
                  <c:v>15.729999999999999</c:v>
                </c:pt>
                <c:pt idx="2926">
                  <c:v>15.709999999999999</c:v>
                </c:pt>
                <c:pt idx="2927">
                  <c:v>15.709999999999999</c:v>
                </c:pt>
                <c:pt idx="2928">
                  <c:v>15.88</c:v>
                </c:pt>
                <c:pt idx="2929">
                  <c:v>15.05</c:v>
                </c:pt>
                <c:pt idx="2930">
                  <c:v>14.75</c:v>
                </c:pt>
                <c:pt idx="2931">
                  <c:v>14.739999999999998</c:v>
                </c:pt>
                <c:pt idx="2932">
                  <c:v>15.05</c:v>
                </c:pt>
                <c:pt idx="2933">
                  <c:v>15.06</c:v>
                </c:pt>
                <c:pt idx="2934">
                  <c:v>15.44</c:v>
                </c:pt>
                <c:pt idx="2935">
                  <c:v>15.4</c:v>
                </c:pt>
                <c:pt idx="2936">
                  <c:v>15.57</c:v>
                </c:pt>
                <c:pt idx="2937">
                  <c:v>15.950000000000001</c:v>
                </c:pt>
                <c:pt idx="2938">
                  <c:v>16.12</c:v>
                </c:pt>
                <c:pt idx="2939">
                  <c:v>16.25</c:v>
                </c:pt>
                <c:pt idx="2940">
                  <c:v>16.350000000000001</c:v>
                </c:pt>
                <c:pt idx="2941">
                  <c:v>16.2</c:v>
                </c:pt>
                <c:pt idx="2942">
                  <c:v>16.420000000000002</c:v>
                </c:pt>
                <c:pt idx="2943">
                  <c:v>16.88</c:v>
                </c:pt>
                <c:pt idx="2944">
                  <c:v>16.53</c:v>
                </c:pt>
                <c:pt idx="2945">
                  <c:v>16.47</c:v>
                </c:pt>
                <c:pt idx="2946">
                  <c:v>16.02</c:v>
                </c:pt>
                <c:pt idx="2947">
                  <c:v>15.78</c:v>
                </c:pt>
                <c:pt idx="2948">
                  <c:v>16.53</c:v>
                </c:pt>
                <c:pt idx="2949">
                  <c:v>16.809999999999999</c:v>
                </c:pt>
                <c:pt idx="2950">
                  <c:v>16.84</c:v>
                </c:pt>
                <c:pt idx="2951">
                  <c:v>16.53</c:v>
                </c:pt>
                <c:pt idx="2952">
                  <c:v>16.920000000000002</c:v>
                </c:pt>
                <c:pt idx="2953">
                  <c:v>17.38</c:v>
                </c:pt>
                <c:pt idx="2954">
                  <c:v>17.459999999999997</c:v>
                </c:pt>
                <c:pt idx="2955">
                  <c:v>17.45</c:v>
                </c:pt>
                <c:pt idx="2956">
                  <c:v>17.73</c:v>
                </c:pt>
                <c:pt idx="2957">
                  <c:v>17.7</c:v>
                </c:pt>
                <c:pt idx="2958">
                  <c:v>17.14</c:v>
                </c:pt>
                <c:pt idx="2959">
                  <c:v>17.12</c:v>
                </c:pt>
                <c:pt idx="2960">
                  <c:v>17.66</c:v>
                </c:pt>
                <c:pt idx="2961">
                  <c:v>17.29</c:v>
                </c:pt>
                <c:pt idx="2962">
                  <c:v>17.760000000000002</c:v>
                </c:pt>
                <c:pt idx="2963">
                  <c:v>18.600000000000001</c:v>
                </c:pt>
                <c:pt idx="2964">
                  <c:v>18.510000000000005</c:v>
                </c:pt>
                <c:pt idx="2965">
                  <c:v>18.32</c:v>
                </c:pt>
                <c:pt idx="2966">
                  <c:v>18.079999999999995</c:v>
                </c:pt>
                <c:pt idx="2967">
                  <c:v>17.47</c:v>
                </c:pt>
                <c:pt idx="2968">
                  <c:v>17.05</c:v>
                </c:pt>
                <c:pt idx="2969">
                  <c:v>16.95</c:v>
                </c:pt>
                <c:pt idx="2970">
                  <c:v>16.989999999999991</c:v>
                </c:pt>
                <c:pt idx="2971">
                  <c:v>17.130000000000003</c:v>
                </c:pt>
                <c:pt idx="2972">
                  <c:v>17.170000000000005</c:v>
                </c:pt>
                <c:pt idx="2973">
                  <c:v>16.71</c:v>
                </c:pt>
                <c:pt idx="2974">
                  <c:v>16.399999999999999</c:v>
                </c:pt>
                <c:pt idx="2975">
                  <c:v>16.260000000000002</c:v>
                </c:pt>
                <c:pt idx="2976">
                  <c:v>16.07</c:v>
                </c:pt>
                <c:pt idx="2977">
                  <c:v>16.03</c:v>
                </c:pt>
                <c:pt idx="2978">
                  <c:v>16.610000000000003</c:v>
                </c:pt>
                <c:pt idx="2979">
                  <c:v>16.579999999999995</c:v>
                </c:pt>
                <c:pt idx="2980">
                  <c:v>16.309999999999999</c:v>
                </c:pt>
                <c:pt idx="2981">
                  <c:v>16.14</c:v>
                </c:pt>
                <c:pt idx="2982">
                  <c:v>16.059999999999999</c:v>
                </c:pt>
                <c:pt idx="2983">
                  <c:v>16.190000000000001</c:v>
                </c:pt>
                <c:pt idx="2984">
                  <c:v>15.68</c:v>
                </c:pt>
                <c:pt idx="2985">
                  <c:v>15.62</c:v>
                </c:pt>
                <c:pt idx="2986">
                  <c:v>14.719999999999999</c:v>
                </c:pt>
                <c:pt idx="2987">
                  <c:v>14.78</c:v>
                </c:pt>
                <c:pt idx="2988">
                  <c:v>15.04</c:v>
                </c:pt>
                <c:pt idx="2989">
                  <c:v>15.28</c:v>
                </c:pt>
                <c:pt idx="2990">
                  <c:v>15.42</c:v>
                </c:pt>
                <c:pt idx="2991">
                  <c:v>15.3</c:v>
                </c:pt>
                <c:pt idx="2992">
                  <c:v>14.93</c:v>
                </c:pt>
                <c:pt idx="2993">
                  <c:v>15.2</c:v>
                </c:pt>
                <c:pt idx="2994">
                  <c:v>15.52</c:v>
                </c:pt>
                <c:pt idx="2995">
                  <c:v>15.32</c:v>
                </c:pt>
                <c:pt idx="2996">
                  <c:v>14.67</c:v>
                </c:pt>
                <c:pt idx="2997">
                  <c:v>14.360000000000001</c:v>
                </c:pt>
                <c:pt idx="2998">
                  <c:v>14.94</c:v>
                </c:pt>
                <c:pt idx="2999">
                  <c:v>15.450000000000001</c:v>
                </c:pt>
                <c:pt idx="3000">
                  <c:v>15.450000000000001</c:v>
                </c:pt>
                <c:pt idx="3001">
                  <c:v>14.58</c:v>
                </c:pt>
                <c:pt idx="3002">
                  <c:v>14.69</c:v>
                </c:pt>
                <c:pt idx="3003">
                  <c:v>14.19</c:v>
                </c:pt>
                <c:pt idx="3004">
                  <c:v>14.48</c:v>
                </c:pt>
                <c:pt idx="3005">
                  <c:v>14.62</c:v>
                </c:pt>
                <c:pt idx="3006">
                  <c:v>14.209999999999999</c:v>
                </c:pt>
                <c:pt idx="3007">
                  <c:v>14.350000000000001</c:v>
                </c:pt>
                <c:pt idx="3008">
                  <c:v>14.32</c:v>
                </c:pt>
                <c:pt idx="3009">
                  <c:v>14.29</c:v>
                </c:pt>
                <c:pt idx="3010">
                  <c:v>13.97</c:v>
                </c:pt>
                <c:pt idx="3011">
                  <c:v>13.719999999999999</c:v>
                </c:pt>
                <c:pt idx="3012">
                  <c:v>13.83</c:v>
                </c:pt>
                <c:pt idx="3013">
                  <c:v>13.42</c:v>
                </c:pt>
                <c:pt idx="3014">
                  <c:v>13.639999999999999</c:v>
                </c:pt>
                <c:pt idx="3015">
                  <c:v>13.629999999999999</c:v>
                </c:pt>
                <c:pt idx="3016">
                  <c:v>13.02</c:v>
                </c:pt>
                <c:pt idx="3017">
                  <c:v>13.08</c:v>
                </c:pt>
                <c:pt idx="3018">
                  <c:v>13.53</c:v>
                </c:pt>
                <c:pt idx="3019">
                  <c:v>13.49</c:v>
                </c:pt>
                <c:pt idx="3020">
                  <c:v>13.66</c:v>
                </c:pt>
                <c:pt idx="3021">
                  <c:v>13.98</c:v>
                </c:pt>
                <c:pt idx="3022">
                  <c:v>13.8</c:v>
                </c:pt>
                <c:pt idx="3023">
                  <c:v>13.79</c:v>
                </c:pt>
                <c:pt idx="3024">
                  <c:v>13.42</c:v>
                </c:pt>
                <c:pt idx="3025">
                  <c:v>12.870000000000001</c:v>
                </c:pt>
                <c:pt idx="3026">
                  <c:v>12.46</c:v>
                </c:pt>
                <c:pt idx="3027">
                  <c:v>12.28</c:v>
                </c:pt>
                <c:pt idx="3028">
                  <c:v>12.4</c:v>
                </c:pt>
                <c:pt idx="3029">
                  <c:v>12.05</c:v>
                </c:pt>
                <c:pt idx="3030">
                  <c:v>11.78</c:v>
                </c:pt>
                <c:pt idx="3031">
                  <c:v>11.96</c:v>
                </c:pt>
                <c:pt idx="3032">
                  <c:v>11.89</c:v>
                </c:pt>
                <c:pt idx="3033">
                  <c:v>12.129999999999999</c:v>
                </c:pt>
                <c:pt idx="3034">
                  <c:v>12.34</c:v>
                </c:pt>
                <c:pt idx="3035">
                  <c:v>11.9</c:v>
                </c:pt>
                <c:pt idx="3036">
                  <c:v>12.16</c:v>
                </c:pt>
                <c:pt idx="3037">
                  <c:v>12.41</c:v>
                </c:pt>
                <c:pt idx="3038">
                  <c:v>12.5</c:v>
                </c:pt>
                <c:pt idx="3039">
                  <c:v>12.709999999999999</c:v>
                </c:pt>
                <c:pt idx="3040">
                  <c:v>12.54</c:v>
                </c:pt>
                <c:pt idx="3041">
                  <c:v>12.139999999999999</c:v>
                </c:pt>
                <c:pt idx="3042">
                  <c:v>11.89</c:v>
                </c:pt>
                <c:pt idx="3043">
                  <c:v>11.27</c:v>
                </c:pt>
                <c:pt idx="3044">
                  <c:v>11.38</c:v>
                </c:pt>
                <c:pt idx="3045">
                  <c:v>11.47</c:v>
                </c:pt>
                <c:pt idx="3046">
                  <c:v>11.78</c:v>
                </c:pt>
                <c:pt idx="3047">
                  <c:v>11.47</c:v>
                </c:pt>
                <c:pt idx="3048">
                  <c:v>11.229999999999999</c:v>
                </c:pt>
                <c:pt idx="3049">
                  <c:v>11.17</c:v>
                </c:pt>
                <c:pt idx="3050">
                  <c:v>10.8</c:v>
                </c:pt>
                <c:pt idx="3051">
                  <c:v>10.77</c:v>
                </c:pt>
                <c:pt idx="3052">
                  <c:v>10.93</c:v>
                </c:pt>
                <c:pt idx="3053">
                  <c:v>10.99</c:v>
                </c:pt>
                <c:pt idx="3054">
                  <c:v>10.97</c:v>
                </c:pt>
                <c:pt idx="3055">
                  <c:v>10.89</c:v>
                </c:pt>
                <c:pt idx="3056">
                  <c:v>10.8</c:v>
                </c:pt>
                <c:pt idx="3057">
                  <c:v>10.99</c:v>
                </c:pt>
                <c:pt idx="3058">
                  <c:v>10.94</c:v>
                </c:pt>
                <c:pt idx="3059">
                  <c:v>10.79</c:v>
                </c:pt>
                <c:pt idx="3060">
                  <c:v>10.629999999999999</c:v>
                </c:pt>
                <c:pt idx="3061">
                  <c:v>10</c:v>
                </c:pt>
                <c:pt idx="3062">
                  <c:v>9.94</c:v>
                </c:pt>
                <c:pt idx="3063">
                  <c:v>9.629999999999999</c:v>
                </c:pt>
                <c:pt idx="3064">
                  <c:v>9.59</c:v>
                </c:pt>
                <c:pt idx="3065">
                  <c:v>9.51</c:v>
                </c:pt>
                <c:pt idx="3066">
                  <c:v>9.42</c:v>
                </c:pt>
                <c:pt idx="3067">
                  <c:v>9.17</c:v>
                </c:pt>
                <c:pt idx="3068">
                  <c:v>9.1</c:v>
                </c:pt>
                <c:pt idx="3069">
                  <c:v>9.2800000000000011</c:v>
                </c:pt>
                <c:pt idx="3070">
                  <c:v>9.2100000000000009</c:v>
                </c:pt>
                <c:pt idx="3071">
                  <c:v>9</c:v>
                </c:pt>
                <c:pt idx="3072">
                  <c:v>9.18</c:v>
                </c:pt>
                <c:pt idx="3073">
                  <c:v>9.17</c:v>
                </c:pt>
                <c:pt idx="3074">
                  <c:v>9.2000000000000011</c:v>
                </c:pt>
                <c:pt idx="3075">
                  <c:v>9.17</c:v>
                </c:pt>
                <c:pt idx="3076">
                  <c:v>9.2100000000000009</c:v>
                </c:pt>
                <c:pt idx="3077">
                  <c:v>9.3600000000000012</c:v>
                </c:pt>
                <c:pt idx="3078">
                  <c:v>9.0500000000000007</c:v>
                </c:pt>
                <c:pt idx="3079">
                  <c:v>8.9700000000000006</c:v>
                </c:pt>
                <c:pt idx="3080">
                  <c:v>9.11</c:v>
                </c:pt>
                <c:pt idx="3081">
                  <c:v>9.1399999999999988</c:v>
                </c:pt>
                <c:pt idx="3082">
                  <c:v>9.2199999999999989</c:v>
                </c:pt>
                <c:pt idx="3083">
                  <c:v>9.2199999999999989</c:v>
                </c:pt>
                <c:pt idx="3084">
                  <c:v>9.0500000000000007</c:v>
                </c:pt>
                <c:pt idx="3085">
                  <c:v>9.27</c:v>
                </c:pt>
                <c:pt idx="3086">
                  <c:v>9.2900000000000009</c:v>
                </c:pt>
                <c:pt idx="3087">
                  <c:v>9.11</c:v>
                </c:pt>
                <c:pt idx="3088">
                  <c:v>9.2900000000000009</c:v>
                </c:pt>
                <c:pt idx="3089">
                  <c:v>9.01</c:v>
                </c:pt>
                <c:pt idx="3090">
                  <c:v>8.81</c:v>
                </c:pt>
                <c:pt idx="3091">
                  <c:v>8.89</c:v>
                </c:pt>
                <c:pt idx="3092">
                  <c:v>8.69</c:v>
                </c:pt>
                <c:pt idx="3093">
                  <c:v>8.48</c:v>
                </c:pt>
                <c:pt idx="3094">
                  <c:v>8.39</c:v>
                </c:pt>
                <c:pt idx="3095">
                  <c:v>8.2199999999999989</c:v>
                </c:pt>
                <c:pt idx="3096">
                  <c:v>8.3700000000000028</c:v>
                </c:pt>
                <c:pt idx="3097">
                  <c:v>8.129999999999999</c:v>
                </c:pt>
                <c:pt idx="3098">
                  <c:v>7.78</c:v>
                </c:pt>
                <c:pt idx="3099">
                  <c:v>7.84</c:v>
                </c:pt>
                <c:pt idx="3100">
                  <c:v>8.15</c:v>
                </c:pt>
                <c:pt idx="3101">
                  <c:v>8.2000000000000011</c:v>
                </c:pt>
                <c:pt idx="3102">
                  <c:v>8.17</c:v>
                </c:pt>
                <c:pt idx="3103">
                  <c:v>8.08</c:v>
                </c:pt>
                <c:pt idx="3104">
                  <c:v>7.89</c:v>
                </c:pt>
                <c:pt idx="3105">
                  <c:v>7.79</c:v>
                </c:pt>
                <c:pt idx="3106">
                  <c:v>8.0300000000000011</c:v>
                </c:pt>
                <c:pt idx="3107">
                  <c:v>7.84</c:v>
                </c:pt>
                <c:pt idx="3108">
                  <c:v>8.2199999999999989</c:v>
                </c:pt>
                <c:pt idx="3109">
                  <c:v>8.27</c:v>
                </c:pt>
                <c:pt idx="3110">
                  <c:v>8.2299999999999986</c:v>
                </c:pt>
                <c:pt idx="3111">
                  <c:v>8.129999999999999</c:v>
                </c:pt>
                <c:pt idx="3112">
                  <c:v>8.44</c:v>
                </c:pt>
                <c:pt idx="3113">
                  <c:v>8.43</c:v>
                </c:pt>
                <c:pt idx="3114">
                  <c:v>8.4700000000000006</c:v>
                </c:pt>
                <c:pt idx="3115">
                  <c:v>8.2800000000000011</c:v>
                </c:pt>
                <c:pt idx="3116">
                  <c:v>8.33</c:v>
                </c:pt>
                <c:pt idx="3117">
                  <c:v>8.17</c:v>
                </c:pt>
                <c:pt idx="3118">
                  <c:v>8.2199999999999989</c:v>
                </c:pt>
                <c:pt idx="3119">
                  <c:v>8.3000000000000007</c:v>
                </c:pt>
                <c:pt idx="3120">
                  <c:v>8.0500000000000007</c:v>
                </c:pt>
                <c:pt idx="3121">
                  <c:v>8.02</c:v>
                </c:pt>
                <c:pt idx="3122">
                  <c:v>8.0500000000000007</c:v>
                </c:pt>
                <c:pt idx="3123">
                  <c:v>7.9300000000000006</c:v>
                </c:pt>
                <c:pt idx="3124">
                  <c:v>8.120000000000001</c:v>
                </c:pt>
                <c:pt idx="3125">
                  <c:v>8.2299999999999986</c:v>
                </c:pt>
                <c:pt idx="3126">
                  <c:v>8.4600000000000026</c:v>
                </c:pt>
                <c:pt idx="3127">
                  <c:v>8.65</c:v>
                </c:pt>
                <c:pt idx="3128">
                  <c:v>8.48</c:v>
                </c:pt>
                <c:pt idx="3129">
                  <c:v>8.3600000000000012</c:v>
                </c:pt>
                <c:pt idx="3130">
                  <c:v>8.48</c:v>
                </c:pt>
                <c:pt idx="3131">
                  <c:v>8.48</c:v>
                </c:pt>
                <c:pt idx="3132">
                  <c:v>8.67</c:v>
                </c:pt>
                <c:pt idx="3133">
                  <c:v>8.6</c:v>
                </c:pt>
                <c:pt idx="3134">
                  <c:v>8.6399999999999988</c:v>
                </c:pt>
                <c:pt idx="3135">
                  <c:v>8.51</c:v>
                </c:pt>
                <c:pt idx="3136">
                  <c:v>8.06</c:v>
                </c:pt>
                <c:pt idx="3137">
                  <c:v>8.0500000000000007</c:v>
                </c:pt>
                <c:pt idx="3138">
                  <c:v>8.17</c:v>
                </c:pt>
                <c:pt idx="3139">
                  <c:v>8.01</c:v>
                </c:pt>
                <c:pt idx="3140">
                  <c:v>7.99</c:v>
                </c:pt>
                <c:pt idx="3141">
                  <c:v>7.88</c:v>
                </c:pt>
                <c:pt idx="3142">
                  <c:v>7.92</c:v>
                </c:pt>
                <c:pt idx="3143">
                  <c:v>8.01</c:v>
                </c:pt>
                <c:pt idx="3144">
                  <c:v>8.02</c:v>
                </c:pt>
                <c:pt idx="3145">
                  <c:v>8.1</c:v>
                </c:pt>
                <c:pt idx="3146">
                  <c:v>8.16</c:v>
                </c:pt>
                <c:pt idx="3147">
                  <c:v>8.2199999999999989</c:v>
                </c:pt>
                <c:pt idx="3148">
                  <c:v>8.09</c:v>
                </c:pt>
                <c:pt idx="3149">
                  <c:v>7.79</c:v>
                </c:pt>
                <c:pt idx="3150">
                  <c:v>7.74</c:v>
                </c:pt>
                <c:pt idx="3151">
                  <c:v>7.75</c:v>
                </c:pt>
                <c:pt idx="3152">
                  <c:v>7.6499999999999995</c:v>
                </c:pt>
                <c:pt idx="3153">
                  <c:v>7.75</c:v>
                </c:pt>
                <c:pt idx="3154">
                  <c:v>7.74</c:v>
                </c:pt>
                <c:pt idx="3155">
                  <c:v>7.67</c:v>
                </c:pt>
                <c:pt idx="3156">
                  <c:v>7.6499999999999995</c:v>
                </c:pt>
                <c:pt idx="3157">
                  <c:v>7.64</c:v>
                </c:pt>
                <c:pt idx="3158">
                  <c:v>7.68</c:v>
                </c:pt>
                <c:pt idx="3159">
                  <c:v>7.8</c:v>
                </c:pt>
                <c:pt idx="3160">
                  <c:v>7.85</c:v>
                </c:pt>
                <c:pt idx="3161">
                  <c:v>7.92</c:v>
                </c:pt>
                <c:pt idx="3162">
                  <c:v>7.68</c:v>
                </c:pt>
                <c:pt idx="3163">
                  <c:v>7.63</c:v>
                </c:pt>
                <c:pt idx="3164">
                  <c:v>7.35</c:v>
                </c:pt>
                <c:pt idx="3165">
                  <c:v>7.41</c:v>
                </c:pt>
                <c:pt idx="3166">
                  <c:v>7.23</c:v>
                </c:pt>
                <c:pt idx="3167">
                  <c:v>7.31</c:v>
                </c:pt>
                <c:pt idx="3168">
                  <c:v>6.83</c:v>
                </c:pt>
                <c:pt idx="3169">
                  <c:v>6.72</c:v>
                </c:pt>
                <c:pt idx="3170">
                  <c:v>6.81</c:v>
                </c:pt>
                <c:pt idx="3171">
                  <c:v>6.96</c:v>
                </c:pt>
                <c:pt idx="3172">
                  <c:v>6.9700000000000006</c:v>
                </c:pt>
                <c:pt idx="3173">
                  <c:v>6.83</c:v>
                </c:pt>
                <c:pt idx="3174">
                  <c:v>6.68</c:v>
                </c:pt>
                <c:pt idx="3175">
                  <c:v>6.49</c:v>
                </c:pt>
                <c:pt idx="3176">
                  <c:v>6.41</c:v>
                </c:pt>
                <c:pt idx="3177">
                  <c:v>6.44</c:v>
                </c:pt>
                <c:pt idx="3178">
                  <c:v>6.41</c:v>
                </c:pt>
                <c:pt idx="3179">
                  <c:v>6.35</c:v>
                </c:pt>
                <c:pt idx="3180">
                  <c:v>6.38</c:v>
                </c:pt>
                <c:pt idx="3181">
                  <c:v>6.33</c:v>
                </c:pt>
                <c:pt idx="3182">
                  <c:v>6.1899999999999995</c:v>
                </c:pt>
                <c:pt idx="3183">
                  <c:v>6.33</c:v>
                </c:pt>
                <c:pt idx="3184">
                  <c:v>6.3</c:v>
                </c:pt>
                <c:pt idx="3185">
                  <c:v>6.25</c:v>
                </c:pt>
                <c:pt idx="3186">
                  <c:v>6.6199999999999992</c:v>
                </c:pt>
                <c:pt idx="3187">
                  <c:v>6.7</c:v>
                </c:pt>
                <c:pt idx="3188">
                  <c:v>6.63</c:v>
                </c:pt>
                <c:pt idx="3189">
                  <c:v>6.33</c:v>
                </c:pt>
                <c:pt idx="3190">
                  <c:v>6.33</c:v>
                </c:pt>
                <c:pt idx="3191">
                  <c:v>6.18</c:v>
                </c:pt>
                <c:pt idx="3192">
                  <c:v>6.23</c:v>
                </c:pt>
                <c:pt idx="3193">
                  <c:v>6.03</c:v>
                </c:pt>
                <c:pt idx="3194">
                  <c:v>5.99</c:v>
                </c:pt>
                <c:pt idx="3195">
                  <c:v>6</c:v>
                </c:pt>
                <c:pt idx="3196">
                  <c:v>6.24</c:v>
                </c:pt>
                <c:pt idx="3197">
                  <c:v>6.18</c:v>
                </c:pt>
                <c:pt idx="3198">
                  <c:v>6.3199999999999994</c:v>
                </c:pt>
                <c:pt idx="3199">
                  <c:v>6.63</c:v>
                </c:pt>
                <c:pt idx="3200">
                  <c:v>6.85</c:v>
                </c:pt>
                <c:pt idx="3201">
                  <c:v>6.79</c:v>
                </c:pt>
                <c:pt idx="3202">
                  <c:v>6.8</c:v>
                </c:pt>
                <c:pt idx="3203">
                  <c:v>6.85</c:v>
                </c:pt>
                <c:pt idx="3204">
                  <c:v>6.87</c:v>
                </c:pt>
                <c:pt idx="3205">
                  <c:v>6.68</c:v>
                </c:pt>
                <c:pt idx="3206">
                  <c:v>6.52</c:v>
                </c:pt>
                <c:pt idx="3207">
                  <c:v>6.49</c:v>
                </c:pt>
                <c:pt idx="3208">
                  <c:v>6.48</c:v>
                </c:pt>
                <c:pt idx="3209">
                  <c:v>6.54</c:v>
                </c:pt>
                <c:pt idx="3210">
                  <c:v>6.44</c:v>
                </c:pt>
                <c:pt idx="3211">
                  <c:v>6.56</c:v>
                </c:pt>
                <c:pt idx="3212">
                  <c:v>6.54</c:v>
                </c:pt>
                <c:pt idx="3213">
                  <c:v>6.52</c:v>
                </c:pt>
                <c:pt idx="3214">
                  <c:v>6.56</c:v>
                </c:pt>
                <c:pt idx="3215">
                  <c:v>6.7</c:v>
                </c:pt>
                <c:pt idx="3216">
                  <c:v>6.59</c:v>
                </c:pt>
                <c:pt idx="3217">
                  <c:v>6.39</c:v>
                </c:pt>
                <c:pt idx="3218">
                  <c:v>6.34</c:v>
                </c:pt>
                <c:pt idx="3219">
                  <c:v>6.22</c:v>
                </c:pt>
                <c:pt idx="3220">
                  <c:v>6.1</c:v>
                </c:pt>
                <c:pt idx="3221">
                  <c:v>6.13</c:v>
                </c:pt>
                <c:pt idx="3222">
                  <c:v>6.1899999999999995</c:v>
                </c:pt>
                <c:pt idx="3223">
                  <c:v>6.1499999999999995</c:v>
                </c:pt>
                <c:pt idx="3224">
                  <c:v>6.17</c:v>
                </c:pt>
                <c:pt idx="3225">
                  <c:v>5.9300000000000006</c:v>
                </c:pt>
                <c:pt idx="3226">
                  <c:v>5.8599999999999994</c:v>
                </c:pt>
                <c:pt idx="3227">
                  <c:v>5.79</c:v>
                </c:pt>
                <c:pt idx="3228">
                  <c:v>5.74</c:v>
                </c:pt>
                <c:pt idx="3229">
                  <c:v>5.63</c:v>
                </c:pt>
                <c:pt idx="3230">
                  <c:v>6.28</c:v>
                </c:pt>
                <c:pt idx="3231">
                  <c:v>6.01</c:v>
                </c:pt>
                <c:pt idx="3232">
                  <c:v>6.38</c:v>
                </c:pt>
                <c:pt idx="3233">
                  <c:v>6.4</c:v>
                </c:pt>
                <c:pt idx="3234">
                  <c:v>6.1</c:v>
                </c:pt>
                <c:pt idx="3235">
                  <c:v>6.1899999999999995</c:v>
                </c:pt>
                <c:pt idx="3236">
                  <c:v>6.49</c:v>
                </c:pt>
                <c:pt idx="3237">
                  <c:v>6.4700000000000006</c:v>
                </c:pt>
                <c:pt idx="3238">
                  <c:v>6.4700000000000006</c:v>
                </c:pt>
                <c:pt idx="3239">
                  <c:v>6.5</c:v>
                </c:pt>
                <c:pt idx="3240">
                  <c:v>6.6</c:v>
                </c:pt>
                <c:pt idx="3241">
                  <c:v>6.39</c:v>
                </c:pt>
                <c:pt idx="3242">
                  <c:v>6.4300000000000006</c:v>
                </c:pt>
                <c:pt idx="3243">
                  <c:v>6.63</c:v>
                </c:pt>
                <c:pt idx="3244">
                  <c:v>6.6899999999999995</c:v>
                </c:pt>
                <c:pt idx="3245">
                  <c:v>6.64</c:v>
                </c:pt>
                <c:pt idx="3246">
                  <c:v>6.7</c:v>
                </c:pt>
                <c:pt idx="3247">
                  <c:v>6.71</c:v>
                </c:pt>
                <c:pt idx="3248">
                  <c:v>6.8</c:v>
                </c:pt>
                <c:pt idx="3249">
                  <c:v>6.45</c:v>
                </c:pt>
                <c:pt idx="3250">
                  <c:v>6.56</c:v>
                </c:pt>
                <c:pt idx="3251">
                  <c:v>6.76</c:v>
                </c:pt>
                <c:pt idx="3252">
                  <c:v>7.05</c:v>
                </c:pt>
                <c:pt idx="3253">
                  <c:v>7.01</c:v>
                </c:pt>
                <c:pt idx="3254">
                  <c:v>7.1499999999999995</c:v>
                </c:pt>
                <c:pt idx="3255">
                  <c:v>7.1199999999999992</c:v>
                </c:pt>
                <c:pt idx="3256">
                  <c:v>6.9300000000000006</c:v>
                </c:pt>
                <c:pt idx="3257">
                  <c:v>6.88</c:v>
                </c:pt>
                <c:pt idx="3258">
                  <c:v>6.91</c:v>
                </c:pt>
                <c:pt idx="3259">
                  <c:v>6.95</c:v>
                </c:pt>
                <c:pt idx="3260">
                  <c:v>6.87</c:v>
                </c:pt>
                <c:pt idx="3261">
                  <c:v>6.8599999999999994</c:v>
                </c:pt>
                <c:pt idx="3262">
                  <c:v>7.09</c:v>
                </c:pt>
                <c:pt idx="3263">
                  <c:v>7.18</c:v>
                </c:pt>
                <c:pt idx="3264">
                  <c:v>6.76</c:v>
                </c:pt>
                <c:pt idx="3265">
                  <c:v>7.09</c:v>
                </c:pt>
                <c:pt idx="3266">
                  <c:v>6.9700000000000006</c:v>
                </c:pt>
                <c:pt idx="3267">
                  <c:v>7.09</c:v>
                </c:pt>
                <c:pt idx="3268">
                  <c:v>7</c:v>
                </c:pt>
                <c:pt idx="3269">
                  <c:v>7.07</c:v>
                </c:pt>
                <c:pt idx="3270">
                  <c:v>7.08</c:v>
                </c:pt>
                <c:pt idx="3271">
                  <c:v>7.29</c:v>
                </c:pt>
                <c:pt idx="3272">
                  <c:v>7.33</c:v>
                </c:pt>
                <c:pt idx="3273">
                  <c:v>7.56</c:v>
                </c:pt>
                <c:pt idx="3274">
                  <c:v>7.6899999999999995</c:v>
                </c:pt>
                <c:pt idx="3275">
                  <c:v>7.7700000000000005</c:v>
                </c:pt>
                <c:pt idx="3276">
                  <c:v>7.4300000000000006</c:v>
                </c:pt>
                <c:pt idx="3277">
                  <c:v>7.4700000000000006</c:v>
                </c:pt>
                <c:pt idx="3278">
                  <c:v>7.9700000000000006</c:v>
                </c:pt>
                <c:pt idx="3279">
                  <c:v>8.16</c:v>
                </c:pt>
                <c:pt idx="3280">
                  <c:v>8.2100000000000009</c:v>
                </c:pt>
                <c:pt idx="3281">
                  <c:v>7.9700000000000006</c:v>
                </c:pt>
                <c:pt idx="3282">
                  <c:v>7.87</c:v>
                </c:pt>
                <c:pt idx="3283">
                  <c:v>7.85</c:v>
                </c:pt>
                <c:pt idx="3284">
                  <c:v>7.64</c:v>
                </c:pt>
                <c:pt idx="3285">
                  <c:v>7.48</c:v>
                </c:pt>
                <c:pt idx="3286">
                  <c:v>7.48</c:v>
                </c:pt>
                <c:pt idx="3287">
                  <c:v>7.64</c:v>
                </c:pt>
                <c:pt idx="3288">
                  <c:v>7.6</c:v>
                </c:pt>
                <c:pt idx="3289">
                  <c:v>7.55</c:v>
                </c:pt>
                <c:pt idx="3290">
                  <c:v>7.6499999999999995</c:v>
                </c:pt>
                <c:pt idx="3291">
                  <c:v>7.6199999999999992</c:v>
                </c:pt>
                <c:pt idx="3292">
                  <c:v>7.37</c:v>
                </c:pt>
                <c:pt idx="3293">
                  <c:v>7.1</c:v>
                </c:pt>
                <c:pt idx="3294">
                  <c:v>7.06</c:v>
                </c:pt>
                <c:pt idx="3295">
                  <c:v>7.17</c:v>
                </c:pt>
                <c:pt idx="3296">
                  <c:v>7.08</c:v>
                </c:pt>
                <c:pt idx="3297">
                  <c:v>6.94</c:v>
                </c:pt>
                <c:pt idx="3298">
                  <c:v>6.7700000000000005</c:v>
                </c:pt>
                <c:pt idx="3299">
                  <c:v>6.98</c:v>
                </c:pt>
                <c:pt idx="3300">
                  <c:v>6.85</c:v>
                </c:pt>
                <c:pt idx="3301">
                  <c:v>6.6</c:v>
                </c:pt>
                <c:pt idx="3302">
                  <c:v>6.73</c:v>
                </c:pt>
                <c:pt idx="3303">
                  <c:v>6.6499999999999995</c:v>
                </c:pt>
                <c:pt idx="3304">
                  <c:v>6.7700000000000005</c:v>
                </c:pt>
                <c:pt idx="3305">
                  <c:v>6.96</c:v>
                </c:pt>
                <c:pt idx="3306">
                  <c:v>6.67</c:v>
                </c:pt>
                <c:pt idx="3307">
                  <c:v>6.72</c:v>
                </c:pt>
                <c:pt idx="3308">
                  <c:v>6.75</c:v>
                </c:pt>
                <c:pt idx="3309">
                  <c:v>6.81</c:v>
                </c:pt>
                <c:pt idx="3310">
                  <c:v>6.88</c:v>
                </c:pt>
                <c:pt idx="3311">
                  <c:v>7.05</c:v>
                </c:pt>
                <c:pt idx="3312">
                  <c:v>7.05</c:v>
                </c:pt>
                <c:pt idx="3313">
                  <c:v>7.08</c:v>
                </c:pt>
                <c:pt idx="3314">
                  <c:v>6.99</c:v>
                </c:pt>
                <c:pt idx="3315">
                  <c:v>7.17</c:v>
                </c:pt>
                <c:pt idx="3316">
                  <c:v>7.3</c:v>
                </c:pt>
                <c:pt idx="3317">
                  <c:v>7.3</c:v>
                </c:pt>
                <c:pt idx="3318">
                  <c:v>7.38</c:v>
                </c:pt>
                <c:pt idx="3319">
                  <c:v>7.38</c:v>
                </c:pt>
                <c:pt idx="3320">
                  <c:v>7.31</c:v>
                </c:pt>
                <c:pt idx="3321">
                  <c:v>7.03</c:v>
                </c:pt>
                <c:pt idx="3322">
                  <c:v>7.17</c:v>
                </c:pt>
                <c:pt idx="3323">
                  <c:v>6.85</c:v>
                </c:pt>
                <c:pt idx="3324">
                  <c:v>6.91</c:v>
                </c:pt>
                <c:pt idx="3325">
                  <c:v>6.79</c:v>
                </c:pt>
                <c:pt idx="3326">
                  <c:v>6.63</c:v>
                </c:pt>
                <c:pt idx="3327">
                  <c:v>6.6</c:v>
                </c:pt>
                <c:pt idx="3328">
                  <c:v>6.79</c:v>
                </c:pt>
                <c:pt idx="3329">
                  <c:v>6.87</c:v>
                </c:pt>
                <c:pt idx="3330">
                  <c:v>7.02</c:v>
                </c:pt>
                <c:pt idx="3331">
                  <c:v>7.01</c:v>
                </c:pt>
                <c:pt idx="3332">
                  <c:v>6.78</c:v>
                </c:pt>
                <c:pt idx="3333">
                  <c:v>7.3</c:v>
                </c:pt>
                <c:pt idx="3334">
                  <c:v>7.38</c:v>
                </c:pt>
                <c:pt idx="3335">
                  <c:v>7.51</c:v>
                </c:pt>
                <c:pt idx="3336">
                  <c:v>7.37</c:v>
                </c:pt>
                <c:pt idx="3337">
                  <c:v>7.4700000000000006</c:v>
                </c:pt>
                <c:pt idx="3338">
                  <c:v>7.44</c:v>
                </c:pt>
                <c:pt idx="3339">
                  <c:v>7.23</c:v>
                </c:pt>
                <c:pt idx="3340">
                  <c:v>7.44</c:v>
                </c:pt>
                <c:pt idx="3341">
                  <c:v>7.29</c:v>
                </c:pt>
                <c:pt idx="3342">
                  <c:v>7.1499999999999995</c:v>
                </c:pt>
                <c:pt idx="3343">
                  <c:v>6.98</c:v>
                </c:pt>
                <c:pt idx="3344">
                  <c:v>6.99</c:v>
                </c:pt>
                <c:pt idx="3345">
                  <c:v>6.92</c:v>
                </c:pt>
                <c:pt idx="3346">
                  <c:v>7.1199999999999992</c:v>
                </c:pt>
                <c:pt idx="3347">
                  <c:v>7.31</c:v>
                </c:pt>
                <c:pt idx="3348">
                  <c:v>7.55</c:v>
                </c:pt>
                <c:pt idx="3349">
                  <c:v>7.73</c:v>
                </c:pt>
                <c:pt idx="3350">
                  <c:v>7.6599999999999993</c:v>
                </c:pt>
                <c:pt idx="3351">
                  <c:v>7.76</c:v>
                </c:pt>
                <c:pt idx="3352">
                  <c:v>7.56</c:v>
                </c:pt>
                <c:pt idx="3353">
                  <c:v>7.08</c:v>
                </c:pt>
                <c:pt idx="3354">
                  <c:v>7.25</c:v>
                </c:pt>
                <c:pt idx="3355">
                  <c:v>7.34</c:v>
                </c:pt>
                <c:pt idx="3356">
                  <c:v>8.2399999999999984</c:v>
                </c:pt>
                <c:pt idx="3357">
                  <c:v>8.6</c:v>
                </c:pt>
                <c:pt idx="3358">
                  <c:v>8.49</c:v>
                </c:pt>
                <c:pt idx="3359">
                  <c:v>8.2800000000000011</c:v>
                </c:pt>
                <c:pt idx="3360">
                  <c:v>8.129999999999999</c:v>
                </c:pt>
                <c:pt idx="3361">
                  <c:v>7.75</c:v>
                </c:pt>
                <c:pt idx="3362">
                  <c:v>7.9</c:v>
                </c:pt>
                <c:pt idx="3363">
                  <c:v>7.68</c:v>
                </c:pt>
                <c:pt idx="3364">
                  <c:v>7.3599999999999994</c:v>
                </c:pt>
                <c:pt idx="3365">
                  <c:v>7.17</c:v>
                </c:pt>
                <c:pt idx="3366">
                  <c:v>7.1199999999999992</c:v>
                </c:pt>
                <c:pt idx="3367">
                  <c:v>7.1199999999999992</c:v>
                </c:pt>
                <c:pt idx="3368">
                  <c:v>7.18</c:v>
                </c:pt>
                <c:pt idx="3369">
                  <c:v>7.1</c:v>
                </c:pt>
                <c:pt idx="3370">
                  <c:v>7.04</c:v>
                </c:pt>
                <c:pt idx="3371">
                  <c:v>7.31</c:v>
                </c:pt>
                <c:pt idx="3372">
                  <c:v>7.38</c:v>
                </c:pt>
                <c:pt idx="3373">
                  <c:v>7.35</c:v>
                </c:pt>
                <c:pt idx="3374">
                  <c:v>7.1599999999999993</c:v>
                </c:pt>
                <c:pt idx="3375">
                  <c:v>7.31</c:v>
                </c:pt>
                <c:pt idx="3376">
                  <c:v>6.95</c:v>
                </c:pt>
                <c:pt idx="3377">
                  <c:v>6.53</c:v>
                </c:pt>
                <c:pt idx="3378">
                  <c:v>6.4700000000000006</c:v>
                </c:pt>
                <c:pt idx="3379">
                  <c:v>6.33</c:v>
                </c:pt>
                <c:pt idx="3380">
                  <c:v>6.24</c:v>
                </c:pt>
                <c:pt idx="3381">
                  <c:v>6.2700000000000005</c:v>
                </c:pt>
                <c:pt idx="3382">
                  <c:v>6.34</c:v>
                </c:pt>
                <c:pt idx="3383">
                  <c:v>6.4</c:v>
                </c:pt>
                <c:pt idx="3384">
                  <c:v>6.3599999999999994</c:v>
                </c:pt>
                <c:pt idx="3385">
                  <c:v>6.3199999999999994</c:v>
                </c:pt>
                <c:pt idx="3386">
                  <c:v>6.51</c:v>
                </c:pt>
                <c:pt idx="3387">
                  <c:v>6.55</c:v>
                </c:pt>
                <c:pt idx="3388">
                  <c:v>6.45</c:v>
                </c:pt>
                <c:pt idx="3389">
                  <c:v>6.31</c:v>
                </c:pt>
                <c:pt idx="3390">
                  <c:v>6.21</c:v>
                </c:pt>
                <c:pt idx="3391">
                  <c:v>6.52</c:v>
                </c:pt>
                <c:pt idx="3392">
                  <c:v>6.6099999999999994</c:v>
                </c:pt>
                <c:pt idx="3393">
                  <c:v>6.54</c:v>
                </c:pt>
                <c:pt idx="3394">
                  <c:v>6.55</c:v>
                </c:pt>
                <c:pt idx="3395">
                  <c:v>6.41</c:v>
                </c:pt>
                <c:pt idx="3396">
                  <c:v>6.26</c:v>
                </c:pt>
                <c:pt idx="3397">
                  <c:v>6.23</c:v>
                </c:pt>
                <c:pt idx="3398">
                  <c:v>6.23</c:v>
                </c:pt>
                <c:pt idx="3399">
                  <c:v>6.1199999999999992</c:v>
                </c:pt>
                <c:pt idx="3400">
                  <c:v>6.09</c:v>
                </c:pt>
                <c:pt idx="3401">
                  <c:v>6.1099999999999994</c:v>
                </c:pt>
                <c:pt idx="3402">
                  <c:v>6.14</c:v>
                </c:pt>
                <c:pt idx="3403">
                  <c:v>6.1199999999999992</c:v>
                </c:pt>
                <c:pt idx="3404">
                  <c:v>6.26</c:v>
                </c:pt>
                <c:pt idx="3405">
                  <c:v>6.28</c:v>
                </c:pt>
                <c:pt idx="3406">
                  <c:v>6.1099999999999994</c:v>
                </c:pt>
                <c:pt idx="3407">
                  <c:v>6.18</c:v>
                </c:pt>
                <c:pt idx="3408">
                  <c:v>6.04</c:v>
                </c:pt>
                <c:pt idx="3409">
                  <c:v>5.85</c:v>
                </c:pt>
                <c:pt idx="3410">
                  <c:v>5.8599999999999994</c:v>
                </c:pt>
                <c:pt idx="3411">
                  <c:v>5.76</c:v>
                </c:pt>
                <c:pt idx="3412">
                  <c:v>5.6599999999999993</c:v>
                </c:pt>
                <c:pt idx="3413">
                  <c:v>5.6</c:v>
                </c:pt>
                <c:pt idx="3414">
                  <c:v>5.53</c:v>
                </c:pt>
                <c:pt idx="3415">
                  <c:v>5.42</c:v>
                </c:pt>
                <c:pt idx="3416">
                  <c:v>5.22</c:v>
                </c:pt>
                <c:pt idx="3417">
                  <c:v>5.23</c:v>
                </c:pt>
                <c:pt idx="3418">
                  <c:v>5.24</c:v>
                </c:pt>
                <c:pt idx="3419">
                  <c:v>5.3</c:v>
                </c:pt>
                <c:pt idx="3420">
                  <c:v>5.28</c:v>
                </c:pt>
                <c:pt idx="3421">
                  <c:v>5.34</c:v>
                </c:pt>
                <c:pt idx="3422">
                  <c:v>5.1599999999999993</c:v>
                </c:pt>
                <c:pt idx="3423">
                  <c:v>5.13</c:v>
                </c:pt>
                <c:pt idx="3424">
                  <c:v>4.9700000000000006</c:v>
                </c:pt>
                <c:pt idx="3425">
                  <c:v>4.9000000000000004</c:v>
                </c:pt>
                <c:pt idx="3426">
                  <c:v>4.8099999999999996</c:v>
                </c:pt>
                <c:pt idx="3427">
                  <c:v>4.87</c:v>
                </c:pt>
                <c:pt idx="3428">
                  <c:v>4.8599999999999994</c:v>
                </c:pt>
                <c:pt idx="3429">
                  <c:v>4.9700000000000006</c:v>
                </c:pt>
                <c:pt idx="3430">
                  <c:v>4.7699999999999996</c:v>
                </c:pt>
                <c:pt idx="3431">
                  <c:v>4.8</c:v>
                </c:pt>
                <c:pt idx="3432">
                  <c:v>4.8899999999999997</c:v>
                </c:pt>
                <c:pt idx="3433">
                  <c:v>4.9700000000000006</c:v>
                </c:pt>
                <c:pt idx="3434">
                  <c:v>4.92</c:v>
                </c:pt>
                <c:pt idx="3435">
                  <c:v>4.84</c:v>
                </c:pt>
                <c:pt idx="3436">
                  <c:v>4.8</c:v>
                </c:pt>
                <c:pt idx="3437">
                  <c:v>4.74</c:v>
                </c:pt>
                <c:pt idx="3438">
                  <c:v>4.68</c:v>
                </c:pt>
                <c:pt idx="3439">
                  <c:v>4.6899999999999995</c:v>
                </c:pt>
                <c:pt idx="3440">
                  <c:v>4.55</c:v>
                </c:pt>
                <c:pt idx="3441">
                  <c:v>4.58</c:v>
                </c:pt>
                <c:pt idx="3442">
                  <c:v>4.5999999999999996</c:v>
                </c:pt>
                <c:pt idx="3443">
                  <c:v>4.63</c:v>
                </c:pt>
                <c:pt idx="3444">
                  <c:v>4.57</c:v>
                </c:pt>
                <c:pt idx="3445">
                  <c:v>4.5199999999999996</c:v>
                </c:pt>
                <c:pt idx="3446">
                  <c:v>4.51</c:v>
                </c:pt>
                <c:pt idx="3447">
                  <c:v>4.4800000000000004</c:v>
                </c:pt>
                <c:pt idx="3448">
                  <c:v>4.5199999999999996</c:v>
                </c:pt>
                <c:pt idx="3449">
                  <c:v>4.6199999999999992</c:v>
                </c:pt>
                <c:pt idx="3450">
                  <c:v>4.5999999999999996</c:v>
                </c:pt>
                <c:pt idx="3451">
                  <c:v>4.4400000000000004</c:v>
                </c:pt>
                <c:pt idx="3452">
                  <c:v>4.4300000000000006</c:v>
                </c:pt>
                <c:pt idx="3453">
                  <c:v>4.4800000000000004</c:v>
                </c:pt>
                <c:pt idx="3454">
                  <c:v>4.4000000000000004</c:v>
                </c:pt>
                <c:pt idx="3455">
                  <c:v>4.41</c:v>
                </c:pt>
                <c:pt idx="3456">
                  <c:v>4.3899999999999997</c:v>
                </c:pt>
                <c:pt idx="3457">
                  <c:v>4.4700000000000006</c:v>
                </c:pt>
                <c:pt idx="3458">
                  <c:v>4.4400000000000004</c:v>
                </c:pt>
                <c:pt idx="3459">
                  <c:v>4.4300000000000006</c:v>
                </c:pt>
                <c:pt idx="3460">
                  <c:v>4.49</c:v>
                </c:pt>
                <c:pt idx="3461">
                  <c:v>4.4800000000000004</c:v>
                </c:pt>
                <c:pt idx="3462">
                  <c:v>4.41</c:v>
                </c:pt>
                <c:pt idx="3463">
                  <c:v>4.33</c:v>
                </c:pt>
                <c:pt idx="3464">
                  <c:v>4.3499999999999996</c:v>
                </c:pt>
                <c:pt idx="3465">
                  <c:v>4.3599999999999994</c:v>
                </c:pt>
                <c:pt idx="3466">
                  <c:v>4.3099999999999996</c:v>
                </c:pt>
                <c:pt idx="3467">
                  <c:v>4.0999999999999996</c:v>
                </c:pt>
                <c:pt idx="3468">
                  <c:v>4.1399999999999997</c:v>
                </c:pt>
                <c:pt idx="3469">
                  <c:v>4.13</c:v>
                </c:pt>
                <c:pt idx="3470">
                  <c:v>4.0599999999999996</c:v>
                </c:pt>
                <c:pt idx="3471">
                  <c:v>3.9699999999999998</c:v>
                </c:pt>
                <c:pt idx="3472">
                  <c:v>3.9</c:v>
                </c:pt>
                <c:pt idx="3473">
                  <c:v>3.9299999999999997</c:v>
                </c:pt>
                <c:pt idx="3474">
                  <c:v>3.9899999999999998</c:v>
                </c:pt>
                <c:pt idx="3475">
                  <c:v>3.96</c:v>
                </c:pt>
                <c:pt idx="3476">
                  <c:v>3.98</c:v>
                </c:pt>
                <c:pt idx="3477">
                  <c:v>4.01</c:v>
                </c:pt>
                <c:pt idx="3478">
                  <c:v>3.9499999999999997</c:v>
                </c:pt>
                <c:pt idx="3479">
                  <c:v>3.86</c:v>
                </c:pt>
                <c:pt idx="3480">
                  <c:v>3.9699999999999998</c:v>
                </c:pt>
                <c:pt idx="3481">
                  <c:v>3.9</c:v>
                </c:pt>
                <c:pt idx="3482">
                  <c:v>3.7600000000000002</c:v>
                </c:pt>
                <c:pt idx="3483">
                  <c:v>3.8299999999999996</c:v>
                </c:pt>
                <c:pt idx="3484">
                  <c:v>3.8299999999999996</c:v>
                </c:pt>
                <c:pt idx="3485">
                  <c:v>3.77</c:v>
                </c:pt>
                <c:pt idx="3486">
                  <c:v>3.72</c:v>
                </c:pt>
                <c:pt idx="3487">
                  <c:v>3.74</c:v>
                </c:pt>
                <c:pt idx="3488">
                  <c:v>3.71</c:v>
                </c:pt>
                <c:pt idx="3489">
                  <c:v>3.65</c:v>
                </c:pt>
                <c:pt idx="3490">
                  <c:v>3.6</c:v>
                </c:pt>
                <c:pt idx="3491">
                  <c:v>3.57</c:v>
                </c:pt>
                <c:pt idx="3492">
                  <c:v>3.58</c:v>
                </c:pt>
                <c:pt idx="3493">
                  <c:v>3.59</c:v>
                </c:pt>
                <c:pt idx="3494">
                  <c:v>3.61</c:v>
                </c:pt>
                <c:pt idx="3495">
                  <c:v>3.51</c:v>
                </c:pt>
                <c:pt idx="3496">
                  <c:v>3.56</c:v>
                </c:pt>
                <c:pt idx="3497">
                  <c:v>3.53</c:v>
                </c:pt>
                <c:pt idx="3498">
                  <c:v>3.54</c:v>
                </c:pt>
                <c:pt idx="3499">
                  <c:v>3.52</c:v>
                </c:pt>
                <c:pt idx="3500">
                  <c:v>3.44</c:v>
                </c:pt>
                <c:pt idx="3501">
                  <c:v>3.25</c:v>
                </c:pt>
                <c:pt idx="3502">
                  <c:v>3.34</c:v>
                </c:pt>
                <c:pt idx="3503">
                  <c:v>3.29</c:v>
                </c:pt>
                <c:pt idx="3504">
                  <c:v>3.3899999999999997</c:v>
                </c:pt>
                <c:pt idx="3505">
                  <c:v>3.4</c:v>
                </c:pt>
                <c:pt idx="3506">
                  <c:v>3.3899999999999997</c:v>
                </c:pt>
                <c:pt idx="3507">
                  <c:v>3.52</c:v>
                </c:pt>
                <c:pt idx="3508">
                  <c:v>3.52</c:v>
                </c:pt>
                <c:pt idx="3509">
                  <c:v>3.64</c:v>
                </c:pt>
                <c:pt idx="3510">
                  <c:v>3.62</c:v>
                </c:pt>
                <c:pt idx="3511">
                  <c:v>3.6</c:v>
                </c:pt>
                <c:pt idx="3512">
                  <c:v>3.53</c:v>
                </c:pt>
                <c:pt idx="3513">
                  <c:v>3.52</c:v>
                </c:pt>
                <c:pt idx="3514">
                  <c:v>3.54</c:v>
                </c:pt>
                <c:pt idx="3515">
                  <c:v>3.68</c:v>
                </c:pt>
                <c:pt idx="3516">
                  <c:v>3.66</c:v>
                </c:pt>
                <c:pt idx="3517">
                  <c:v>3.59</c:v>
                </c:pt>
                <c:pt idx="3518">
                  <c:v>3.66</c:v>
                </c:pt>
                <c:pt idx="3519">
                  <c:v>3.64</c:v>
                </c:pt>
                <c:pt idx="3520">
                  <c:v>3.71</c:v>
                </c:pt>
                <c:pt idx="3521">
                  <c:v>3.59</c:v>
                </c:pt>
                <c:pt idx="3522">
                  <c:v>3.4899999999999998</c:v>
                </c:pt>
                <c:pt idx="3523">
                  <c:v>3.4299999999999997</c:v>
                </c:pt>
                <c:pt idx="3524">
                  <c:v>3.46</c:v>
                </c:pt>
                <c:pt idx="3525">
                  <c:v>3.5</c:v>
                </c:pt>
                <c:pt idx="3526">
                  <c:v>3.4</c:v>
                </c:pt>
                <c:pt idx="3527">
                  <c:v>3.4299999999999997</c:v>
                </c:pt>
                <c:pt idx="3528">
                  <c:v>3.44</c:v>
                </c:pt>
                <c:pt idx="3529">
                  <c:v>3.4099999999999997</c:v>
                </c:pt>
                <c:pt idx="3530">
                  <c:v>3.38</c:v>
                </c:pt>
                <c:pt idx="3531">
                  <c:v>3.3899999999999997</c:v>
                </c:pt>
                <c:pt idx="3532">
                  <c:v>3.4699999999999998</c:v>
                </c:pt>
                <c:pt idx="3533">
                  <c:v>3.51</c:v>
                </c:pt>
                <c:pt idx="3534">
                  <c:v>3.4499999999999997</c:v>
                </c:pt>
                <c:pt idx="3535">
                  <c:v>3.4899999999999998</c:v>
                </c:pt>
                <c:pt idx="3536">
                  <c:v>3.5</c:v>
                </c:pt>
                <c:pt idx="3537">
                  <c:v>3.4</c:v>
                </c:pt>
                <c:pt idx="3538">
                  <c:v>3.3699999999999997</c:v>
                </c:pt>
                <c:pt idx="3539">
                  <c:v>3.3099999999999996</c:v>
                </c:pt>
                <c:pt idx="3540">
                  <c:v>3.34</c:v>
                </c:pt>
                <c:pt idx="3541">
                  <c:v>3.3899999999999997</c:v>
                </c:pt>
                <c:pt idx="3542">
                  <c:v>3.4</c:v>
                </c:pt>
                <c:pt idx="3543">
                  <c:v>3.3699999999999997</c:v>
                </c:pt>
                <c:pt idx="3544">
                  <c:v>3.27</c:v>
                </c:pt>
                <c:pt idx="3545">
                  <c:v>3.2600000000000002</c:v>
                </c:pt>
                <c:pt idx="3546">
                  <c:v>3.2800000000000002</c:v>
                </c:pt>
                <c:pt idx="3547">
                  <c:v>3.3</c:v>
                </c:pt>
                <c:pt idx="3548">
                  <c:v>3.3499999999999996</c:v>
                </c:pt>
                <c:pt idx="3549">
                  <c:v>3.3899999999999997</c:v>
                </c:pt>
                <c:pt idx="3550">
                  <c:v>3.3899999999999997</c:v>
                </c:pt>
                <c:pt idx="3551">
                  <c:v>3.3299999999999996</c:v>
                </c:pt>
                <c:pt idx="3552">
                  <c:v>3.3099999999999996</c:v>
                </c:pt>
                <c:pt idx="3553">
                  <c:v>3.3</c:v>
                </c:pt>
                <c:pt idx="3554">
                  <c:v>3.25</c:v>
                </c:pt>
                <c:pt idx="3555">
                  <c:v>3.38</c:v>
                </c:pt>
                <c:pt idx="3556">
                  <c:v>3.4499999999999997</c:v>
                </c:pt>
                <c:pt idx="3557">
                  <c:v>3.46</c:v>
                </c:pt>
                <c:pt idx="3558">
                  <c:v>3.4499999999999997</c:v>
                </c:pt>
                <c:pt idx="3559">
                  <c:v>3.51</c:v>
                </c:pt>
                <c:pt idx="3560">
                  <c:v>3.51</c:v>
                </c:pt>
                <c:pt idx="3561">
                  <c:v>3.55</c:v>
                </c:pt>
                <c:pt idx="3562">
                  <c:v>3.62</c:v>
                </c:pt>
                <c:pt idx="3563">
                  <c:v>3.67</c:v>
                </c:pt>
                <c:pt idx="3564">
                  <c:v>3.7</c:v>
                </c:pt>
                <c:pt idx="3565">
                  <c:v>3.77</c:v>
                </c:pt>
                <c:pt idx="3566">
                  <c:v>3.75</c:v>
                </c:pt>
                <c:pt idx="3567">
                  <c:v>3.7600000000000002</c:v>
                </c:pt>
                <c:pt idx="3568">
                  <c:v>3.67</c:v>
                </c:pt>
                <c:pt idx="3569">
                  <c:v>3.66</c:v>
                </c:pt>
                <c:pt idx="3570">
                  <c:v>3.62</c:v>
                </c:pt>
                <c:pt idx="3571">
                  <c:v>3.69</c:v>
                </c:pt>
                <c:pt idx="3572">
                  <c:v>3.75</c:v>
                </c:pt>
                <c:pt idx="3573">
                  <c:v>3.72</c:v>
                </c:pt>
                <c:pt idx="3574">
                  <c:v>3.66</c:v>
                </c:pt>
                <c:pt idx="3575">
                  <c:v>3.6</c:v>
                </c:pt>
                <c:pt idx="3576">
                  <c:v>3.6</c:v>
                </c:pt>
                <c:pt idx="3577">
                  <c:v>3.69</c:v>
                </c:pt>
                <c:pt idx="3578">
                  <c:v>3.7600000000000002</c:v>
                </c:pt>
                <c:pt idx="3579">
                  <c:v>3.71</c:v>
                </c:pt>
                <c:pt idx="3580">
                  <c:v>3.7</c:v>
                </c:pt>
                <c:pt idx="3581">
                  <c:v>3.65</c:v>
                </c:pt>
                <c:pt idx="3582">
                  <c:v>3.6</c:v>
                </c:pt>
                <c:pt idx="3583">
                  <c:v>3.6</c:v>
                </c:pt>
                <c:pt idx="3584">
                  <c:v>3.58</c:v>
                </c:pt>
                <c:pt idx="3585">
                  <c:v>3.56</c:v>
                </c:pt>
                <c:pt idx="3586">
                  <c:v>3.55</c:v>
                </c:pt>
                <c:pt idx="3587">
                  <c:v>3.58</c:v>
                </c:pt>
                <c:pt idx="3588">
                  <c:v>3.4499999999999997</c:v>
                </c:pt>
                <c:pt idx="3589">
                  <c:v>3.4099999999999997</c:v>
                </c:pt>
                <c:pt idx="3590">
                  <c:v>3.38</c:v>
                </c:pt>
                <c:pt idx="3591">
                  <c:v>3.3899999999999997</c:v>
                </c:pt>
                <c:pt idx="3592">
                  <c:v>3.3499999999999996</c:v>
                </c:pt>
                <c:pt idx="3593">
                  <c:v>3.32</c:v>
                </c:pt>
                <c:pt idx="3594">
                  <c:v>3.25</c:v>
                </c:pt>
                <c:pt idx="3595">
                  <c:v>3.2600000000000002</c:v>
                </c:pt>
                <c:pt idx="3596">
                  <c:v>3.21</c:v>
                </c:pt>
                <c:pt idx="3597">
                  <c:v>3.3099999999999996</c:v>
                </c:pt>
                <c:pt idx="3598">
                  <c:v>3.34</c:v>
                </c:pt>
                <c:pt idx="3599">
                  <c:v>3.34</c:v>
                </c:pt>
                <c:pt idx="3600">
                  <c:v>3.32</c:v>
                </c:pt>
                <c:pt idx="3601">
                  <c:v>3.25</c:v>
                </c:pt>
                <c:pt idx="3602">
                  <c:v>3.19</c:v>
                </c:pt>
                <c:pt idx="3603">
                  <c:v>3.21</c:v>
                </c:pt>
                <c:pt idx="3604">
                  <c:v>3.24</c:v>
                </c:pt>
                <c:pt idx="3605">
                  <c:v>3.24</c:v>
                </c:pt>
                <c:pt idx="3606">
                  <c:v>3.2800000000000002</c:v>
                </c:pt>
                <c:pt idx="3607">
                  <c:v>3.17</c:v>
                </c:pt>
                <c:pt idx="3608">
                  <c:v>3.19</c:v>
                </c:pt>
                <c:pt idx="3609">
                  <c:v>3.29</c:v>
                </c:pt>
                <c:pt idx="3610">
                  <c:v>3.3299999999999996</c:v>
                </c:pt>
                <c:pt idx="3611">
                  <c:v>3.4499999999999997</c:v>
                </c:pt>
                <c:pt idx="3612">
                  <c:v>3.46</c:v>
                </c:pt>
                <c:pt idx="3613">
                  <c:v>3.3699999999999997</c:v>
                </c:pt>
                <c:pt idx="3614">
                  <c:v>3.3699999999999997</c:v>
                </c:pt>
                <c:pt idx="3615">
                  <c:v>3.3099999999999996</c:v>
                </c:pt>
                <c:pt idx="3616">
                  <c:v>3.24</c:v>
                </c:pt>
                <c:pt idx="3617">
                  <c:v>3.18</c:v>
                </c:pt>
                <c:pt idx="3618">
                  <c:v>3.24</c:v>
                </c:pt>
                <c:pt idx="3619">
                  <c:v>3.3099999999999996</c:v>
                </c:pt>
                <c:pt idx="3620">
                  <c:v>3.2800000000000002</c:v>
                </c:pt>
                <c:pt idx="3621">
                  <c:v>3.3299999999999996</c:v>
                </c:pt>
                <c:pt idx="3622">
                  <c:v>3.38</c:v>
                </c:pt>
                <c:pt idx="3623">
                  <c:v>3.3499999999999996</c:v>
                </c:pt>
                <c:pt idx="3624">
                  <c:v>3.27</c:v>
                </c:pt>
                <c:pt idx="3625">
                  <c:v>3.27</c:v>
                </c:pt>
                <c:pt idx="3626">
                  <c:v>3.34</c:v>
                </c:pt>
                <c:pt idx="3627">
                  <c:v>3.25</c:v>
                </c:pt>
                <c:pt idx="3628">
                  <c:v>3.3</c:v>
                </c:pt>
                <c:pt idx="3629">
                  <c:v>3.36</c:v>
                </c:pt>
                <c:pt idx="3630">
                  <c:v>3.3899999999999997</c:v>
                </c:pt>
                <c:pt idx="3631">
                  <c:v>3.4099999999999997</c:v>
                </c:pt>
                <c:pt idx="3632">
                  <c:v>3.4299999999999997</c:v>
                </c:pt>
                <c:pt idx="3633">
                  <c:v>3.3299999999999996</c:v>
                </c:pt>
                <c:pt idx="3634">
                  <c:v>3.36</c:v>
                </c:pt>
                <c:pt idx="3635">
                  <c:v>3.3099999999999996</c:v>
                </c:pt>
                <c:pt idx="3636">
                  <c:v>3.3499999999999996</c:v>
                </c:pt>
                <c:pt idx="3637">
                  <c:v>3.4499999999999997</c:v>
                </c:pt>
                <c:pt idx="3638">
                  <c:v>3.46</c:v>
                </c:pt>
                <c:pt idx="3639">
                  <c:v>3.53</c:v>
                </c:pt>
                <c:pt idx="3640">
                  <c:v>3.61</c:v>
                </c:pt>
                <c:pt idx="3641">
                  <c:v>3.62</c:v>
                </c:pt>
                <c:pt idx="3642">
                  <c:v>3.5</c:v>
                </c:pt>
                <c:pt idx="3643">
                  <c:v>3.44</c:v>
                </c:pt>
                <c:pt idx="3644">
                  <c:v>3.3899999999999997</c:v>
                </c:pt>
                <c:pt idx="3645">
                  <c:v>3.4299999999999997</c:v>
                </c:pt>
                <c:pt idx="3646">
                  <c:v>3.4499999999999997</c:v>
                </c:pt>
                <c:pt idx="3647">
                  <c:v>3.3299999999999996</c:v>
                </c:pt>
                <c:pt idx="3648">
                  <c:v>3.3499999999999996</c:v>
                </c:pt>
                <c:pt idx="3649">
                  <c:v>3.3699999999999997</c:v>
                </c:pt>
                <c:pt idx="3650">
                  <c:v>3.3</c:v>
                </c:pt>
                <c:pt idx="3651">
                  <c:v>3.2600000000000002</c:v>
                </c:pt>
                <c:pt idx="3652">
                  <c:v>3.22</c:v>
                </c:pt>
                <c:pt idx="3653">
                  <c:v>3.27</c:v>
                </c:pt>
                <c:pt idx="3654">
                  <c:v>3.2800000000000002</c:v>
                </c:pt>
                <c:pt idx="3655">
                  <c:v>3.3299999999999996</c:v>
                </c:pt>
                <c:pt idx="3656">
                  <c:v>3.3299999999999996</c:v>
                </c:pt>
                <c:pt idx="3657">
                  <c:v>3.29</c:v>
                </c:pt>
                <c:pt idx="3658">
                  <c:v>3.34</c:v>
                </c:pt>
                <c:pt idx="3659">
                  <c:v>3.3099999999999996</c:v>
                </c:pt>
                <c:pt idx="3660">
                  <c:v>3.2800000000000002</c:v>
                </c:pt>
                <c:pt idx="3661">
                  <c:v>3.3299999999999996</c:v>
                </c:pt>
                <c:pt idx="3662">
                  <c:v>3.3899999999999997</c:v>
                </c:pt>
                <c:pt idx="3663">
                  <c:v>3.42</c:v>
                </c:pt>
                <c:pt idx="3664">
                  <c:v>3.46</c:v>
                </c:pt>
                <c:pt idx="3665">
                  <c:v>3.54</c:v>
                </c:pt>
                <c:pt idx="3666">
                  <c:v>3.52</c:v>
                </c:pt>
                <c:pt idx="3667">
                  <c:v>3.38</c:v>
                </c:pt>
                <c:pt idx="3668">
                  <c:v>3.3699999999999997</c:v>
                </c:pt>
                <c:pt idx="3669">
                  <c:v>3.22</c:v>
                </c:pt>
                <c:pt idx="3670">
                  <c:v>3.22</c:v>
                </c:pt>
                <c:pt idx="3671">
                  <c:v>3.2800000000000002</c:v>
                </c:pt>
                <c:pt idx="3672">
                  <c:v>3.3499999999999996</c:v>
                </c:pt>
                <c:pt idx="3673">
                  <c:v>3.3499999999999996</c:v>
                </c:pt>
                <c:pt idx="3674">
                  <c:v>3.57</c:v>
                </c:pt>
                <c:pt idx="3675">
                  <c:v>3.68</c:v>
                </c:pt>
                <c:pt idx="3676">
                  <c:v>3.8699999999999997</c:v>
                </c:pt>
                <c:pt idx="3677">
                  <c:v>3.88</c:v>
                </c:pt>
                <c:pt idx="3678">
                  <c:v>3.9499999999999997</c:v>
                </c:pt>
                <c:pt idx="3679">
                  <c:v>3.9</c:v>
                </c:pt>
                <c:pt idx="3680">
                  <c:v>3.8499999999999996</c:v>
                </c:pt>
                <c:pt idx="3681">
                  <c:v>3.77</c:v>
                </c:pt>
                <c:pt idx="3682">
                  <c:v>3.7800000000000002</c:v>
                </c:pt>
                <c:pt idx="3683">
                  <c:v>3.71</c:v>
                </c:pt>
                <c:pt idx="3684">
                  <c:v>3.71</c:v>
                </c:pt>
                <c:pt idx="3685">
                  <c:v>3.84</c:v>
                </c:pt>
                <c:pt idx="3686">
                  <c:v>3.9099999999999997</c:v>
                </c:pt>
                <c:pt idx="3687">
                  <c:v>3.9299999999999997</c:v>
                </c:pt>
                <c:pt idx="3688">
                  <c:v>4</c:v>
                </c:pt>
                <c:pt idx="3689">
                  <c:v>4.03</c:v>
                </c:pt>
                <c:pt idx="3690">
                  <c:v>4.05</c:v>
                </c:pt>
                <c:pt idx="3691">
                  <c:v>4.03</c:v>
                </c:pt>
                <c:pt idx="3692">
                  <c:v>4.05</c:v>
                </c:pt>
                <c:pt idx="3693">
                  <c:v>4.0199999999999996</c:v>
                </c:pt>
                <c:pt idx="3694">
                  <c:v>3.9899999999999998</c:v>
                </c:pt>
                <c:pt idx="3695">
                  <c:v>3.92</c:v>
                </c:pt>
                <c:pt idx="3696">
                  <c:v>3.84</c:v>
                </c:pt>
                <c:pt idx="3697">
                  <c:v>3.9299999999999997</c:v>
                </c:pt>
                <c:pt idx="3698">
                  <c:v>4.01</c:v>
                </c:pt>
                <c:pt idx="3699">
                  <c:v>3.96</c:v>
                </c:pt>
                <c:pt idx="3700">
                  <c:v>3.9899999999999998</c:v>
                </c:pt>
                <c:pt idx="3701">
                  <c:v>3.9</c:v>
                </c:pt>
                <c:pt idx="3702">
                  <c:v>3.8099999999999996</c:v>
                </c:pt>
                <c:pt idx="3703">
                  <c:v>3.73</c:v>
                </c:pt>
                <c:pt idx="3704">
                  <c:v>3.74</c:v>
                </c:pt>
                <c:pt idx="3705">
                  <c:v>3.8499999999999996</c:v>
                </c:pt>
                <c:pt idx="3706">
                  <c:v>3.82</c:v>
                </c:pt>
                <c:pt idx="3707">
                  <c:v>3.79</c:v>
                </c:pt>
                <c:pt idx="3708">
                  <c:v>3.84</c:v>
                </c:pt>
                <c:pt idx="3709">
                  <c:v>3.8499999999999996</c:v>
                </c:pt>
                <c:pt idx="3710">
                  <c:v>3.74</c:v>
                </c:pt>
                <c:pt idx="3711">
                  <c:v>3.72</c:v>
                </c:pt>
                <c:pt idx="3712">
                  <c:v>3.75</c:v>
                </c:pt>
                <c:pt idx="3713">
                  <c:v>3.64</c:v>
                </c:pt>
                <c:pt idx="3714">
                  <c:v>3.58</c:v>
                </c:pt>
                <c:pt idx="3715">
                  <c:v>3.57</c:v>
                </c:pt>
                <c:pt idx="3716">
                  <c:v>3.53</c:v>
                </c:pt>
                <c:pt idx="3717">
                  <c:v>3.58</c:v>
                </c:pt>
                <c:pt idx="3718">
                  <c:v>3.56</c:v>
                </c:pt>
                <c:pt idx="3719">
                  <c:v>3.4699999999999998</c:v>
                </c:pt>
                <c:pt idx="3720">
                  <c:v>3.46</c:v>
                </c:pt>
                <c:pt idx="3721">
                  <c:v>3.54</c:v>
                </c:pt>
                <c:pt idx="3722">
                  <c:v>3.65</c:v>
                </c:pt>
                <c:pt idx="3723">
                  <c:v>3.62</c:v>
                </c:pt>
                <c:pt idx="3724">
                  <c:v>3.65</c:v>
                </c:pt>
                <c:pt idx="3725">
                  <c:v>3.65</c:v>
                </c:pt>
                <c:pt idx="3726">
                  <c:v>3.6</c:v>
                </c:pt>
                <c:pt idx="3727">
                  <c:v>3.56</c:v>
                </c:pt>
                <c:pt idx="3728">
                  <c:v>3.64</c:v>
                </c:pt>
                <c:pt idx="3729">
                  <c:v>3.66</c:v>
                </c:pt>
                <c:pt idx="3730">
                  <c:v>3.64</c:v>
                </c:pt>
                <c:pt idx="3731">
                  <c:v>3.57</c:v>
                </c:pt>
                <c:pt idx="3732">
                  <c:v>3.5</c:v>
                </c:pt>
                <c:pt idx="3733">
                  <c:v>3.7600000000000002</c:v>
                </c:pt>
                <c:pt idx="3734">
                  <c:v>3.71</c:v>
                </c:pt>
                <c:pt idx="3735">
                  <c:v>3.8299999999999996</c:v>
                </c:pt>
                <c:pt idx="3736">
                  <c:v>3.8</c:v>
                </c:pt>
                <c:pt idx="3737">
                  <c:v>3.8299999999999996</c:v>
                </c:pt>
                <c:pt idx="3738">
                  <c:v>3.73</c:v>
                </c:pt>
                <c:pt idx="3739">
                  <c:v>3.75</c:v>
                </c:pt>
                <c:pt idx="3740">
                  <c:v>3.69</c:v>
                </c:pt>
                <c:pt idx="3741">
                  <c:v>3.58</c:v>
                </c:pt>
                <c:pt idx="3742">
                  <c:v>3.59</c:v>
                </c:pt>
                <c:pt idx="3743">
                  <c:v>3.57</c:v>
                </c:pt>
                <c:pt idx="3744">
                  <c:v>3.4299999999999997</c:v>
                </c:pt>
                <c:pt idx="3745">
                  <c:v>3.4699999999999998</c:v>
                </c:pt>
                <c:pt idx="3746">
                  <c:v>3.52</c:v>
                </c:pt>
                <c:pt idx="3747">
                  <c:v>3.53</c:v>
                </c:pt>
                <c:pt idx="3748">
                  <c:v>3.58</c:v>
                </c:pt>
                <c:pt idx="3749">
                  <c:v>3.51</c:v>
                </c:pt>
                <c:pt idx="3750">
                  <c:v>3.48</c:v>
                </c:pt>
                <c:pt idx="3751">
                  <c:v>3.4499999999999997</c:v>
                </c:pt>
                <c:pt idx="3752">
                  <c:v>3.3299999999999996</c:v>
                </c:pt>
                <c:pt idx="3753">
                  <c:v>3.27</c:v>
                </c:pt>
                <c:pt idx="3754">
                  <c:v>3.24</c:v>
                </c:pt>
                <c:pt idx="3755">
                  <c:v>3.29</c:v>
                </c:pt>
                <c:pt idx="3756">
                  <c:v>3.29</c:v>
                </c:pt>
                <c:pt idx="3757">
                  <c:v>3.22</c:v>
                </c:pt>
                <c:pt idx="3758">
                  <c:v>3.22</c:v>
                </c:pt>
                <c:pt idx="3759">
                  <c:v>3.15</c:v>
                </c:pt>
                <c:pt idx="3760">
                  <c:v>3.24</c:v>
                </c:pt>
                <c:pt idx="3761">
                  <c:v>3.3299999999999996</c:v>
                </c:pt>
                <c:pt idx="3762">
                  <c:v>3.32</c:v>
                </c:pt>
                <c:pt idx="3763">
                  <c:v>3.3299999999999996</c:v>
                </c:pt>
                <c:pt idx="3764">
                  <c:v>3.55</c:v>
                </c:pt>
                <c:pt idx="3765">
                  <c:v>3.52</c:v>
                </c:pt>
                <c:pt idx="3766">
                  <c:v>3.51</c:v>
                </c:pt>
                <c:pt idx="3767">
                  <c:v>3.44</c:v>
                </c:pt>
                <c:pt idx="3768">
                  <c:v>3.3499999999999996</c:v>
                </c:pt>
                <c:pt idx="3769">
                  <c:v>3.3699999999999997</c:v>
                </c:pt>
                <c:pt idx="3770">
                  <c:v>3.36</c:v>
                </c:pt>
                <c:pt idx="3771">
                  <c:v>3.29</c:v>
                </c:pt>
                <c:pt idx="3772">
                  <c:v>3.22</c:v>
                </c:pt>
                <c:pt idx="3773">
                  <c:v>3.18</c:v>
                </c:pt>
                <c:pt idx="3774">
                  <c:v>3.24</c:v>
                </c:pt>
                <c:pt idx="3775">
                  <c:v>3.29</c:v>
                </c:pt>
                <c:pt idx="3776">
                  <c:v>3.38</c:v>
                </c:pt>
                <c:pt idx="3777">
                  <c:v>3.36</c:v>
                </c:pt>
                <c:pt idx="3778">
                  <c:v>3.51</c:v>
                </c:pt>
                <c:pt idx="3779">
                  <c:v>3.57</c:v>
                </c:pt>
                <c:pt idx="3780">
                  <c:v>3.55</c:v>
                </c:pt>
                <c:pt idx="3781">
                  <c:v>3.4099999999999997</c:v>
                </c:pt>
                <c:pt idx="3782">
                  <c:v>3.36</c:v>
                </c:pt>
                <c:pt idx="3783">
                  <c:v>3.4</c:v>
                </c:pt>
                <c:pt idx="3784">
                  <c:v>3.3</c:v>
                </c:pt>
                <c:pt idx="3785">
                  <c:v>3.4099999999999997</c:v>
                </c:pt>
                <c:pt idx="3786">
                  <c:v>3.51</c:v>
                </c:pt>
                <c:pt idx="3787">
                  <c:v>3.54</c:v>
                </c:pt>
                <c:pt idx="3788">
                  <c:v>3.54</c:v>
                </c:pt>
                <c:pt idx="3789">
                  <c:v>3.55</c:v>
                </c:pt>
                <c:pt idx="3790">
                  <c:v>3.61</c:v>
                </c:pt>
                <c:pt idx="3791">
                  <c:v>3.57</c:v>
                </c:pt>
                <c:pt idx="3792">
                  <c:v>3.55</c:v>
                </c:pt>
                <c:pt idx="3793">
                  <c:v>3.59</c:v>
                </c:pt>
                <c:pt idx="3794">
                  <c:v>3.61</c:v>
                </c:pt>
                <c:pt idx="3795">
                  <c:v>3.51</c:v>
                </c:pt>
                <c:pt idx="3796">
                  <c:v>3.48</c:v>
                </c:pt>
                <c:pt idx="3797">
                  <c:v>3.52</c:v>
                </c:pt>
                <c:pt idx="3798">
                  <c:v>3.62</c:v>
                </c:pt>
                <c:pt idx="3799">
                  <c:v>3.62</c:v>
                </c:pt>
                <c:pt idx="3800">
                  <c:v>3.55</c:v>
                </c:pt>
                <c:pt idx="3801">
                  <c:v>3.63</c:v>
                </c:pt>
                <c:pt idx="3802">
                  <c:v>3.66</c:v>
                </c:pt>
                <c:pt idx="3803">
                  <c:v>3.9299999999999997</c:v>
                </c:pt>
                <c:pt idx="3804">
                  <c:v>3.84</c:v>
                </c:pt>
                <c:pt idx="3805">
                  <c:v>3.8699999999999997</c:v>
                </c:pt>
                <c:pt idx="3806">
                  <c:v>3.9099999999999997</c:v>
                </c:pt>
                <c:pt idx="3807">
                  <c:v>4.07</c:v>
                </c:pt>
                <c:pt idx="3808">
                  <c:v>4.08</c:v>
                </c:pt>
                <c:pt idx="3809">
                  <c:v>3.96</c:v>
                </c:pt>
                <c:pt idx="3810">
                  <c:v>4.09</c:v>
                </c:pt>
                <c:pt idx="3811">
                  <c:v>4.07</c:v>
                </c:pt>
                <c:pt idx="3812">
                  <c:v>3.9299999999999997</c:v>
                </c:pt>
                <c:pt idx="3813">
                  <c:v>3.84</c:v>
                </c:pt>
                <c:pt idx="3814">
                  <c:v>3.82</c:v>
                </c:pt>
                <c:pt idx="3815">
                  <c:v>3.7600000000000002</c:v>
                </c:pt>
                <c:pt idx="3816">
                  <c:v>3.65</c:v>
                </c:pt>
                <c:pt idx="3817">
                  <c:v>3.64</c:v>
                </c:pt>
                <c:pt idx="3818">
                  <c:v>3.59</c:v>
                </c:pt>
                <c:pt idx="3819">
                  <c:v>3.58</c:v>
                </c:pt>
                <c:pt idx="3820">
                  <c:v>3.63</c:v>
                </c:pt>
                <c:pt idx="3821">
                  <c:v>3.54</c:v>
                </c:pt>
                <c:pt idx="3822">
                  <c:v>3.62</c:v>
                </c:pt>
                <c:pt idx="3823">
                  <c:v>3.66</c:v>
                </c:pt>
                <c:pt idx="3824">
                  <c:v>3.62</c:v>
                </c:pt>
                <c:pt idx="3825">
                  <c:v>3.52</c:v>
                </c:pt>
                <c:pt idx="3826">
                  <c:v>3.4699999999999998</c:v>
                </c:pt>
                <c:pt idx="3827">
                  <c:v>3.51</c:v>
                </c:pt>
                <c:pt idx="3828">
                  <c:v>3.52</c:v>
                </c:pt>
                <c:pt idx="3829">
                  <c:v>3.55</c:v>
                </c:pt>
                <c:pt idx="3830">
                  <c:v>3.59</c:v>
                </c:pt>
                <c:pt idx="3831">
                  <c:v>3.58</c:v>
                </c:pt>
                <c:pt idx="3832">
                  <c:v>3.56</c:v>
                </c:pt>
                <c:pt idx="3833">
                  <c:v>3.54</c:v>
                </c:pt>
                <c:pt idx="3834">
                  <c:v>3.4899999999999998</c:v>
                </c:pt>
                <c:pt idx="3835">
                  <c:v>3.55</c:v>
                </c:pt>
                <c:pt idx="3836">
                  <c:v>3.59</c:v>
                </c:pt>
                <c:pt idx="3837">
                  <c:v>3.56</c:v>
                </c:pt>
                <c:pt idx="3838">
                  <c:v>3.58</c:v>
                </c:pt>
                <c:pt idx="3839">
                  <c:v>3.66</c:v>
                </c:pt>
                <c:pt idx="3840">
                  <c:v>3.63</c:v>
                </c:pt>
                <c:pt idx="3841">
                  <c:v>3.6</c:v>
                </c:pt>
                <c:pt idx="3842">
                  <c:v>3.34</c:v>
                </c:pt>
                <c:pt idx="3843">
                  <c:v>3.29</c:v>
                </c:pt>
                <c:pt idx="3844">
                  <c:v>3.2800000000000002</c:v>
                </c:pt>
                <c:pt idx="3845">
                  <c:v>3.18</c:v>
                </c:pt>
                <c:pt idx="3846">
                  <c:v>3.23</c:v>
                </c:pt>
                <c:pt idx="3847">
                  <c:v>3.2</c:v>
                </c:pt>
                <c:pt idx="3848">
                  <c:v>3.12</c:v>
                </c:pt>
                <c:pt idx="3849">
                  <c:v>3.07</c:v>
                </c:pt>
                <c:pt idx="3850">
                  <c:v>2.96</c:v>
                </c:pt>
                <c:pt idx="3851">
                  <c:v>2.94</c:v>
                </c:pt>
                <c:pt idx="3852">
                  <c:v>2.92</c:v>
                </c:pt>
                <c:pt idx="3853">
                  <c:v>2.96</c:v>
                </c:pt>
                <c:pt idx="3854">
                  <c:v>3</c:v>
                </c:pt>
                <c:pt idx="3855">
                  <c:v>2.96</c:v>
                </c:pt>
                <c:pt idx="3856">
                  <c:v>2.96</c:v>
                </c:pt>
                <c:pt idx="3857">
                  <c:v>2.8899999999999997</c:v>
                </c:pt>
                <c:pt idx="3858">
                  <c:v>2.79</c:v>
                </c:pt>
                <c:pt idx="3859">
                  <c:v>2.86</c:v>
                </c:pt>
                <c:pt idx="3860">
                  <c:v>2.9</c:v>
                </c:pt>
                <c:pt idx="3861">
                  <c:v>2.84</c:v>
                </c:pt>
                <c:pt idx="3862">
                  <c:v>2.82</c:v>
                </c:pt>
                <c:pt idx="3863">
                  <c:v>2.9499999999999997</c:v>
                </c:pt>
                <c:pt idx="3864">
                  <c:v>2.98</c:v>
                </c:pt>
                <c:pt idx="3865">
                  <c:v>3.04</c:v>
                </c:pt>
                <c:pt idx="3866">
                  <c:v>3.11</c:v>
                </c:pt>
                <c:pt idx="3867">
                  <c:v>3.13</c:v>
                </c:pt>
                <c:pt idx="3868">
                  <c:v>3.06</c:v>
                </c:pt>
                <c:pt idx="3869">
                  <c:v>2.94</c:v>
                </c:pt>
                <c:pt idx="3870">
                  <c:v>2.9699999999999998</c:v>
                </c:pt>
                <c:pt idx="3871">
                  <c:v>3.01</c:v>
                </c:pt>
                <c:pt idx="3872">
                  <c:v>3.02</c:v>
                </c:pt>
                <c:pt idx="3873">
                  <c:v>3.07</c:v>
                </c:pt>
                <c:pt idx="3874">
                  <c:v>3.16</c:v>
                </c:pt>
                <c:pt idx="3875">
                  <c:v>3.13</c:v>
                </c:pt>
                <c:pt idx="3876">
                  <c:v>3.05</c:v>
                </c:pt>
                <c:pt idx="3877">
                  <c:v>3</c:v>
                </c:pt>
                <c:pt idx="3878">
                  <c:v>3.07</c:v>
                </c:pt>
                <c:pt idx="3879">
                  <c:v>3.1</c:v>
                </c:pt>
                <c:pt idx="3880">
                  <c:v>3.17</c:v>
                </c:pt>
                <c:pt idx="3881">
                  <c:v>3.09</c:v>
                </c:pt>
                <c:pt idx="3882">
                  <c:v>3.13</c:v>
                </c:pt>
                <c:pt idx="3883">
                  <c:v>3.16</c:v>
                </c:pt>
                <c:pt idx="3884">
                  <c:v>3.23</c:v>
                </c:pt>
                <c:pt idx="3885">
                  <c:v>3.19</c:v>
                </c:pt>
                <c:pt idx="3886">
                  <c:v>3.16</c:v>
                </c:pt>
                <c:pt idx="3887">
                  <c:v>3.05</c:v>
                </c:pt>
                <c:pt idx="3888">
                  <c:v>3.12</c:v>
                </c:pt>
                <c:pt idx="3889">
                  <c:v>3.16</c:v>
                </c:pt>
                <c:pt idx="3890">
                  <c:v>3.25</c:v>
                </c:pt>
                <c:pt idx="3891">
                  <c:v>3.15</c:v>
                </c:pt>
                <c:pt idx="3892">
                  <c:v>3.18</c:v>
                </c:pt>
                <c:pt idx="3893">
                  <c:v>3.2</c:v>
                </c:pt>
                <c:pt idx="3894">
                  <c:v>3.23</c:v>
                </c:pt>
                <c:pt idx="3895">
                  <c:v>3.1</c:v>
                </c:pt>
                <c:pt idx="3896">
                  <c:v>3.15</c:v>
                </c:pt>
                <c:pt idx="3897">
                  <c:v>3.09</c:v>
                </c:pt>
                <c:pt idx="3898">
                  <c:v>2.9</c:v>
                </c:pt>
                <c:pt idx="3899">
                  <c:v>2.9</c:v>
                </c:pt>
                <c:pt idx="3900">
                  <c:v>2.8899999999999997</c:v>
                </c:pt>
                <c:pt idx="3901">
                  <c:v>2.9099999999999997</c:v>
                </c:pt>
                <c:pt idx="3902">
                  <c:v>2.92</c:v>
                </c:pt>
                <c:pt idx="3903">
                  <c:v>2.8299999999999996</c:v>
                </c:pt>
                <c:pt idx="3904">
                  <c:v>2.7600000000000002</c:v>
                </c:pt>
                <c:pt idx="3905">
                  <c:v>2.72</c:v>
                </c:pt>
                <c:pt idx="3906">
                  <c:v>2.73</c:v>
                </c:pt>
                <c:pt idx="3907">
                  <c:v>2.74</c:v>
                </c:pt>
                <c:pt idx="3908">
                  <c:v>2.7800000000000002</c:v>
                </c:pt>
                <c:pt idx="3909">
                  <c:v>2.86</c:v>
                </c:pt>
                <c:pt idx="3910">
                  <c:v>2.8499999999999996</c:v>
                </c:pt>
                <c:pt idx="3911">
                  <c:v>2.8299999999999996</c:v>
                </c:pt>
                <c:pt idx="3912">
                  <c:v>2.8299999999999996</c:v>
                </c:pt>
                <c:pt idx="3913">
                  <c:v>2.8299999999999996</c:v>
                </c:pt>
                <c:pt idx="3914">
                  <c:v>2.71</c:v>
                </c:pt>
                <c:pt idx="3915">
                  <c:v>2.66</c:v>
                </c:pt>
                <c:pt idx="3916">
                  <c:v>2.67</c:v>
                </c:pt>
                <c:pt idx="3917">
                  <c:v>2.64</c:v>
                </c:pt>
                <c:pt idx="3918">
                  <c:v>2.57</c:v>
                </c:pt>
                <c:pt idx="3919">
                  <c:v>2.44</c:v>
                </c:pt>
                <c:pt idx="3920">
                  <c:v>2.59</c:v>
                </c:pt>
                <c:pt idx="3921">
                  <c:v>2.68</c:v>
                </c:pt>
                <c:pt idx="3922">
                  <c:v>2.8699999999999997</c:v>
                </c:pt>
                <c:pt idx="3923">
                  <c:v>2.82</c:v>
                </c:pt>
                <c:pt idx="3924">
                  <c:v>2.73</c:v>
                </c:pt>
                <c:pt idx="3925">
                  <c:v>3.07</c:v>
                </c:pt>
                <c:pt idx="3926">
                  <c:v>3.11</c:v>
                </c:pt>
                <c:pt idx="3927">
                  <c:v>3.15</c:v>
                </c:pt>
                <c:pt idx="3928">
                  <c:v>3.14</c:v>
                </c:pt>
                <c:pt idx="3929">
                  <c:v>3.2800000000000002</c:v>
                </c:pt>
                <c:pt idx="3930">
                  <c:v>3.15</c:v>
                </c:pt>
                <c:pt idx="3931">
                  <c:v>3.18</c:v>
                </c:pt>
                <c:pt idx="3932">
                  <c:v>3.11</c:v>
                </c:pt>
                <c:pt idx="3933">
                  <c:v>3.07</c:v>
                </c:pt>
                <c:pt idx="3934">
                  <c:v>3</c:v>
                </c:pt>
                <c:pt idx="3935">
                  <c:v>3.11</c:v>
                </c:pt>
                <c:pt idx="3936">
                  <c:v>3.21</c:v>
                </c:pt>
                <c:pt idx="3937">
                  <c:v>3.22</c:v>
                </c:pt>
                <c:pt idx="3938">
                  <c:v>3.19</c:v>
                </c:pt>
                <c:pt idx="3939">
                  <c:v>3.18</c:v>
                </c:pt>
                <c:pt idx="3940">
                  <c:v>3.22</c:v>
                </c:pt>
                <c:pt idx="3941">
                  <c:v>3.19</c:v>
                </c:pt>
                <c:pt idx="3942">
                  <c:v>3.14</c:v>
                </c:pt>
                <c:pt idx="3943">
                  <c:v>3.15</c:v>
                </c:pt>
                <c:pt idx="3944">
                  <c:v>3.17</c:v>
                </c:pt>
                <c:pt idx="3945">
                  <c:v>3.23</c:v>
                </c:pt>
                <c:pt idx="3946">
                  <c:v>3.2</c:v>
                </c:pt>
                <c:pt idx="3947">
                  <c:v>3.34</c:v>
                </c:pt>
                <c:pt idx="3948">
                  <c:v>3.3099999999999996</c:v>
                </c:pt>
                <c:pt idx="3949">
                  <c:v>3.2800000000000002</c:v>
                </c:pt>
                <c:pt idx="3950">
                  <c:v>3.2600000000000002</c:v>
                </c:pt>
                <c:pt idx="3951">
                  <c:v>3.27</c:v>
                </c:pt>
                <c:pt idx="3952">
                  <c:v>3.29</c:v>
                </c:pt>
                <c:pt idx="3953">
                  <c:v>3.32</c:v>
                </c:pt>
                <c:pt idx="3954">
                  <c:v>3.23</c:v>
                </c:pt>
                <c:pt idx="3955">
                  <c:v>3.3099999999999996</c:v>
                </c:pt>
                <c:pt idx="3956">
                  <c:v>3.34</c:v>
                </c:pt>
                <c:pt idx="3957">
                  <c:v>3.3299999999999996</c:v>
                </c:pt>
                <c:pt idx="3958">
                  <c:v>3.21</c:v>
                </c:pt>
                <c:pt idx="3959">
                  <c:v>3.25</c:v>
                </c:pt>
                <c:pt idx="3960">
                  <c:v>3.29</c:v>
                </c:pt>
                <c:pt idx="3961">
                  <c:v>3.2800000000000002</c:v>
                </c:pt>
                <c:pt idx="3962">
                  <c:v>3.16</c:v>
                </c:pt>
                <c:pt idx="3963">
                  <c:v>3.19</c:v>
                </c:pt>
                <c:pt idx="3964">
                  <c:v>3.22</c:v>
                </c:pt>
                <c:pt idx="3965">
                  <c:v>3.07</c:v>
                </c:pt>
                <c:pt idx="3966">
                  <c:v>3.03</c:v>
                </c:pt>
                <c:pt idx="3967">
                  <c:v>2.9499999999999997</c:v>
                </c:pt>
                <c:pt idx="3968">
                  <c:v>3.1</c:v>
                </c:pt>
                <c:pt idx="3969">
                  <c:v>3.13</c:v>
                </c:pt>
                <c:pt idx="3970">
                  <c:v>3.19</c:v>
                </c:pt>
                <c:pt idx="3971">
                  <c:v>3.08</c:v>
                </c:pt>
                <c:pt idx="3972">
                  <c:v>2.96</c:v>
                </c:pt>
                <c:pt idx="3973">
                  <c:v>2.98</c:v>
                </c:pt>
                <c:pt idx="3974">
                  <c:v>3.05</c:v>
                </c:pt>
                <c:pt idx="3975">
                  <c:v>3.04</c:v>
                </c:pt>
                <c:pt idx="3976">
                  <c:v>3.1</c:v>
                </c:pt>
                <c:pt idx="3977">
                  <c:v>3.1</c:v>
                </c:pt>
                <c:pt idx="3978">
                  <c:v>2.98</c:v>
                </c:pt>
                <c:pt idx="3979">
                  <c:v>3.04</c:v>
                </c:pt>
                <c:pt idx="3980">
                  <c:v>3.14</c:v>
                </c:pt>
                <c:pt idx="3981">
                  <c:v>3.19</c:v>
                </c:pt>
                <c:pt idx="3982">
                  <c:v>3.14</c:v>
                </c:pt>
                <c:pt idx="3983">
                  <c:v>3.11</c:v>
                </c:pt>
                <c:pt idx="3984">
                  <c:v>3.12</c:v>
                </c:pt>
                <c:pt idx="3985">
                  <c:v>3.14</c:v>
                </c:pt>
                <c:pt idx="3986">
                  <c:v>3.2</c:v>
                </c:pt>
                <c:pt idx="3987">
                  <c:v>3.25</c:v>
                </c:pt>
                <c:pt idx="3988">
                  <c:v>3.11</c:v>
                </c:pt>
                <c:pt idx="3989">
                  <c:v>3.14</c:v>
                </c:pt>
                <c:pt idx="3990">
                  <c:v>3.07</c:v>
                </c:pt>
                <c:pt idx="3991">
                  <c:v>2.84</c:v>
                </c:pt>
                <c:pt idx="3992">
                  <c:v>2.8499999999999996</c:v>
                </c:pt>
                <c:pt idx="3993">
                  <c:v>2.75</c:v>
                </c:pt>
                <c:pt idx="3994">
                  <c:v>2.7800000000000002</c:v>
                </c:pt>
                <c:pt idx="3995">
                  <c:v>2.75</c:v>
                </c:pt>
                <c:pt idx="3996">
                  <c:v>2.54</c:v>
                </c:pt>
                <c:pt idx="3997">
                  <c:v>2.4099999999999997</c:v>
                </c:pt>
                <c:pt idx="3998">
                  <c:v>2.42</c:v>
                </c:pt>
                <c:pt idx="3999">
                  <c:v>2.4499999999999997</c:v>
                </c:pt>
                <c:pt idx="4000">
                  <c:v>2.48</c:v>
                </c:pt>
                <c:pt idx="4001">
                  <c:v>2.52</c:v>
                </c:pt>
                <c:pt idx="4002">
                  <c:v>2.5099999999999998</c:v>
                </c:pt>
                <c:pt idx="4003">
                  <c:v>2.5099999999999998</c:v>
                </c:pt>
                <c:pt idx="4004">
                  <c:v>2.4699999999999998</c:v>
                </c:pt>
                <c:pt idx="4005">
                  <c:v>2.5099999999999998</c:v>
                </c:pt>
                <c:pt idx="4006">
                  <c:v>2.38</c:v>
                </c:pt>
                <c:pt idx="4007">
                  <c:v>2.4099999999999997</c:v>
                </c:pt>
                <c:pt idx="4008">
                  <c:v>2.3299999999999996</c:v>
                </c:pt>
                <c:pt idx="4009">
                  <c:v>2.16</c:v>
                </c:pt>
                <c:pt idx="4010">
                  <c:v>2.17</c:v>
                </c:pt>
                <c:pt idx="4011">
                  <c:v>2.2000000000000002</c:v>
                </c:pt>
                <c:pt idx="4012">
                  <c:v>2.2400000000000002</c:v>
                </c:pt>
                <c:pt idx="4013">
                  <c:v>2.2200000000000002</c:v>
                </c:pt>
                <c:pt idx="4014">
                  <c:v>2.1800000000000002</c:v>
                </c:pt>
                <c:pt idx="4015">
                  <c:v>2.2000000000000002</c:v>
                </c:pt>
                <c:pt idx="4016">
                  <c:v>2.19</c:v>
                </c:pt>
                <c:pt idx="4017">
                  <c:v>2.15</c:v>
                </c:pt>
                <c:pt idx="4018">
                  <c:v>2.04</c:v>
                </c:pt>
                <c:pt idx="4019">
                  <c:v>2.0299999999999998</c:v>
                </c:pt>
                <c:pt idx="4020">
                  <c:v>1.9900000000000002</c:v>
                </c:pt>
                <c:pt idx="4021">
                  <c:v>1.9800000000000002</c:v>
                </c:pt>
                <c:pt idx="4022">
                  <c:v>1.9600000000000002</c:v>
                </c:pt>
                <c:pt idx="4023">
                  <c:v>1.9600000000000002</c:v>
                </c:pt>
                <c:pt idx="4024">
                  <c:v>1.9400000000000002</c:v>
                </c:pt>
                <c:pt idx="4025">
                  <c:v>1.9600000000000002</c:v>
                </c:pt>
                <c:pt idx="4026">
                  <c:v>1.9400000000000002</c:v>
                </c:pt>
                <c:pt idx="4027">
                  <c:v>1.9400000000000002</c:v>
                </c:pt>
                <c:pt idx="4028">
                  <c:v>1.8900000000000001</c:v>
                </c:pt>
                <c:pt idx="4029">
                  <c:v>1.9200000000000002</c:v>
                </c:pt>
                <c:pt idx="4030">
                  <c:v>1.9600000000000002</c:v>
                </c:pt>
                <c:pt idx="4031">
                  <c:v>1.9300000000000002</c:v>
                </c:pt>
                <c:pt idx="4032">
                  <c:v>1.9600000000000002</c:v>
                </c:pt>
                <c:pt idx="4033">
                  <c:v>1.9500000000000002</c:v>
                </c:pt>
                <c:pt idx="4034">
                  <c:v>1.9300000000000002</c:v>
                </c:pt>
                <c:pt idx="4035">
                  <c:v>1.9200000000000002</c:v>
                </c:pt>
                <c:pt idx="4036">
                  <c:v>1.9500000000000002</c:v>
                </c:pt>
                <c:pt idx="4037">
                  <c:v>1.8800000000000001</c:v>
                </c:pt>
                <c:pt idx="4038">
                  <c:v>1.87</c:v>
                </c:pt>
                <c:pt idx="4039">
                  <c:v>1.8900000000000001</c:v>
                </c:pt>
                <c:pt idx="4040">
                  <c:v>1.8800000000000001</c:v>
                </c:pt>
                <c:pt idx="4041">
                  <c:v>1.85</c:v>
                </c:pt>
                <c:pt idx="4042">
                  <c:v>1.87</c:v>
                </c:pt>
                <c:pt idx="4043">
                  <c:v>1.87</c:v>
                </c:pt>
                <c:pt idx="4044">
                  <c:v>1.9100000000000001</c:v>
                </c:pt>
                <c:pt idx="4045">
                  <c:v>1.87</c:v>
                </c:pt>
                <c:pt idx="4046">
                  <c:v>1.8900000000000001</c:v>
                </c:pt>
                <c:pt idx="4047">
                  <c:v>1.9200000000000002</c:v>
                </c:pt>
                <c:pt idx="4048">
                  <c:v>1.86</c:v>
                </c:pt>
                <c:pt idx="4049">
                  <c:v>1.83</c:v>
                </c:pt>
                <c:pt idx="4050">
                  <c:v>1.76</c:v>
                </c:pt>
                <c:pt idx="4051">
                  <c:v>1.78</c:v>
                </c:pt>
                <c:pt idx="4052">
                  <c:v>1.76</c:v>
                </c:pt>
                <c:pt idx="4053">
                  <c:v>1.8</c:v>
                </c:pt>
                <c:pt idx="4054">
                  <c:v>1.83</c:v>
                </c:pt>
                <c:pt idx="4055">
                  <c:v>1.85</c:v>
                </c:pt>
                <c:pt idx="4056">
                  <c:v>1.84</c:v>
                </c:pt>
                <c:pt idx="4057">
                  <c:v>1.83</c:v>
                </c:pt>
                <c:pt idx="4058">
                  <c:v>1.82</c:v>
                </c:pt>
                <c:pt idx="4059">
                  <c:v>1.77</c:v>
                </c:pt>
                <c:pt idx="4060">
                  <c:v>1.74</c:v>
                </c:pt>
                <c:pt idx="4061">
                  <c:v>1.77</c:v>
                </c:pt>
                <c:pt idx="4062">
                  <c:v>1.83</c:v>
                </c:pt>
                <c:pt idx="4063">
                  <c:v>1.82</c:v>
                </c:pt>
                <c:pt idx="4064">
                  <c:v>1.82</c:v>
                </c:pt>
                <c:pt idx="4065">
                  <c:v>1.8</c:v>
                </c:pt>
                <c:pt idx="4066">
                  <c:v>1.84</c:v>
                </c:pt>
                <c:pt idx="4067">
                  <c:v>1.85</c:v>
                </c:pt>
                <c:pt idx="4068">
                  <c:v>1.79</c:v>
                </c:pt>
                <c:pt idx="4069">
                  <c:v>1.81</c:v>
                </c:pt>
                <c:pt idx="4070">
                  <c:v>1.82</c:v>
                </c:pt>
                <c:pt idx="4071">
                  <c:v>1.79</c:v>
                </c:pt>
                <c:pt idx="4072">
                  <c:v>1.77</c:v>
                </c:pt>
                <c:pt idx="4073">
                  <c:v>1.77</c:v>
                </c:pt>
                <c:pt idx="4074">
                  <c:v>1.82</c:v>
                </c:pt>
                <c:pt idx="4075">
                  <c:v>1.78</c:v>
                </c:pt>
                <c:pt idx="4076">
                  <c:v>1.79</c:v>
                </c:pt>
                <c:pt idx="4077">
                  <c:v>1.75</c:v>
                </c:pt>
                <c:pt idx="4078">
                  <c:v>1.7</c:v>
                </c:pt>
                <c:pt idx="4079">
                  <c:v>1.7</c:v>
                </c:pt>
                <c:pt idx="4080">
                  <c:v>1.73</c:v>
                </c:pt>
                <c:pt idx="4081">
                  <c:v>1.6900000000000002</c:v>
                </c:pt>
                <c:pt idx="4082">
                  <c:v>1.6500000000000001</c:v>
                </c:pt>
                <c:pt idx="4083">
                  <c:v>1.61</c:v>
                </c:pt>
                <c:pt idx="4084">
                  <c:v>1.61</c:v>
                </c:pt>
                <c:pt idx="4085">
                  <c:v>1.61</c:v>
                </c:pt>
                <c:pt idx="4086">
                  <c:v>1.59</c:v>
                </c:pt>
                <c:pt idx="4087">
                  <c:v>1.57</c:v>
                </c:pt>
                <c:pt idx="4088">
                  <c:v>1.53</c:v>
                </c:pt>
                <c:pt idx="4089">
                  <c:v>1.57</c:v>
                </c:pt>
                <c:pt idx="4090">
                  <c:v>1.59</c:v>
                </c:pt>
                <c:pt idx="4091">
                  <c:v>1.56</c:v>
                </c:pt>
                <c:pt idx="4092">
                  <c:v>1.61</c:v>
                </c:pt>
                <c:pt idx="4093">
                  <c:v>1.6300000000000001</c:v>
                </c:pt>
                <c:pt idx="4094">
                  <c:v>1.6600000000000001</c:v>
                </c:pt>
                <c:pt idx="4095">
                  <c:v>1.6300000000000001</c:v>
                </c:pt>
                <c:pt idx="4096">
                  <c:v>1.61</c:v>
                </c:pt>
                <c:pt idx="4097">
                  <c:v>1.6400000000000001</c:v>
                </c:pt>
                <c:pt idx="4098">
                  <c:v>1.6500000000000001</c:v>
                </c:pt>
                <c:pt idx="4099">
                  <c:v>1.6300000000000001</c:v>
                </c:pt>
                <c:pt idx="4100">
                  <c:v>1.6300000000000001</c:v>
                </c:pt>
                <c:pt idx="4101">
                  <c:v>1.6500000000000001</c:v>
                </c:pt>
                <c:pt idx="4102">
                  <c:v>1.6900000000000002</c:v>
                </c:pt>
                <c:pt idx="4103">
                  <c:v>1.6900000000000002</c:v>
                </c:pt>
                <c:pt idx="4104">
                  <c:v>1.6600000000000001</c:v>
                </c:pt>
                <c:pt idx="4105">
                  <c:v>1.6400000000000001</c:v>
                </c:pt>
                <c:pt idx="4106">
                  <c:v>1.6300000000000001</c:v>
                </c:pt>
                <c:pt idx="4107">
                  <c:v>1.6500000000000001</c:v>
                </c:pt>
                <c:pt idx="4108">
                  <c:v>1.58</c:v>
                </c:pt>
                <c:pt idx="4109">
                  <c:v>1.62</c:v>
                </c:pt>
                <c:pt idx="4110">
                  <c:v>1.6</c:v>
                </c:pt>
                <c:pt idx="4111">
                  <c:v>1.54</c:v>
                </c:pt>
                <c:pt idx="4112">
                  <c:v>1.57</c:v>
                </c:pt>
                <c:pt idx="4113">
                  <c:v>1.55</c:v>
                </c:pt>
                <c:pt idx="4114">
                  <c:v>1.56</c:v>
                </c:pt>
                <c:pt idx="4115">
                  <c:v>1.61</c:v>
                </c:pt>
                <c:pt idx="4116">
                  <c:v>1.62</c:v>
                </c:pt>
                <c:pt idx="4117">
                  <c:v>1.62</c:v>
                </c:pt>
                <c:pt idx="4118">
                  <c:v>1.58</c:v>
                </c:pt>
                <c:pt idx="4119">
                  <c:v>1.57</c:v>
                </c:pt>
                <c:pt idx="4120">
                  <c:v>1.6</c:v>
                </c:pt>
                <c:pt idx="4121">
                  <c:v>1.59</c:v>
                </c:pt>
                <c:pt idx="4122">
                  <c:v>1.56</c:v>
                </c:pt>
                <c:pt idx="4123">
                  <c:v>1.59</c:v>
                </c:pt>
                <c:pt idx="4124">
                  <c:v>1.56</c:v>
                </c:pt>
                <c:pt idx="4125">
                  <c:v>1.61</c:v>
                </c:pt>
                <c:pt idx="4126">
                  <c:v>1.59</c:v>
                </c:pt>
                <c:pt idx="4127">
                  <c:v>1.61</c:v>
                </c:pt>
                <c:pt idx="4128">
                  <c:v>1.54</c:v>
                </c:pt>
                <c:pt idx="4129">
                  <c:v>1.51</c:v>
                </c:pt>
                <c:pt idx="4130">
                  <c:v>1.52</c:v>
                </c:pt>
                <c:pt idx="4131">
                  <c:v>1.53</c:v>
                </c:pt>
                <c:pt idx="4132">
                  <c:v>1.5</c:v>
                </c:pt>
                <c:pt idx="4133">
                  <c:v>1.47</c:v>
                </c:pt>
                <c:pt idx="4134">
                  <c:v>1.42</c:v>
                </c:pt>
                <c:pt idx="4135">
                  <c:v>1.33</c:v>
                </c:pt>
                <c:pt idx="4136">
                  <c:v>1.35</c:v>
                </c:pt>
                <c:pt idx="4137">
                  <c:v>1.35</c:v>
                </c:pt>
                <c:pt idx="4138">
                  <c:v>1.3800000000000001</c:v>
                </c:pt>
                <c:pt idx="4139">
                  <c:v>1.3900000000000001</c:v>
                </c:pt>
                <c:pt idx="4140">
                  <c:v>1.4</c:v>
                </c:pt>
                <c:pt idx="4141">
                  <c:v>1.42</c:v>
                </c:pt>
                <c:pt idx="4142">
                  <c:v>1.41</c:v>
                </c:pt>
                <c:pt idx="4143">
                  <c:v>1.3900000000000001</c:v>
                </c:pt>
                <c:pt idx="4144">
                  <c:v>1.4</c:v>
                </c:pt>
                <c:pt idx="4145">
                  <c:v>1.43</c:v>
                </c:pt>
                <c:pt idx="4146">
                  <c:v>1.42</c:v>
                </c:pt>
                <c:pt idx="4147">
                  <c:v>1.42</c:v>
                </c:pt>
                <c:pt idx="4148">
                  <c:v>1.3900000000000001</c:v>
                </c:pt>
                <c:pt idx="4149">
                  <c:v>1.41</c:v>
                </c:pt>
                <c:pt idx="4150">
                  <c:v>1.3800000000000001</c:v>
                </c:pt>
                <c:pt idx="4151">
                  <c:v>1.33</c:v>
                </c:pt>
                <c:pt idx="4152">
                  <c:v>1.35</c:v>
                </c:pt>
                <c:pt idx="4153">
                  <c:v>1.32</c:v>
                </c:pt>
                <c:pt idx="4154">
                  <c:v>1.33</c:v>
                </c:pt>
                <c:pt idx="4155">
                  <c:v>1.31</c:v>
                </c:pt>
                <c:pt idx="4156">
                  <c:v>1.31</c:v>
                </c:pt>
                <c:pt idx="4157">
                  <c:v>1.34</c:v>
                </c:pt>
                <c:pt idx="4158">
                  <c:v>1.36</c:v>
                </c:pt>
                <c:pt idx="4159">
                  <c:v>1.43</c:v>
                </c:pt>
                <c:pt idx="4160">
                  <c:v>1.44</c:v>
                </c:pt>
                <c:pt idx="4161">
                  <c:v>1.48</c:v>
                </c:pt>
                <c:pt idx="4162">
                  <c:v>1.49</c:v>
                </c:pt>
                <c:pt idx="4163">
                  <c:v>1.5</c:v>
                </c:pt>
                <c:pt idx="4164">
                  <c:v>1.5</c:v>
                </c:pt>
                <c:pt idx="4165">
                  <c:v>1.51</c:v>
                </c:pt>
                <c:pt idx="4166">
                  <c:v>1.46</c:v>
                </c:pt>
                <c:pt idx="4167">
                  <c:v>1.46</c:v>
                </c:pt>
                <c:pt idx="4168">
                  <c:v>1.49</c:v>
                </c:pt>
                <c:pt idx="4169">
                  <c:v>1.45</c:v>
                </c:pt>
                <c:pt idx="4170">
                  <c:v>1.41</c:v>
                </c:pt>
                <c:pt idx="4171">
                  <c:v>1.42</c:v>
                </c:pt>
                <c:pt idx="4172">
                  <c:v>1.44</c:v>
                </c:pt>
                <c:pt idx="4173">
                  <c:v>1.45</c:v>
                </c:pt>
                <c:pt idx="4174">
                  <c:v>1.45</c:v>
                </c:pt>
                <c:pt idx="4175">
                  <c:v>1.41</c:v>
                </c:pt>
                <c:pt idx="4176">
                  <c:v>1.42</c:v>
                </c:pt>
                <c:pt idx="4177">
                  <c:v>1.45</c:v>
                </c:pt>
                <c:pt idx="4178">
                  <c:v>1.49</c:v>
                </c:pt>
                <c:pt idx="4179">
                  <c:v>1.45</c:v>
                </c:pt>
                <c:pt idx="4180">
                  <c:v>1.3900000000000001</c:v>
                </c:pt>
                <c:pt idx="4181">
                  <c:v>1.42</c:v>
                </c:pt>
                <c:pt idx="4182">
                  <c:v>1.59</c:v>
                </c:pt>
                <c:pt idx="4183">
                  <c:v>1.6</c:v>
                </c:pt>
                <c:pt idx="4184">
                  <c:v>1.57</c:v>
                </c:pt>
                <c:pt idx="4185">
                  <c:v>1.61</c:v>
                </c:pt>
                <c:pt idx="4186">
                  <c:v>1.52</c:v>
                </c:pt>
                <c:pt idx="4187">
                  <c:v>1.54</c:v>
                </c:pt>
                <c:pt idx="4188">
                  <c:v>1.55</c:v>
                </c:pt>
                <c:pt idx="4189">
                  <c:v>1.54</c:v>
                </c:pt>
                <c:pt idx="4190">
                  <c:v>1.48</c:v>
                </c:pt>
                <c:pt idx="4191">
                  <c:v>1.54</c:v>
                </c:pt>
                <c:pt idx="4192">
                  <c:v>1.6300000000000001</c:v>
                </c:pt>
                <c:pt idx="4193">
                  <c:v>1.6800000000000002</c:v>
                </c:pt>
                <c:pt idx="4194">
                  <c:v>1.7</c:v>
                </c:pt>
                <c:pt idx="4195">
                  <c:v>1.76</c:v>
                </c:pt>
                <c:pt idx="4196">
                  <c:v>1.81</c:v>
                </c:pt>
                <c:pt idx="4197">
                  <c:v>1.83</c:v>
                </c:pt>
                <c:pt idx="4198">
                  <c:v>1.85</c:v>
                </c:pt>
                <c:pt idx="4199">
                  <c:v>1.83</c:v>
                </c:pt>
                <c:pt idx="4200">
                  <c:v>1.82</c:v>
                </c:pt>
                <c:pt idx="4201">
                  <c:v>1.78</c:v>
                </c:pt>
                <c:pt idx="4202">
                  <c:v>1.78</c:v>
                </c:pt>
                <c:pt idx="4203">
                  <c:v>1.74</c:v>
                </c:pt>
                <c:pt idx="4204">
                  <c:v>1.79</c:v>
                </c:pt>
                <c:pt idx="4205">
                  <c:v>1.73</c:v>
                </c:pt>
                <c:pt idx="4206">
                  <c:v>1.73</c:v>
                </c:pt>
                <c:pt idx="4207">
                  <c:v>1.77</c:v>
                </c:pt>
                <c:pt idx="4208">
                  <c:v>1.77</c:v>
                </c:pt>
                <c:pt idx="4209">
                  <c:v>1.81</c:v>
                </c:pt>
                <c:pt idx="4210">
                  <c:v>1.83</c:v>
                </c:pt>
                <c:pt idx="4211">
                  <c:v>1.77</c:v>
                </c:pt>
                <c:pt idx="4212">
                  <c:v>1.79</c:v>
                </c:pt>
                <c:pt idx="4213">
                  <c:v>1.82</c:v>
                </c:pt>
                <c:pt idx="4214">
                  <c:v>1.77</c:v>
                </c:pt>
                <c:pt idx="4215">
                  <c:v>1.82</c:v>
                </c:pt>
                <c:pt idx="4216">
                  <c:v>1.8900000000000001</c:v>
                </c:pt>
                <c:pt idx="4217">
                  <c:v>1.84</c:v>
                </c:pt>
                <c:pt idx="4218">
                  <c:v>1.77</c:v>
                </c:pt>
                <c:pt idx="4219">
                  <c:v>1.79</c:v>
                </c:pt>
                <c:pt idx="4220">
                  <c:v>1.87</c:v>
                </c:pt>
                <c:pt idx="4221">
                  <c:v>1.9100000000000001</c:v>
                </c:pt>
                <c:pt idx="4222">
                  <c:v>1.8900000000000001</c:v>
                </c:pt>
                <c:pt idx="4223">
                  <c:v>1.82</c:v>
                </c:pt>
                <c:pt idx="4224">
                  <c:v>1.82</c:v>
                </c:pt>
                <c:pt idx="4225">
                  <c:v>1.79</c:v>
                </c:pt>
                <c:pt idx="4226">
                  <c:v>1.74</c:v>
                </c:pt>
                <c:pt idx="4227">
                  <c:v>1.75</c:v>
                </c:pt>
                <c:pt idx="4228">
                  <c:v>1.74</c:v>
                </c:pt>
                <c:pt idx="4229">
                  <c:v>1.6600000000000001</c:v>
                </c:pt>
                <c:pt idx="4230">
                  <c:v>1.6700000000000002</c:v>
                </c:pt>
                <c:pt idx="4231">
                  <c:v>1.6900000000000002</c:v>
                </c:pt>
                <c:pt idx="4232">
                  <c:v>1.6800000000000002</c:v>
                </c:pt>
                <c:pt idx="4233">
                  <c:v>1.74</c:v>
                </c:pt>
                <c:pt idx="4234">
                  <c:v>1.71</c:v>
                </c:pt>
                <c:pt idx="4235">
                  <c:v>1.74</c:v>
                </c:pt>
                <c:pt idx="4236">
                  <c:v>1.72</c:v>
                </c:pt>
                <c:pt idx="4237">
                  <c:v>1.7</c:v>
                </c:pt>
                <c:pt idx="4238">
                  <c:v>1.6600000000000001</c:v>
                </c:pt>
                <c:pt idx="4239">
                  <c:v>1.71</c:v>
                </c:pt>
                <c:pt idx="4240">
                  <c:v>1.74</c:v>
                </c:pt>
                <c:pt idx="4241">
                  <c:v>1.7</c:v>
                </c:pt>
                <c:pt idx="4242">
                  <c:v>1.56</c:v>
                </c:pt>
                <c:pt idx="4243">
                  <c:v>1.52</c:v>
                </c:pt>
                <c:pt idx="4244">
                  <c:v>1.49</c:v>
                </c:pt>
                <c:pt idx="4245">
                  <c:v>1.47</c:v>
                </c:pt>
                <c:pt idx="4246">
                  <c:v>1.49</c:v>
                </c:pt>
                <c:pt idx="4247">
                  <c:v>1.45</c:v>
                </c:pt>
                <c:pt idx="4248">
                  <c:v>1.43</c:v>
                </c:pt>
                <c:pt idx="4249">
                  <c:v>1.37</c:v>
                </c:pt>
                <c:pt idx="4250">
                  <c:v>1.3900000000000001</c:v>
                </c:pt>
                <c:pt idx="4251">
                  <c:v>1.4</c:v>
                </c:pt>
                <c:pt idx="4252">
                  <c:v>1.36</c:v>
                </c:pt>
                <c:pt idx="4253">
                  <c:v>1.36</c:v>
                </c:pt>
                <c:pt idx="4254">
                  <c:v>1.32</c:v>
                </c:pt>
                <c:pt idx="4255">
                  <c:v>1.32</c:v>
                </c:pt>
                <c:pt idx="4256">
                  <c:v>1.26</c:v>
                </c:pt>
                <c:pt idx="4257">
                  <c:v>1.22</c:v>
                </c:pt>
                <c:pt idx="4258">
                  <c:v>1.1800000000000002</c:v>
                </c:pt>
                <c:pt idx="4259">
                  <c:v>1.1800000000000002</c:v>
                </c:pt>
                <c:pt idx="4260">
                  <c:v>1.25</c:v>
                </c:pt>
                <c:pt idx="4261">
                  <c:v>1.24</c:v>
                </c:pt>
                <c:pt idx="4262">
                  <c:v>1.25</c:v>
                </c:pt>
                <c:pt idx="4263">
                  <c:v>1.23</c:v>
                </c:pt>
                <c:pt idx="4264">
                  <c:v>1.21</c:v>
                </c:pt>
                <c:pt idx="4265">
                  <c:v>1.1900000000000002</c:v>
                </c:pt>
                <c:pt idx="4266">
                  <c:v>1.2</c:v>
                </c:pt>
                <c:pt idx="4267">
                  <c:v>1.1800000000000002</c:v>
                </c:pt>
                <c:pt idx="4268">
                  <c:v>1.1599999999999997</c:v>
                </c:pt>
                <c:pt idx="4269">
                  <c:v>1.1499999999999997</c:v>
                </c:pt>
                <c:pt idx="4270">
                  <c:v>1.1499999999999997</c:v>
                </c:pt>
                <c:pt idx="4271">
                  <c:v>1.1499999999999997</c:v>
                </c:pt>
                <c:pt idx="4272">
                  <c:v>1.1700000000000002</c:v>
                </c:pt>
                <c:pt idx="4273">
                  <c:v>1.1399999999999997</c:v>
                </c:pt>
                <c:pt idx="4274">
                  <c:v>1.1399999999999997</c:v>
                </c:pt>
                <c:pt idx="4275">
                  <c:v>1.1399999999999997</c:v>
                </c:pt>
                <c:pt idx="4276">
                  <c:v>1.1200000000000001</c:v>
                </c:pt>
                <c:pt idx="4277">
                  <c:v>1.1399999999999997</c:v>
                </c:pt>
                <c:pt idx="4278">
                  <c:v>1.1499999999999997</c:v>
                </c:pt>
                <c:pt idx="4279">
                  <c:v>1.1499999999999997</c:v>
                </c:pt>
                <c:pt idx="4280">
                  <c:v>1.1599999999999997</c:v>
                </c:pt>
                <c:pt idx="4281">
                  <c:v>1.1599999999999997</c:v>
                </c:pt>
                <c:pt idx="4282">
                  <c:v>1.1399999999999997</c:v>
                </c:pt>
                <c:pt idx="4283">
                  <c:v>1.2</c:v>
                </c:pt>
                <c:pt idx="4284">
                  <c:v>1.2</c:v>
                </c:pt>
                <c:pt idx="4285">
                  <c:v>1.2</c:v>
                </c:pt>
                <c:pt idx="4286">
                  <c:v>1.2</c:v>
                </c:pt>
                <c:pt idx="4287">
                  <c:v>1.2</c:v>
                </c:pt>
                <c:pt idx="4288">
                  <c:v>1.2</c:v>
                </c:pt>
                <c:pt idx="4289">
                  <c:v>1.1599999999999997</c:v>
                </c:pt>
                <c:pt idx="4290">
                  <c:v>1.1700000000000002</c:v>
                </c:pt>
                <c:pt idx="4291">
                  <c:v>1.1399999999999997</c:v>
                </c:pt>
                <c:pt idx="4292">
                  <c:v>1.1700000000000002</c:v>
                </c:pt>
                <c:pt idx="4293">
                  <c:v>1.1299999999999997</c:v>
                </c:pt>
                <c:pt idx="4294">
                  <c:v>1.22</c:v>
                </c:pt>
                <c:pt idx="4295">
                  <c:v>1.22</c:v>
                </c:pt>
                <c:pt idx="4296">
                  <c:v>1.1900000000000002</c:v>
                </c:pt>
                <c:pt idx="4297">
                  <c:v>1.1800000000000002</c:v>
                </c:pt>
                <c:pt idx="4298">
                  <c:v>1.1800000000000002</c:v>
                </c:pt>
                <c:pt idx="4299">
                  <c:v>1.1900000000000002</c:v>
                </c:pt>
                <c:pt idx="4300">
                  <c:v>1.2</c:v>
                </c:pt>
                <c:pt idx="4301">
                  <c:v>1.2</c:v>
                </c:pt>
                <c:pt idx="4302">
                  <c:v>1.22</c:v>
                </c:pt>
                <c:pt idx="4303">
                  <c:v>1.21</c:v>
                </c:pt>
                <c:pt idx="4304">
                  <c:v>1.26</c:v>
                </c:pt>
                <c:pt idx="4305">
                  <c:v>1.23</c:v>
                </c:pt>
                <c:pt idx="4306">
                  <c:v>1.1900000000000002</c:v>
                </c:pt>
                <c:pt idx="4307">
                  <c:v>1.1700000000000002</c:v>
                </c:pt>
                <c:pt idx="4308">
                  <c:v>1.1700000000000002</c:v>
                </c:pt>
                <c:pt idx="4309">
                  <c:v>1.07</c:v>
                </c:pt>
                <c:pt idx="4310">
                  <c:v>1.08</c:v>
                </c:pt>
                <c:pt idx="4311">
                  <c:v>1.1100000000000001</c:v>
                </c:pt>
                <c:pt idx="4312">
                  <c:v>1.1100000000000001</c:v>
                </c:pt>
                <c:pt idx="4313">
                  <c:v>1.1000000000000001</c:v>
                </c:pt>
                <c:pt idx="4314">
                  <c:v>1.1100000000000001</c:v>
                </c:pt>
                <c:pt idx="4315">
                  <c:v>1.1399999999999997</c:v>
                </c:pt>
                <c:pt idx="4316">
                  <c:v>1.1800000000000002</c:v>
                </c:pt>
                <c:pt idx="4317">
                  <c:v>1.1800000000000002</c:v>
                </c:pt>
                <c:pt idx="4318">
                  <c:v>1.1800000000000002</c:v>
                </c:pt>
                <c:pt idx="4319">
                  <c:v>1.1700000000000002</c:v>
                </c:pt>
                <c:pt idx="4320">
                  <c:v>1.1599999999999997</c:v>
                </c:pt>
                <c:pt idx="4321">
                  <c:v>1.1399999999999997</c:v>
                </c:pt>
                <c:pt idx="4322">
                  <c:v>1.1800000000000002</c:v>
                </c:pt>
                <c:pt idx="4323">
                  <c:v>1.1499999999999997</c:v>
                </c:pt>
                <c:pt idx="4324">
                  <c:v>1.1599999999999997</c:v>
                </c:pt>
                <c:pt idx="4325">
                  <c:v>1.1399999999999997</c:v>
                </c:pt>
                <c:pt idx="4326">
                  <c:v>1.1499999999999997</c:v>
                </c:pt>
                <c:pt idx="4327">
                  <c:v>1.2</c:v>
                </c:pt>
                <c:pt idx="4328">
                  <c:v>1.3800000000000001</c:v>
                </c:pt>
                <c:pt idx="4329">
                  <c:v>1.36</c:v>
                </c:pt>
                <c:pt idx="4330">
                  <c:v>1.33</c:v>
                </c:pt>
                <c:pt idx="4331">
                  <c:v>1.31</c:v>
                </c:pt>
                <c:pt idx="4332">
                  <c:v>1.32</c:v>
                </c:pt>
                <c:pt idx="4333">
                  <c:v>1.32</c:v>
                </c:pt>
                <c:pt idx="4334">
                  <c:v>1.34</c:v>
                </c:pt>
                <c:pt idx="4335">
                  <c:v>1.35</c:v>
                </c:pt>
                <c:pt idx="4336">
                  <c:v>1.3800000000000001</c:v>
                </c:pt>
                <c:pt idx="4337">
                  <c:v>1.43</c:v>
                </c:pt>
                <c:pt idx="4338">
                  <c:v>1.44</c:v>
                </c:pt>
                <c:pt idx="4339">
                  <c:v>1.46</c:v>
                </c:pt>
                <c:pt idx="4340">
                  <c:v>1.41</c:v>
                </c:pt>
                <c:pt idx="4341">
                  <c:v>1.4</c:v>
                </c:pt>
                <c:pt idx="4342">
                  <c:v>1.3900000000000001</c:v>
                </c:pt>
                <c:pt idx="4343">
                  <c:v>1.41</c:v>
                </c:pt>
                <c:pt idx="4344">
                  <c:v>1.33</c:v>
                </c:pt>
                <c:pt idx="4345">
                  <c:v>1.31</c:v>
                </c:pt>
                <c:pt idx="4346">
                  <c:v>1.33</c:v>
                </c:pt>
                <c:pt idx="4347">
                  <c:v>1.37</c:v>
                </c:pt>
                <c:pt idx="4348">
                  <c:v>1.4</c:v>
                </c:pt>
                <c:pt idx="4349">
                  <c:v>1.3800000000000001</c:v>
                </c:pt>
                <c:pt idx="4350">
                  <c:v>1.36</c:v>
                </c:pt>
                <c:pt idx="4351">
                  <c:v>1.34</c:v>
                </c:pt>
                <c:pt idx="4352">
                  <c:v>1.36</c:v>
                </c:pt>
                <c:pt idx="4353">
                  <c:v>1.4</c:v>
                </c:pt>
                <c:pt idx="4354">
                  <c:v>1.41</c:v>
                </c:pt>
                <c:pt idx="4355">
                  <c:v>1.36</c:v>
                </c:pt>
                <c:pt idx="4356">
                  <c:v>1.37</c:v>
                </c:pt>
                <c:pt idx="4357">
                  <c:v>1.3800000000000001</c:v>
                </c:pt>
                <c:pt idx="4358">
                  <c:v>1.31</c:v>
                </c:pt>
                <c:pt idx="4359">
                  <c:v>1.28</c:v>
                </c:pt>
                <c:pt idx="4360">
                  <c:v>1.27</c:v>
                </c:pt>
                <c:pt idx="4361">
                  <c:v>1.26</c:v>
                </c:pt>
                <c:pt idx="4362">
                  <c:v>1.27</c:v>
                </c:pt>
                <c:pt idx="4363">
                  <c:v>1.25</c:v>
                </c:pt>
                <c:pt idx="4364">
                  <c:v>1.24</c:v>
                </c:pt>
                <c:pt idx="4365">
                  <c:v>1.28</c:v>
                </c:pt>
                <c:pt idx="4366">
                  <c:v>1.31</c:v>
                </c:pt>
                <c:pt idx="4367">
                  <c:v>1.27</c:v>
                </c:pt>
                <c:pt idx="4368">
                  <c:v>1.23</c:v>
                </c:pt>
                <c:pt idx="4369">
                  <c:v>1.27</c:v>
                </c:pt>
                <c:pt idx="4370">
                  <c:v>1.3</c:v>
                </c:pt>
                <c:pt idx="4371">
                  <c:v>1.29</c:v>
                </c:pt>
                <c:pt idx="4372">
                  <c:v>1.27</c:v>
                </c:pt>
                <c:pt idx="4373">
                  <c:v>1.3</c:v>
                </c:pt>
                <c:pt idx="4374">
                  <c:v>1.26</c:v>
                </c:pt>
                <c:pt idx="4375">
                  <c:v>1.23</c:v>
                </c:pt>
                <c:pt idx="4376">
                  <c:v>1.1900000000000002</c:v>
                </c:pt>
                <c:pt idx="4377">
                  <c:v>1.1900000000000002</c:v>
                </c:pt>
                <c:pt idx="4378">
                  <c:v>1.1900000000000002</c:v>
                </c:pt>
                <c:pt idx="4379">
                  <c:v>1.27</c:v>
                </c:pt>
                <c:pt idx="4380">
                  <c:v>1.29</c:v>
                </c:pt>
                <c:pt idx="4381">
                  <c:v>1.27</c:v>
                </c:pt>
                <c:pt idx="4382">
                  <c:v>1.28</c:v>
                </c:pt>
                <c:pt idx="4383">
                  <c:v>1.22</c:v>
                </c:pt>
                <c:pt idx="4384">
                  <c:v>1.22</c:v>
                </c:pt>
                <c:pt idx="4385">
                  <c:v>1.31</c:v>
                </c:pt>
                <c:pt idx="4386">
                  <c:v>1.31</c:v>
                </c:pt>
                <c:pt idx="4387">
                  <c:v>1.32</c:v>
                </c:pt>
                <c:pt idx="4388">
                  <c:v>1.35</c:v>
                </c:pt>
                <c:pt idx="4389">
                  <c:v>1.3800000000000001</c:v>
                </c:pt>
                <c:pt idx="4390">
                  <c:v>1.34</c:v>
                </c:pt>
                <c:pt idx="4391">
                  <c:v>1.36</c:v>
                </c:pt>
                <c:pt idx="4392">
                  <c:v>1.37</c:v>
                </c:pt>
                <c:pt idx="4393">
                  <c:v>1.43</c:v>
                </c:pt>
                <c:pt idx="4394">
                  <c:v>1.41</c:v>
                </c:pt>
                <c:pt idx="4395">
                  <c:v>1.45</c:v>
                </c:pt>
                <c:pt idx="4396">
                  <c:v>1.49</c:v>
                </c:pt>
                <c:pt idx="4397">
                  <c:v>1.5</c:v>
                </c:pt>
                <c:pt idx="4398">
                  <c:v>1.61</c:v>
                </c:pt>
                <c:pt idx="4399">
                  <c:v>1.6300000000000001</c:v>
                </c:pt>
                <c:pt idx="4400">
                  <c:v>1.55</c:v>
                </c:pt>
                <c:pt idx="4401">
                  <c:v>1.48</c:v>
                </c:pt>
                <c:pt idx="4402">
                  <c:v>1.45</c:v>
                </c:pt>
                <c:pt idx="4403">
                  <c:v>1.48</c:v>
                </c:pt>
                <c:pt idx="4404">
                  <c:v>1.42</c:v>
                </c:pt>
                <c:pt idx="4405">
                  <c:v>1.41</c:v>
                </c:pt>
                <c:pt idx="4406">
                  <c:v>1.35</c:v>
                </c:pt>
                <c:pt idx="4407">
                  <c:v>1.31</c:v>
                </c:pt>
                <c:pt idx="4408">
                  <c:v>1.35</c:v>
                </c:pt>
                <c:pt idx="4409">
                  <c:v>1.35</c:v>
                </c:pt>
                <c:pt idx="4410">
                  <c:v>1.35</c:v>
                </c:pt>
                <c:pt idx="4411">
                  <c:v>1.37</c:v>
                </c:pt>
                <c:pt idx="4412">
                  <c:v>1.48</c:v>
                </c:pt>
                <c:pt idx="4413">
                  <c:v>1.47</c:v>
                </c:pt>
                <c:pt idx="4414">
                  <c:v>1.47</c:v>
                </c:pt>
                <c:pt idx="4415">
                  <c:v>1.52</c:v>
                </c:pt>
                <c:pt idx="4416">
                  <c:v>1.43</c:v>
                </c:pt>
                <c:pt idx="4417">
                  <c:v>1.4</c:v>
                </c:pt>
                <c:pt idx="4418">
                  <c:v>1.3800000000000001</c:v>
                </c:pt>
                <c:pt idx="4419">
                  <c:v>1.35</c:v>
                </c:pt>
                <c:pt idx="4420">
                  <c:v>1.34</c:v>
                </c:pt>
                <c:pt idx="4421">
                  <c:v>1.35</c:v>
                </c:pt>
                <c:pt idx="4422">
                  <c:v>1.37</c:v>
                </c:pt>
                <c:pt idx="4423">
                  <c:v>1.4</c:v>
                </c:pt>
                <c:pt idx="4424">
                  <c:v>1.45</c:v>
                </c:pt>
                <c:pt idx="4425">
                  <c:v>1.47</c:v>
                </c:pt>
                <c:pt idx="4426">
                  <c:v>1.53</c:v>
                </c:pt>
                <c:pt idx="4427">
                  <c:v>1.49</c:v>
                </c:pt>
                <c:pt idx="4428">
                  <c:v>1.48</c:v>
                </c:pt>
                <c:pt idx="4429">
                  <c:v>1.47</c:v>
                </c:pt>
                <c:pt idx="4430">
                  <c:v>1.49</c:v>
                </c:pt>
                <c:pt idx="4431">
                  <c:v>1.52</c:v>
                </c:pt>
                <c:pt idx="4432">
                  <c:v>1.52</c:v>
                </c:pt>
                <c:pt idx="4433">
                  <c:v>1.51</c:v>
                </c:pt>
                <c:pt idx="4434">
                  <c:v>1.51</c:v>
                </c:pt>
                <c:pt idx="4435">
                  <c:v>1.45</c:v>
                </c:pt>
                <c:pt idx="4436">
                  <c:v>1.32</c:v>
                </c:pt>
                <c:pt idx="4437">
                  <c:v>1.3</c:v>
                </c:pt>
                <c:pt idx="4438">
                  <c:v>1.35</c:v>
                </c:pt>
                <c:pt idx="4439">
                  <c:v>1.34</c:v>
                </c:pt>
                <c:pt idx="4440">
                  <c:v>1.37</c:v>
                </c:pt>
                <c:pt idx="4441">
                  <c:v>1.36</c:v>
                </c:pt>
                <c:pt idx="4442">
                  <c:v>1.35</c:v>
                </c:pt>
                <c:pt idx="4443">
                  <c:v>1.32</c:v>
                </c:pt>
                <c:pt idx="4444">
                  <c:v>1.3</c:v>
                </c:pt>
                <c:pt idx="4445">
                  <c:v>1.32</c:v>
                </c:pt>
                <c:pt idx="4446">
                  <c:v>1.31</c:v>
                </c:pt>
                <c:pt idx="4447">
                  <c:v>1.23</c:v>
                </c:pt>
                <c:pt idx="4448">
                  <c:v>1.22</c:v>
                </c:pt>
                <c:pt idx="4449">
                  <c:v>1.24</c:v>
                </c:pt>
                <c:pt idx="4450">
                  <c:v>1.28</c:v>
                </c:pt>
                <c:pt idx="4451">
                  <c:v>1.26</c:v>
                </c:pt>
                <c:pt idx="4452">
                  <c:v>1.31</c:v>
                </c:pt>
                <c:pt idx="4453">
                  <c:v>1.31</c:v>
                </c:pt>
                <c:pt idx="4454">
                  <c:v>1.32</c:v>
                </c:pt>
                <c:pt idx="4455">
                  <c:v>1.33</c:v>
                </c:pt>
                <c:pt idx="4456">
                  <c:v>1.26</c:v>
                </c:pt>
                <c:pt idx="4457">
                  <c:v>1.27</c:v>
                </c:pt>
                <c:pt idx="4458">
                  <c:v>1.43</c:v>
                </c:pt>
                <c:pt idx="4459">
                  <c:v>1.44</c:v>
                </c:pt>
                <c:pt idx="4460">
                  <c:v>1.43</c:v>
                </c:pt>
                <c:pt idx="4461">
                  <c:v>1.43</c:v>
                </c:pt>
                <c:pt idx="4462">
                  <c:v>1.34</c:v>
                </c:pt>
                <c:pt idx="4463">
                  <c:v>1.33</c:v>
                </c:pt>
                <c:pt idx="4464">
                  <c:v>1.33</c:v>
                </c:pt>
                <c:pt idx="4465">
                  <c:v>1.37</c:v>
                </c:pt>
                <c:pt idx="4466">
                  <c:v>1.3800000000000001</c:v>
                </c:pt>
                <c:pt idx="4467">
                  <c:v>1.3900000000000001</c:v>
                </c:pt>
                <c:pt idx="4468">
                  <c:v>1.3800000000000001</c:v>
                </c:pt>
                <c:pt idx="4469">
                  <c:v>1.3800000000000001</c:v>
                </c:pt>
                <c:pt idx="4470">
                  <c:v>1.3800000000000001</c:v>
                </c:pt>
                <c:pt idx="4471">
                  <c:v>1.3900000000000001</c:v>
                </c:pt>
                <c:pt idx="4472">
                  <c:v>1.36</c:v>
                </c:pt>
                <c:pt idx="4473">
                  <c:v>1.31</c:v>
                </c:pt>
                <c:pt idx="4474">
                  <c:v>1.34</c:v>
                </c:pt>
                <c:pt idx="4475">
                  <c:v>1.34</c:v>
                </c:pt>
                <c:pt idx="4476">
                  <c:v>1.3800000000000001</c:v>
                </c:pt>
                <c:pt idx="4477">
                  <c:v>1.35</c:v>
                </c:pt>
                <c:pt idx="4478">
                  <c:v>1.37</c:v>
                </c:pt>
                <c:pt idx="4479">
                  <c:v>1.3900000000000001</c:v>
                </c:pt>
                <c:pt idx="4480">
                  <c:v>1.34</c:v>
                </c:pt>
                <c:pt idx="4481">
                  <c:v>1.31</c:v>
                </c:pt>
                <c:pt idx="4482">
                  <c:v>1.31</c:v>
                </c:pt>
                <c:pt idx="4483">
                  <c:v>1.27</c:v>
                </c:pt>
                <c:pt idx="4484">
                  <c:v>1.25</c:v>
                </c:pt>
                <c:pt idx="4485">
                  <c:v>1.24</c:v>
                </c:pt>
                <c:pt idx="4486">
                  <c:v>1.22</c:v>
                </c:pt>
                <c:pt idx="4487">
                  <c:v>1.22</c:v>
                </c:pt>
                <c:pt idx="4488">
                  <c:v>1.22</c:v>
                </c:pt>
                <c:pt idx="4489">
                  <c:v>1.22</c:v>
                </c:pt>
                <c:pt idx="4490">
                  <c:v>1.22</c:v>
                </c:pt>
                <c:pt idx="4491">
                  <c:v>1.25</c:v>
                </c:pt>
                <c:pt idx="4492">
                  <c:v>1.22</c:v>
                </c:pt>
                <c:pt idx="4493">
                  <c:v>1.1700000000000002</c:v>
                </c:pt>
                <c:pt idx="4494">
                  <c:v>1.1700000000000002</c:v>
                </c:pt>
                <c:pt idx="4495">
                  <c:v>1.1200000000000001</c:v>
                </c:pt>
                <c:pt idx="4496">
                  <c:v>1.1000000000000001</c:v>
                </c:pt>
                <c:pt idx="4497">
                  <c:v>1.1100000000000001</c:v>
                </c:pt>
                <c:pt idx="4498">
                  <c:v>1.08</c:v>
                </c:pt>
                <c:pt idx="4499">
                  <c:v>1.07</c:v>
                </c:pt>
                <c:pt idx="4500">
                  <c:v>1.06</c:v>
                </c:pt>
                <c:pt idx="4501">
                  <c:v>1.07</c:v>
                </c:pt>
                <c:pt idx="4502">
                  <c:v>1.08</c:v>
                </c:pt>
                <c:pt idx="4503">
                  <c:v>1.07</c:v>
                </c:pt>
                <c:pt idx="4504">
                  <c:v>1.07</c:v>
                </c:pt>
                <c:pt idx="4505">
                  <c:v>1.07</c:v>
                </c:pt>
                <c:pt idx="4506">
                  <c:v>1.05</c:v>
                </c:pt>
                <c:pt idx="4507">
                  <c:v>1.03</c:v>
                </c:pt>
                <c:pt idx="4508">
                  <c:v>1.04</c:v>
                </c:pt>
                <c:pt idx="4509">
                  <c:v>1.08</c:v>
                </c:pt>
                <c:pt idx="4510">
                  <c:v>1.1100000000000001</c:v>
                </c:pt>
                <c:pt idx="4511">
                  <c:v>1.0900000000000001</c:v>
                </c:pt>
                <c:pt idx="4512">
                  <c:v>1.05</c:v>
                </c:pt>
                <c:pt idx="4513">
                  <c:v>1.04</c:v>
                </c:pt>
                <c:pt idx="4514">
                  <c:v>0.99</c:v>
                </c:pt>
                <c:pt idx="4515">
                  <c:v>1</c:v>
                </c:pt>
                <c:pt idx="4516">
                  <c:v>1.01</c:v>
                </c:pt>
                <c:pt idx="4517">
                  <c:v>1.02</c:v>
                </c:pt>
                <c:pt idx="4518">
                  <c:v>0.99</c:v>
                </c:pt>
                <c:pt idx="4519">
                  <c:v>1.05</c:v>
                </c:pt>
                <c:pt idx="4520">
                  <c:v>1.05</c:v>
                </c:pt>
                <c:pt idx="4521">
                  <c:v>1.07</c:v>
                </c:pt>
                <c:pt idx="4522">
                  <c:v>1.06</c:v>
                </c:pt>
                <c:pt idx="4523">
                  <c:v>1.06</c:v>
                </c:pt>
                <c:pt idx="4524">
                  <c:v>1.05</c:v>
                </c:pt>
                <c:pt idx="4525">
                  <c:v>1.04</c:v>
                </c:pt>
                <c:pt idx="4526">
                  <c:v>1.05</c:v>
                </c:pt>
                <c:pt idx="4527">
                  <c:v>1.05</c:v>
                </c:pt>
                <c:pt idx="4528">
                  <c:v>1.03</c:v>
                </c:pt>
                <c:pt idx="4529">
                  <c:v>1</c:v>
                </c:pt>
                <c:pt idx="4530">
                  <c:v>0.99</c:v>
                </c:pt>
                <c:pt idx="4531">
                  <c:v>1.01</c:v>
                </c:pt>
                <c:pt idx="4532">
                  <c:v>1.02</c:v>
                </c:pt>
                <c:pt idx="4533">
                  <c:v>1.04</c:v>
                </c:pt>
                <c:pt idx="4534">
                  <c:v>1.03</c:v>
                </c:pt>
                <c:pt idx="4535">
                  <c:v>1.02</c:v>
                </c:pt>
                <c:pt idx="4536">
                  <c:v>1.05</c:v>
                </c:pt>
                <c:pt idx="4537">
                  <c:v>1.05</c:v>
                </c:pt>
                <c:pt idx="4538">
                  <c:v>1.04</c:v>
                </c:pt>
                <c:pt idx="4539">
                  <c:v>1</c:v>
                </c:pt>
                <c:pt idx="4540">
                  <c:v>0.98</c:v>
                </c:pt>
                <c:pt idx="4541">
                  <c:v>0.96000000000000008</c:v>
                </c:pt>
                <c:pt idx="4542">
                  <c:v>1.01</c:v>
                </c:pt>
                <c:pt idx="4543">
                  <c:v>1.01</c:v>
                </c:pt>
                <c:pt idx="4544">
                  <c:v>0.97000000000000008</c:v>
                </c:pt>
                <c:pt idx="4545">
                  <c:v>0.93</c:v>
                </c:pt>
                <c:pt idx="4546">
                  <c:v>0.93</c:v>
                </c:pt>
                <c:pt idx="4547">
                  <c:v>0.93</c:v>
                </c:pt>
                <c:pt idx="4548">
                  <c:v>0.9</c:v>
                </c:pt>
                <c:pt idx="4549">
                  <c:v>0.93</c:v>
                </c:pt>
                <c:pt idx="4550">
                  <c:v>0.95000000000000007</c:v>
                </c:pt>
                <c:pt idx="4551">
                  <c:v>0.97000000000000008</c:v>
                </c:pt>
                <c:pt idx="4552">
                  <c:v>0.99</c:v>
                </c:pt>
                <c:pt idx="4553">
                  <c:v>0.98</c:v>
                </c:pt>
                <c:pt idx="4554">
                  <c:v>0.97000000000000008</c:v>
                </c:pt>
                <c:pt idx="4555">
                  <c:v>0.95000000000000007</c:v>
                </c:pt>
                <c:pt idx="4556">
                  <c:v>0.89</c:v>
                </c:pt>
                <c:pt idx="4557">
                  <c:v>0.8600000000000001</c:v>
                </c:pt>
                <c:pt idx="4558">
                  <c:v>0.87000000000000011</c:v>
                </c:pt>
                <c:pt idx="4559">
                  <c:v>0.83000000000000007</c:v>
                </c:pt>
                <c:pt idx="4560">
                  <c:v>0.81</c:v>
                </c:pt>
                <c:pt idx="4561">
                  <c:v>0.83000000000000007</c:v>
                </c:pt>
                <c:pt idx="4562">
                  <c:v>0.84000000000000008</c:v>
                </c:pt>
                <c:pt idx="4563">
                  <c:v>0.91</c:v>
                </c:pt>
                <c:pt idx="4564">
                  <c:v>0.91</c:v>
                </c:pt>
                <c:pt idx="4565">
                  <c:v>0.9</c:v>
                </c:pt>
                <c:pt idx="4566">
                  <c:v>0.93</c:v>
                </c:pt>
                <c:pt idx="4567">
                  <c:v>0.96000000000000008</c:v>
                </c:pt>
                <c:pt idx="4568">
                  <c:v>0.95000000000000007</c:v>
                </c:pt>
                <c:pt idx="4569">
                  <c:v>0.93</c:v>
                </c:pt>
                <c:pt idx="4570">
                  <c:v>0.89</c:v>
                </c:pt>
                <c:pt idx="4571">
                  <c:v>0.91</c:v>
                </c:pt>
                <c:pt idx="4572">
                  <c:v>0.94000000000000006</c:v>
                </c:pt>
                <c:pt idx="4573">
                  <c:v>0.89</c:v>
                </c:pt>
                <c:pt idx="4574">
                  <c:v>0.91</c:v>
                </c:pt>
                <c:pt idx="4575">
                  <c:v>0.92</c:v>
                </c:pt>
                <c:pt idx="4576">
                  <c:v>0.94000000000000006</c:v>
                </c:pt>
                <c:pt idx="4577">
                  <c:v>0.93</c:v>
                </c:pt>
                <c:pt idx="4578">
                  <c:v>0.91</c:v>
                </c:pt>
                <c:pt idx="4579">
                  <c:v>0.91</c:v>
                </c:pt>
                <c:pt idx="4580">
                  <c:v>0.9</c:v>
                </c:pt>
                <c:pt idx="4581">
                  <c:v>0.91</c:v>
                </c:pt>
                <c:pt idx="4582">
                  <c:v>0.89</c:v>
                </c:pt>
                <c:pt idx="4583">
                  <c:v>0.9</c:v>
                </c:pt>
                <c:pt idx="4584">
                  <c:v>0.88</c:v>
                </c:pt>
                <c:pt idx="4585">
                  <c:v>0.87000000000000011</c:v>
                </c:pt>
                <c:pt idx="4586">
                  <c:v>0.9</c:v>
                </c:pt>
                <c:pt idx="4587">
                  <c:v>0.93</c:v>
                </c:pt>
                <c:pt idx="4588">
                  <c:v>0.93</c:v>
                </c:pt>
                <c:pt idx="4589">
                  <c:v>0.92</c:v>
                </c:pt>
                <c:pt idx="4590">
                  <c:v>0.97000000000000008</c:v>
                </c:pt>
                <c:pt idx="4591">
                  <c:v>0.99</c:v>
                </c:pt>
                <c:pt idx="4592">
                  <c:v>1.01</c:v>
                </c:pt>
                <c:pt idx="4593">
                  <c:v>1</c:v>
                </c:pt>
                <c:pt idx="4594">
                  <c:v>0.93</c:v>
                </c:pt>
                <c:pt idx="4595">
                  <c:v>0.89</c:v>
                </c:pt>
                <c:pt idx="4596">
                  <c:v>0.9</c:v>
                </c:pt>
                <c:pt idx="4597">
                  <c:v>0.93</c:v>
                </c:pt>
                <c:pt idx="4598">
                  <c:v>0.95000000000000007</c:v>
                </c:pt>
                <c:pt idx="4599">
                  <c:v>1</c:v>
                </c:pt>
                <c:pt idx="4600">
                  <c:v>1.03</c:v>
                </c:pt>
                <c:pt idx="4601">
                  <c:v>1.03</c:v>
                </c:pt>
                <c:pt idx="4602">
                  <c:v>1.06</c:v>
                </c:pt>
                <c:pt idx="4603">
                  <c:v>1.06</c:v>
                </c:pt>
                <c:pt idx="4604">
                  <c:v>1.0900000000000001</c:v>
                </c:pt>
                <c:pt idx="4605">
                  <c:v>1.03</c:v>
                </c:pt>
                <c:pt idx="4606">
                  <c:v>1.05</c:v>
                </c:pt>
                <c:pt idx="4607">
                  <c:v>1.04</c:v>
                </c:pt>
                <c:pt idx="4608">
                  <c:v>1.0900000000000001</c:v>
                </c:pt>
                <c:pt idx="4609">
                  <c:v>1.1200000000000001</c:v>
                </c:pt>
                <c:pt idx="4610">
                  <c:v>1.1800000000000002</c:v>
                </c:pt>
                <c:pt idx="4611">
                  <c:v>1.24</c:v>
                </c:pt>
                <c:pt idx="4612">
                  <c:v>1.21</c:v>
                </c:pt>
                <c:pt idx="4613">
                  <c:v>1.21</c:v>
                </c:pt>
                <c:pt idx="4614">
                  <c:v>1.22</c:v>
                </c:pt>
                <c:pt idx="4615">
                  <c:v>1.21</c:v>
                </c:pt>
                <c:pt idx="4616">
                  <c:v>1.21</c:v>
                </c:pt>
                <c:pt idx="4617">
                  <c:v>1.24</c:v>
                </c:pt>
                <c:pt idx="4618">
                  <c:v>1.26</c:v>
                </c:pt>
                <c:pt idx="4619">
                  <c:v>1.33</c:v>
                </c:pt>
                <c:pt idx="4620">
                  <c:v>1.35</c:v>
                </c:pt>
                <c:pt idx="4621">
                  <c:v>1.41</c:v>
                </c:pt>
                <c:pt idx="4622">
                  <c:v>1.43</c:v>
                </c:pt>
                <c:pt idx="4623">
                  <c:v>1.3900000000000001</c:v>
                </c:pt>
                <c:pt idx="4624">
                  <c:v>1.36</c:v>
                </c:pt>
                <c:pt idx="4625">
                  <c:v>1.34</c:v>
                </c:pt>
                <c:pt idx="4626">
                  <c:v>1.29</c:v>
                </c:pt>
                <c:pt idx="4627">
                  <c:v>1.3</c:v>
                </c:pt>
                <c:pt idx="4628">
                  <c:v>1.3</c:v>
                </c:pt>
                <c:pt idx="4629">
                  <c:v>1.31</c:v>
                </c:pt>
                <c:pt idx="4630">
                  <c:v>1.32</c:v>
                </c:pt>
                <c:pt idx="4631">
                  <c:v>1.32</c:v>
                </c:pt>
                <c:pt idx="4632">
                  <c:v>1.31</c:v>
                </c:pt>
                <c:pt idx="4633">
                  <c:v>1.28</c:v>
                </c:pt>
                <c:pt idx="4634">
                  <c:v>1.28</c:v>
                </c:pt>
                <c:pt idx="4635">
                  <c:v>1.27</c:v>
                </c:pt>
                <c:pt idx="4636">
                  <c:v>1.27</c:v>
                </c:pt>
                <c:pt idx="4637">
                  <c:v>1.28</c:v>
                </c:pt>
                <c:pt idx="4638">
                  <c:v>1.31</c:v>
                </c:pt>
                <c:pt idx="4639">
                  <c:v>1.32</c:v>
                </c:pt>
                <c:pt idx="4640">
                  <c:v>1.31</c:v>
                </c:pt>
                <c:pt idx="4641">
                  <c:v>1.31</c:v>
                </c:pt>
                <c:pt idx="4642">
                  <c:v>1.34</c:v>
                </c:pt>
                <c:pt idx="4643">
                  <c:v>1.34</c:v>
                </c:pt>
                <c:pt idx="4644">
                  <c:v>1.34</c:v>
                </c:pt>
                <c:pt idx="4645">
                  <c:v>1.33</c:v>
                </c:pt>
                <c:pt idx="4646">
                  <c:v>1.32</c:v>
                </c:pt>
                <c:pt idx="4647">
                  <c:v>1.29</c:v>
                </c:pt>
                <c:pt idx="4648">
                  <c:v>1.3</c:v>
                </c:pt>
                <c:pt idx="4649">
                  <c:v>1.33</c:v>
                </c:pt>
                <c:pt idx="4650">
                  <c:v>1.31</c:v>
                </c:pt>
                <c:pt idx="4651">
                  <c:v>1.35</c:v>
                </c:pt>
                <c:pt idx="4652">
                  <c:v>1.32</c:v>
                </c:pt>
                <c:pt idx="4653">
                  <c:v>1.34</c:v>
                </c:pt>
                <c:pt idx="4654">
                  <c:v>1.33</c:v>
                </c:pt>
                <c:pt idx="4655">
                  <c:v>1.35</c:v>
                </c:pt>
                <c:pt idx="4656">
                  <c:v>1.32</c:v>
                </c:pt>
                <c:pt idx="4657">
                  <c:v>1.34</c:v>
                </c:pt>
                <c:pt idx="4658">
                  <c:v>1.34</c:v>
                </c:pt>
                <c:pt idx="4659">
                  <c:v>1.28</c:v>
                </c:pt>
                <c:pt idx="4660">
                  <c:v>1.27</c:v>
                </c:pt>
                <c:pt idx="4661">
                  <c:v>1.26</c:v>
                </c:pt>
                <c:pt idx="4662">
                  <c:v>1.25</c:v>
                </c:pt>
                <c:pt idx="4663">
                  <c:v>1.25</c:v>
                </c:pt>
                <c:pt idx="4664">
                  <c:v>1.24</c:v>
                </c:pt>
                <c:pt idx="4665">
                  <c:v>1.24</c:v>
                </c:pt>
                <c:pt idx="4666">
                  <c:v>1.25</c:v>
                </c:pt>
                <c:pt idx="4667">
                  <c:v>1.21</c:v>
                </c:pt>
                <c:pt idx="4668">
                  <c:v>1.2</c:v>
                </c:pt>
                <c:pt idx="4669">
                  <c:v>1.2</c:v>
                </c:pt>
                <c:pt idx="4670">
                  <c:v>1.2</c:v>
                </c:pt>
                <c:pt idx="4671">
                  <c:v>1.1800000000000002</c:v>
                </c:pt>
                <c:pt idx="4672">
                  <c:v>1.1399999999999997</c:v>
                </c:pt>
                <c:pt idx="4673">
                  <c:v>1.1200000000000001</c:v>
                </c:pt>
                <c:pt idx="4674">
                  <c:v>1.1000000000000001</c:v>
                </c:pt>
                <c:pt idx="4675">
                  <c:v>1.1000000000000001</c:v>
                </c:pt>
                <c:pt idx="4676">
                  <c:v>1.1000000000000001</c:v>
                </c:pt>
                <c:pt idx="4677">
                  <c:v>1.1100000000000001</c:v>
                </c:pt>
                <c:pt idx="4678">
                  <c:v>1.1100000000000001</c:v>
                </c:pt>
                <c:pt idx="4679">
                  <c:v>1.0900000000000001</c:v>
                </c:pt>
                <c:pt idx="4680">
                  <c:v>1.1000000000000001</c:v>
                </c:pt>
                <c:pt idx="4681">
                  <c:v>1.1100000000000001</c:v>
                </c:pt>
                <c:pt idx="4682">
                  <c:v>1.1200000000000001</c:v>
                </c:pt>
                <c:pt idx="4683">
                  <c:v>1.1399999999999997</c:v>
                </c:pt>
                <c:pt idx="4684">
                  <c:v>1.1800000000000002</c:v>
                </c:pt>
                <c:pt idx="4685">
                  <c:v>1.1800000000000002</c:v>
                </c:pt>
                <c:pt idx="4686">
                  <c:v>1.1800000000000002</c:v>
                </c:pt>
                <c:pt idx="4687">
                  <c:v>1.1900000000000002</c:v>
                </c:pt>
                <c:pt idx="4688">
                  <c:v>1.1800000000000002</c:v>
                </c:pt>
                <c:pt idx="4689">
                  <c:v>1.1499999999999997</c:v>
                </c:pt>
                <c:pt idx="4690">
                  <c:v>1.1499999999999997</c:v>
                </c:pt>
                <c:pt idx="4691">
                  <c:v>1.1700000000000002</c:v>
                </c:pt>
                <c:pt idx="4692">
                  <c:v>1.1800000000000002</c:v>
                </c:pt>
                <c:pt idx="4693">
                  <c:v>1.1800000000000002</c:v>
                </c:pt>
                <c:pt idx="4694">
                  <c:v>1.1599999999999997</c:v>
                </c:pt>
                <c:pt idx="4695">
                  <c:v>1.1599999999999997</c:v>
                </c:pt>
                <c:pt idx="4696">
                  <c:v>1.1700000000000002</c:v>
                </c:pt>
                <c:pt idx="4697">
                  <c:v>1.1800000000000002</c:v>
                </c:pt>
                <c:pt idx="4698">
                  <c:v>1.2</c:v>
                </c:pt>
                <c:pt idx="4699">
                  <c:v>1.1900000000000002</c:v>
                </c:pt>
                <c:pt idx="4700">
                  <c:v>1.1800000000000002</c:v>
                </c:pt>
                <c:pt idx="4701">
                  <c:v>1.1700000000000002</c:v>
                </c:pt>
                <c:pt idx="4702">
                  <c:v>1.1800000000000002</c:v>
                </c:pt>
                <c:pt idx="4703">
                  <c:v>1.2</c:v>
                </c:pt>
                <c:pt idx="4704">
                  <c:v>1.21</c:v>
                </c:pt>
                <c:pt idx="4705">
                  <c:v>1.1800000000000002</c:v>
                </c:pt>
                <c:pt idx="4706">
                  <c:v>1.1200000000000001</c:v>
                </c:pt>
                <c:pt idx="4707">
                  <c:v>1.1100000000000001</c:v>
                </c:pt>
                <c:pt idx="4708">
                  <c:v>1.1100000000000001</c:v>
                </c:pt>
                <c:pt idx="4709">
                  <c:v>1.1200000000000001</c:v>
                </c:pt>
                <c:pt idx="4710">
                  <c:v>1.1299999999999997</c:v>
                </c:pt>
                <c:pt idx="4711">
                  <c:v>1.1200000000000001</c:v>
                </c:pt>
                <c:pt idx="4712">
                  <c:v>1.1100000000000001</c:v>
                </c:pt>
                <c:pt idx="4713">
                  <c:v>1.1299999999999997</c:v>
                </c:pt>
                <c:pt idx="4714">
                  <c:v>1.1100000000000001</c:v>
                </c:pt>
                <c:pt idx="4715">
                  <c:v>1.1299999999999997</c:v>
                </c:pt>
                <c:pt idx="4716">
                  <c:v>1.1299999999999997</c:v>
                </c:pt>
                <c:pt idx="4717">
                  <c:v>1.1200000000000001</c:v>
                </c:pt>
                <c:pt idx="4718">
                  <c:v>1.1000000000000001</c:v>
                </c:pt>
                <c:pt idx="4719">
                  <c:v>1.1000000000000001</c:v>
                </c:pt>
                <c:pt idx="4720">
                  <c:v>1.07</c:v>
                </c:pt>
                <c:pt idx="4721">
                  <c:v>1.08</c:v>
                </c:pt>
                <c:pt idx="4722">
                  <c:v>1.08</c:v>
                </c:pt>
                <c:pt idx="4723">
                  <c:v>1.08</c:v>
                </c:pt>
                <c:pt idx="4724">
                  <c:v>1.1100000000000001</c:v>
                </c:pt>
                <c:pt idx="4725">
                  <c:v>1.1200000000000001</c:v>
                </c:pt>
                <c:pt idx="4726">
                  <c:v>1.1100000000000001</c:v>
                </c:pt>
                <c:pt idx="4727">
                  <c:v>1.1100000000000001</c:v>
                </c:pt>
                <c:pt idx="4728">
                  <c:v>1.0900000000000001</c:v>
                </c:pt>
                <c:pt idx="4729">
                  <c:v>1.1200000000000001</c:v>
                </c:pt>
                <c:pt idx="4730">
                  <c:v>1.1299999999999997</c:v>
                </c:pt>
                <c:pt idx="4731">
                  <c:v>1.1200000000000001</c:v>
                </c:pt>
                <c:pt idx="4732">
                  <c:v>1.1100000000000001</c:v>
                </c:pt>
                <c:pt idx="4733">
                  <c:v>1.1100000000000001</c:v>
                </c:pt>
                <c:pt idx="4734">
                  <c:v>1.1000000000000001</c:v>
                </c:pt>
                <c:pt idx="4735">
                  <c:v>1.0900000000000001</c:v>
                </c:pt>
                <c:pt idx="4736">
                  <c:v>1.1000000000000001</c:v>
                </c:pt>
                <c:pt idx="4737">
                  <c:v>1.05</c:v>
                </c:pt>
                <c:pt idx="4738">
                  <c:v>1.06</c:v>
                </c:pt>
                <c:pt idx="4739">
                  <c:v>1.08</c:v>
                </c:pt>
                <c:pt idx="4740">
                  <c:v>1.06</c:v>
                </c:pt>
                <c:pt idx="4741">
                  <c:v>1.06</c:v>
                </c:pt>
                <c:pt idx="4742">
                  <c:v>1.02</c:v>
                </c:pt>
                <c:pt idx="4743">
                  <c:v>1.02</c:v>
                </c:pt>
                <c:pt idx="4744">
                  <c:v>1.05</c:v>
                </c:pt>
                <c:pt idx="4745">
                  <c:v>1.04</c:v>
                </c:pt>
                <c:pt idx="4746">
                  <c:v>1.05</c:v>
                </c:pt>
                <c:pt idx="4747">
                  <c:v>1.04</c:v>
                </c:pt>
                <c:pt idx="4748">
                  <c:v>0.99</c:v>
                </c:pt>
                <c:pt idx="4749">
                  <c:v>0.98</c:v>
                </c:pt>
                <c:pt idx="4750">
                  <c:v>1</c:v>
                </c:pt>
                <c:pt idx="4751">
                  <c:v>1</c:v>
                </c:pt>
                <c:pt idx="4752">
                  <c:v>1.03</c:v>
                </c:pt>
                <c:pt idx="4753">
                  <c:v>1</c:v>
                </c:pt>
                <c:pt idx="4754">
                  <c:v>0.99</c:v>
                </c:pt>
                <c:pt idx="4755">
                  <c:v>0.99</c:v>
                </c:pt>
                <c:pt idx="4756">
                  <c:v>0.97000000000000008</c:v>
                </c:pt>
                <c:pt idx="4757">
                  <c:v>1</c:v>
                </c:pt>
                <c:pt idx="4758">
                  <c:v>0.96000000000000008</c:v>
                </c:pt>
                <c:pt idx="4759">
                  <c:v>0.95000000000000007</c:v>
                </c:pt>
                <c:pt idx="4760">
                  <c:v>0.95000000000000007</c:v>
                </c:pt>
                <c:pt idx="4761">
                  <c:v>0.91</c:v>
                </c:pt>
                <c:pt idx="4762">
                  <c:v>0.93</c:v>
                </c:pt>
                <c:pt idx="4763">
                  <c:v>0.93</c:v>
                </c:pt>
                <c:pt idx="4764">
                  <c:v>0.88</c:v>
                </c:pt>
                <c:pt idx="4765">
                  <c:v>0.8600000000000001</c:v>
                </c:pt>
                <c:pt idx="4766">
                  <c:v>0.84000000000000008</c:v>
                </c:pt>
                <c:pt idx="4767">
                  <c:v>0.8600000000000001</c:v>
                </c:pt>
                <c:pt idx="4768">
                  <c:v>0.87000000000000011</c:v>
                </c:pt>
                <c:pt idx="4769">
                  <c:v>0.9</c:v>
                </c:pt>
                <c:pt idx="4770">
                  <c:v>0.89</c:v>
                </c:pt>
                <c:pt idx="4771">
                  <c:v>0.9</c:v>
                </c:pt>
                <c:pt idx="4772">
                  <c:v>0.93</c:v>
                </c:pt>
                <c:pt idx="4773">
                  <c:v>0.97000000000000008</c:v>
                </c:pt>
                <c:pt idx="4774">
                  <c:v>0.97000000000000008</c:v>
                </c:pt>
                <c:pt idx="4775">
                  <c:v>0.99</c:v>
                </c:pt>
                <c:pt idx="4776">
                  <c:v>0.99</c:v>
                </c:pt>
                <c:pt idx="4777">
                  <c:v>0.98</c:v>
                </c:pt>
                <c:pt idx="4778">
                  <c:v>0.97000000000000008</c:v>
                </c:pt>
                <c:pt idx="4779">
                  <c:v>0.97000000000000008</c:v>
                </c:pt>
                <c:pt idx="4780">
                  <c:v>0.96000000000000008</c:v>
                </c:pt>
                <c:pt idx="4781">
                  <c:v>0.97000000000000008</c:v>
                </c:pt>
                <c:pt idx="4782">
                  <c:v>0.97000000000000008</c:v>
                </c:pt>
                <c:pt idx="4783">
                  <c:v>0.96000000000000008</c:v>
                </c:pt>
                <c:pt idx="4784">
                  <c:v>0.93</c:v>
                </c:pt>
                <c:pt idx="4785">
                  <c:v>0.93</c:v>
                </c:pt>
                <c:pt idx="4786">
                  <c:v>0.95000000000000007</c:v>
                </c:pt>
                <c:pt idx="4787">
                  <c:v>0.93</c:v>
                </c:pt>
                <c:pt idx="4788">
                  <c:v>0.94000000000000006</c:v>
                </c:pt>
                <c:pt idx="4789">
                  <c:v>0.92</c:v>
                </c:pt>
                <c:pt idx="4790">
                  <c:v>0.92</c:v>
                </c:pt>
                <c:pt idx="4791">
                  <c:v>0.91</c:v>
                </c:pt>
                <c:pt idx="4792">
                  <c:v>0.9</c:v>
                </c:pt>
                <c:pt idx="4793">
                  <c:v>0.88</c:v>
                </c:pt>
                <c:pt idx="4794">
                  <c:v>0.88</c:v>
                </c:pt>
                <c:pt idx="4795">
                  <c:v>0.83000000000000007</c:v>
                </c:pt>
                <c:pt idx="4796">
                  <c:v>0.85000000000000009</c:v>
                </c:pt>
                <c:pt idx="4797">
                  <c:v>0.88</c:v>
                </c:pt>
                <c:pt idx="4798">
                  <c:v>0.93</c:v>
                </c:pt>
                <c:pt idx="4799">
                  <c:v>0.94000000000000006</c:v>
                </c:pt>
                <c:pt idx="4800">
                  <c:v>0.9</c:v>
                </c:pt>
                <c:pt idx="4801">
                  <c:v>0.89</c:v>
                </c:pt>
                <c:pt idx="4802">
                  <c:v>0.89</c:v>
                </c:pt>
                <c:pt idx="4803">
                  <c:v>0.91</c:v>
                </c:pt>
                <c:pt idx="4804">
                  <c:v>0.93</c:v>
                </c:pt>
                <c:pt idx="4805">
                  <c:v>0.93</c:v>
                </c:pt>
                <c:pt idx="4806">
                  <c:v>0.97000000000000008</c:v>
                </c:pt>
                <c:pt idx="4807">
                  <c:v>0.97000000000000008</c:v>
                </c:pt>
                <c:pt idx="4808">
                  <c:v>0.94000000000000006</c:v>
                </c:pt>
                <c:pt idx="4809">
                  <c:v>0.93</c:v>
                </c:pt>
                <c:pt idx="4810">
                  <c:v>0.92</c:v>
                </c:pt>
                <c:pt idx="4811">
                  <c:v>0.88</c:v>
                </c:pt>
                <c:pt idx="4812">
                  <c:v>0.94000000000000006</c:v>
                </c:pt>
                <c:pt idx="4813">
                  <c:v>0.94000000000000006</c:v>
                </c:pt>
                <c:pt idx="4814">
                  <c:v>0.95000000000000007</c:v>
                </c:pt>
                <c:pt idx="4815">
                  <c:v>0.96000000000000008</c:v>
                </c:pt>
                <c:pt idx="4816">
                  <c:v>0.93</c:v>
                </c:pt>
                <c:pt idx="4817">
                  <c:v>0.92</c:v>
                </c:pt>
                <c:pt idx="4818">
                  <c:v>0.9</c:v>
                </c:pt>
                <c:pt idx="4819">
                  <c:v>0.88</c:v>
                </c:pt>
                <c:pt idx="4820">
                  <c:v>0.9</c:v>
                </c:pt>
                <c:pt idx="4821">
                  <c:v>0.9</c:v>
                </c:pt>
                <c:pt idx="4822">
                  <c:v>0.89</c:v>
                </c:pt>
                <c:pt idx="4823">
                  <c:v>0.88</c:v>
                </c:pt>
                <c:pt idx="4824">
                  <c:v>0.9</c:v>
                </c:pt>
                <c:pt idx="4825">
                  <c:v>0.89</c:v>
                </c:pt>
                <c:pt idx="4826">
                  <c:v>0.89</c:v>
                </c:pt>
                <c:pt idx="4827">
                  <c:v>0.88</c:v>
                </c:pt>
                <c:pt idx="4828">
                  <c:v>0.87000000000000011</c:v>
                </c:pt>
                <c:pt idx="4829">
                  <c:v>0.8600000000000001</c:v>
                </c:pt>
                <c:pt idx="4830">
                  <c:v>0.85000000000000009</c:v>
                </c:pt>
                <c:pt idx="4831">
                  <c:v>0.87000000000000011</c:v>
                </c:pt>
                <c:pt idx="4832">
                  <c:v>0.8600000000000001</c:v>
                </c:pt>
                <c:pt idx="4833">
                  <c:v>0.87000000000000011</c:v>
                </c:pt>
                <c:pt idx="4834">
                  <c:v>0.8600000000000001</c:v>
                </c:pt>
                <c:pt idx="4835">
                  <c:v>0.83000000000000007</c:v>
                </c:pt>
                <c:pt idx="4836">
                  <c:v>0.83000000000000007</c:v>
                </c:pt>
                <c:pt idx="4837">
                  <c:v>0.83000000000000007</c:v>
                </c:pt>
                <c:pt idx="4838">
                  <c:v>0.83000000000000007</c:v>
                </c:pt>
                <c:pt idx="4839">
                  <c:v>0.85000000000000009</c:v>
                </c:pt>
                <c:pt idx="4840">
                  <c:v>0.84000000000000008</c:v>
                </c:pt>
                <c:pt idx="4841">
                  <c:v>0.83000000000000007</c:v>
                </c:pt>
                <c:pt idx="4842">
                  <c:v>0.84000000000000008</c:v>
                </c:pt>
                <c:pt idx="4843">
                  <c:v>0.83000000000000007</c:v>
                </c:pt>
                <c:pt idx="4844">
                  <c:v>0.85000000000000009</c:v>
                </c:pt>
                <c:pt idx="4845">
                  <c:v>0.8600000000000001</c:v>
                </c:pt>
                <c:pt idx="4846">
                  <c:v>0.85000000000000009</c:v>
                </c:pt>
                <c:pt idx="4847">
                  <c:v>0.84000000000000008</c:v>
                </c:pt>
                <c:pt idx="4848">
                  <c:v>0.81</c:v>
                </c:pt>
                <c:pt idx="4849">
                  <c:v>0.8</c:v>
                </c:pt>
                <c:pt idx="4850">
                  <c:v>0.82000000000000006</c:v>
                </c:pt>
                <c:pt idx="4851">
                  <c:v>0.82000000000000006</c:v>
                </c:pt>
                <c:pt idx="4852">
                  <c:v>0.8</c:v>
                </c:pt>
                <c:pt idx="4853">
                  <c:v>0.84000000000000008</c:v>
                </c:pt>
                <c:pt idx="4854">
                  <c:v>0.84000000000000008</c:v>
                </c:pt>
                <c:pt idx="4855">
                  <c:v>0.8600000000000001</c:v>
                </c:pt>
                <c:pt idx="4856">
                  <c:v>0.87000000000000011</c:v>
                </c:pt>
                <c:pt idx="4857">
                  <c:v>0.88</c:v>
                </c:pt>
                <c:pt idx="4858">
                  <c:v>0.92</c:v>
                </c:pt>
                <c:pt idx="4859">
                  <c:v>0.91</c:v>
                </c:pt>
                <c:pt idx="4860">
                  <c:v>0.88</c:v>
                </c:pt>
                <c:pt idx="4861">
                  <c:v>0.8600000000000001</c:v>
                </c:pt>
                <c:pt idx="4862">
                  <c:v>0.83000000000000007</c:v>
                </c:pt>
                <c:pt idx="4863">
                  <c:v>0.81</c:v>
                </c:pt>
                <c:pt idx="4864">
                  <c:v>0.85000000000000009</c:v>
                </c:pt>
                <c:pt idx="4865">
                  <c:v>0.83000000000000007</c:v>
                </c:pt>
                <c:pt idx="4866">
                  <c:v>0.82000000000000006</c:v>
                </c:pt>
                <c:pt idx="4867">
                  <c:v>0.79</c:v>
                </c:pt>
                <c:pt idx="4868">
                  <c:v>0.78</c:v>
                </c:pt>
                <c:pt idx="4869">
                  <c:v>0.8</c:v>
                </c:pt>
                <c:pt idx="4870">
                  <c:v>0.82000000000000006</c:v>
                </c:pt>
                <c:pt idx="4871">
                  <c:v>0.8</c:v>
                </c:pt>
                <c:pt idx="4872">
                  <c:v>0.79</c:v>
                </c:pt>
                <c:pt idx="4873">
                  <c:v>0.8</c:v>
                </c:pt>
                <c:pt idx="4874">
                  <c:v>0.87000000000000011</c:v>
                </c:pt>
                <c:pt idx="4875">
                  <c:v>0.83000000000000007</c:v>
                </c:pt>
                <c:pt idx="4876">
                  <c:v>0.82000000000000006</c:v>
                </c:pt>
                <c:pt idx="4877">
                  <c:v>0.83000000000000007</c:v>
                </c:pt>
                <c:pt idx="4878">
                  <c:v>0.83000000000000007</c:v>
                </c:pt>
                <c:pt idx="4879">
                  <c:v>0.83000000000000007</c:v>
                </c:pt>
                <c:pt idx="4880">
                  <c:v>0.81</c:v>
                </c:pt>
                <c:pt idx="4881">
                  <c:v>0.79</c:v>
                </c:pt>
                <c:pt idx="4882">
                  <c:v>0.79</c:v>
                </c:pt>
                <c:pt idx="4883">
                  <c:v>0.79</c:v>
                </c:pt>
                <c:pt idx="4884">
                  <c:v>0.81</c:v>
                </c:pt>
                <c:pt idx="4885">
                  <c:v>0.81</c:v>
                </c:pt>
                <c:pt idx="4886">
                  <c:v>0.8600000000000001</c:v>
                </c:pt>
                <c:pt idx="4887">
                  <c:v>0.88</c:v>
                </c:pt>
                <c:pt idx="4888">
                  <c:v>0.87000000000000011</c:v>
                </c:pt>
                <c:pt idx="4889">
                  <c:v>0.8600000000000001</c:v>
                </c:pt>
                <c:pt idx="4890">
                  <c:v>0.85000000000000009</c:v>
                </c:pt>
                <c:pt idx="4891">
                  <c:v>0.83000000000000007</c:v>
                </c:pt>
                <c:pt idx="4892">
                  <c:v>0.81</c:v>
                </c:pt>
                <c:pt idx="4893">
                  <c:v>0.84000000000000008</c:v>
                </c:pt>
                <c:pt idx="4894">
                  <c:v>0.84000000000000008</c:v>
                </c:pt>
                <c:pt idx="4895">
                  <c:v>0.83000000000000007</c:v>
                </c:pt>
                <c:pt idx="4896">
                  <c:v>0.84000000000000008</c:v>
                </c:pt>
                <c:pt idx="4897">
                  <c:v>0.8600000000000001</c:v>
                </c:pt>
                <c:pt idx="4898">
                  <c:v>0.89</c:v>
                </c:pt>
                <c:pt idx="4899">
                  <c:v>0.87000000000000011</c:v>
                </c:pt>
                <c:pt idx="4900">
                  <c:v>0.88</c:v>
                </c:pt>
                <c:pt idx="4901">
                  <c:v>0.9</c:v>
                </c:pt>
                <c:pt idx="4902">
                  <c:v>0.89</c:v>
                </c:pt>
                <c:pt idx="4903">
                  <c:v>0.8600000000000001</c:v>
                </c:pt>
                <c:pt idx="4904">
                  <c:v>0.93</c:v>
                </c:pt>
                <c:pt idx="4905">
                  <c:v>0.92</c:v>
                </c:pt>
                <c:pt idx="4906">
                  <c:v>0.9</c:v>
                </c:pt>
                <c:pt idx="4907">
                  <c:v>0.9</c:v>
                </c:pt>
                <c:pt idx="4908">
                  <c:v>0.9</c:v>
                </c:pt>
                <c:pt idx="4909">
                  <c:v>0.88</c:v>
                </c:pt>
                <c:pt idx="4910">
                  <c:v>0.88</c:v>
                </c:pt>
                <c:pt idx="4911">
                  <c:v>0.87000000000000011</c:v>
                </c:pt>
                <c:pt idx="4912">
                  <c:v>0.9</c:v>
                </c:pt>
                <c:pt idx="4913">
                  <c:v>0.91</c:v>
                </c:pt>
                <c:pt idx="4914">
                  <c:v>0.89</c:v>
                </c:pt>
                <c:pt idx="4915">
                  <c:v>0.88</c:v>
                </c:pt>
                <c:pt idx="4916">
                  <c:v>0.8600000000000001</c:v>
                </c:pt>
                <c:pt idx="4917">
                  <c:v>0.8600000000000001</c:v>
                </c:pt>
                <c:pt idx="4918">
                  <c:v>0.85000000000000009</c:v>
                </c:pt>
                <c:pt idx="4919">
                  <c:v>0.83000000000000007</c:v>
                </c:pt>
                <c:pt idx="4920">
                  <c:v>0.81</c:v>
                </c:pt>
                <c:pt idx="4921">
                  <c:v>0.81</c:v>
                </c:pt>
                <c:pt idx="4922">
                  <c:v>0.81</c:v>
                </c:pt>
                <c:pt idx="4923">
                  <c:v>0.81</c:v>
                </c:pt>
                <c:pt idx="4924">
                  <c:v>0.82000000000000006</c:v>
                </c:pt>
                <c:pt idx="4925">
                  <c:v>0.82000000000000006</c:v>
                </c:pt>
                <c:pt idx="4926">
                  <c:v>0.81</c:v>
                </c:pt>
                <c:pt idx="4927">
                  <c:v>0.81</c:v>
                </c:pt>
                <c:pt idx="4928">
                  <c:v>0.81</c:v>
                </c:pt>
                <c:pt idx="4929">
                  <c:v>0.81</c:v>
                </c:pt>
                <c:pt idx="4930">
                  <c:v>0.79</c:v>
                </c:pt>
                <c:pt idx="4931">
                  <c:v>0.79</c:v>
                </c:pt>
                <c:pt idx="4932">
                  <c:v>0.8</c:v>
                </c:pt>
                <c:pt idx="4933">
                  <c:v>0.81</c:v>
                </c:pt>
                <c:pt idx="4934">
                  <c:v>0.81</c:v>
                </c:pt>
                <c:pt idx="4935">
                  <c:v>0.82000000000000006</c:v>
                </c:pt>
                <c:pt idx="4936">
                  <c:v>0.82000000000000006</c:v>
                </c:pt>
                <c:pt idx="4937">
                  <c:v>0.81</c:v>
                </c:pt>
                <c:pt idx="4938">
                  <c:v>0.82000000000000006</c:v>
                </c:pt>
                <c:pt idx="4939">
                  <c:v>0.79</c:v>
                </c:pt>
                <c:pt idx="4940">
                  <c:v>0.81</c:v>
                </c:pt>
                <c:pt idx="4941">
                  <c:v>0.77000000000000013</c:v>
                </c:pt>
                <c:pt idx="4942">
                  <c:v>0.7400000000000001</c:v>
                </c:pt>
                <c:pt idx="4943">
                  <c:v>0.7400000000000001</c:v>
                </c:pt>
                <c:pt idx="4944">
                  <c:v>0.71000000000000008</c:v>
                </c:pt>
                <c:pt idx="4945">
                  <c:v>0.71000000000000008</c:v>
                </c:pt>
                <c:pt idx="4946">
                  <c:v>0.71000000000000008</c:v>
                </c:pt>
                <c:pt idx="4947">
                  <c:v>0.72000000000000008</c:v>
                </c:pt>
                <c:pt idx="4948">
                  <c:v>0.73000000000000009</c:v>
                </c:pt>
                <c:pt idx="4949">
                  <c:v>0.70000000000000007</c:v>
                </c:pt>
                <c:pt idx="4950">
                  <c:v>0.68</c:v>
                </c:pt>
                <c:pt idx="4951">
                  <c:v>0.68</c:v>
                </c:pt>
                <c:pt idx="4952">
                  <c:v>0.67000000000000015</c:v>
                </c:pt>
                <c:pt idx="4953">
                  <c:v>0.67000000000000015</c:v>
                </c:pt>
                <c:pt idx="4954">
                  <c:v>0.65000000000000013</c:v>
                </c:pt>
                <c:pt idx="4955">
                  <c:v>0.67000000000000015</c:v>
                </c:pt>
                <c:pt idx="4956">
                  <c:v>0.66000000000000014</c:v>
                </c:pt>
                <c:pt idx="4957">
                  <c:v>0.68</c:v>
                </c:pt>
                <c:pt idx="4958">
                  <c:v>0.72000000000000008</c:v>
                </c:pt>
                <c:pt idx="4959">
                  <c:v>0.70000000000000007</c:v>
                </c:pt>
                <c:pt idx="4960">
                  <c:v>0.72000000000000008</c:v>
                </c:pt>
                <c:pt idx="4961">
                  <c:v>0.7400000000000001</c:v>
                </c:pt>
                <c:pt idx="4962">
                  <c:v>0.73000000000000009</c:v>
                </c:pt>
                <c:pt idx="4963">
                  <c:v>0.75000000000000011</c:v>
                </c:pt>
                <c:pt idx="4964">
                  <c:v>0.7400000000000001</c:v>
                </c:pt>
                <c:pt idx="4965">
                  <c:v>0.75000000000000011</c:v>
                </c:pt>
                <c:pt idx="4966">
                  <c:v>0.75000000000000011</c:v>
                </c:pt>
                <c:pt idx="4967">
                  <c:v>0.73000000000000009</c:v>
                </c:pt>
                <c:pt idx="4968">
                  <c:v>0.7400000000000001</c:v>
                </c:pt>
                <c:pt idx="4969">
                  <c:v>0.72000000000000008</c:v>
                </c:pt>
                <c:pt idx="4970">
                  <c:v>0.72000000000000008</c:v>
                </c:pt>
                <c:pt idx="4971">
                  <c:v>0.71000000000000008</c:v>
                </c:pt>
                <c:pt idx="4972">
                  <c:v>0.70000000000000007</c:v>
                </c:pt>
                <c:pt idx="4973">
                  <c:v>0.71000000000000008</c:v>
                </c:pt>
                <c:pt idx="4974">
                  <c:v>0.70000000000000007</c:v>
                </c:pt>
                <c:pt idx="4975">
                  <c:v>0.72000000000000008</c:v>
                </c:pt>
                <c:pt idx="4976">
                  <c:v>0.7400000000000001</c:v>
                </c:pt>
                <c:pt idx="4977">
                  <c:v>0.73000000000000009</c:v>
                </c:pt>
                <c:pt idx="4978">
                  <c:v>0.73000000000000009</c:v>
                </c:pt>
                <c:pt idx="4979">
                  <c:v>0.73000000000000009</c:v>
                </c:pt>
                <c:pt idx="4980">
                  <c:v>0.71000000000000008</c:v>
                </c:pt>
                <c:pt idx="4981">
                  <c:v>0.69000000000000006</c:v>
                </c:pt>
                <c:pt idx="4982">
                  <c:v>0.72000000000000008</c:v>
                </c:pt>
                <c:pt idx="4983">
                  <c:v>0.73000000000000009</c:v>
                </c:pt>
                <c:pt idx="4984">
                  <c:v>0.77000000000000013</c:v>
                </c:pt>
                <c:pt idx="4985">
                  <c:v>0.75000000000000011</c:v>
                </c:pt>
                <c:pt idx="4986">
                  <c:v>0.76000000000000012</c:v>
                </c:pt>
                <c:pt idx="4987">
                  <c:v>0.7400000000000001</c:v>
                </c:pt>
                <c:pt idx="4988">
                  <c:v>0.7400000000000001</c:v>
                </c:pt>
                <c:pt idx="4989">
                  <c:v>0.72000000000000008</c:v>
                </c:pt>
                <c:pt idx="4990">
                  <c:v>0.72000000000000008</c:v>
                </c:pt>
                <c:pt idx="4991">
                  <c:v>0.71000000000000008</c:v>
                </c:pt>
                <c:pt idx="4992">
                  <c:v>0.72000000000000008</c:v>
                </c:pt>
                <c:pt idx="4993">
                  <c:v>0.69000000000000006</c:v>
                </c:pt>
                <c:pt idx="4994">
                  <c:v>0.65000000000000013</c:v>
                </c:pt>
                <c:pt idx="4995">
                  <c:v>0.65000000000000013</c:v>
                </c:pt>
                <c:pt idx="4996">
                  <c:v>0.67000000000000015</c:v>
                </c:pt>
                <c:pt idx="4997">
                  <c:v>0.67000000000000015</c:v>
                </c:pt>
                <c:pt idx="4998">
                  <c:v>0.67000000000000015</c:v>
                </c:pt>
                <c:pt idx="4999">
                  <c:v>0.65000000000000013</c:v>
                </c:pt>
                <c:pt idx="5000">
                  <c:v>0.67000000000000015</c:v>
                </c:pt>
                <c:pt idx="5001">
                  <c:v>0.67000000000000015</c:v>
                </c:pt>
                <c:pt idx="5002">
                  <c:v>0.68</c:v>
                </c:pt>
                <c:pt idx="5003">
                  <c:v>0.67000000000000015</c:v>
                </c:pt>
                <c:pt idx="5004">
                  <c:v>0.66000000000000014</c:v>
                </c:pt>
                <c:pt idx="5005">
                  <c:v>0.66000000000000014</c:v>
                </c:pt>
                <c:pt idx="5006">
                  <c:v>0.67000000000000015</c:v>
                </c:pt>
                <c:pt idx="5007">
                  <c:v>0.68</c:v>
                </c:pt>
                <c:pt idx="5008">
                  <c:v>0.68</c:v>
                </c:pt>
                <c:pt idx="5009">
                  <c:v>0.66000000000000014</c:v>
                </c:pt>
                <c:pt idx="5010">
                  <c:v>0.66000000000000014</c:v>
                </c:pt>
                <c:pt idx="5011">
                  <c:v>0.66000000000000014</c:v>
                </c:pt>
                <c:pt idx="5012">
                  <c:v>0.63000000000000012</c:v>
                </c:pt>
                <c:pt idx="5013">
                  <c:v>0.64000000000000012</c:v>
                </c:pt>
                <c:pt idx="5014">
                  <c:v>0.63000000000000012</c:v>
                </c:pt>
                <c:pt idx="5015">
                  <c:v>0.62000000000000011</c:v>
                </c:pt>
                <c:pt idx="5016">
                  <c:v>0.63000000000000012</c:v>
                </c:pt>
                <c:pt idx="5017">
                  <c:v>0.65000000000000013</c:v>
                </c:pt>
                <c:pt idx="5018">
                  <c:v>0.65000000000000013</c:v>
                </c:pt>
                <c:pt idx="5019">
                  <c:v>0.63000000000000012</c:v>
                </c:pt>
                <c:pt idx="5020">
                  <c:v>0.62000000000000011</c:v>
                </c:pt>
                <c:pt idx="5021">
                  <c:v>0.59</c:v>
                </c:pt>
                <c:pt idx="5022">
                  <c:v>0.59</c:v>
                </c:pt>
                <c:pt idx="5023">
                  <c:v>0.60000000000000009</c:v>
                </c:pt>
                <c:pt idx="5024">
                  <c:v>0.6100000000000001</c:v>
                </c:pt>
                <c:pt idx="5025">
                  <c:v>0.60000000000000009</c:v>
                </c:pt>
                <c:pt idx="5026">
                  <c:v>0.59</c:v>
                </c:pt>
                <c:pt idx="5027">
                  <c:v>0.6100000000000001</c:v>
                </c:pt>
                <c:pt idx="5028">
                  <c:v>0.60000000000000009</c:v>
                </c:pt>
                <c:pt idx="5029">
                  <c:v>0.59</c:v>
                </c:pt>
                <c:pt idx="5030">
                  <c:v>0.58000000000000007</c:v>
                </c:pt>
                <c:pt idx="5031">
                  <c:v>0.56000000000000005</c:v>
                </c:pt>
                <c:pt idx="5032">
                  <c:v>0.56999999999999995</c:v>
                </c:pt>
                <c:pt idx="5033">
                  <c:v>0.56000000000000005</c:v>
                </c:pt>
                <c:pt idx="5034">
                  <c:v>0.56000000000000005</c:v>
                </c:pt>
                <c:pt idx="5035">
                  <c:v>0.58000000000000007</c:v>
                </c:pt>
                <c:pt idx="5036">
                  <c:v>0.56000000000000005</c:v>
                </c:pt>
                <c:pt idx="5037">
                  <c:v>0.55000000000000004</c:v>
                </c:pt>
                <c:pt idx="5038">
                  <c:v>0.64000000000000012</c:v>
                </c:pt>
                <c:pt idx="5039">
                  <c:v>0.65000000000000013</c:v>
                </c:pt>
                <c:pt idx="5040">
                  <c:v>0.63000000000000012</c:v>
                </c:pt>
                <c:pt idx="5041">
                  <c:v>0.6100000000000001</c:v>
                </c:pt>
                <c:pt idx="5042">
                  <c:v>0.66000000000000014</c:v>
                </c:pt>
                <c:pt idx="5043">
                  <c:v>0.67000000000000015</c:v>
                </c:pt>
                <c:pt idx="5044">
                  <c:v>0.69000000000000006</c:v>
                </c:pt>
                <c:pt idx="5045">
                  <c:v>0.70000000000000007</c:v>
                </c:pt>
                <c:pt idx="5046">
                  <c:v>0.69000000000000006</c:v>
                </c:pt>
                <c:pt idx="5047">
                  <c:v>0.68</c:v>
                </c:pt>
                <c:pt idx="5048">
                  <c:v>0.69000000000000006</c:v>
                </c:pt>
                <c:pt idx="5049">
                  <c:v>0.70000000000000007</c:v>
                </c:pt>
                <c:pt idx="5050">
                  <c:v>0.69000000000000006</c:v>
                </c:pt>
                <c:pt idx="5051">
                  <c:v>0.69000000000000006</c:v>
                </c:pt>
                <c:pt idx="5052">
                  <c:v>0.69000000000000006</c:v>
                </c:pt>
                <c:pt idx="5053">
                  <c:v>0.69000000000000006</c:v>
                </c:pt>
                <c:pt idx="5054">
                  <c:v>0.70000000000000007</c:v>
                </c:pt>
                <c:pt idx="5055">
                  <c:v>0.72000000000000008</c:v>
                </c:pt>
                <c:pt idx="5056">
                  <c:v>0.7400000000000001</c:v>
                </c:pt>
                <c:pt idx="5057">
                  <c:v>0.75000000000000011</c:v>
                </c:pt>
                <c:pt idx="5058">
                  <c:v>0.77000000000000013</c:v>
                </c:pt>
                <c:pt idx="5059">
                  <c:v>0.77000000000000013</c:v>
                </c:pt>
                <c:pt idx="5060">
                  <c:v>0.73000000000000009</c:v>
                </c:pt>
                <c:pt idx="5061">
                  <c:v>0.7400000000000001</c:v>
                </c:pt>
                <c:pt idx="5062">
                  <c:v>0.72000000000000008</c:v>
                </c:pt>
                <c:pt idx="5063">
                  <c:v>0.72000000000000008</c:v>
                </c:pt>
                <c:pt idx="5064">
                  <c:v>0.70000000000000007</c:v>
                </c:pt>
                <c:pt idx="5065">
                  <c:v>0.69000000000000006</c:v>
                </c:pt>
                <c:pt idx="5066">
                  <c:v>0.70000000000000007</c:v>
                </c:pt>
                <c:pt idx="5067">
                  <c:v>0.69000000000000006</c:v>
                </c:pt>
                <c:pt idx="5068">
                  <c:v>0.69000000000000006</c:v>
                </c:pt>
                <c:pt idx="5069">
                  <c:v>0.7400000000000001</c:v>
                </c:pt>
                <c:pt idx="5070">
                  <c:v>0.70000000000000007</c:v>
                </c:pt>
                <c:pt idx="5071">
                  <c:v>0.71000000000000008</c:v>
                </c:pt>
                <c:pt idx="5072">
                  <c:v>0.73000000000000009</c:v>
                </c:pt>
                <c:pt idx="5073">
                  <c:v>0.77000000000000013</c:v>
                </c:pt>
                <c:pt idx="5074">
                  <c:v>0.77000000000000013</c:v>
                </c:pt>
                <c:pt idx="5075">
                  <c:v>0.76000000000000012</c:v>
                </c:pt>
                <c:pt idx="5076">
                  <c:v>0.76000000000000012</c:v>
                </c:pt>
                <c:pt idx="5077">
                  <c:v>0.77000000000000013</c:v>
                </c:pt>
                <c:pt idx="5078">
                  <c:v>0.8</c:v>
                </c:pt>
                <c:pt idx="5079">
                  <c:v>0.78</c:v>
                </c:pt>
                <c:pt idx="5080">
                  <c:v>0.79</c:v>
                </c:pt>
                <c:pt idx="5081">
                  <c:v>0.8</c:v>
                </c:pt>
                <c:pt idx="5082">
                  <c:v>0.81</c:v>
                </c:pt>
                <c:pt idx="5083">
                  <c:v>0.8</c:v>
                </c:pt>
                <c:pt idx="5084">
                  <c:v>0.78</c:v>
                </c:pt>
                <c:pt idx="5085">
                  <c:v>0.8</c:v>
                </c:pt>
                <c:pt idx="5086">
                  <c:v>0.78</c:v>
                </c:pt>
                <c:pt idx="5087">
                  <c:v>0.78</c:v>
                </c:pt>
                <c:pt idx="5088">
                  <c:v>0.78</c:v>
                </c:pt>
                <c:pt idx="5089">
                  <c:v>0.7400000000000001</c:v>
                </c:pt>
                <c:pt idx="5090">
                  <c:v>0.75000000000000011</c:v>
                </c:pt>
                <c:pt idx="5091">
                  <c:v>0.79</c:v>
                </c:pt>
                <c:pt idx="5092">
                  <c:v>0.77000000000000013</c:v>
                </c:pt>
                <c:pt idx="5093">
                  <c:v>0.7400000000000001</c:v>
                </c:pt>
                <c:pt idx="5094">
                  <c:v>0.78</c:v>
                </c:pt>
                <c:pt idx="5095">
                  <c:v>0.8</c:v>
                </c:pt>
                <c:pt idx="5096">
                  <c:v>0.81</c:v>
                </c:pt>
                <c:pt idx="5097">
                  <c:v>0.78</c:v>
                </c:pt>
                <c:pt idx="5098">
                  <c:v>0.8</c:v>
                </c:pt>
                <c:pt idx="5099">
                  <c:v>0.83000000000000007</c:v>
                </c:pt>
                <c:pt idx="5100">
                  <c:v>0.82000000000000006</c:v>
                </c:pt>
                <c:pt idx="5101">
                  <c:v>0.82000000000000006</c:v>
                </c:pt>
                <c:pt idx="5102">
                  <c:v>0.84000000000000008</c:v>
                </c:pt>
                <c:pt idx="5103">
                  <c:v>0.8600000000000001</c:v>
                </c:pt>
                <c:pt idx="5104">
                  <c:v>0.87000000000000011</c:v>
                </c:pt>
                <c:pt idx="5105">
                  <c:v>0.88</c:v>
                </c:pt>
                <c:pt idx="5106">
                  <c:v>0.84000000000000008</c:v>
                </c:pt>
                <c:pt idx="5107">
                  <c:v>0.88</c:v>
                </c:pt>
                <c:pt idx="5108">
                  <c:v>0.9</c:v>
                </c:pt>
                <c:pt idx="5109">
                  <c:v>0.87000000000000011</c:v>
                </c:pt>
                <c:pt idx="5110">
                  <c:v>0.9</c:v>
                </c:pt>
                <c:pt idx="5111">
                  <c:v>0.93</c:v>
                </c:pt>
                <c:pt idx="5112">
                  <c:v>0.95000000000000007</c:v>
                </c:pt>
                <c:pt idx="5113">
                  <c:v>0.96000000000000008</c:v>
                </c:pt>
                <c:pt idx="5114">
                  <c:v>0.97000000000000008</c:v>
                </c:pt>
                <c:pt idx="5115">
                  <c:v>0.96000000000000008</c:v>
                </c:pt>
                <c:pt idx="5116">
                  <c:v>0.97000000000000008</c:v>
                </c:pt>
                <c:pt idx="5117">
                  <c:v>0.97000000000000008</c:v>
                </c:pt>
                <c:pt idx="5118">
                  <c:v>0.95000000000000007</c:v>
                </c:pt>
                <c:pt idx="5119">
                  <c:v>0.94000000000000006</c:v>
                </c:pt>
                <c:pt idx="5120">
                  <c:v>0.96000000000000008</c:v>
                </c:pt>
                <c:pt idx="5121">
                  <c:v>0.96000000000000008</c:v>
                </c:pt>
                <c:pt idx="5122">
                  <c:v>0.96000000000000008</c:v>
                </c:pt>
                <c:pt idx="5123">
                  <c:v>0.92</c:v>
                </c:pt>
                <c:pt idx="5124">
                  <c:v>0.94000000000000006</c:v>
                </c:pt>
                <c:pt idx="5125">
                  <c:v>0.97000000000000008</c:v>
                </c:pt>
                <c:pt idx="5126">
                  <c:v>0.99</c:v>
                </c:pt>
                <c:pt idx="5127">
                  <c:v>1</c:v>
                </c:pt>
                <c:pt idx="5128">
                  <c:v>0.99</c:v>
                </c:pt>
                <c:pt idx="5129">
                  <c:v>1.01</c:v>
                </c:pt>
                <c:pt idx="5130">
                  <c:v>0.99</c:v>
                </c:pt>
                <c:pt idx="5131">
                  <c:v>0.96000000000000008</c:v>
                </c:pt>
                <c:pt idx="5132">
                  <c:v>0.97000000000000008</c:v>
                </c:pt>
                <c:pt idx="5133">
                  <c:v>0.97000000000000008</c:v>
                </c:pt>
                <c:pt idx="5134">
                  <c:v>0.98</c:v>
                </c:pt>
                <c:pt idx="5135">
                  <c:v>1</c:v>
                </c:pt>
                <c:pt idx="5136">
                  <c:v>1.01</c:v>
                </c:pt>
                <c:pt idx="5137">
                  <c:v>1.01</c:v>
                </c:pt>
                <c:pt idx="5138">
                  <c:v>1.01</c:v>
                </c:pt>
                <c:pt idx="5139">
                  <c:v>1.01</c:v>
                </c:pt>
                <c:pt idx="5140">
                  <c:v>0.99</c:v>
                </c:pt>
                <c:pt idx="5141">
                  <c:v>1</c:v>
                </c:pt>
                <c:pt idx="5142">
                  <c:v>1.02</c:v>
                </c:pt>
                <c:pt idx="5143">
                  <c:v>1.02</c:v>
                </c:pt>
                <c:pt idx="5144">
                  <c:v>1</c:v>
                </c:pt>
                <c:pt idx="5145">
                  <c:v>0.97000000000000008</c:v>
                </c:pt>
                <c:pt idx="5146">
                  <c:v>0.97000000000000008</c:v>
                </c:pt>
                <c:pt idx="5147">
                  <c:v>0.98</c:v>
                </c:pt>
                <c:pt idx="5148">
                  <c:v>0.98</c:v>
                </c:pt>
                <c:pt idx="5149">
                  <c:v>0.97000000000000008</c:v>
                </c:pt>
                <c:pt idx="5150">
                  <c:v>0.96000000000000008</c:v>
                </c:pt>
                <c:pt idx="5151">
                  <c:v>0.95000000000000007</c:v>
                </c:pt>
                <c:pt idx="5152">
                  <c:v>0.94000000000000006</c:v>
                </c:pt>
                <c:pt idx="5153">
                  <c:v>0.95000000000000007</c:v>
                </c:pt>
                <c:pt idx="5154">
                  <c:v>0.92</c:v>
                </c:pt>
                <c:pt idx="5155">
                  <c:v>0.93</c:v>
                </c:pt>
                <c:pt idx="5156">
                  <c:v>0.89</c:v>
                </c:pt>
                <c:pt idx="5157">
                  <c:v>0.8600000000000001</c:v>
                </c:pt>
                <c:pt idx="5158">
                  <c:v>0.87000000000000011</c:v>
                </c:pt>
                <c:pt idx="5159">
                  <c:v>0.8600000000000001</c:v>
                </c:pt>
                <c:pt idx="5160">
                  <c:v>0.83000000000000007</c:v>
                </c:pt>
                <c:pt idx="5161">
                  <c:v>0.82000000000000006</c:v>
                </c:pt>
                <c:pt idx="5162">
                  <c:v>0.82000000000000006</c:v>
                </c:pt>
                <c:pt idx="5163">
                  <c:v>0.82000000000000006</c:v>
                </c:pt>
                <c:pt idx="5164">
                  <c:v>0.81</c:v>
                </c:pt>
                <c:pt idx="5165">
                  <c:v>0.83000000000000007</c:v>
                </c:pt>
                <c:pt idx="5166">
                  <c:v>0.83000000000000007</c:v>
                </c:pt>
                <c:pt idx="5167">
                  <c:v>0.85000000000000009</c:v>
                </c:pt>
                <c:pt idx="5168">
                  <c:v>0.88</c:v>
                </c:pt>
                <c:pt idx="5169">
                  <c:v>0.89</c:v>
                </c:pt>
                <c:pt idx="5170">
                  <c:v>0.89</c:v>
                </c:pt>
                <c:pt idx="5171">
                  <c:v>0.87000000000000011</c:v>
                </c:pt>
                <c:pt idx="5172">
                  <c:v>0.85000000000000009</c:v>
                </c:pt>
                <c:pt idx="5173">
                  <c:v>0.87000000000000011</c:v>
                </c:pt>
                <c:pt idx="5174">
                  <c:v>0.88</c:v>
                </c:pt>
                <c:pt idx="5175">
                  <c:v>0.89</c:v>
                </c:pt>
                <c:pt idx="5176">
                  <c:v>0.9</c:v>
                </c:pt>
                <c:pt idx="5177">
                  <c:v>0.9</c:v>
                </c:pt>
                <c:pt idx="5178">
                  <c:v>0.9</c:v>
                </c:pt>
                <c:pt idx="5179">
                  <c:v>0.88</c:v>
                </c:pt>
                <c:pt idx="5180">
                  <c:v>0.8600000000000001</c:v>
                </c:pt>
                <c:pt idx="5181">
                  <c:v>0.88</c:v>
                </c:pt>
                <c:pt idx="5182">
                  <c:v>0.9</c:v>
                </c:pt>
                <c:pt idx="5183">
                  <c:v>0.89</c:v>
                </c:pt>
                <c:pt idx="5184">
                  <c:v>0.8600000000000001</c:v>
                </c:pt>
                <c:pt idx="5185">
                  <c:v>0.8600000000000001</c:v>
                </c:pt>
                <c:pt idx="5186">
                  <c:v>0.84000000000000008</c:v>
                </c:pt>
                <c:pt idx="5187">
                  <c:v>0.87000000000000011</c:v>
                </c:pt>
                <c:pt idx="5188">
                  <c:v>0.8600000000000001</c:v>
                </c:pt>
                <c:pt idx="5189">
                  <c:v>0.85000000000000009</c:v>
                </c:pt>
                <c:pt idx="5190">
                  <c:v>0.85000000000000009</c:v>
                </c:pt>
                <c:pt idx="5191">
                  <c:v>0.87000000000000011</c:v>
                </c:pt>
                <c:pt idx="5192">
                  <c:v>0.9</c:v>
                </c:pt>
                <c:pt idx="5193">
                  <c:v>0.92</c:v>
                </c:pt>
                <c:pt idx="5194">
                  <c:v>0.93</c:v>
                </c:pt>
                <c:pt idx="5195">
                  <c:v>0.9</c:v>
                </c:pt>
                <c:pt idx="5196">
                  <c:v>0.88</c:v>
                </c:pt>
                <c:pt idx="5197">
                  <c:v>0.88</c:v>
                </c:pt>
                <c:pt idx="5198">
                  <c:v>0.84000000000000008</c:v>
                </c:pt>
                <c:pt idx="5199">
                  <c:v>0.82000000000000006</c:v>
                </c:pt>
                <c:pt idx="5200">
                  <c:v>0.82000000000000006</c:v>
                </c:pt>
                <c:pt idx="5201">
                  <c:v>0.8</c:v>
                </c:pt>
                <c:pt idx="5202">
                  <c:v>0.82000000000000006</c:v>
                </c:pt>
                <c:pt idx="5203">
                  <c:v>0.82000000000000006</c:v>
                </c:pt>
                <c:pt idx="5204">
                  <c:v>0.79</c:v>
                </c:pt>
                <c:pt idx="5205">
                  <c:v>0.8</c:v>
                </c:pt>
                <c:pt idx="5206">
                  <c:v>0.85000000000000009</c:v>
                </c:pt>
                <c:pt idx="5207">
                  <c:v>0.88</c:v>
                </c:pt>
                <c:pt idx="5208">
                  <c:v>0.8600000000000001</c:v>
                </c:pt>
                <c:pt idx="5209">
                  <c:v>0.88</c:v>
                </c:pt>
                <c:pt idx="5210">
                  <c:v>0.88</c:v>
                </c:pt>
                <c:pt idx="5211">
                  <c:v>0.8600000000000001</c:v>
                </c:pt>
                <c:pt idx="5212">
                  <c:v>0.88</c:v>
                </c:pt>
                <c:pt idx="5213">
                  <c:v>0.9</c:v>
                </c:pt>
                <c:pt idx="5214">
                  <c:v>0.85000000000000009</c:v>
                </c:pt>
                <c:pt idx="5215">
                  <c:v>0.85000000000000009</c:v>
                </c:pt>
                <c:pt idx="5216">
                  <c:v>0.88</c:v>
                </c:pt>
                <c:pt idx="5217">
                  <c:v>0.8600000000000001</c:v>
                </c:pt>
                <c:pt idx="5218">
                  <c:v>0.87000000000000011</c:v>
                </c:pt>
                <c:pt idx="5219">
                  <c:v>0.84000000000000008</c:v>
                </c:pt>
                <c:pt idx="5220">
                  <c:v>0.83000000000000007</c:v>
                </c:pt>
                <c:pt idx="5221">
                  <c:v>0.81</c:v>
                </c:pt>
                <c:pt idx="5222">
                  <c:v>0.79</c:v>
                </c:pt>
                <c:pt idx="5223">
                  <c:v>0.79</c:v>
                </c:pt>
                <c:pt idx="5224">
                  <c:v>0.78</c:v>
                </c:pt>
                <c:pt idx="5225">
                  <c:v>0.78</c:v>
                </c:pt>
                <c:pt idx="5226">
                  <c:v>0.79</c:v>
                </c:pt>
                <c:pt idx="5227">
                  <c:v>0.79</c:v>
                </c:pt>
                <c:pt idx="5228">
                  <c:v>0.78</c:v>
                </c:pt>
                <c:pt idx="5229">
                  <c:v>0.73000000000000009</c:v>
                </c:pt>
                <c:pt idx="5230">
                  <c:v>0.72000000000000008</c:v>
                </c:pt>
                <c:pt idx="5231">
                  <c:v>0.72000000000000008</c:v>
                </c:pt>
                <c:pt idx="5232">
                  <c:v>0.73000000000000009</c:v>
                </c:pt>
                <c:pt idx="5233">
                  <c:v>0.71000000000000008</c:v>
                </c:pt>
                <c:pt idx="5234">
                  <c:v>0.72000000000000008</c:v>
                </c:pt>
                <c:pt idx="5235">
                  <c:v>0.72000000000000008</c:v>
                </c:pt>
                <c:pt idx="5236">
                  <c:v>0.69000000000000006</c:v>
                </c:pt>
                <c:pt idx="5237">
                  <c:v>0.67000000000000015</c:v>
                </c:pt>
                <c:pt idx="5238">
                  <c:v>0.66000000000000014</c:v>
                </c:pt>
                <c:pt idx="5239">
                  <c:v>0.66000000000000014</c:v>
                </c:pt>
                <c:pt idx="5240">
                  <c:v>0.65000000000000013</c:v>
                </c:pt>
                <c:pt idx="5241">
                  <c:v>0.68</c:v>
                </c:pt>
                <c:pt idx="5242">
                  <c:v>0.69000000000000006</c:v>
                </c:pt>
                <c:pt idx="5243">
                  <c:v>0.71000000000000008</c:v>
                </c:pt>
                <c:pt idx="5244">
                  <c:v>0.69000000000000006</c:v>
                </c:pt>
                <c:pt idx="5245">
                  <c:v>0.67000000000000015</c:v>
                </c:pt>
                <c:pt idx="5246">
                  <c:v>0.67000000000000015</c:v>
                </c:pt>
                <c:pt idx="5247">
                  <c:v>0.70000000000000007</c:v>
                </c:pt>
                <c:pt idx="5248">
                  <c:v>0.68</c:v>
                </c:pt>
                <c:pt idx="5249">
                  <c:v>0.67000000000000015</c:v>
                </c:pt>
                <c:pt idx="5250">
                  <c:v>0.63000000000000012</c:v>
                </c:pt>
                <c:pt idx="5251">
                  <c:v>0.69000000000000006</c:v>
                </c:pt>
                <c:pt idx="5252">
                  <c:v>0.71000000000000008</c:v>
                </c:pt>
                <c:pt idx="5253">
                  <c:v>0.7400000000000001</c:v>
                </c:pt>
                <c:pt idx="5254">
                  <c:v>0.71000000000000008</c:v>
                </c:pt>
                <c:pt idx="5255">
                  <c:v>0.69000000000000006</c:v>
                </c:pt>
                <c:pt idx="5256">
                  <c:v>0.72000000000000008</c:v>
                </c:pt>
                <c:pt idx="5257">
                  <c:v>0.7400000000000001</c:v>
                </c:pt>
                <c:pt idx="5258">
                  <c:v>0.72000000000000008</c:v>
                </c:pt>
                <c:pt idx="5259">
                  <c:v>0.79</c:v>
                </c:pt>
                <c:pt idx="5260">
                  <c:v>0.8</c:v>
                </c:pt>
                <c:pt idx="5261">
                  <c:v>0.78</c:v>
                </c:pt>
                <c:pt idx="5262">
                  <c:v>0.77000000000000013</c:v>
                </c:pt>
                <c:pt idx="5263">
                  <c:v>0.7400000000000001</c:v>
                </c:pt>
                <c:pt idx="5264">
                  <c:v>0.7400000000000001</c:v>
                </c:pt>
                <c:pt idx="5265">
                  <c:v>0.72000000000000008</c:v>
                </c:pt>
                <c:pt idx="5266">
                  <c:v>0.70000000000000007</c:v>
                </c:pt>
                <c:pt idx="5267">
                  <c:v>0.76000000000000012</c:v>
                </c:pt>
                <c:pt idx="5268">
                  <c:v>0.77000000000000013</c:v>
                </c:pt>
                <c:pt idx="5269">
                  <c:v>0.76000000000000012</c:v>
                </c:pt>
                <c:pt idx="5270">
                  <c:v>0.77000000000000013</c:v>
                </c:pt>
                <c:pt idx="5271">
                  <c:v>0.7400000000000001</c:v>
                </c:pt>
                <c:pt idx="5272">
                  <c:v>0.72000000000000008</c:v>
                </c:pt>
                <c:pt idx="5273">
                  <c:v>0.72000000000000008</c:v>
                </c:pt>
                <c:pt idx="5274">
                  <c:v>0.71000000000000008</c:v>
                </c:pt>
                <c:pt idx="5275">
                  <c:v>0.72000000000000008</c:v>
                </c:pt>
                <c:pt idx="5276">
                  <c:v>0.67000000000000015</c:v>
                </c:pt>
                <c:pt idx="5277">
                  <c:v>0.67000000000000015</c:v>
                </c:pt>
                <c:pt idx="5278">
                  <c:v>0.71000000000000008</c:v>
                </c:pt>
                <c:pt idx="5279">
                  <c:v>0.67000000000000015</c:v>
                </c:pt>
                <c:pt idx="5280">
                  <c:v>0.63000000000000012</c:v>
                </c:pt>
                <c:pt idx="5281">
                  <c:v>0.58000000000000007</c:v>
                </c:pt>
                <c:pt idx="5282">
                  <c:v>0.59</c:v>
                </c:pt>
                <c:pt idx="5283">
                  <c:v>0.63000000000000012</c:v>
                </c:pt>
                <c:pt idx="5284">
                  <c:v>0.6100000000000001</c:v>
                </c:pt>
                <c:pt idx="5285">
                  <c:v>0.60000000000000009</c:v>
                </c:pt>
                <c:pt idx="5286">
                  <c:v>0.63000000000000012</c:v>
                </c:pt>
                <c:pt idx="5287">
                  <c:v>0.66000000000000014</c:v>
                </c:pt>
                <c:pt idx="5288">
                  <c:v>0.67000000000000015</c:v>
                </c:pt>
                <c:pt idx="5289">
                  <c:v>0.62000000000000011</c:v>
                </c:pt>
                <c:pt idx="5290">
                  <c:v>0.59</c:v>
                </c:pt>
                <c:pt idx="5291">
                  <c:v>0.60000000000000009</c:v>
                </c:pt>
                <c:pt idx="5292">
                  <c:v>0.65000000000000013</c:v>
                </c:pt>
                <c:pt idx="5293">
                  <c:v>0.62000000000000011</c:v>
                </c:pt>
                <c:pt idx="5294">
                  <c:v>0.67000000000000015</c:v>
                </c:pt>
                <c:pt idx="5295">
                  <c:v>0.67000000000000015</c:v>
                </c:pt>
                <c:pt idx="5296">
                  <c:v>0.69000000000000006</c:v>
                </c:pt>
                <c:pt idx="5297">
                  <c:v>0.63000000000000012</c:v>
                </c:pt>
                <c:pt idx="5298">
                  <c:v>0.62000000000000011</c:v>
                </c:pt>
                <c:pt idx="5299">
                  <c:v>0.65000000000000013</c:v>
                </c:pt>
                <c:pt idx="5300">
                  <c:v>0.73000000000000009</c:v>
                </c:pt>
                <c:pt idx="5301">
                  <c:v>0.79</c:v>
                </c:pt>
                <c:pt idx="5302">
                  <c:v>0.73000000000000009</c:v>
                </c:pt>
                <c:pt idx="5303">
                  <c:v>0.72000000000000008</c:v>
                </c:pt>
                <c:pt idx="5304">
                  <c:v>0.7400000000000001</c:v>
                </c:pt>
                <c:pt idx="5305">
                  <c:v>0.72000000000000008</c:v>
                </c:pt>
                <c:pt idx="5306">
                  <c:v>0.7400000000000001</c:v>
                </c:pt>
                <c:pt idx="5307">
                  <c:v>0.59</c:v>
                </c:pt>
                <c:pt idx="5308">
                  <c:v>0.53</c:v>
                </c:pt>
                <c:pt idx="5309">
                  <c:v>0.5</c:v>
                </c:pt>
                <c:pt idx="5310">
                  <c:v>0.62000000000000011</c:v>
                </c:pt>
                <c:pt idx="5311">
                  <c:v>0.65000000000000013</c:v>
                </c:pt>
                <c:pt idx="5312">
                  <c:v>0.75000000000000011</c:v>
                </c:pt>
                <c:pt idx="5313">
                  <c:v>0.73000000000000009</c:v>
                </c:pt>
                <c:pt idx="5314">
                  <c:v>0.78</c:v>
                </c:pt>
                <c:pt idx="5315">
                  <c:v>0.96000000000000008</c:v>
                </c:pt>
                <c:pt idx="5316">
                  <c:v>1.01</c:v>
                </c:pt>
                <c:pt idx="5317">
                  <c:v>1.05</c:v>
                </c:pt>
                <c:pt idx="5318">
                  <c:v>1.0900000000000001</c:v>
                </c:pt>
                <c:pt idx="5319">
                  <c:v>1.1000000000000001</c:v>
                </c:pt>
                <c:pt idx="5320">
                  <c:v>1.1100000000000001</c:v>
                </c:pt>
                <c:pt idx="5321">
                  <c:v>1.1000000000000001</c:v>
                </c:pt>
                <c:pt idx="5322">
                  <c:v>1.1299999999999997</c:v>
                </c:pt>
                <c:pt idx="5323">
                  <c:v>1.1299999999999997</c:v>
                </c:pt>
                <c:pt idx="5324">
                  <c:v>1.1599999999999997</c:v>
                </c:pt>
                <c:pt idx="5325">
                  <c:v>1.1499999999999997</c:v>
                </c:pt>
                <c:pt idx="5326">
                  <c:v>1.1200000000000001</c:v>
                </c:pt>
                <c:pt idx="5327">
                  <c:v>1.07</c:v>
                </c:pt>
                <c:pt idx="5328">
                  <c:v>1.06</c:v>
                </c:pt>
                <c:pt idx="5329">
                  <c:v>1.08</c:v>
                </c:pt>
                <c:pt idx="5330">
                  <c:v>1.07</c:v>
                </c:pt>
                <c:pt idx="5331">
                  <c:v>1.08</c:v>
                </c:pt>
                <c:pt idx="5332">
                  <c:v>1.08</c:v>
                </c:pt>
                <c:pt idx="5333">
                  <c:v>1.04</c:v>
                </c:pt>
                <c:pt idx="5334">
                  <c:v>1</c:v>
                </c:pt>
                <c:pt idx="5335">
                  <c:v>1.03</c:v>
                </c:pt>
                <c:pt idx="5336">
                  <c:v>1.01</c:v>
                </c:pt>
                <c:pt idx="5337">
                  <c:v>1</c:v>
                </c:pt>
                <c:pt idx="5338">
                  <c:v>1</c:v>
                </c:pt>
                <c:pt idx="5339">
                  <c:v>1.01</c:v>
                </c:pt>
                <c:pt idx="5340">
                  <c:v>1.01</c:v>
                </c:pt>
                <c:pt idx="5341">
                  <c:v>1.01</c:v>
                </c:pt>
                <c:pt idx="5342">
                  <c:v>0.99</c:v>
                </c:pt>
                <c:pt idx="5343">
                  <c:v>0.98</c:v>
                </c:pt>
                <c:pt idx="5344">
                  <c:v>1</c:v>
                </c:pt>
                <c:pt idx="5345">
                  <c:v>0.98</c:v>
                </c:pt>
                <c:pt idx="5346">
                  <c:v>0.96000000000000008</c:v>
                </c:pt>
                <c:pt idx="5347">
                  <c:v>0.97000000000000008</c:v>
                </c:pt>
                <c:pt idx="5348">
                  <c:v>0.98</c:v>
                </c:pt>
                <c:pt idx="5349">
                  <c:v>0.98</c:v>
                </c:pt>
                <c:pt idx="5350">
                  <c:v>1.03</c:v>
                </c:pt>
                <c:pt idx="5351">
                  <c:v>1.02</c:v>
                </c:pt>
                <c:pt idx="5352">
                  <c:v>0.99</c:v>
                </c:pt>
                <c:pt idx="5353">
                  <c:v>0.96000000000000008</c:v>
                </c:pt>
                <c:pt idx="5354">
                  <c:v>0.97000000000000008</c:v>
                </c:pt>
                <c:pt idx="5355">
                  <c:v>0.95000000000000007</c:v>
                </c:pt>
                <c:pt idx="5356">
                  <c:v>0.93</c:v>
                </c:pt>
                <c:pt idx="5357">
                  <c:v>0.94000000000000006</c:v>
                </c:pt>
                <c:pt idx="5358">
                  <c:v>0.94000000000000006</c:v>
                </c:pt>
                <c:pt idx="5359">
                  <c:v>0.95000000000000007</c:v>
                </c:pt>
                <c:pt idx="5360">
                  <c:v>0.95000000000000007</c:v>
                </c:pt>
                <c:pt idx="5361">
                  <c:v>0.93</c:v>
                </c:pt>
                <c:pt idx="5362">
                  <c:v>0.95000000000000007</c:v>
                </c:pt>
                <c:pt idx="5363">
                  <c:v>0.93</c:v>
                </c:pt>
                <c:pt idx="5364">
                  <c:v>0.91</c:v>
                </c:pt>
                <c:pt idx="5365">
                  <c:v>0.9</c:v>
                </c:pt>
                <c:pt idx="5366">
                  <c:v>0.87000000000000011</c:v>
                </c:pt>
                <c:pt idx="5367">
                  <c:v>0.85000000000000009</c:v>
                </c:pt>
                <c:pt idx="5368">
                  <c:v>0.85000000000000009</c:v>
                </c:pt>
                <c:pt idx="5369">
                  <c:v>0.89</c:v>
                </c:pt>
                <c:pt idx="5370">
                  <c:v>0.9</c:v>
                </c:pt>
                <c:pt idx="5371">
                  <c:v>0.88</c:v>
                </c:pt>
                <c:pt idx="5372">
                  <c:v>0.87000000000000011</c:v>
                </c:pt>
                <c:pt idx="5373">
                  <c:v>0.85000000000000009</c:v>
                </c:pt>
                <c:pt idx="5374">
                  <c:v>0.8600000000000001</c:v>
                </c:pt>
                <c:pt idx="5375">
                  <c:v>0.85000000000000009</c:v>
                </c:pt>
                <c:pt idx="5376">
                  <c:v>0.8600000000000001</c:v>
                </c:pt>
                <c:pt idx="5377">
                  <c:v>0.87000000000000011</c:v>
                </c:pt>
                <c:pt idx="5378">
                  <c:v>0.88</c:v>
                </c:pt>
                <c:pt idx="5379">
                  <c:v>0.91</c:v>
                </c:pt>
                <c:pt idx="5380">
                  <c:v>0.91</c:v>
                </c:pt>
                <c:pt idx="5381">
                  <c:v>0.9</c:v>
                </c:pt>
                <c:pt idx="5382">
                  <c:v>0.91</c:v>
                </c:pt>
                <c:pt idx="5383">
                  <c:v>0.87000000000000011</c:v>
                </c:pt>
                <c:pt idx="5384">
                  <c:v>0.85000000000000009</c:v>
                </c:pt>
                <c:pt idx="5385">
                  <c:v>0.84000000000000008</c:v>
                </c:pt>
                <c:pt idx="5386">
                  <c:v>0.81</c:v>
                </c:pt>
                <c:pt idx="5387">
                  <c:v>0.82000000000000006</c:v>
                </c:pt>
                <c:pt idx="5388">
                  <c:v>0.83000000000000007</c:v>
                </c:pt>
                <c:pt idx="5389">
                  <c:v>0.8600000000000001</c:v>
                </c:pt>
                <c:pt idx="5390">
                  <c:v>0.84000000000000008</c:v>
                </c:pt>
                <c:pt idx="5391">
                  <c:v>0.82000000000000006</c:v>
                </c:pt>
                <c:pt idx="5392">
                  <c:v>0.83000000000000007</c:v>
                </c:pt>
                <c:pt idx="5393">
                  <c:v>0.83000000000000007</c:v>
                </c:pt>
                <c:pt idx="5394">
                  <c:v>0.77000000000000013</c:v>
                </c:pt>
                <c:pt idx="5395">
                  <c:v>0.79</c:v>
                </c:pt>
                <c:pt idx="5396">
                  <c:v>0.81</c:v>
                </c:pt>
                <c:pt idx="5397">
                  <c:v>0.79</c:v>
                </c:pt>
                <c:pt idx="5398">
                  <c:v>0.77000000000000013</c:v>
                </c:pt>
                <c:pt idx="5399">
                  <c:v>0.78</c:v>
                </c:pt>
                <c:pt idx="5400">
                  <c:v>0.79</c:v>
                </c:pt>
                <c:pt idx="5401">
                  <c:v>0.76000000000000012</c:v>
                </c:pt>
                <c:pt idx="5402">
                  <c:v>0.77000000000000013</c:v>
                </c:pt>
                <c:pt idx="5403">
                  <c:v>0.78</c:v>
                </c:pt>
                <c:pt idx="5404">
                  <c:v>0.8</c:v>
                </c:pt>
                <c:pt idx="5405">
                  <c:v>0.78</c:v>
                </c:pt>
                <c:pt idx="5406">
                  <c:v>0.8</c:v>
                </c:pt>
                <c:pt idx="5407">
                  <c:v>0.77000000000000013</c:v>
                </c:pt>
                <c:pt idx="5408">
                  <c:v>0.75000000000000011</c:v>
                </c:pt>
                <c:pt idx="5409">
                  <c:v>0.75000000000000011</c:v>
                </c:pt>
                <c:pt idx="5410">
                  <c:v>0.75000000000000011</c:v>
                </c:pt>
                <c:pt idx="5411">
                  <c:v>0.7400000000000001</c:v>
                </c:pt>
                <c:pt idx="5412">
                  <c:v>0.78</c:v>
                </c:pt>
                <c:pt idx="5413">
                  <c:v>0.81</c:v>
                </c:pt>
                <c:pt idx="5414">
                  <c:v>0.8</c:v>
                </c:pt>
                <c:pt idx="5415">
                  <c:v>0.79</c:v>
                </c:pt>
                <c:pt idx="5416">
                  <c:v>0.79</c:v>
                </c:pt>
                <c:pt idx="5417">
                  <c:v>0.7400000000000001</c:v>
                </c:pt>
                <c:pt idx="5418">
                  <c:v>0.77000000000000013</c:v>
                </c:pt>
                <c:pt idx="5419">
                  <c:v>0.77000000000000013</c:v>
                </c:pt>
                <c:pt idx="5420">
                  <c:v>0.76000000000000012</c:v>
                </c:pt>
                <c:pt idx="5421">
                  <c:v>0.81</c:v>
                </c:pt>
                <c:pt idx="5422">
                  <c:v>0.82000000000000006</c:v>
                </c:pt>
                <c:pt idx="5423">
                  <c:v>0.83000000000000007</c:v>
                </c:pt>
                <c:pt idx="5424">
                  <c:v>0.83000000000000007</c:v>
                </c:pt>
                <c:pt idx="5425">
                  <c:v>0.81</c:v>
                </c:pt>
                <c:pt idx="5426">
                  <c:v>0.83000000000000007</c:v>
                </c:pt>
                <c:pt idx="5427">
                  <c:v>0.84000000000000008</c:v>
                </c:pt>
                <c:pt idx="5428">
                  <c:v>0.84000000000000008</c:v>
                </c:pt>
                <c:pt idx="5429">
                  <c:v>0.8600000000000001</c:v>
                </c:pt>
                <c:pt idx="5430">
                  <c:v>0.88</c:v>
                </c:pt>
                <c:pt idx="5431">
                  <c:v>0.8600000000000001</c:v>
                </c:pt>
                <c:pt idx="5432">
                  <c:v>0.8600000000000001</c:v>
                </c:pt>
                <c:pt idx="5433">
                  <c:v>0.87000000000000011</c:v>
                </c:pt>
                <c:pt idx="5434">
                  <c:v>0.8600000000000001</c:v>
                </c:pt>
                <c:pt idx="5435">
                  <c:v>0.8600000000000001</c:v>
                </c:pt>
                <c:pt idx="5436">
                  <c:v>0.84000000000000008</c:v>
                </c:pt>
                <c:pt idx="5437">
                  <c:v>0.82000000000000006</c:v>
                </c:pt>
                <c:pt idx="5438">
                  <c:v>0.83000000000000007</c:v>
                </c:pt>
                <c:pt idx="5439">
                  <c:v>0.81</c:v>
                </c:pt>
                <c:pt idx="5440">
                  <c:v>0.82000000000000006</c:v>
                </c:pt>
                <c:pt idx="5441">
                  <c:v>0.78</c:v>
                </c:pt>
                <c:pt idx="5442">
                  <c:v>0.8</c:v>
                </c:pt>
                <c:pt idx="5443">
                  <c:v>0.77000000000000013</c:v>
                </c:pt>
                <c:pt idx="5444">
                  <c:v>0.76000000000000012</c:v>
                </c:pt>
                <c:pt idx="5445">
                  <c:v>0.77000000000000013</c:v>
                </c:pt>
                <c:pt idx="5446">
                  <c:v>0.83000000000000007</c:v>
                </c:pt>
                <c:pt idx="5447">
                  <c:v>0.82000000000000006</c:v>
                </c:pt>
                <c:pt idx="5448">
                  <c:v>0.81</c:v>
                </c:pt>
                <c:pt idx="5449">
                  <c:v>0.78</c:v>
                </c:pt>
                <c:pt idx="5450">
                  <c:v>0.79</c:v>
                </c:pt>
                <c:pt idx="5451">
                  <c:v>0.8</c:v>
                </c:pt>
                <c:pt idx="5452">
                  <c:v>0.75000000000000011</c:v>
                </c:pt>
                <c:pt idx="5453">
                  <c:v>0.76000000000000012</c:v>
                </c:pt>
                <c:pt idx="5454">
                  <c:v>0.73000000000000009</c:v>
                </c:pt>
                <c:pt idx="5455">
                  <c:v>0.71000000000000008</c:v>
                </c:pt>
                <c:pt idx="5456">
                  <c:v>0.76000000000000012</c:v>
                </c:pt>
                <c:pt idx="5457">
                  <c:v>0.73000000000000009</c:v>
                </c:pt>
                <c:pt idx="5458">
                  <c:v>0.71000000000000008</c:v>
                </c:pt>
                <c:pt idx="5459">
                  <c:v>0.71000000000000008</c:v>
                </c:pt>
                <c:pt idx="5460">
                  <c:v>0.73000000000000009</c:v>
                </c:pt>
                <c:pt idx="5461">
                  <c:v>0.73000000000000009</c:v>
                </c:pt>
                <c:pt idx="5462">
                  <c:v>0.7400000000000001</c:v>
                </c:pt>
                <c:pt idx="5463">
                  <c:v>0.71000000000000008</c:v>
                </c:pt>
                <c:pt idx="5464">
                  <c:v>0.70000000000000007</c:v>
                </c:pt>
                <c:pt idx="5465">
                  <c:v>0.66000000000000014</c:v>
                </c:pt>
                <c:pt idx="5466">
                  <c:v>0.64000000000000012</c:v>
                </c:pt>
                <c:pt idx="5467">
                  <c:v>0.66000000000000014</c:v>
                </c:pt>
                <c:pt idx="5468">
                  <c:v>0.66000000000000014</c:v>
                </c:pt>
                <c:pt idx="5469">
                  <c:v>0.67000000000000015</c:v>
                </c:pt>
                <c:pt idx="5470">
                  <c:v>0.66000000000000014</c:v>
                </c:pt>
                <c:pt idx="5471">
                  <c:v>0.67000000000000015</c:v>
                </c:pt>
                <c:pt idx="5472">
                  <c:v>0.68</c:v>
                </c:pt>
                <c:pt idx="5473">
                  <c:v>0.68</c:v>
                </c:pt>
                <c:pt idx="5474">
                  <c:v>0.66000000000000014</c:v>
                </c:pt>
                <c:pt idx="5475">
                  <c:v>0.69000000000000006</c:v>
                </c:pt>
                <c:pt idx="5476">
                  <c:v>0.70000000000000007</c:v>
                </c:pt>
                <c:pt idx="5477">
                  <c:v>0.70000000000000007</c:v>
                </c:pt>
                <c:pt idx="5478">
                  <c:v>0.70000000000000007</c:v>
                </c:pt>
                <c:pt idx="5479">
                  <c:v>0.67000000000000015</c:v>
                </c:pt>
                <c:pt idx="5480">
                  <c:v>0.65000000000000013</c:v>
                </c:pt>
                <c:pt idx="5481">
                  <c:v>0.65000000000000013</c:v>
                </c:pt>
                <c:pt idx="5482">
                  <c:v>0.69000000000000006</c:v>
                </c:pt>
                <c:pt idx="5483">
                  <c:v>0.69000000000000006</c:v>
                </c:pt>
                <c:pt idx="5484">
                  <c:v>0.69000000000000006</c:v>
                </c:pt>
                <c:pt idx="5485">
                  <c:v>0.67000000000000015</c:v>
                </c:pt>
                <c:pt idx="5486">
                  <c:v>0.67000000000000015</c:v>
                </c:pt>
                <c:pt idx="5487">
                  <c:v>0.71000000000000008</c:v>
                </c:pt>
                <c:pt idx="5488">
                  <c:v>0.65000000000000013</c:v>
                </c:pt>
                <c:pt idx="5489">
                  <c:v>0.65000000000000013</c:v>
                </c:pt>
                <c:pt idx="5490">
                  <c:v>0.65000000000000013</c:v>
                </c:pt>
                <c:pt idx="5491">
                  <c:v>0.64000000000000012</c:v>
                </c:pt>
                <c:pt idx="5492">
                  <c:v>0.64000000000000012</c:v>
                </c:pt>
                <c:pt idx="5493">
                  <c:v>0.65000000000000013</c:v>
                </c:pt>
                <c:pt idx="5494">
                  <c:v>0.64000000000000012</c:v>
                </c:pt>
                <c:pt idx="5495">
                  <c:v>0.58000000000000007</c:v>
                </c:pt>
                <c:pt idx="5496">
                  <c:v>0.53</c:v>
                </c:pt>
                <c:pt idx="5497">
                  <c:v>0.55000000000000004</c:v>
                </c:pt>
                <c:pt idx="5498">
                  <c:v>0.54</c:v>
                </c:pt>
                <c:pt idx="5499">
                  <c:v>0.53</c:v>
                </c:pt>
                <c:pt idx="5500">
                  <c:v>0.54</c:v>
                </c:pt>
                <c:pt idx="5501">
                  <c:v>0.54</c:v>
                </c:pt>
                <c:pt idx="5502">
                  <c:v>0.51</c:v>
                </c:pt>
                <c:pt idx="5503">
                  <c:v>0.52</c:v>
                </c:pt>
                <c:pt idx="5504">
                  <c:v>0.54</c:v>
                </c:pt>
                <c:pt idx="5505">
                  <c:v>0.51</c:v>
                </c:pt>
                <c:pt idx="5506">
                  <c:v>0.54</c:v>
                </c:pt>
                <c:pt idx="5507">
                  <c:v>0.52</c:v>
                </c:pt>
                <c:pt idx="5508">
                  <c:v>0.48000000000000004</c:v>
                </c:pt>
                <c:pt idx="5509">
                  <c:v>0.47000000000000003</c:v>
                </c:pt>
                <c:pt idx="5510">
                  <c:v>0.46</c:v>
                </c:pt>
                <c:pt idx="5511">
                  <c:v>0.45</c:v>
                </c:pt>
                <c:pt idx="5512">
                  <c:v>0.43000000000000005</c:v>
                </c:pt>
                <c:pt idx="5513">
                  <c:v>0.41000000000000003</c:v>
                </c:pt>
                <c:pt idx="5514">
                  <c:v>0.4</c:v>
                </c:pt>
                <c:pt idx="5515">
                  <c:v>0.39000000000000007</c:v>
                </c:pt>
                <c:pt idx="5516">
                  <c:v>0.39000000000000007</c:v>
                </c:pt>
                <c:pt idx="5517">
                  <c:v>0.39000000000000007</c:v>
                </c:pt>
                <c:pt idx="5518">
                  <c:v>0.4</c:v>
                </c:pt>
                <c:pt idx="5519">
                  <c:v>0.41000000000000003</c:v>
                </c:pt>
                <c:pt idx="5520">
                  <c:v>0.4</c:v>
                </c:pt>
                <c:pt idx="5521">
                  <c:v>0.4</c:v>
                </c:pt>
                <c:pt idx="5522">
                  <c:v>0.42000000000000004</c:v>
                </c:pt>
                <c:pt idx="5523">
                  <c:v>0.42000000000000004</c:v>
                </c:pt>
                <c:pt idx="5524">
                  <c:v>0.42000000000000004</c:v>
                </c:pt>
                <c:pt idx="5525">
                  <c:v>0.42000000000000004</c:v>
                </c:pt>
                <c:pt idx="5526">
                  <c:v>0.42000000000000004</c:v>
                </c:pt>
                <c:pt idx="5527">
                  <c:v>0.42000000000000004</c:v>
                </c:pt>
                <c:pt idx="5528">
                  <c:v>0.42000000000000004</c:v>
                </c:pt>
                <c:pt idx="5529">
                  <c:v>0.42000000000000004</c:v>
                </c:pt>
                <c:pt idx="5530">
                  <c:v>0.41000000000000003</c:v>
                </c:pt>
                <c:pt idx="5531">
                  <c:v>0.41000000000000003</c:v>
                </c:pt>
                <c:pt idx="5532">
                  <c:v>0.41000000000000003</c:v>
                </c:pt>
                <c:pt idx="5533">
                  <c:v>0.41000000000000003</c:v>
                </c:pt>
                <c:pt idx="5534">
                  <c:v>0.42000000000000004</c:v>
                </c:pt>
                <c:pt idx="5535">
                  <c:v>0.43000000000000005</c:v>
                </c:pt>
                <c:pt idx="5536">
                  <c:v>0.43000000000000005</c:v>
                </c:pt>
                <c:pt idx="5537">
                  <c:v>0.44</c:v>
                </c:pt>
                <c:pt idx="5538">
                  <c:v>0.43000000000000005</c:v>
                </c:pt>
                <c:pt idx="5539">
                  <c:v>0.42000000000000004</c:v>
                </c:pt>
                <c:pt idx="5540">
                  <c:v>0.41000000000000003</c:v>
                </c:pt>
                <c:pt idx="5541">
                  <c:v>0.4</c:v>
                </c:pt>
                <c:pt idx="5542">
                  <c:v>0.39000000000000007</c:v>
                </c:pt>
                <c:pt idx="5543">
                  <c:v>0.38000000000000006</c:v>
                </c:pt>
                <c:pt idx="5544">
                  <c:v>0.37000000000000005</c:v>
                </c:pt>
                <c:pt idx="5545">
                  <c:v>0.37000000000000005</c:v>
                </c:pt>
                <c:pt idx="5546">
                  <c:v>0.38000000000000006</c:v>
                </c:pt>
                <c:pt idx="5547">
                  <c:v>0.38000000000000006</c:v>
                </c:pt>
                <c:pt idx="5548">
                  <c:v>0.37000000000000005</c:v>
                </c:pt>
                <c:pt idx="5549">
                  <c:v>0.38000000000000006</c:v>
                </c:pt>
                <c:pt idx="5550">
                  <c:v>0.38000000000000006</c:v>
                </c:pt>
                <c:pt idx="5551">
                  <c:v>0.39000000000000007</c:v>
                </c:pt>
                <c:pt idx="5552">
                  <c:v>0.39000000000000007</c:v>
                </c:pt>
                <c:pt idx="5553">
                  <c:v>0.4</c:v>
                </c:pt>
                <c:pt idx="5554">
                  <c:v>0.39000000000000007</c:v>
                </c:pt>
                <c:pt idx="5555">
                  <c:v>0.4</c:v>
                </c:pt>
                <c:pt idx="5556">
                  <c:v>0.38000000000000006</c:v>
                </c:pt>
                <c:pt idx="5557">
                  <c:v>0.38000000000000006</c:v>
                </c:pt>
                <c:pt idx="5558">
                  <c:v>0.38000000000000006</c:v>
                </c:pt>
                <c:pt idx="5559">
                  <c:v>0.38000000000000006</c:v>
                </c:pt>
                <c:pt idx="5560">
                  <c:v>0.37000000000000005</c:v>
                </c:pt>
                <c:pt idx="5561">
                  <c:v>0.39000000000000007</c:v>
                </c:pt>
                <c:pt idx="5562">
                  <c:v>0.38000000000000006</c:v>
                </c:pt>
                <c:pt idx="5563">
                  <c:v>0.38000000000000006</c:v>
                </c:pt>
                <c:pt idx="5564">
                  <c:v>0.36000000000000004</c:v>
                </c:pt>
                <c:pt idx="5565">
                  <c:v>0.35000000000000003</c:v>
                </c:pt>
                <c:pt idx="5566">
                  <c:v>0.35000000000000003</c:v>
                </c:pt>
                <c:pt idx="5567">
                  <c:v>0.36000000000000004</c:v>
                </c:pt>
                <c:pt idx="5568">
                  <c:v>0.36000000000000004</c:v>
                </c:pt>
                <c:pt idx="5569">
                  <c:v>0.36000000000000004</c:v>
                </c:pt>
                <c:pt idx="5570">
                  <c:v>0.37000000000000005</c:v>
                </c:pt>
                <c:pt idx="5571">
                  <c:v>0.37000000000000005</c:v>
                </c:pt>
                <c:pt idx="5572">
                  <c:v>0.36000000000000004</c:v>
                </c:pt>
                <c:pt idx="5573">
                  <c:v>0.35000000000000003</c:v>
                </c:pt>
                <c:pt idx="5574">
                  <c:v>0.34</c:v>
                </c:pt>
                <c:pt idx="5575">
                  <c:v>0.35000000000000003</c:v>
                </c:pt>
                <c:pt idx="5576">
                  <c:v>0.37000000000000005</c:v>
                </c:pt>
                <c:pt idx="5577">
                  <c:v>0.37000000000000005</c:v>
                </c:pt>
                <c:pt idx="5578">
                  <c:v>0.35000000000000003</c:v>
                </c:pt>
                <c:pt idx="5579">
                  <c:v>0.36000000000000004</c:v>
                </c:pt>
                <c:pt idx="5580">
                  <c:v>0.36000000000000004</c:v>
                </c:pt>
                <c:pt idx="5581">
                  <c:v>0.36000000000000004</c:v>
                </c:pt>
                <c:pt idx="5582">
                  <c:v>0.36000000000000004</c:v>
                </c:pt>
                <c:pt idx="5583">
                  <c:v>0.36000000000000004</c:v>
                </c:pt>
                <c:pt idx="5584">
                  <c:v>0.37000000000000005</c:v>
                </c:pt>
                <c:pt idx="5585">
                  <c:v>0.38000000000000006</c:v>
                </c:pt>
                <c:pt idx="5586">
                  <c:v>0.39000000000000007</c:v>
                </c:pt>
                <c:pt idx="5587">
                  <c:v>0.38000000000000006</c:v>
                </c:pt>
                <c:pt idx="5588">
                  <c:v>0.39000000000000007</c:v>
                </c:pt>
                <c:pt idx="5589">
                  <c:v>0.38000000000000006</c:v>
                </c:pt>
                <c:pt idx="5590">
                  <c:v>0.37000000000000005</c:v>
                </c:pt>
                <c:pt idx="5591">
                  <c:v>0.36000000000000004</c:v>
                </c:pt>
                <c:pt idx="5592">
                  <c:v>0.37000000000000005</c:v>
                </c:pt>
                <c:pt idx="5593">
                  <c:v>0.38000000000000006</c:v>
                </c:pt>
                <c:pt idx="5594">
                  <c:v>0.4</c:v>
                </c:pt>
                <c:pt idx="5595">
                  <c:v>0.4</c:v>
                </c:pt>
                <c:pt idx="5596">
                  <c:v>0.41000000000000003</c:v>
                </c:pt>
                <c:pt idx="5597">
                  <c:v>0.42000000000000004</c:v>
                </c:pt>
                <c:pt idx="5598">
                  <c:v>0.42000000000000004</c:v>
                </c:pt>
                <c:pt idx="5599">
                  <c:v>0.41000000000000003</c:v>
                </c:pt>
                <c:pt idx="5600">
                  <c:v>0.4</c:v>
                </c:pt>
                <c:pt idx="5601">
                  <c:v>0.43000000000000005</c:v>
                </c:pt>
                <c:pt idx="5602">
                  <c:v>0.41000000000000003</c:v>
                </c:pt>
                <c:pt idx="5603">
                  <c:v>0.42000000000000004</c:v>
                </c:pt>
                <c:pt idx="5604">
                  <c:v>0.42000000000000004</c:v>
                </c:pt>
                <c:pt idx="5605">
                  <c:v>0.4</c:v>
                </c:pt>
                <c:pt idx="5606">
                  <c:v>0.42000000000000004</c:v>
                </c:pt>
                <c:pt idx="5607">
                  <c:v>0.4</c:v>
                </c:pt>
                <c:pt idx="5608">
                  <c:v>0.39000000000000007</c:v>
                </c:pt>
                <c:pt idx="5609">
                  <c:v>0.38000000000000006</c:v>
                </c:pt>
                <c:pt idx="5610">
                  <c:v>0.37000000000000005</c:v>
                </c:pt>
                <c:pt idx="5611">
                  <c:v>0.37000000000000005</c:v>
                </c:pt>
                <c:pt idx="5612">
                  <c:v>0.37000000000000005</c:v>
                </c:pt>
                <c:pt idx="5613">
                  <c:v>0.37000000000000005</c:v>
                </c:pt>
                <c:pt idx="5614">
                  <c:v>0.38000000000000006</c:v>
                </c:pt>
                <c:pt idx="5615">
                  <c:v>0.36000000000000004</c:v>
                </c:pt>
                <c:pt idx="5616">
                  <c:v>0.35000000000000003</c:v>
                </c:pt>
                <c:pt idx="5617">
                  <c:v>0.32000000000000006</c:v>
                </c:pt>
                <c:pt idx="5618">
                  <c:v>0.32000000000000006</c:v>
                </c:pt>
                <c:pt idx="5619">
                  <c:v>0.31000000000000005</c:v>
                </c:pt>
                <c:pt idx="5620">
                  <c:v>0.33000000000000007</c:v>
                </c:pt>
                <c:pt idx="5621">
                  <c:v>0.34</c:v>
                </c:pt>
                <c:pt idx="5622">
                  <c:v>0.34</c:v>
                </c:pt>
                <c:pt idx="5623">
                  <c:v>0.36000000000000004</c:v>
                </c:pt>
                <c:pt idx="5624">
                  <c:v>0.35000000000000003</c:v>
                </c:pt>
                <c:pt idx="5625">
                  <c:v>0.35000000000000003</c:v>
                </c:pt>
                <c:pt idx="5626">
                  <c:v>0.37000000000000005</c:v>
                </c:pt>
                <c:pt idx="5627">
                  <c:v>0.34</c:v>
                </c:pt>
                <c:pt idx="5628">
                  <c:v>0.33000000000000007</c:v>
                </c:pt>
                <c:pt idx="5629">
                  <c:v>0.34</c:v>
                </c:pt>
                <c:pt idx="5630">
                  <c:v>0.32000000000000006</c:v>
                </c:pt>
                <c:pt idx="5631">
                  <c:v>0.32000000000000006</c:v>
                </c:pt>
                <c:pt idx="5632">
                  <c:v>0.35000000000000003</c:v>
                </c:pt>
                <c:pt idx="5633">
                  <c:v>0.34</c:v>
                </c:pt>
                <c:pt idx="5634">
                  <c:v>0.35000000000000003</c:v>
                </c:pt>
                <c:pt idx="5635">
                  <c:v>0.36000000000000004</c:v>
                </c:pt>
                <c:pt idx="5636">
                  <c:v>0.36000000000000004</c:v>
                </c:pt>
                <c:pt idx="5637">
                  <c:v>0.39000000000000007</c:v>
                </c:pt>
                <c:pt idx="5638">
                  <c:v>0.4</c:v>
                </c:pt>
              </c:numCache>
            </c:numRef>
          </c:val>
          <c:smooth val="1"/>
        </c:ser>
        <c:marker val="1"/>
        <c:axId val="57160448"/>
        <c:axId val="57161984"/>
      </c:lineChart>
      <c:dateAx>
        <c:axId val="57160448"/>
        <c:scaling>
          <c:orientation val="minMax"/>
          <c:max val="40179"/>
          <c:min val="31413"/>
        </c:scaling>
        <c:axPos val="b"/>
        <c:numFmt formatCode="m/d/yyyy" sourceLinked="1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57161984"/>
        <c:crosses val="autoZero"/>
        <c:auto val="1"/>
        <c:lblOffset val="100"/>
        <c:majorUnit val="12"/>
        <c:majorTimeUnit val="months"/>
        <c:minorUnit val="1"/>
        <c:minorTimeUnit val="months"/>
      </c:dateAx>
      <c:valAx>
        <c:axId val="5716198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57160448"/>
        <c:crosses val="autoZero"/>
        <c:crossBetween val="between"/>
      </c:valAx>
    </c:plotArea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trendline>
            <c:trendlineType val="linear"/>
          </c:trendline>
          <c:trendline>
            <c:spPr>
              <a:ln w="41275"/>
            </c:spPr>
            <c:trendlineType val="linear"/>
            <c:dispRSqr val="1"/>
            <c:trendlineLbl>
              <c:layout>
                <c:manualLayout>
                  <c:x val="4.5849398135577875E-2"/>
                  <c:y val="0.30595144356955384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b="1" dirty="0"/>
                      <a:t>R² = 0.4094</a:t>
                    </a:r>
                  </a:p>
                </c:rich>
              </c:tx>
              <c:numFmt formatCode="General" sourceLinked="0"/>
            </c:trendlineLbl>
          </c:trendline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82.539682539682531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87.30158730158729</c:v>
                </c:pt>
                <c:pt idx="6">
                  <c:v>71.428571428571416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80.952380952380935</c:v>
                </c:pt>
                <c:pt idx="11">
                  <c:v>93.650793650793631</c:v>
                </c:pt>
                <c:pt idx="12">
                  <c:v>77.777777777777757</c:v>
                </c:pt>
                <c:pt idx="13">
                  <c:v>98.412698412698418</c:v>
                </c:pt>
                <c:pt idx="14">
                  <c:v>84.126984126984084</c:v>
                </c:pt>
                <c:pt idx="15">
                  <c:v>95.238095238095241</c:v>
                </c:pt>
                <c:pt idx="16">
                  <c:v>69.841269841269849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82.539682539682531</c:v>
                </c:pt>
                <c:pt idx="25">
                  <c:v>82.539682539682531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88.888888888888857</c:v>
                </c:pt>
                <c:pt idx="29">
                  <c:v>69.841269841269849</c:v>
                </c:pt>
                <c:pt idx="30">
                  <c:v>57.142857142857153</c:v>
                </c:pt>
                <c:pt idx="31">
                  <c:v>76.190476190476161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84.126984126984084</c:v>
                </c:pt>
                <c:pt idx="36">
                  <c:v>73.015873015873012</c:v>
                </c:pt>
                <c:pt idx="37">
                  <c:v>80.952380952380935</c:v>
                </c:pt>
                <c:pt idx="38">
                  <c:v>69.841269841269849</c:v>
                </c:pt>
                <c:pt idx="39">
                  <c:v>71.428571428571416</c:v>
                </c:pt>
                <c:pt idx="40">
                  <c:v>73.015873015873012</c:v>
                </c:pt>
                <c:pt idx="41">
                  <c:v>69.841269841269849</c:v>
                </c:pt>
                <c:pt idx="42">
                  <c:v>63.492063492063494</c:v>
                </c:pt>
                <c:pt idx="43">
                  <c:v>69.841269841269849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60.317460317460302</c:v>
                </c:pt>
                <c:pt idx="47">
                  <c:v>69.841269841269849</c:v>
                </c:pt>
                <c:pt idx="48">
                  <c:v>80.952380952380935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87.30158730158729</c:v>
                </c:pt>
                <c:pt idx="54">
                  <c:v>41.269841269841265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76.190476190476161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96.491228070175467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91.228070175438575</c:v>
                </c:pt>
                <c:pt idx="6">
                  <c:v>91.228070175438575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85.964912280701768</c:v>
                </c:pt>
                <c:pt idx="10">
                  <c:v>85.087719298245631</c:v>
                </c:pt>
                <c:pt idx="11">
                  <c:v>85.087719298245631</c:v>
                </c:pt>
                <c:pt idx="12">
                  <c:v>85.087719298245631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78.947368421052644</c:v>
                </c:pt>
                <c:pt idx="17">
                  <c:v>78.070175438596465</c:v>
                </c:pt>
                <c:pt idx="18">
                  <c:v>78.070175438596465</c:v>
                </c:pt>
                <c:pt idx="19">
                  <c:v>77.192982456140342</c:v>
                </c:pt>
                <c:pt idx="20">
                  <c:v>76.315789473684177</c:v>
                </c:pt>
                <c:pt idx="21">
                  <c:v>76.315789473684177</c:v>
                </c:pt>
                <c:pt idx="22">
                  <c:v>76.315789473684177</c:v>
                </c:pt>
                <c:pt idx="23">
                  <c:v>75.438596491228083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72.807017543859629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70.175438596491176</c:v>
                </c:pt>
                <c:pt idx="34">
                  <c:v>70.175438596491176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64.035087719298232</c:v>
                </c:pt>
                <c:pt idx="41">
                  <c:v>64.035087719298232</c:v>
                </c:pt>
                <c:pt idx="42">
                  <c:v>63.157894736842088</c:v>
                </c:pt>
                <c:pt idx="43">
                  <c:v>63.157894736842088</c:v>
                </c:pt>
                <c:pt idx="44">
                  <c:v>61.403508771929829</c:v>
                </c:pt>
                <c:pt idx="45">
                  <c:v>61.403508771929829</c:v>
                </c:pt>
                <c:pt idx="46">
                  <c:v>61.403508771929829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57.894736842105267</c:v>
                </c:pt>
                <c:pt idx="50">
                  <c:v>57.894736842105267</c:v>
                </c:pt>
                <c:pt idx="51">
                  <c:v>57.894736842105267</c:v>
                </c:pt>
                <c:pt idx="52">
                  <c:v>57.017543859649109</c:v>
                </c:pt>
                <c:pt idx="53">
                  <c:v>57.017543859649109</c:v>
                </c:pt>
                <c:pt idx="54">
                  <c:v>57.017543859649109</c:v>
                </c:pt>
                <c:pt idx="55">
                  <c:v>55.26315789473685</c:v>
                </c:pt>
                <c:pt idx="56">
                  <c:v>52.631578947368418</c:v>
                </c:pt>
                <c:pt idx="57">
                  <c:v>44.73684210526315</c:v>
                </c:pt>
                <c:pt idx="58">
                  <c:v>39.473684210526308</c:v>
                </c:pt>
                <c:pt idx="59">
                  <c:v>36.842105263157904</c:v>
                </c:pt>
              </c:numCache>
            </c:numRef>
          </c:yVal>
        </c:ser>
        <c:axId val="57207040"/>
        <c:axId val="78070144"/>
      </c:scatterChart>
      <c:valAx>
        <c:axId val="57207040"/>
        <c:scaling>
          <c:orientation val="minMax"/>
          <c:min val="30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Midterm 1 score</a:t>
                </a:r>
              </a:p>
            </c:rich>
          </c:tx>
          <c:layout/>
        </c:title>
        <c:numFmt formatCode="0.0" sourceLinked="1"/>
        <c:tickLblPos val="nextTo"/>
        <c:crossAx val="78070144"/>
        <c:crosses val="autoZero"/>
        <c:crossBetween val="midCat"/>
        <c:majorUnit val="10"/>
      </c:valAx>
      <c:valAx>
        <c:axId val="78070144"/>
        <c:scaling>
          <c:orientation val="minMax"/>
          <c:max val="110"/>
          <c:min val="3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Final Exam Score</a:t>
                </a:r>
              </a:p>
            </c:rich>
          </c:tx>
          <c:layout/>
        </c:title>
        <c:numFmt formatCode="0.0" sourceLinked="1"/>
        <c:tickLblPos val="nextTo"/>
        <c:crossAx val="57207040"/>
        <c:crosses val="autoZero"/>
        <c:crossBetween val="midCat"/>
        <c:majorUnit val="10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trendline>
            <c:trendlineType val="linear"/>
          </c:trendline>
          <c:trendline>
            <c:spPr>
              <a:ln w="41275"/>
            </c:spPr>
            <c:trendlineType val="linear"/>
          </c:trendline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82.539682539682531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87.30158730158729</c:v>
                </c:pt>
                <c:pt idx="6">
                  <c:v>71.428571428571416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80.952380952380935</c:v>
                </c:pt>
                <c:pt idx="11">
                  <c:v>93.650793650793631</c:v>
                </c:pt>
                <c:pt idx="12">
                  <c:v>77.777777777777757</c:v>
                </c:pt>
                <c:pt idx="13">
                  <c:v>98.412698412698418</c:v>
                </c:pt>
                <c:pt idx="14">
                  <c:v>84.126984126984084</c:v>
                </c:pt>
                <c:pt idx="15">
                  <c:v>95.238095238095241</c:v>
                </c:pt>
                <c:pt idx="16">
                  <c:v>69.841269841269849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82.539682539682531</c:v>
                </c:pt>
                <c:pt idx="25">
                  <c:v>82.539682539682531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88.888888888888857</c:v>
                </c:pt>
                <c:pt idx="29">
                  <c:v>69.841269841269849</c:v>
                </c:pt>
                <c:pt idx="30">
                  <c:v>57.142857142857153</c:v>
                </c:pt>
                <c:pt idx="31">
                  <c:v>76.190476190476161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84.126984126984084</c:v>
                </c:pt>
                <c:pt idx="36">
                  <c:v>73.015873015873012</c:v>
                </c:pt>
                <c:pt idx="37">
                  <c:v>80.952380952380935</c:v>
                </c:pt>
                <c:pt idx="38">
                  <c:v>69.841269841269849</c:v>
                </c:pt>
                <c:pt idx="39">
                  <c:v>71.428571428571416</c:v>
                </c:pt>
                <c:pt idx="40">
                  <c:v>73.015873015873012</c:v>
                </c:pt>
                <c:pt idx="41">
                  <c:v>69.841269841269849</c:v>
                </c:pt>
                <c:pt idx="42">
                  <c:v>63.492063492063494</c:v>
                </c:pt>
                <c:pt idx="43">
                  <c:v>69.841269841269849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60.317460317460302</c:v>
                </c:pt>
                <c:pt idx="47">
                  <c:v>69.841269841269849</c:v>
                </c:pt>
                <c:pt idx="48">
                  <c:v>80.952380952380935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87.30158730158729</c:v>
                </c:pt>
                <c:pt idx="54">
                  <c:v>41.269841269841265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76.190476190476161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96.491228070175467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91.228070175438575</c:v>
                </c:pt>
                <c:pt idx="6">
                  <c:v>91.228070175438575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85.964912280701768</c:v>
                </c:pt>
                <c:pt idx="10">
                  <c:v>85.087719298245631</c:v>
                </c:pt>
                <c:pt idx="11">
                  <c:v>85.087719298245631</c:v>
                </c:pt>
                <c:pt idx="12">
                  <c:v>85.087719298245631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78.947368421052644</c:v>
                </c:pt>
                <c:pt idx="17">
                  <c:v>78.070175438596465</c:v>
                </c:pt>
                <c:pt idx="18">
                  <c:v>78.070175438596465</c:v>
                </c:pt>
                <c:pt idx="19">
                  <c:v>77.192982456140342</c:v>
                </c:pt>
                <c:pt idx="20">
                  <c:v>76.315789473684177</c:v>
                </c:pt>
                <c:pt idx="21">
                  <c:v>76.315789473684177</c:v>
                </c:pt>
                <c:pt idx="22">
                  <c:v>76.315789473684177</c:v>
                </c:pt>
                <c:pt idx="23">
                  <c:v>75.438596491228083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72.807017543859629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70.175438596491176</c:v>
                </c:pt>
                <c:pt idx="34">
                  <c:v>70.175438596491176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64.035087719298232</c:v>
                </c:pt>
                <c:pt idx="41">
                  <c:v>64.035087719298232</c:v>
                </c:pt>
                <c:pt idx="42">
                  <c:v>63.157894736842088</c:v>
                </c:pt>
                <c:pt idx="43">
                  <c:v>63.157894736842088</c:v>
                </c:pt>
                <c:pt idx="44">
                  <c:v>61.403508771929829</c:v>
                </c:pt>
                <c:pt idx="45">
                  <c:v>61.403508771929829</c:v>
                </c:pt>
                <c:pt idx="46">
                  <c:v>61.403508771929829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57.894736842105267</c:v>
                </c:pt>
                <c:pt idx="50">
                  <c:v>57.894736842105267</c:v>
                </c:pt>
                <c:pt idx="51">
                  <c:v>57.894736842105267</c:v>
                </c:pt>
                <c:pt idx="52">
                  <c:v>57.017543859649109</c:v>
                </c:pt>
                <c:pt idx="53">
                  <c:v>57.017543859649109</c:v>
                </c:pt>
                <c:pt idx="54">
                  <c:v>57.017543859649109</c:v>
                </c:pt>
                <c:pt idx="55">
                  <c:v>55.26315789473685</c:v>
                </c:pt>
                <c:pt idx="56">
                  <c:v>52.631578947368418</c:v>
                </c:pt>
                <c:pt idx="57">
                  <c:v>44.73684210526315</c:v>
                </c:pt>
                <c:pt idx="58">
                  <c:v>39.473684210526308</c:v>
                </c:pt>
                <c:pt idx="59">
                  <c:v>36.842105263157904</c:v>
                </c:pt>
              </c:numCache>
            </c:numRef>
          </c:yVal>
        </c:ser>
        <c:axId val="55739136"/>
        <c:axId val="55741056"/>
      </c:scatterChart>
      <c:valAx>
        <c:axId val="5573913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Midterm 1 score</a:t>
                </a:r>
              </a:p>
            </c:rich>
          </c:tx>
          <c:layout/>
        </c:title>
        <c:numFmt formatCode="0.0" sourceLinked="1"/>
        <c:tickLblPos val="nextTo"/>
        <c:crossAx val="55741056"/>
        <c:crosses val="autoZero"/>
        <c:crossBetween val="midCat"/>
      </c:valAx>
      <c:valAx>
        <c:axId val="5574105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Final Exam Score</a:t>
                </a:r>
              </a:p>
            </c:rich>
          </c:tx>
          <c:layout/>
        </c:title>
        <c:numFmt formatCode="0.0" sourceLinked="1"/>
        <c:tickLblPos val="nextTo"/>
        <c:crossAx val="55739136"/>
        <c:crosses val="autoZero"/>
        <c:crossBetween val="midCat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trendline>
            <c:trendlineType val="linear"/>
          </c:trendline>
          <c:trendline>
            <c:spPr>
              <a:ln w="41275">
                <a:prstDash val="sysDot"/>
              </a:ln>
            </c:spPr>
            <c:trendlineType val="linear"/>
            <c:backward val="41"/>
            <c:dispEq val="1"/>
            <c:trendlineLbl>
              <c:layout>
                <c:manualLayout>
                  <c:x val="0.20880004772130759"/>
                  <c:y val="0.36562809857101197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baseline="0" dirty="0"/>
                      <a:t>y = 0.7065x + 17.678</a:t>
                    </a:r>
                    <a:endParaRPr lang="en-US" sz="1600" dirty="0"/>
                  </a:p>
                </c:rich>
              </c:tx>
              <c:numFmt formatCode="General" sourceLinked="0"/>
            </c:trendlineLbl>
          </c:trendline>
          <c:trendline>
            <c:trendlineType val="linear"/>
          </c:trendline>
          <c:trendline>
            <c:spPr>
              <a:ln w="34925"/>
            </c:spPr>
            <c:trendlineType val="linear"/>
          </c:trendline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82.539682539682516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87.301587301587276</c:v>
                </c:pt>
                <c:pt idx="6">
                  <c:v>71.428571428571402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80.952380952380906</c:v>
                </c:pt>
                <c:pt idx="11">
                  <c:v>93.650793650793617</c:v>
                </c:pt>
                <c:pt idx="12">
                  <c:v>77.777777777777743</c:v>
                </c:pt>
                <c:pt idx="13">
                  <c:v>98.412698412698418</c:v>
                </c:pt>
                <c:pt idx="14">
                  <c:v>84.126984126984055</c:v>
                </c:pt>
                <c:pt idx="15">
                  <c:v>95.238095238095241</c:v>
                </c:pt>
                <c:pt idx="16">
                  <c:v>69.841269841269877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82.539682539682516</c:v>
                </c:pt>
                <c:pt idx="25">
                  <c:v>82.539682539682516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88.888888888888829</c:v>
                </c:pt>
                <c:pt idx="29">
                  <c:v>69.841269841269877</c:v>
                </c:pt>
                <c:pt idx="30">
                  <c:v>57.142857142857153</c:v>
                </c:pt>
                <c:pt idx="31">
                  <c:v>76.190476190476133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84.126984126984055</c:v>
                </c:pt>
                <c:pt idx="36">
                  <c:v>73.015873015873012</c:v>
                </c:pt>
                <c:pt idx="37">
                  <c:v>80.952380952380906</c:v>
                </c:pt>
                <c:pt idx="38">
                  <c:v>69.841269841269877</c:v>
                </c:pt>
                <c:pt idx="39">
                  <c:v>71.428571428571402</c:v>
                </c:pt>
                <c:pt idx="40">
                  <c:v>73.015873015873012</c:v>
                </c:pt>
                <c:pt idx="41">
                  <c:v>69.841269841269877</c:v>
                </c:pt>
                <c:pt idx="42">
                  <c:v>63.492063492063494</c:v>
                </c:pt>
                <c:pt idx="43">
                  <c:v>69.841269841269877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60.317460317460288</c:v>
                </c:pt>
                <c:pt idx="47">
                  <c:v>69.841269841269877</c:v>
                </c:pt>
                <c:pt idx="48">
                  <c:v>80.952380952380906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87.301587301587276</c:v>
                </c:pt>
                <c:pt idx="54">
                  <c:v>41.269841269841258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76.190476190476133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96.491228070175481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91.228070175438546</c:v>
                </c:pt>
                <c:pt idx="6">
                  <c:v>91.228070175438546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85.964912280701782</c:v>
                </c:pt>
                <c:pt idx="10">
                  <c:v>85.087719298245645</c:v>
                </c:pt>
                <c:pt idx="11">
                  <c:v>85.087719298245645</c:v>
                </c:pt>
                <c:pt idx="12">
                  <c:v>85.087719298245645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78.947368421052659</c:v>
                </c:pt>
                <c:pt idx="17">
                  <c:v>78.070175438596436</c:v>
                </c:pt>
                <c:pt idx="18">
                  <c:v>78.070175438596436</c:v>
                </c:pt>
                <c:pt idx="19">
                  <c:v>77.192982456140328</c:v>
                </c:pt>
                <c:pt idx="20">
                  <c:v>76.315789473684148</c:v>
                </c:pt>
                <c:pt idx="21">
                  <c:v>76.315789473684148</c:v>
                </c:pt>
                <c:pt idx="22">
                  <c:v>76.315789473684148</c:v>
                </c:pt>
                <c:pt idx="23">
                  <c:v>75.438596491228097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72.807017543859615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70.175438596491119</c:v>
                </c:pt>
                <c:pt idx="34">
                  <c:v>70.175438596491119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64.035087719298218</c:v>
                </c:pt>
                <c:pt idx="41">
                  <c:v>64.035087719298218</c:v>
                </c:pt>
                <c:pt idx="42">
                  <c:v>63.157894736842074</c:v>
                </c:pt>
                <c:pt idx="43">
                  <c:v>63.157894736842074</c:v>
                </c:pt>
                <c:pt idx="44">
                  <c:v>61.403508771929836</c:v>
                </c:pt>
                <c:pt idx="45">
                  <c:v>61.403508771929836</c:v>
                </c:pt>
                <c:pt idx="46">
                  <c:v>61.403508771929836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57.894736842105274</c:v>
                </c:pt>
                <c:pt idx="50">
                  <c:v>57.894736842105274</c:v>
                </c:pt>
                <c:pt idx="51">
                  <c:v>57.894736842105274</c:v>
                </c:pt>
                <c:pt idx="52">
                  <c:v>57.017543859649095</c:v>
                </c:pt>
                <c:pt idx="53">
                  <c:v>57.017543859649095</c:v>
                </c:pt>
                <c:pt idx="54">
                  <c:v>57.017543859649095</c:v>
                </c:pt>
                <c:pt idx="55">
                  <c:v>55.263157894736857</c:v>
                </c:pt>
                <c:pt idx="56">
                  <c:v>52.631578947368418</c:v>
                </c:pt>
                <c:pt idx="57">
                  <c:v>44.736842105263143</c:v>
                </c:pt>
                <c:pt idx="58">
                  <c:v>39.473684210526301</c:v>
                </c:pt>
                <c:pt idx="59">
                  <c:v>36.842105263157912</c:v>
                </c:pt>
              </c:numCache>
            </c:numRef>
          </c:yVal>
        </c:ser>
        <c:axId val="56577024"/>
        <c:axId val="56595584"/>
      </c:scatterChart>
      <c:valAx>
        <c:axId val="565770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595584"/>
        <c:crosses val="autoZero"/>
        <c:crossBetween val="midCat"/>
      </c:valAx>
      <c:valAx>
        <c:axId val="5659558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577024"/>
        <c:crosses val="autoZero"/>
        <c:crossBetween val="midCat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trendline>
            <c:trendlineType val="linear"/>
          </c:trendline>
          <c:trendline>
            <c:spPr>
              <a:ln w="41275">
                <a:prstDash val="sysDot"/>
              </a:ln>
            </c:spPr>
            <c:trendlineType val="linear"/>
            <c:backward val="41"/>
            <c:dispEq val="1"/>
            <c:trendlineLbl>
              <c:layout>
                <c:manualLayout>
                  <c:x val="0.20880004772130764"/>
                  <c:y val="0.36562809857101197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baseline="0" dirty="0"/>
                      <a:t>y = 0.7065x + 17.678</a:t>
                    </a:r>
                    <a:endParaRPr lang="en-US" sz="1600" dirty="0"/>
                  </a:p>
                </c:rich>
              </c:tx>
              <c:numFmt formatCode="General" sourceLinked="0"/>
            </c:trendlineLbl>
          </c:trendline>
          <c:trendline>
            <c:trendlineType val="linear"/>
          </c:trendline>
          <c:trendline>
            <c:spPr>
              <a:ln w="34925"/>
            </c:spPr>
            <c:trendlineType val="linear"/>
          </c:trendline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82.539682539682531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87.30158730158729</c:v>
                </c:pt>
                <c:pt idx="6">
                  <c:v>71.428571428571416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80.952380952380935</c:v>
                </c:pt>
                <c:pt idx="11">
                  <c:v>93.650793650793631</c:v>
                </c:pt>
                <c:pt idx="12">
                  <c:v>77.777777777777757</c:v>
                </c:pt>
                <c:pt idx="13">
                  <c:v>98.412698412698418</c:v>
                </c:pt>
                <c:pt idx="14">
                  <c:v>84.126984126984084</c:v>
                </c:pt>
                <c:pt idx="15">
                  <c:v>95.238095238095241</c:v>
                </c:pt>
                <c:pt idx="16">
                  <c:v>69.841269841269849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82.539682539682531</c:v>
                </c:pt>
                <c:pt idx="25">
                  <c:v>82.539682539682531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88.888888888888857</c:v>
                </c:pt>
                <c:pt idx="29">
                  <c:v>69.841269841269849</c:v>
                </c:pt>
                <c:pt idx="30">
                  <c:v>57.142857142857153</c:v>
                </c:pt>
                <c:pt idx="31">
                  <c:v>76.190476190476161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84.126984126984084</c:v>
                </c:pt>
                <c:pt idx="36">
                  <c:v>73.015873015873012</c:v>
                </c:pt>
                <c:pt idx="37">
                  <c:v>80.952380952380935</c:v>
                </c:pt>
                <c:pt idx="38">
                  <c:v>69.841269841269849</c:v>
                </c:pt>
                <c:pt idx="39">
                  <c:v>71.428571428571416</c:v>
                </c:pt>
                <c:pt idx="40">
                  <c:v>73.015873015873012</c:v>
                </c:pt>
                <c:pt idx="41">
                  <c:v>69.841269841269849</c:v>
                </c:pt>
                <c:pt idx="42">
                  <c:v>63.492063492063494</c:v>
                </c:pt>
                <c:pt idx="43">
                  <c:v>69.841269841269849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60.317460317460302</c:v>
                </c:pt>
                <c:pt idx="47">
                  <c:v>69.841269841269849</c:v>
                </c:pt>
                <c:pt idx="48">
                  <c:v>80.952380952380935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87.30158730158729</c:v>
                </c:pt>
                <c:pt idx="54">
                  <c:v>41.269841269841265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76.190476190476161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96.491228070175467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91.228070175438575</c:v>
                </c:pt>
                <c:pt idx="6">
                  <c:v>91.228070175438575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85.964912280701768</c:v>
                </c:pt>
                <c:pt idx="10">
                  <c:v>85.087719298245631</c:v>
                </c:pt>
                <c:pt idx="11">
                  <c:v>85.087719298245631</c:v>
                </c:pt>
                <c:pt idx="12">
                  <c:v>85.087719298245631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78.947368421052644</c:v>
                </c:pt>
                <c:pt idx="17">
                  <c:v>78.070175438596465</c:v>
                </c:pt>
                <c:pt idx="18">
                  <c:v>78.070175438596465</c:v>
                </c:pt>
                <c:pt idx="19">
                  <c:v>77.192982456140342</c:v>
                </c:pt>
                <c:pt idx="20">
                  <c:v>76.315789473684177</c:v>
                </c:pt>
                <c:pt idx="21">
                  <c:v>76.315789473684177</c:v>
                </c:pt>
                <c:pt idx="22">
                  <c:v>76.315789473684177</c:v>
                </c:pt>
                <c:pt idx="23">
                  <c:v>75.438596491228083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72.807017543859629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70.175438596491176</c:v>
                </c:pt>
                <c:pt idx="34">
                  <c:v>70.175438596491176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64.035087719298232</c:v>
                </c:pt>
                <c:pt idx="41">
                  <c:v>64.035087719298232</c:v>
                </c:pt>
                <c:pt idx="42">
                  <c:v>63.157894736842088</c:v>
                </c:pt>
                <c:pt idx="43">
                  <c:v>63.157894736842088</c:v>
                </c:pt>
                <c:pt idx="44">
                  <c:v>61.403508771929829</c:v>
                </c:pt>
                <c:pt idx="45">
                  <c:v>61.403508771929829</c:v>
                </c:pt>
                <c:pt idx="46">
                  <c:v>61.403508771929829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57.894736842105267</c:v>
                </c:pt>
                <c:pt idx="50">
                  <c:v>57.894736842105267</c:v>
                </c:pt>
                <c:pt idx="51">
                  <c:v>57.894736842105267</c:v>
                </c:pt>
                <c:pt idx="52">
                  <c:v>57.017543859649109</c:v>
                </c:pt>
                <c:pt idx="53">
                  <c:v>57.017543859649109</c:v>
                </c:pt>
                <c:pt idx="54">
                  <c:v>57.017543859649109</c:v>
                </c:pt>
                <c:pt idx="55">
                  <c:v>55.26315789473685</c:v>
                </c:pt>
                <c:pt idx="56">
                  <c:v>52.631578947368418</c:v>
                </c:pt>
                <c:pt idx="57">
                  <c:v>44.73684210526315</c:v>
                </c:pt>
                <c:pt idx="58">
                  <c:v>39.473684210526308</c:v>
                </c:pt>
                <c:pt idx="59">
                  <c:v>36.842105263157904</c:v>
                </c:pt>
              </c:numCache>
            </c:numRef>
          </c:yVal>
        </c:ser>
        <c:axId val="56411264"/>
        <c:axId val="56413184"/>
      </c:scatterChart>
      <c:valAx>
        <c:axId val="5641126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413184"/>
        <c:crosses val="autoZero"/>
        <c:crossBetween val="midCat"/>
      </c:valAx>
      <c:valAx>
        <c:axId val="5641318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411264"/>
        <c:crosses val="autoZero"/>
        <c:crossBetween val="midCat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trendline>
            <c:trendlineType val="linear"/>
          </c:trendline>
          <c:trendline>
            <c:spPr>
              <a:ln w="41275"/>
            </c:spPr>
            <c:trendlineType val="linear"/>
          </c:trendline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82.539682539682531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87.30158730158729</c:v>
                </c:pt>
                <c:pt idx="6">
                  <c:v>71.428571428571416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80.952380952380935</c:v>
                </c:pt>
                <c:pt idx="11">
                  <c:v>93.650793650793631</c:v>
                </c:pt>
                <c:pt idx="12">
                  <c:v>77.777777777777757</c:v>
                </c:pt>
                <c:pt idx="13">
                  <c:v>98.412698412698418</c:v>
                </c:pt>
                <c:pt idx="14">
                  <c:v>84.126984126984084</c:v>
                </c:pt>
                <c:pt idx="15">
                  <c:v>95.238095238095241</c:v>
                </c:pt>
                <c:pt idx="16">
                  <c:v>69.841269841269849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82.539682539682531</c:v>
                </c:pt>
                <c:pt idx="25">
                  <c:v>82.539682539682531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88.888888888888857</c:v>
                </c:pt>
                <c:pt idx="29">
                  <c:v>69.841269841269849</c:v>
                </c:pt>
                <c:pt idx="30">
                  <c:v>57.142857142857153</c:v>
                </c:pt>
                <c:pt idx="31">
                  <c:v>76.190476190476161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84.126984126984084</c:v>
                </c:pt>
                <c:pt idx="36">
                  <c:v>73.015873015873012</c:v>
                </c:pt>
                <c:pt idx="37">
                  <c:v>80.952380952380935</c:v>
                </c:pt>
                <c:pt idx="38">
                  <c:v>69.841269841269849</c:v>
                </c:pt>
                <c:pt idx="39">
                  <c:v>71.428571428571416</c:v>
                </c:pt>
                <c:pt idx="40">
                  <c:v>73.015873015873012</c:v>
                </c:pt>
                <c:pt idx="41">
                  <c:v>69.841269841269849</c:v>
                </c:pt>
                <c:pt idx="42">
                  <c:v>63.492063492063494</c:v>
                </c:pt>
                <c:pt idx="43">
                  <c:v>69.841269841269849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60.317460317460302</c:v>
                </c:pt>
                <c:pt idx="47">
                  <c:v>69.841269841269849</c:v>
                </c:pt>
                <c:pt idx="48">
                  <c:v>80.952380952380935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87.30158730158729</c:v>
                </c:pt>
                <c:pt idx="54">
                  <c:v>41.269841269841265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76.190476190476161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96.491228070175467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91.228070175438575</c:v>
                </c:pt>
                <c:pt idx="6">
                  <c:v>91.228070175438575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85.964912280701768</c:v>
                </c:pt>
                <c:pt idx="10">
                  <c:v>85.087719298245631</c:v>
                </c:pt>
                <c:pt idx="11">
                  <c:v>85.087719298245631</c:v>
                </c:pt>
                <c:pt idx="12">
                  <c:v>85.087719298245631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78.947368421052644</c:v>
                </c:pt>
                <c:pt idx="17">
                  <c:v>78.070175438596465</c:v>
                </c:pt>
                <c:pt idx="18">
                  <c:v>78.070175438596465</c:v>
                </c:pt>
                <c:pt idx="19">
                  <c:v>77.192982456140342</c:v>
                </c:pt>
                <c:pt idx="20">
                  <c:v>76.315789473684177</c:v>
                </c:pt>
                <c:pt idx="21">
                  <c:v>76.315789473684177</c:v>
                </c:pt>
                <c:pt idx="22">
                  <c:v>76.315789473684177</c:v>
                </c:pt>
                <c:pt idx="23">
                  <c:v>75.438596491228083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72.807017543859629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70.175438596491176</c:v>
                </c:pt>
                <c:pt idx="34">
                  <c:v>70.175438596491176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64.035087719298232</c:v>
                </c:pt>
                <c:pt idx="41">
                  <c:v>64.035087719298232</c:v>
                </c:pt>
                <c:pt idx="42">
                  <c:v>63.157894736842088</c:v>
                </c:pt>
                <c:pt idx="43">
                  <c:v>63.157894736842088</c:v>
                </c:pt>
                <c:pt idx="44">
                  <c:v>61.403508771929829</c:v>
                </c:pt>
                <c:pt idx="45">
                  <c:v>61.403508771929829</c:v>
                </c:pt>
                <c:pt idx="46">
                  <c:v>61.403508771929829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57.894736842105267</c:v>
                </c:pt>
                <c:pt idx="50">
                  <c:v>57.894736842105267</c:v>
                </c:pt>
                <c:pt idx="51">
                  <c:v>57.894736842105267</c:v>
                </c:pt>
                <c:pt idx="52">
                  <c:v>57.017543859649109</c:v>
                </c:pt>
                <c:pt idx="53">
                  <c:v>57.017543859649109</c:v>
                </c:pt>
                <c:pt idx="54">
                  <c:v>57.017543859649109</c:v>
                </c:pt>
                <c:pt idx="55">
                  <c:v>55.26315789473685</c:v>
                </c:pt>
                <c:pt idx="56">
                  <c:v>52.631578947368418</c:v>
                </c:pt>
                <c:pt idx="57">
                  <c:v>44.73684210526315</c:v>
                </c:pt>
                <c:pt idx="58">
                  <c:v>39.473684210526308</c:v>
                </c:pt>
                <c:pt idx="59">
                  <c:v>36.842105263157904</c:v>
                </c:pt>
              </c:numCache>
            </c:numRef>
          </c:yVal>
        </c:ser>
        <c:axId val="56634752"/>
        <c:axId val="56669696"/>
      </c:scatterChart>
      <c:valAx>
        <c:axId val="56634752"/>
        <c:scaling>
          <c:orientation val="minMax"/>
          <c:min val="30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Midterm 1 score</a:t>
                </a:r>
              </a:p>
            </c:rich>
          </c:tx>
          <c:layout/>
        </c:title>
        <c:numFmt formatCode="0.0" sourceLinked="1"/>
        <c:tickLblPos val="nextTo"/>
        <c:crossAx val="56669696"/>
        <c:crosses val="autoZero"/>
        <c:crossBetween val="midCat"/>
        <c:majorUnit val="10"/>
      </c:valAx>
      <c:valAx>
        <c:axId val="56669696"/>
        <c:scaling>
          <c:orientation val="minMax"/>
          <c:max val="110"/>
          <c:min val="3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Final Exam Score</a:t>
                </a:r>
              </a:p>
            </c:rich>
          </c:tx>
          <c:layout/>
        </c:title>
        <c:numFmt formatCode="0.0" sourceLinked="1"/>
        <c:tickLblPos val="nextTo"/>
        <c:crossAx val="56634752"/>
        <c:crosses val="autoZero"/>
        <c:crossBetween val="midCat"/>
        <c:majorUnit val="10"/>
      </c:val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trendline>
            <c:trendlineType val="linear"/>
          </c:trendline>
          <c:trendline>
            <c:spPr>
              <a:ln w="41275">
                <a:prstDash val="sysDot"/>
              </a:ln>
            </c:spPr>
            <c:trendlineType val="linear"/>
            <c:backward val="41"/>
            <c:dispEq val="1"/>
            <c:trendlineLbl>
              <c:layout>
                <c:manualLayout>
                  <c:x val="0.20880004772130772"/>
                  <c:y val="0.36562809857101197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baseline="0" dirty="0"/>
                      <a:t>y = 0.7065x + 17.678</a:t>
                    </a:r>
                    <a:endParaRPr lang="en-US" sz="1600" dirty="0"/>
                  </a:p>
                </c:rich>
              </c:tx>
              <c:numFmt formatCode="General" sourceLinked="0"/>
            </c:trendlineLbl>
          </c:trendline>
          <c:trendline>
            <c:trendlineType val="linear"/>
          </c:trendline>
          <c:trendline>
            <c:spPr>
              <a:ln w="34925"/>
            </c:spPr>
            <c:trendlineType val="linear"/>
          </c:trendline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82.539682539682531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87.30158730158729</c:v>
                </c:pt>
                <c:pt idx="6">
                  <c:v>71.428571428571416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80.952380952380935</c:v>
                </c:pt>
                <c:pt idx="11">
                  <c:v>93.650793650793631</c:v>
                </c:pt>
                <c:pt idx="12">
                  <c:v>77.777777777777757</c:v>
                </c:pt>
                <c:pt idx="13">
                  <c:v>98.412698412698418</c:v>
                </c:pt>
                <c:pt idx="14">
                  <c:v>84.126984126984084</c:v>
                </c:pt>
                <c:pt idx="15">
                  <c:v>95.238095238095241</c:v>
                </c:pt>
                <c:pt idx="16">
                  <c:v>69.841269841269849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82.539682539682531</c:v>
                </c:pt>
                <c:pt idx="25">
                  <c:v>82.539682539682531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88.888888888888857</c:v>
                </c:pt>
                <c:pt idx="29">
                  <c:v>69.841269841269849</c:v>
                </c:pt>
                <c:pt idx="30">
                  <c:v>57.142857142857153</c:v>
                </c:pt>
                <c:pt idx="31">
                  <c:v>76.190476190476161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84.126984126984084</c:v>
                </c:pt>
                <c:pt idx="36">
                  <c:v>73.015873015873012</c:v>
                </c:pt>
                <c:pt idx="37">
                  <c:v>80.952380952380935</c:v>
                </c:pt>
                <c:pt idx="38">
                  <c:v>69.841269841269849</c:v>
                </c:pt>
                <c:pt idx="39">
                  <c:v>71.428571428571416</c:v>
                </c:pt>
                <c:pt idx="40">
                  <c:v>73.015873015873012</c:v>
                </c:pt>
                <c:pt idx="41">
                  <c:v>69.841269841269849</c:v>
                </c:pt>
                <c:pt idx="42">
                  <c:v>63.492063492063494</c:v>
                </c:pt>
                <c:pt idx="43">
                  <c:v>69.841269841269849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60.317460317460302</c:v>
                </c:pt>
                <c:pt idx="47">
                  <c:v>69.841269841269849</c:v>
                </c:pt>
                <c:pt idx="48">
                  <c:v>80.952380952380935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87.30158730158729</c:v>
                </c:pt>
                <c:pt idx="54">
                  <c:v>41.269841269841265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76.190476190476161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96.491228070175467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91.228070175438575</c:v>
                </c:pt>
                <c:pt idx="6">
                  <c:v>91.228070175438575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85.964912280701768</c:v>
                </c:pt>
                <c:pt idx="10">
                  <c:v>85.087719298245631</c:v>
                </c:pt>
                <c:pt idx="11">
                  <c:v>85.087719298245631</c:v>
                </c:pt>
                <c:pt idx="12">
                  <c:v>85.087719298245631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78.947368421052644</c:v>
                </c:pt>
                <c:pt idx="17">
                  <c:v>78.070175438596465</c:v>
                </c:pt>
                <c:pt idx="18">
                  <c:v>78.070175438596465</c:v>
                </c:pt>
                <c:pt idx="19">
                  <c:v>77.192982456140342</c:v>
                </c:pt>
                <c:pt idx="20">
                  <c:v>76.315789473684177</c:v>
                </c:pt>
                <c:pt idx="21">
                  <c:v>76.315789473684177</c:v>
                </c:pt>
                <c:pt idx="22">
                  <c:v>76.315789473684177</c:v>
                </c:pt>
                <c:pt idx="23">
                  <c:v>75.438596491228083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72.807017543859629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70.175438596491176</c:v>
                </c:pt>
                <c:pt idx="34">
                  <c:v>70.175438596491176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64.035087719298232</c:v>
                </c:pt>
                <c:pt idx="41">
                  <c:v>64.035087719298232</c:v>
                </c:pt>
                <c:pt idx="42">
                  <c:v>63.157894736842088</c:v>
                </c:pt>
                <c:pt idx="43">
                  <c:v>63.157894736842088</c:v>
                </c:pt>
                <c:pt idx="44">
                  <c:v>61.403508771929829</c:v>
                </c:pt>
                <c:pt idx="45">
                  <c:v>61.403508771929829</c:v>
                </c:pt>
                <c:pt idx="46">
                  <c:v>61.403508771929829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57.894736842105267</c:v>
                </c:pt>
                <c:pt idx="50">
                  <c:v>57.894736842105267</c:v>
                </c:pt>
                <c:pt idx="51">
                  <c:v>57.894736842105267</c:v>
                </c:pt>
                <c:pt idx="52">
                  <c:v>57.017543859649109</c:v>
                </c:pt>
                <c:pt idx="53">
                  <c:v>57.017543859649109</c:v>
                </c:pt>
                <c:pt idx="54">
                  <c:v>57.017543859649109</c:v>
                </c:pt>
                <c:pt idx="55">
                  <c:v>55.26315789473685</c:v>
                </c:pt>
                <c:pt idx="56">
                  <c:v>52.631578947368418</c:v>
                </c:pt>
                <c:pt idx="57">
                  <c:v>44.73684210526315</c:v>
                </c:pt>
                <c:pt idx="58">
                  <c:v>39.473684210526308</c:v>
                </c:pt>
                <c:pt idx="59">
                  <c:v>36.842105263157904</c:v>
                </c:pt>
              </c:numCache>
            </c:numRef>
          </c:yVal>
        </c:ser>
        <c:axId val="56735616"/>
        <c:axId val="56741888"/>
      </c:scatterChart>
      <c:valAx>
        <c:axId val="567356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741888"/>
        <c:crosses val="autoZero"/>
        <c:crossBetween val="midCat"/>
      </c:valAx>
      <c:valAx>
        <c:axId val="5674188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735616"/>
        <c:crosses val="autoZero"/>
        <c:crossBetween val="midCat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trendline>
            <c:trendlineType val="linear"/>
          </c:trendline>
          <c:trendline>
            <c:spPr>
              <a:ln w="41275">
                <a:prstDash val="sysDot"/>
              </a:ln>
            </c:spPr>
            <c:trendlineType val="linear"/>
            <c:backward val="41"/>
            <c:dispEq val="1"/>
            <c:trendlineLbl>
              <c:layout>
                <c:manualLayout>
                  <c:x val="0.20880004772130778"/>
                  <c:y val="0.36562809857101197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baseline="0" dirty="0"/>
                      <a:t>y = 0.7065x + 17.678</a:t>
                    </a:r>
                    <a:endParaRPr lang="en-US" sz="1600" dirty="0"/>
                  </a:p>
                </c:rich>
              </c:tx>
              <c:numFmt formatCode="General" sourceLinked="0"/>
            </c:trendlineLbl>
          </c:trendline>
          <c:trendline>
            <c:trendlineType val="linear"/>
          </c:trendline>
          <c:trendline>
            <c:spPr>
              <a:ln w="34925"/>
            </c:spPr>
            <c:trendlineType val="linear"/>
          </c:trendline>
          <c:trendline>
            <c:trendlineType val="linear"/>
          </c:trendline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82.539682539682531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87.30158730158729</c:v>
                </c:pt>
                <c:pt idx="6">
                  <c:v>71.428571428571416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80.952380952380935</c:v>
                </c:pt>
                <c:pt idx="11">
                  <c:v>93.650793650793631</c:v>
                </c:pt>
                <c:pt idx="12">
                  <c:v>77.777777777777757</c:v>
                </c:pt>
                <c:pt idx="13">
                  <c:v>98.412698412698418</c:v>
                </c:pt>
                <c:pt idx="14">
                  <c:v>84.126984126984084</c:v>
                </c:pt>
                <c:pt idx="15">
                  <c:v>95.238095238095241</c:v>
                </c:pt>
                <c:pt idx="16">
                  <c:v>69.841269841269849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82.539682539682531</c:v>
                </c:pt>
                <c:pt idx="25">
                  <c:v>82.539682539682531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88.888888888888857</c:v>
                </c:pt>
                <c:pt idx="29">
                  <c:v>69.841269841269849</c:v>
                </c:pt>
                <c:pt idx="30">
                  <c:v>57.142857142857153</c:v>
                </c:pt>
                <c:pt idx="31">
                  <c:v>76.190476190476161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84.126984126984084</c:v>
                </c:pt>
                <c:pt idx="36">
                  <c:v>73.015873015873012</c:v>
                </c:pt>
                <c:pt idx="37">
                  <c:v>80.952380952380935</c:v>
                </c:pt>
                <c:pt idx="38">
                  <c:v>69.841269841269849</c:v>
                </c:pt>
                <c:pt idx="39">
                  <c:v>71.428571428571416</c:v>
                </c:pt>
                <c:pt idx="40">
                  <c:v>73.015873015873012</c:v>
                </c:pt>
                <c:pt idx="41">
                  <c:v>69.841269841269849</c:v>
                </c:pt>
                <c:pt idx="42">
                  <c:v>63.492063492063494</c:v>
                </c:pt>
                <c:pt idx="43">
                  <c:v>69.841269841269849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60.317460317460302</c:v>
                </c:pt>
                <c:pt idx="47">
                  <c:v>69.841269841269849</c:v>
                </c:pt>
                <c:pt idx="48">
                  <c:v>80.952380952380935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87.30158730158729</c:v>
                </c:pt>
                <c:pt idx="54">
                  <c:v>41.269841269841265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76.190476190476161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96.491228070175467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91.228070175438575</c:v>
                </c:pt>
                <c:pt idx="6">
                  <c:v>91.228070175438575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85.964912280701768</c:v>
                </c:pt>
                <c:pt idx="10">
                  <c:v>85.087719298245631</c:v>
                </c:pt>
                <c:pt idx="11">
                  <c:v>85.087719298245631</c:v>
                </c:pt>
                <c:pt idx="12">
                  <c:v>85.087719298245631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78.947368421052644</c:v>
                </c:pt>
                <c:pt idx="17">
                  <c:v>78.070175438596465</c:v>
                </c:pt>
                <c:pt idx="18">
                  <c:v>78.070175438596465</c:v>
                </c:pt>
                <c:pt idx="19">
                  <c:v>77.192982456140342</c:v>
                </c:pt>
                <c:pt idx="20">
                  <c:v>76.315789473684177</c:v>
                </c:pt>
                <c:pt idx="21">
                  <c:v>76.315789473684177</c:v>
                </c:pt>
                <c:pt idx="22">
                  <c:v>76.315789473684177</c:v>
                </c:pt>
                <c:pt idx="23">
                  <c:v>75.438596491228083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72.807017543859629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70.175438596491176</c:v>
                </c:pt>
                <c:pt idx="34">
                  <c:v>70.175438596491176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64.035087719298232</c:v>
                </c:pt>
                <c:pt idx="41">
                  <c:v>64.035087719298232</c:v>
                </c:pt>
                <c:pt idx="42">
                  <c:v>63.157894736842088</c:v>
                </c:pt>
                <c:pt idx="43">
                  <c:v>63.157894736842088</c:v>
                </c:pt>
                <c:pt idx="44">
                  <c:v>61.403508771929829</c:v>
                </c:pt>
                <c:pt idx="45">
                  <c:v>61.403508771929829</c:v>
                </c:pt>
                <c:pt idx="46">
                  <c:v>61.403508771929829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57.894736842105267</c:v>
                </c:pt>
                <c:pt idx="50">
                  <c:v>57.894736842105267</c:v>
                </c:pt>
                <c:pt idx="51">
                  <c:v>57.894736842105267</c:v>
                </c:pt>
                <c:pt idx="52">
                  <c:v>57.017543859649109</c:v>
                </c:pt>
                <c:pt idx="53">
                  <c:v>57.017543859649109</c:v>
                </c:pt>
                <c:pt idx="54">
                  <c:v>57.017543859649109</c:v>
                </c:pt>
                <c:pt idx="55">
                  <c:v>55.26315789473685</c:v>
                </c:pt>
                <c:pt idx="56">
                  <c:v>52.631578947368418</c:v>
                </c:pt>
                <c:pt idx="57">
                  <c:v>44.73684210526315</c:v>
                </c:pt>
                <c:pt idx="58">
                  <c:v>39.473684210526308</c:v>
                </c:pt>
                <c:pt idx="59">
                  <c:v>36.842105263157904</c:v>
                </c:pt>
              </c:numCache>
            </c:numRef>
          </c:yVal>
        </c:ser>
        <c:axId val="56885248"/>
        <c:axId val="56887168"/>
      </c:scatterChart>
      <c:valAx>
        <c:axId val="568852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887168"/>
        <c:crosses val="autoZero"/>
        <c:crossBetween val="midCat"/>
      </c:valAx>
      <c:valAx>
        <c:axId val="5688716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885248"/>
        <c:crosses val="autoZero"/>
        <c:crossBetween val="midCat"/>
      </c:val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trendline>
            <c:trendlineType val="linear"/>
          </c:trendline>
          <c:trendline>
            <c:spPr>
              <a:ln w="41275">
                <a:prstDash val="sysDot"/>
              </a:ln>
            </c:spPr>
            <c:trendlineType val="linear"/>
            <c:backward val="41"/>
            <c:dispEq val="1"/>
            <c:trendlineLbl>
              <c:layout>
                <c:manualLayout>
                  <c:x val="0.20880004772130778"/>
                  <c:y val="0.36562809857101197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baseline="0" dirty="0"/>
                      <a:t>y = 0.7065x + 17.678</a:t>
                    </a:r>
                    <a:endParaRPr lang="en-US" sz="1600" dirty="0"/>
                  </a:p>
                </c:rich>
              </c:tx>
              <c:numFmt formatCode="General" sourceLinked="0"/>
            </c:trendlineLbl>
          </c:trendline>
          <c:trendline>
            <c:trendlineType val="linear"/>
          </c:trendline>
          <c:trendline>
            <c:spPr>
              <a:ln w="34925"/>
            </c:spPr>
            <c:trendlineType val="linear"/>
          </c:trendline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82.539682539682531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87.30158730158729</c:v>
                </c:pt>
                <c:pt idx="6">
                  <c:v>71.428571428571416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80.952380952380935</c:v>
                </c:pt>
                <c:pt idx="11">
                  <c:v>93.650793650793631</c:v>
                </c:pt>
                <c:pt idx="12">
                  <c:v>77.777777777777757</c:v>
                </c:pt>
                <c:pt idx="13">
                  <c:v>98.412698412698418</c:v>
                </c:pt>
                <c:pt idx="14">
                  <c:v>84.126984126984084</c:v>
                </c:pt>
                <c:pt idx="15">
                  <c:v>95.238095238095241</c:v>
                </c:pt>
                <c:pt idx="16">
                  <c:v>69.841269841269849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82.539682539682531</c:v>
                </c:pt>
                <c:pt idx="25">
                  <c:v>82.539682539682531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88.888888888888857</c:v>
                </c:pt>
                <c:pt idx="29">
                  <c:v>69.841269841269849</c:v>
                </c:pt>
                <c:pt idx="30">
                  <c:v>57.142857142857153</c:v>
                </c:pt>
                <c:pt idx="31">
                  <c:v>76.190476190476161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84.126984126984084</c:v>
                </c:pt>
                <c:pt idx="36">
                  <c:v>73.015873015873012</c:v>
                </c:pt>
                <c:pt idx="37">
                  <c:v>80.952380952380935</c:v>
                </c:pt>
                <c:pt idx="38">
                  <c:v>69.841269841269849</c:v>
                </c:pt>
                <c:pt idx="39">
                  <c:v>71.428571428571416</c:v>
                </c:pt>
                <c:pt idx="40">
                  <c:v>73.015873015873012</c:v>
                </c:pt>
                <c:pt idx="41">
                  <c:v>69.841269841269849</c:v>
                </c:pt>
                <c:pt idx="42">
                  <c:v>63.492063492063494</c:v>
                </c:pt>
                <c:pt idx="43">
                  <c:v>69.841269841269849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60.317460317460302</c:v>
                </c:pt>
                <c:pt idx="47">
                  <c:v>69.841269841269849</c:v>
                </c:pt>
                <c:pt idx="48">
                  <c:v>80.952380952380935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87.30158730158729</c:v>
                </c:pt>
                <c:pt idx="54">
                  <c:v>41.269841269841265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76.190476190476161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96.491228070175467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91.228070175438575</c:v>
                </c:pt>
                <c:pt idx="6">
                  <c:v>91.228070175438575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85.964912280701768</c:v>
                </c:pt>
                <c:pt idx="10">
                  <c:v>85.087719298245631</c:v>
                </c:pt>
                <c:pt idx="11">
                  <c:v>85.087719298245631</c:v>
                </c:pt>
                <c:pt idx="12">
                  <c:v>85.087719298245631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78.947368421052644</c:v>
                </c:pt>
                <c:pt idx="17">
                  <c:v>78.070175438596465</c:v>
                </c:pt>
                <c:pt idx="18">
                  <c:v>78.070175438596465</c:v>
                </c:pt>
                <c:pt idx="19">
                  <c:v>77.192982456140342</c:v>
                </c:pt>
                <c:pt idx="20">
                  <c:v>76.315789473684177</c:v>
                </c:pt>
                <c:pt idx="21">
                  <c:v>76.315789473684177</c:v>
                </c:pt>
                <c:pt idx="22">
                  <c:v>76.315789473684177</c:v>
                </c:pt>
                <c:pt idx="23">
                  <c:v>75.438596491228083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72.807017543859629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70.175438596491176</c:v>
                </c:pt>
                <c:pt idx="34">
                  <c:v>70.175438596491176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64.035087719298232</c:v>
                </c:pt>
                <c:pt idx="41">
                  <c:v>64.035087719298232</c:v>
                </c:pt>
                <c:pt idx="42">
                  <c:v>63.157894736842088</c:v>
                </c:pt>
                <c:pt idx="43">
                  <c:v>63.157894736842088</c:v>
                </c:pt>
                <c:pt idx="44">
                  <c:v>61.403508771929829</c:v>
                </c:pt>
                <c:pt idx="45">
                  <c:v>61.403508771929829</c:v>
                </c:pt>
                <c:pt idx="46">
                  <c:v>61.403508771929829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57.894736842105267</c:v>
                </c:pt>
                <c:pt idx="50">
                  <c:v>57.894736842105267</c:v>
                </c:pt>
                <c:pt idx="51">
                  <c:v>57.894736842105267</c:v>
                </c:pt>
                <c:pt idx="52">
                  <c:v>57.017543859649109</c:v>
                </c:pt>
                <c:pt idx="53">
                  <c:v>57.017543859649109</c:v>
                </c:pt>
                <c:pt idx="54">
                  <c:v>57.017543859649109</c:v>
                </c:pt>
                <c:pt idx="55">
                  <c:v>55.26315789473685</c:v>
                </c:pt>
                <c:pt idx="56">
                  <c:v>52.631578947368418</c:v>
                </c:pt>
                <c:pt idx="57">
                  <c:v>44.73684210526315</c:v>
                </c:pt>
                <c:pt idx="58">
                  <c:v>39.473684210526308</c:v>
                </c:pt>
                <c:pt idx="59">
                  <c:v>36.842105263157904</c:v>
                </c:pt>
              </c:numCache>
            </c:numRef>
          </c:yVal>
        </c:ser>
        <c:axId val="56960128"/>
        <c:axId val="56962048"/>
      </c:scatterChart>
      <c:valAx>
        <c:axId val="5696012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962048"/>
        <c:crosses val="autoZero"/>
        <c:crossBetween val="midCat"/>
      </c:valAx>
      <c:valAx>
        <c:axId val="5696204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960128"/>
        <c:crosses val="autoZero"/>
        <c:crossBetween val="midCat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trendline>
            <c:trendlineType val="linear"/>
          </c:trendline>
          <c:trendline>
            <c:spPr>
              <a:ln w="41275">
                <a:prstDash val="sysDot"/>
              </a:ln>
            </c:spPr>
            <c:trendlineType val="linear"/>
            <c:backward val="41"/>
            <c:dispEq val="1"/>
            <c:trendlineLbl>
              <c:layout>
                <c:manualLayout>
                  <c:x val="0.20880004772130784"/>
                  <c:y val="0.36562809857101197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baseline="0" dirty="0"/>
                      <a:t>y = 0.7065x + 17.678</a:t>
                    </a:r>
                    <a:endParaRPr lang="en-US" sz="1600" dirty="0"/>
                  </a:p>
                </c:rich>
              </c:tx>
              <c:numFmt formatCode="General" sourceLinked="0"/>
            </c:trendlineLbl>
          </c:trendline>
          <c:trendline>
            <c:trendlineType val="linear"/>
          </c:trendline>
          <c:trendline>
            <c:spPr>
              <a:ln w="34925"/>
            </c:spPr>
            <c:trendlineType val="linear"/>
          </c:trendline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82.539682539682531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87.30158730158729</c:v>
                </c:pt>
                <c:pt idx="6">
                  <c:v>71.428571428571416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80.952380952380935</c:v>
                </c:pt>
                <c:pt idx="11">
                  <c:v>93.650793650793631</c:v>
                </c:pt>
                <c:pt idx="12">
                  <c:v>77.777777777777757</c:v>
                </c:pt>
                <c:pt idx="13">
                  <c:v>98.412698412698418</c:v>
                </c:pt>
                <c:pt idx="14">
                  <c:v>84.126984126984084</c:v>
                </c:pt>
                <c:pt idx="15">
                  <c:v>95.238095238095241</c:v>
                </c:pt>
                <c:pt idx="16">
                  <c:v>69.841269841269849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82.539682539682531</c:v>
                </c:pt>
                <c:pt idx="25">
                  <c:v>82.539682539682531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88.888888888888857</c:v>
                </c:pt>
                <c:pt idx="29">
                  <c:v>69.841269841269849</c:v>
                </c:pt>
                <c:pt idx="30">
                  <c:v>57.142857142857153</c:v>
                </c:pt>
                <c:pt idx="31">
                  <c:v>76.190476190476161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84.126984126984084</c:v>
                </c:pt>
                <c:pt idx="36">
                  <c:v>73.015873015873012</c:v>
                </c:pt>
                <c:pt idx="37">
                  <c:v>80.952380952380935</c:v>
                </c:pt>
                <c:pt idx="38">
                  <c:v>69.841269841269849</c:v>
                </c:pt>
                <c:pt idx="39">
                  <c:v>71.428571428571416</c:v>
                </c:pt>
                <c:pt idx="40">
                  <c:v>73.015873015873012</c:v>
                </c:pt>
                <c:pt idx="41">
                  <c:v>69.841269841269849</c:v>
                </c:pt>
                <c:pt idx="42">
                  <c:v>63.492063492063494</c:v>
                </c:pt>
                <c:pt idx="43">
                  <c:v>69.841269841269849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60.317460317460302</c:v>
                </c:pt>
                <c:pt idx="47">
                  <c:v>69.841269841269849</c:v>
                </c:pt>
                <c:pt idx="48">
                  <c:v>80.952380952380935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87.30158730158729</c:v>
                </c:pt>
                <c:pt idx="54">
                  <c:v>41.269841269841265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76.190476190476161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96.491228070175467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91.228070175438575</c:v>
                </c:pt>
                <c:pt idx="6">
                  <c:v>91.228070175438575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85.964912280701768</c:v>
                </c:pt>
                <c:pt idx="10">
                  <c:v>85.087719298245631</c:v>
                </c:pt>
                <c:pt idx="11">
                  <c:v>85.087719298245631</c:v>
                </c:pt>
                <c:pt idx="12">
                  <c:v>85.087719298245631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78.947368421052644</c:v>
                </c:pt>
                <c:pt idx="17">
                  <c:v>78.070175438596465</c:v>
                </c:pt>
                <c:pt idx="18">
                  <c:v>78.070175438596465</c:v>
                </c:pt>
                <c:pt idx="19">
                  <c:v>77.192982456140342</c:v>
                </c:pt>
                <c:pt idx="20">
                  <c:v>76.315789473684177</c:v>
                </c:pt>
                <c:pt idx="21">
                  <c:v>76.315789473684177</c:v>
                </c:pt>
                <c:pt idx="22">
                  <c:v>76.315789473684177</c:v>
                </c:pt>
                <c:pt idx="23">
                  <c:v>75.438596491228083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72.807017543859629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70.175438596491176</c:v>
                </c:pt>
                <c:pt idx="34">
                  <c:v>70.175438596491176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64.035087719298232</c:v>
                </c:pt>
                <c:pt idx="41">
                  <c:v>64.035087719298232</c:v>
                </c:pt>
                <c:pt idx="42">
                  <c:v>63.157894736842088</c:v>
                </c:pt>
                <c:pt idx="43">
                  <c:v>63.157894736842088</c:v>
                </c:pt>
                <c:pt idx="44">
                  <c:v>61.403508771929829</c:v>
                </c:pt>
                <c:pt idx="45">
                  <c:v>61.403508771929829</c:v>
                </c:pt>
                <c:pt idx="46">
                  <c:v>61.403508771929829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57.894736842105267</c:v>
                </c:pt>
                <c:pt idx="50">
                  <c:v>57.894736842105267</c:v>
                </c:pt>
                <c:pt idx="51">
                  <c:v>57.894736842105267</c:v>
                </c:pt>
                <c:pt idx="52">
                  <c:v>57.017543859649109</c:v>
                </c:pt>
                <c:pt idx="53">
                  <c:v>57.017543859649109</c:v>
                </c:pt>
                <c:pt idx="54">
                  <c:v>57.017543859649109</c:v>
                </c:pt>
                <c:pt idx="55">
                  <c:v>55.26315789473685</c:v>
                </c:pt>
                <c:pt idx="56">
                  <c:v>52.631578947368418</c:v>
                </c:pt>
                <c:pt idx="57">
                  <c:v>44.73684210526315</c:v>
                </c:pt>
                <c:pt idx="58">
                  <c:v>39.473684210526308</c:v>
                </c:pt>
                <c:pt idx="59">
                  <c:v>36.842105263157904</c:v>
                </c:pt>
              </c:numCache>
            </c:numRef>
          </c:yVal>
        </c:ser>
        <c:axId val="56772864"/>
        <c:axId val="56795520"/>
      </c:scatterChart>
      <c:valAx>
        <c:axId val="5677286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795520"/>
        <c:crosses val="autoZero"/>
        <c:crossBetween val="midCat"/>
      </c:valAx>
      <c:valAx>
        <c:axId val="5679552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6772864"/>
        <c:crosses val="autoZero"/>
        <c:crossBetween val="midCat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8359253D-6607-442C-892D-E0F19048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5D1B90-BE63-4CA2-8B2C-9C47C3C07A8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urrey_Title_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154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defRPr/>
            </a:pPr>
            <a:endParaRPr lang="en-US" sz="2400" u="none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127625"/>
            <a:ext cx="5976938" cy="641350"/>
          </a:xfrm>
        </p:spPr>
        <p:txBody>
          <a:bodyPr wrap="none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457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248400"/>
            <a:ext cx="2590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900" u="none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A18E-2E8F-4298-B459-F58DCB61D04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931A-FF8E-4476-AA6D-8D42A0D04EA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0AC8-49A1-45EC-899A-AF2455CF6B6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DED3B-5751-41E5-A4D7-615A7F61DF4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EC241-AA53-4AD4-B357-C677EB1AFD1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00B9-5621-4D37-B566-D7E9032721E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5313F-3915-467B-9235-A34688855E8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1D12D-9C19-449D-955A-66728EDEFF6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F5E-436D-4E9E-AAC4-3DBD603A060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07ED-54B1-4CED-904D-FA9693C96A0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8" name="Picture 10" descr="SFU_colour_wht-b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5800" y="0"/>
            <a:ext cx="4343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257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4008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2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400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400" i="1" u="none">
                <a:solidFill>
                  <a:schemeClr val="folHlin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4C88DEE-CDB1-497D-A544-6540E8A5BCE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s.gapminder.org/world/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257800"/>
            <a:ext cx="8839200" cy="549275"/>
          </a:xfrm>
        </p:spPr>
        <p:txBody>
          <a:bodyPr wrap="square"/>
          <a:lstStyle/>
          <a:p>
            <a:pPr eaLnBrk="1" hangingPunct="1"/>
            <a:r>
              <a:rPr lang="en-US" sz="3000" dirty="0" smtClean="0"/>
              <a:t>Notes on Chapter 15 of SCC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838200"/>
          </a:xfrm>
        </p:spPr>
        <p:txBody>
          <a:bodyPr/>
          <a:lstStyle/>
          <a:p>
            <a:pPr eaLnBrk="1" hangingPunct="1"/>
            <a:r>
              <a:rPr lang="en-US" smtClean="0"/>
              <a:t>STAT 100: Fall 2009</a:t>
            </a:r>
          </a:p>
          <a:p>
            <a:pPr eaLnBrk="1" hangingPunct="1"/>
            <a:r>
              <a:rPr lang="en-US" smtClean="0"/>
              <a:t>© Dr. Tom Loughin, Dept. of Statistics and Actuarial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4191000" cy="4114800"/>
          </a:xfrm>
        </p:spPr>
        <p:txBody>
          <a:bodyPr/>
          <a:lstStyle/>
          <a:p>
            <a:r>
              <a:rPr lang="en-US" dirty="0" smtClean="0"/>
              <a:t>y=17.678 + (.7065 *x)</a:t>
            </a:r>
          </a:p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a = 17.678</a:t>
            </a:r>
          </a:p>
          <a:p>
            <a:pPr lvl="2"/>
            <a:r>
              <a:rPr lang="en-US" dirty="0" smtClean="0"/>
              <a:t>Line crosses y-axis at 17.7</a:t>
            </a:r>
          </a:p>
          <a:p>
            <a:pPr lvl="1"/>
            <a:r>
              <a:rPr lang="en-US" dirty="0" smtClean="0"/>
              <a:t>b=.7065</a:t>
            </a:r>
          </a:p>
          <a:p>
            <a:pPr lvl="2"/>
            <a:r>
              <a:rPr lang="en-US" dirty="0" smtClean="0"/>
              <a:t>For each 1% increase in Midterm 1 score, the average Final Exam score increases by .71% </a:t>
            </a:r>
          </a:p>
          <a:p>
            <a:pPr lvl="2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4648200" y="2514600"/>
          <a:ext cx="4191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14400" y="1447800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(</a:t>
            </a:r>
            <a:r>
              <a:rPr lang="en-US" u="none" dirty="0" err="1" smtClean="0">
                <a:solidFill>
                  <a:schemeClr val="tx1"/>
                </a:solidFill>
                <a:effectLst/>
                <a:latin typeface="+mn-lt"/>
              </a:rPr>
              <a:t>FinalExam</a:t>
            </a:r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) = 17.7 + 0.71*(Midterm)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 straight line has form y = a + b*x</a:t>
            </a:r>
          </a:p>
          <a:p>
            <a:pPr lvl="1"/>
            <a:r>
              <a:rPr lang="en-US" dirty="0" smtClean="0"/>
              <a:t>Different lines have different values of a and b</a:t>
            </a:r>
          </a:p>
          <a:p>
            <a:pPr lvl="1"/>
            <a:r>
              <a:rPr lang="en-US" dirty="0" smtClean="0"/>
              <a:t>How do we know what a and b are?</a:t>
            </a:r>
          </a:p>
          <a:p>
            <a:pPr lvl="2"/>
            <a:r>
              <a:rPr lang="en-US" dirty="0" smtClean="0"/>
              <a:t>Chosen using a math algorithm to go through “middle” of data</a:t>
            </a:r>
          </a:p>
          <a:p>
            <a:pPr lvl="3"/>
            <a:r>
              <a:rPr lang="en-US" dirty="0" smtClean="0"/>
              <a:t>“Least Squares”</a:t>
            </a:r>
          </a:p>
          <a:p>
            <a:pPr lvl="3"/>
            <a:r>
              <a:rPr lang="en-US" dirty="0" smtClean="0"/>
              <a:t>This is what Excel “</a:t>
            </a:r>
            <a:r>
              <a:rPr lang="en-US" dirty="0" err="1" smtClean="0"/>
              <a:t>Trendline</a:t>
            </a:r>
            <a:r>
              <a:rPr lang="en-US" dirty="0" smtClean="0"/>
              <a:t>” uses	</a:t>
            </a:r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 alone is not adequate</a:t>
            </a:r>
          </a:p>
          <a:p>
            <a:pPr lvl="1"/>
            <a:r>
              <a:rPr lang="en-US" dirty="0" smtClean="0"/>
              <a:t>Data don’t usually lie exactly on line</a:t>
            </a:r>
          </a:p>
          <a:p>
            <a:pPr lvl="1"/>
            <a:r>
              <a:rPr lang="en-US" dirty="0" smtClean="0"/>
              <a:t>Need a measure of how far from line points tend to be</a:t>
            </a:r>
          </a:p>
          <a:p>
            <a:pPr lvl="1"/>
            <a:r>
              <a:rPr lang="en-US" dirty="0" smtClean="0"/>
              <a:t>Can compute standard deviation of how far each point is from line (vertically)</a:t>
            </a:r>
          </a:p>
          <a:p>
            <a:pPr lvl="2"/>
            <a:r>
              <a:rPr lang="en-US" dirty="0" smtClean="0"/>
              <a:t>Called </a:t>
            </a:r>
            <a:r>
              <a:rPr lang="en-US" b="1" dirty="0" smtClean="0"/>
              <a:t>root mean square error</a:t>
            </a:r>
            <a:r>
              <a:rPr lang="en-US" dirty="0" smtClean="0"/>
              <a:t> (</a:t>
            </a:r>
            <a:r>
              <a:rPr lang="en-US" b="1" dirty="0" smtClean="0"/>
              <a:t>RMSE</a:t>
            </a:r>
            <a:r>
              <a:rPr lang="en-US" dirty="0" smtClean="0"/>
              <a:t>).</a:t>
            </a:r>
          </a:p>
          <a:p>
            <a:pPr lvl="2"/>
            <a:r>
              <a:rPr lang="en-US" dirty="0" smtClean="0"/>
              <a:t>Apply empirical rule:</a:t>
            </a:r>
          </a:p>
          <a:p>
            <a:pPr lvl="3"/>
            <a:r>
              <a:rPr lang="en-US" dirty="0" smtClean="0"/>
              <a:t>Line replaces “x-bar”</a:t>
            </a:r>
          </a:p>
          <a:p>
            <a:pPr lvl="3"/>
            <a:r>
              <a:rPr lang="en-US" dirty="0" smtClean="0"/>
              <a:t>RMSE replaces “s” </a:t>
            </a:r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4191000" cy="4114800"/>
          </a:xfrm>
        </p:spPr>
        <p:txBody>
          <a:bodyPr/>
          <a:lstStyle/>
          <a:p>
            <a:r>
              <a:rPr lang="en-US" dirty="0" smtClean="0"/>
              <a:t>y=17.678 + (.7065 *x)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For any value of x:</a:t>
            </a:r>
          </a:p>
          <a:p>
            <a:pPr lvl="1"/>
            <a:r>
              <a:rPr lang="en-US" dirty="0" smtClean="0"/>
              <a:t>2/3 of points tend to lie</a:t>
            </a:r>
            <a:br>
              <a:rPr lang="en-US" dirty="0" smtClean="0"/>
            </a:br>
            <a:r>
              <a:rPr lang="en-US" dirty="0" smtClean="0"/>
              <a:t>within ± 10.9% of line</a:t>
            </a:r>
          </a:p>
          <a:p>
            <a:pPr lvl="1"/>
            <a:r>
              <a:rPr lang="en-US" dirty="0" smtClean="0"/>
              <a:t>95% tend to lie within </a:t>
            </a:r>
          </a:p>
          <a:p>
            <a:pPr lvl="1">
              <a:buNone/>
            </a:pPr>
            <a:r>
              <a:rPr lang="en-US" dirty="0" smtClean="0"/>
              <a:t> 	± 21.8% of line</a:t>
            </a:r>
          </a:p>
          <a:p>
            <a:pPr lvl="1"/>
            <a:r>
              <a:rPr lang="en-US" dirty="0" smtClean="0"/>
              <a:t>Almost all lie within</a:t>
            </a:r>
          </a:p>
          <a:p>
            <a:pPr lvl="1">
              <a:buNone/>
            </a:pPr>
            <a:r>
              <a:rPr lang="en-US" dirty="0" smtClean="0"/>
              <a:t> 	± 32.7%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4648200" y="2514600"/>
          <a:ext cx="4191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14400" y="1447800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RMSE = 10.9% (calculated separately)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0" y="685800"/>
          <a:ext cx="8839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 use for a regression model: </a:t>
            </a:r>
            <a:r>
              <a:rPr lang="en-US" b="1" dirty="0" smtClean="0"/>
              <a:t>Prediction</a:t>
            </a:r>
          </a:p>
          <a:p>
            <a:pPr lvl="1"/>
            <a:r>
              <a:rPr lang="en-US" dirty="0" smtClean="0"/>
              <a:t>Try to guess mean response </a:t>
            </a:r>
          </a:p>
          <a:p>
            <a:pPr lvl="2"/>
            <a:r>
              <a:rPr lang="en-US" dirty="0" smtClean="0"/>
              <a:t>where there is no data</a:t>
            </a:r>
          </a:p>
          <a:p>
            <a:pPr lvl="2"/>
            <a:r>
              <a:rPr lang="en-US" dirty="0" smtClean="0"/>
              <a:t>where a new data point will be observed</a:t>
            </a:r>
          </a:p>
          <a:p>
            <a:pPr lvl="1"/>
            <a:r>
              <a:rPr lang="en-US" dirty="0" smtClean="0"/>
              <a:t>Just use equation or read line at that point</a:t>
            </a:r>
          </a:p>
          <a:p>
            <a:pPr lvl="1"/>
            <a:r>
              <a:rPr lang="en-US" dirty="0" smtClean="0"/>
              <a:t>Can use RMSE to get an </a:t>
            </a:r>
            <a:r>
              <a:rPr lang="en-US" i="1" dirty="0" smtClean="0"/>
              <a:t>approximate</a:t>
            </a:r>
            <a:r>
              <a:rPr lang="en-US" dirty="0" smtClean="0"/>
              <a:t> interval that contains new predicted values with given probability</a:t>
            </a:r>
          </a:p>
          <a:p>
            <a:pPr lvl="2"/>
            <a:r>
              <a:rPr lang="en-US" dirty="0" smtClean="0"/>
              <a:t>Not quite right formula, but close 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4191000" cy="41148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y=17.678 + (.7065 *x)</a:t>
            </a:r>
          </a:p>
          <a:p>
            <a:r>
              <a:rPr lang="en-US" dirty="0" smtClean="0"/>
              <a:t>RMSE = 10.9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4648200" y="2514600"/>
          <a:ext cx="4191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8200" y="762000"/>
            <a:ext cx="7772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Example: Student scores 50%. Predict mean Final for that student? What range contains about 95% chance of containing student’s score?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4191000" cy="41148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y=17.678 + (.7065 *x)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Predicted mean = 17.678 + (.7065 *</a:t>
            </a:r>
            <a:r>
              <a:rPr lang="en-US" dirty="0" smtClean="0">
                <a:solidFill>
                  <a:srgbClr val="FF0000"/>
                </a:solidFill>
              </a:rPr>
              <a:t>50</a:t>
            </a:r>
            <a:r>
              <a:rPr lang="en-US" dirty="0" smtClean="0"/>
              <a:t>)</a:t>
            </a:r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B050"/>
                </a:solidFill>
              </a:rPr>
              <a:t>= 53.0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4648200" y="2514600"/>
          <a:ext cx="4191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8200" y="7620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Example: Student scores </a:t>
            </a:r>
            <a:r>
              <a:rPr lang="en-US" u="none" dirty="0" smtClean="0">
                <a:solidFill>
                  <a:srgbClr val="FF0000"/>
                </a:solidFill>
                <a:effectLst/>
                <a:latin typeface="+mn-lt"/>
              </a:rPr>
              <a:t>50%</a:t>
            </a:r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. Predict mean Final for that student.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4191000" cy="41148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y=17.678 + (.7065 *x)</a:t>
            </a:r>
          </a:p>
          <a:p>
            <a:r>
              <a:rPr lang="en-US" dirty="0" smtClean="0"/>
              <a:t>RMSE = 10.9 </a:t>
            </a:r>
          </a:p>
          <a:p>
            <a:pPr lvl="1"/>
            <a:r>
              <a:rPr lang="en-US" dirty="0" smtClean="0"/>
              <a:t>2 RMSE = 21.8</a:t>
            </a:r>
          </a:p>
          <a:p>
            <a:pPr lvl="1"/>
            <a:r>
              <a:rPr lang="en-US" dirty="0" smtClean="0"/>
              <a:t>Mean at 50% ± </a:t>
            </a:r>
            <a:r>
              <a:rPr lang="en-US" dirty="0" smtClean="0">
                <a:solidFill>
                  <a:srgbClr val="FF0000"/>
                </a:solidFill>
              </a:rPr>
              <a:t>2 RMSE</a:t>
            </a:r>
          </a:p>
          <a:p>
            <a:pPr lvl="1">
              <a:buNone/>
            </a:pPr>
            <a:r>
              <a:rPr lang="en-US" dirty="0" smtClean="0"/>
              <a:t>	= 53.0 ±21.8</a:t>
            </a:r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B050"/>
                </a:solidFill>
              </a:rPr>
              <a:t>= 31.2 to 74.8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4648200" y="2514600"/>
          <a:ext cx="4191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8200" y="7620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Example: What range contains about </a:t>
            </a:r>
            <a:r>
              <a:rPr lang="en-US" u="none" dirty="0" smtClean="0">
                <a:solidFill>
                  <a:srgbClr val="FF0000"/>
                </a:solidFill>
                <a:effectLst/>
                <a:latin typeface="+mn-lt"/>
              </a:rPr>
              <a:t>95%</a:t>
            </a:r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 chance of containing student’s score?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Things to beware of with Prediction</a:t>
            </a:r>
          </a:p>
          <a:p>
            <a:pPr lvl="1"/>
            <a:r>
              <a:rPr lang="en-US" dirty="0" smtClean="0"/>
              <a:t>Poor models</a:t>
            </a:r>
          </a:p>
          <a:p>
            <a:pPr lvl="2"/>
            <a:r>
              <a:rPr lang="en-US" dirty="0" smtClean="0"/>
              <a:t>Don’t fit trend of data well</a:t>
            </a:r>
          </a:p>
          <a:p>
            <a:pPr lvl="3"/>
            <a:r>
              <a:rPr lang="en-US" dirty="0" smtClean="0"/>
              <a:t>Are deviations from line “random”?</a:t>
            </a:r>
          </a:p>
          <a:p>
            <a:pPr lvl="3"/>
            <a:r>
              <a:rPr lang="en-US" dirty="0" smtClean="0"/>
              <a:t>Do points for some values of x tend to be all above or all  below the line?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/>
              <a:t>density model</a:t>
            </a:r>
            <a:r>
              <a:rPr lang="en-US" dirty="0" smtClean="0"/>
              <a:t> can summarize a </a:t>
            </a:r>
            <a:r>
              <a:rPr lang="en-US" b="1" dirty="0" smtClean="0"/>
              <a:t>histogram</a:t>
            </a:r>
          </a:p>
          <a:p>
            <a:pPr lvl="1"/>
            <a:r>
              <a:rPr lang="en-US" dirty="0" smtClean="0"/>
              <a:t>Mathematical formula for smooth curve</a:t>
            </a:r>
          </a:p>
          <a:p>
            <a:pPr lvl="1"/>
            <a:r>
              <a:rPr lang="en-US" i="1" dirty="0" smtClean="0"/>
              <a:t>Can</a:t>
            </a:r>
            <a:r>
              <a:rPr lang="en-US" dirty="0" smtClean="0"/>
              <a:t> give more precise estimates of population quantities than data alone</a:t>
            </a:r>
          </a:p>
          <a:p>
            <a:pPr lvl="1"/>
            <a:r>
              <a:rPr lang="en-US" dirty="0" smtClean="0"/>
              <a:t>Need “good” model</a:t>
            </a:r>
          </a:p>
          <a:p>
            <a:pPr lvl="2"/>
            <a:r>
              <a:rPr lang="en-US" dirty="0" smtClean="0"/>
              <a:t>“Fits” data well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Clr>
                <a:schemeClr val="accent1"/>
              </a:buClr>
              <a:buFontTx/>
              <a:buChar char="•"/>
            </a:pPr>
            <a:r>
              <a:rPr lang="en-US" sz="2800" dirty="0" smtClean="0"/>
              <a:t>Do points for some values of x tend to be all above or all  below the line?</a:t>
            </a:r>
            <a:r>
              <a:rPr lang="en-US" dirty="0" smtClean="0"/>
              <a:t> </a:t>
            </a:r>
          </a:p>
          <a:p>
            <a:pPr lvl="2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533400" y="1752600"/>
          <a:ext cx="81534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Clr>
                <a:schemeClr val="accent1"/>
              </a:buClr>
              <a:buFontTx/>
              <a:buChar char="•"/>
            </a:pPr>
            <a:r>
              <a:rPr lang="en-US" sz="2800" dirty="0" smtClean="0"/>
              <a:t>Do points for some values of x tend to be all above or all  below the line?</a:t>
            </a:r>
            <a:r>
              <a:rPr lang="en-US" dirty="0" smtClean="0"/>
              <a:t>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990600" y="1752600"/>
          <a:ext cx="7162800" cy="348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Things to beware of with Prediction</a:t>
            </a:r>
          </a:p>
          <a:p>
            <a:pPr lvl="1"/>
            <a:r>
              <a:rPr lang="en-US" dirty="0" smtClean="0"/>
              <a:t>Poor models</a:t>
            </a:r>
          </a:p>
          <a:p>
            <a:pPr lvl="2"/>
            <a:r>
              <a:rPr lang="en-US" dirty="0" smtClean="0"/>
              <a:t>Don’t fit trend of data well</a:t>
            </a:r>
          </a:p>
          <a:p>
            <a:pPr lvl="3"/>
            <a:r>
              <a:rPr lang="en-US" dirty="0" smtClean="0"/>
              <a:t>Are deviations from line “random”?</a:t>
            </a:r>
          </a:p>
          <a:p>
            <a:pPr lvl="3"/>
            <a:r>
              <a:rPr lang="en-US" dirty="0" smtClean="0"/>
              <a:t>Do points for some values of x tend to be all above or all  below the line?</a:t>
            </a:r>
          </a:p>
          <a:p>
            <a:pPr lvl="1"/>
            <a:r>
              <a:rPr lang="en-US" b="1" dirty="0" smtClean="0"/>
              <a:t>Extrapolations</a:t>
            </a:r>
            <a:endParaRPr lang="en-US" dirty="0" smtClean="0"/>
          </a:p>
          <a:p>
            <a:pPr lvl="2"/>
            <a:r>
              <a:rPr lang="en-US" dirty="0" smtClean="0"/>
              <a:t>Carrying regression beyond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 regression between 1996-2000</a:t>
            </a:r>
          </a:p>
          <a:p>
            <a:pPr lvl="1"/>
            <a:r>
              <a:rPr lang="en-US" dirty="0" smtClean="0"/>
              <a:t>Use it to predict 2009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990600" y="1752600"/>
          <a:ext cx="7162800" cy="348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Things to beware of with Prediction</a:t>
            </a:r>
          </a:p>
          <a:p>
            <a:pPr lvl="1"/>
            <a:r>
              <a:rPr lang="en-US" dirty="0" smtClean="0"/>
              <a:t>Poor models</a:t>
            </a:r>
          </a:p>
          <a:p>
            <a:pPr lvl="2"/>
            <a:r>
              <a:rPr lang="en-US" dirty="0" smtClean="0"/>
              <a:t>Don’t fit trend of data well</a:t>
            </a:r>
          </a:p>
          <a:p>
            <a:pPr lvl="3"/>
            <a:r>
              <a:rPr lang="en-US" dirty="0" smtClean="0"/>
              <a:t>Are deviations from line “random”?</a:t>
            </a:r>
          </a:p>
          <a:p>
            <a:pPr lvl="3"/>
            <a:r>
              <a:rPr lang="en-US" dirty="0" smtClean="0"/>
              <a:t>Do points for some values of x tend to be all above or all  below the line?</a:t>
            </a:r>
          </a:p>
          <a:p>
            <a:pPr lvl="1"/>
            <a:r>
              <a:rPr lang="en-US" b="1" dirty="0" smtClean="0"/>
              <a:t>Extrapolations</a:t>
            </a:r>
            <a:endParaRPr lang="en-US" dirty="0" smtClean="0"/>
          </a:p>
          <a:p>
            <a:pPr lvl="2"/>
            <a:r>
              <a:rPr lang="en-US" dirty="0" smtClean="0"/>
              <a:t>Carrying regression beyond data</a:t>
            </a:r>
          </a:p>
          <a:p>
            <a:pPr lvl="2"/>
            <a:r>
              <a:rPr lang="en-US" dirty="0" smtClean="0"/>
              <a:t>Conditions unknown beyond what is observed</a:t>
            </a:r>
          </a:p>
          <a:p>
            <a:pPr lvl="3"/>
            <a:r>
              <a:rPr lang="en-US" dirty="0" smtClean="0"/>
              <a:t>Often change</a:t>
            </a:r>
          </a:p>
          <a:p>
            <a:pPr lvl="2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200" b="1" dirty="0" smtClean="0">
                <a:latin typeface="Lucida Calligraphy" pitchFamily="66" charset="0"/>
              </a:rPr>
              <a:t>“All models are wrong.  Some are useful”</a:t>
            </a:r>
          </a:p>
          <a:p>
            <a:pPr>
              <a:buNone/>
            </a:pPr>
            <a:r>
              <a:rPr lang="en-US" sz="3200" b="1" dirty="0" smtClean="0">
                <a:latin typeface="Old English Text MT" pitchFamily="66" charset="0"/>
              </a:rPr>
              <a:t>				</a:t>
            </a:r>
            <a:r>
              <a:rPr lang="en-US" sz="3200" dirty="0" smtClean="0"/>
              <a:t>-George Box</a:t>
            </a:r>
            <a:endParaRPr lang="en-US" sz="3200" b="1" dirty="0" smtClean="0">
              <a:latin typeface="Old English Text MT" pitchFamily="66" charset="0"/>
            </a:endParaRPr>
          </a:p>
          <a:p>
            <a:endParaRPr lang="en-US" dirty="0" smtClean="0"/>
          </a:p>
          <a:p>
            <a:r>
              <a:rPr lang="en-US" dirty="0" smtClean="0"/>
              <a:t>A model is a mathematical formula</a:t>
            </a:r>
          </a:p>
          <a:p>
            <a:pPr lvl="1"/>
            <a:r>
              <a:rPr lang="en-US" dirty="0" smtClean="0"/>
              <a:t>Convenient</a:t>
            </a:r>
          </a:p>
          <a:p>
            <a:pPr lvl="1"/>
            <a:r>
              <a:rPr lang="en-US" dirty="0" smtClean="0"/>
              <a:t>Does planet obey formulas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b="1" dirty="0" smtClean="0">
                <a:latin typeface="Lucida Calligraphy" pitchFamily="66" charset="0"/>
              </a:rPr>
              <a:t>“Everything we do is an approximation”</a:t>
            </a:r>
          </a:p>
          <a:p>
            <a:pPr>
              <a:buNone/>
            </a:pPr>
            <a:r>
              <a:rPr lang="en-US" sz="3200" b="1" dirty="0" smtClean="0">
                <a:latin typeface="Old English Text MT" pitchFamily="66" charset="0"/>
              </a:rPr>
              <a:t>				</a:t>
            </a:r>
            <a:r>
              <a:rPr lang="en-US" sz="3200" dirty="0" smtClean="0"/>
              <a:t>-Tom Loughin.</a:t>
            </a:r>
          </a:p>
          <a:p>
            <a:endParaRPr lang="en-US" dirty="0" smtClean="0"/>
          </a:p>
          <a:p>
            <a:r>
              <a:rPr lang="en-US" dirty="0" smtClean="0"/>
              <a:t>Many good answers can be found using models</a:t>
            </a:r>
          </a:p>
          <a:p>
            <a:pPr lvl="1"/>
            <a:r>
              <a:rPr lang="en-US" dirty="0" smtClean="0"/>
              <a:t>We just have to find good models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Correlation vs. Regression</a:t>
            </a:r>
          </a:p>
          <a:p>
            <a:pPr lvl="1"/>
            <a:r>
              <a:rPr lang="en-US" dirty="0" smtClean="0"/>
              <a:t>Both consider straight lines</a:t>
            </a:r>
          </a:p>
          <a:p>
            <a:pPr lvl="1"/>
            <a:r>
              <a:rPr lang="en-US" dirty="0" smtClean="0"/>
              <a:t>Correlation is an index measuring strength of straight-line relationship</a:t>
            </a:r>
          </a:p>
          <a:p>
            <a:pPr lvl="2"/>
            <a:r>
              <a:rPr lang="en-US" dirty="0" smtClean="0"/>
              <a:t>Doesn’t tell you the line</a:t>
            </a:r>
          </a:p>
          <a:p>
            <a:pPr lvl="1"/>
            <a:r>
              <a:rPr lang="en-US" dirty="0" smtClean="0"/>
              <a:t>Regression fits line to data</a:t>
            </a:r>
          </a:p>
          <a:p>
            <a:pPr lvl="2"/>
            <a:r>
              <a:rPr lang="en-US" dirty="0" smtClean="0"/>
              <a:t>Doesn’t tell you how strongly the data follow line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Correlation vs. Regression</a:t>
            </a:r>
          </a:p>
          <a:p>
            <a:pPr lvl="1"/>
            <a:r>
              <a:rPr lang="en-US" b="1" dirty="0" smtClean="0"/>
              <a:t>R-Square</a:t>
            </a:r>
            <a:r>
              <a:rPr lang="en-US" dirty="0" smtClean="0"/>
              <a:t> measures proportion of variability in y what is explained by x</a:t>
            </a:r>
          </a:p>
          <a:p>
            <a:pPr lvl="2"/>
            <a:r>
              <a:rPr lang="en-US" dirty="0" smtClean="0"/>
              <a:t>R-square actually = r</a:t>
            </a:r>
            <a:r>
              <a:rPr lang="en-US" baseline="30000" dirty="0" smtClean="0"/>
              <a:t>2</a:t>
            </a:r>
            <a:endParaRPr lang="en-US" dirty="0" smtClean="0"/>
          </a:p>
          <a:p>
            <a:pPr lvl="2"/>
            <a:r>
              <a:rPr lang="en-US" dirty="0" smtClean="0"/>
              <a:t>Values close to 1 mean that points are tight to line</a:t>
            </a:r>
          </a:p>
          <a:p>
            <a:pPr lvl="2"/>
            <a:r>
              <a:rPr lang="en-US" dirty="0" smtClean="0"/>
              <a:t>Values close to 0 mean that line doesn’t explain much</a:t>
            </a:r>
          </a:p>
          <a:p>
            <a:pPr lvl="2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0" y="685800"/>
          <a:ext cx="8839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Now consider a </a:t>
            </a:r>
            <a:r>
              <a:rPr lang="en-US" b="1" dirty="0" err="1" smtClean="0"/>
              <a:t>scatterplot</a:t>
            </a:r>
            <a:endParaRPr lang="en-US" b="1" dirty="0" smtClean="0"/>
          </a:p>
          <a:p>
            <a:pPr lvl="1"/>
            <a:r>
              <a:rPr lang="en-US" dirty="0" smtClean="0"/>
              <a:t>Just shows data</a:t>
            </a:r>
          </a:p>
          <a:p>
            <a:pPr lvl="1"/>
            <a:r>
              <a:rPr lang="en-US" dirty="0" smtClean="0"/>
              <a:t>Perhaps a model can summarize relationship</a:t>
            </a:r>
          </a:p>
          <a:p>
            <a:pPr lvl="1"/>
            <a:r>
              <a:rPr lang="en-US" dirty="0" smtClean="0"/>
              <a:t>Perhaps model can give accurate predictions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Causation</a:t>
            </a:r>
          </a:p>
          <a:p>
            <a:pPr lvl="1"/>
            <a:r>
              <a:rPr lang="en-US" dirty="0" smtClean="0"/>
              <a:t>Association is  not the same as causation</a:t>
            </a:r>
          </a:p>
          <a:p>
            <a:pPr lvl="2"/>
            <a:r>
              <a:rPr lang="en-US" dirty="0" smtClean="0"/>
              <a:t>Recall </a:t>
            </a:r>
            <a:r>
              <a:rPr lang="en-US" dirty="0" smtClean="0">
                <a:hlinkClick r:id="rId3"/>
              </a:rPr>
              <a:t>gapminder.org</a:t>
            </a:r>
            <a:r>
              <a:rPr lang="en-US" dirty="0" smtClean="0"/>
              <a:t> example of Life expectancy vs. Family size</a:t>
            </a:r>
          </a:p>
          <a:p>
            <a:pPr lvl="1"/>
            <a:r>
              <a:rPr lang="en-US" dirty="0" smtClean="0"/>
              <a:t>Book has interesting discussion </a:t>
            </a:r>
            <a:r>
              <a:rPr lang="en-US" smtClean="0"/>
              <a:t>of this.</a:t>
            </a:r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for a relationship on a </a:t>
            </a:r>
            <a:r>
              <a:rPr lang="en-US" dirty="0" err="1" smtClean="0"/>
              <a:t>scatterplot</a:t>
            </a:r>
            <a:endParaRPr lang="en-US" dirty="0" smtClean="0"/>
          </a:p>
          <a:p>
            <a:pPr lvl="1"/>
            <a:r>
              <a:rPr lang="en-US" dirty="0" smtClean="0"/>
              <a:t>Mathematical formula for a shape</a:t>
            </a:r>
          </a:p>
          <a:p>
            <a:pPr lvl="1"/>
            <a:r>
              <a:rPr lang="en-US" i="1" dirty="0" smtClean="0"/>
              <a:t>Many</a:t>
            </a:r>
            <a:r>
              <a:rPr lang="en-US" dirty="0" smtClean="0"/>
              <a:t> shapes available</a:t>
            </a:r>
          </a:p>
          <a:p>
            <a:pPr lvl="2"/>
            <a:r>
              <a:rPr lang="en-US" dirty="0" smtClean="0"/>
              <a:t>Simple vs. Complex</a:t>
            </a:r>
          </a:p>
          <a:p>
            <a:pPr lvl="2"/>
            <a:r>
              <a:rPr lang="en-US" dirty="0" smtClean="0"/>
              <a:t>Curvy vs. straight</a:t>
            </a:r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for a relationship on a </a:t>
            </a:r>
            <a:r>
              <a:rPr lang="en-US" dirty="0" err="1" smtClean="0"/>
              <a:t>scatterplot</a:t>
            </a:r>
            <a:endParaRPr lang="en-US" dirty="0" smtClean="0"/>
          </a:p>
          <a:p>
            <a:pPr lvl="1"/>
            <a:r>
              <a:rPr lang="en-US" dirty="0" smtClean="0"/>
              <a:t>Mathematical formula for a shape</a:t>
            </a:r>
          </a:p>
          <a:p>
            <a:pPr lvl="1"/>
            <a:r>
              <a:rPr lang="en-US" i="1" dirty="0" smtClean="0"/>
              <a:t>Many</a:t>
            </a:r>
            <a:r>
              <a:rPr lang="en-US" dirty="0" smtClean="0"/>
              <a:t> shapes available</a:t>
            </a:r>
          </a:p>
          <a:p>
            <a:pPr lvl="2"/>
            <a:r>
              <a:rPr lang="en-US" dirty="0" smtClean="0"/>
              <a:t>Simple vs. Complex</a:t>
            </a:r>
          </a:p>
          <a:p>
            <a:pPr lvl="2"/>
            <a:r>
              <a:rPr lang="en-US" dirty="0" smtClean="0"/>
              <a:t>Curvy vs. straight</a:t>
            </a:r>
          </a:p>
          <a:p>
            <a:pPr lvl="1"/>
            <a:r>
              <a:rPr lang="en-US" dirty="0" smtClean="0"/>
              <a:t>How do we pick one?</a:t>
            </a:r>
          </a:p>
          <a:p>
            <a:pPr lvl="2"/>
            <a:r>
              <a:rPr lang="en-US" dirty="0" smtClean="0"/>
              <a:t>What do we want it to do? 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“Summarize a relationship”</a:t>
            </a:r>
          </a:p>
          <a:p>
            <a:pPr lvl="1"/>
            <a:r>
              <a:rPr lang="en-US" dirty="0" smtClean="0"/>
              <a:t>Usually focus on how mean value of y changes as x changes</a:t>
            </a:r>
          </a:p>
          <a:p>
            <a:pPr lvl="2"/>
            <a:r>
              <a:rPr lang="en-US" dirty="0" smtClean="0"/>
              <a:t>Appropriate if </a:t>
            </a:r>
          </a:p>
          <a:p>
            <a:pPr lvl="2">
              <a:buNone/>
            </a:pPr>
            <a:r>
              <a:rPr lang="en-US" dirty="0" smtClean="0"/>
              <a:t>    y=response </a:t>
            </a:r>
          </a:p>
          <a:p>
            <a:pPr lvl="2">
              <a:buNone/>
            </a:pPr>
            <a:r>
              <a:rPr lang="en-US" dirty="0" smtClean="0"/>
              <a:t>    x=explanatory </a:t>
            </a:r>
          </a:p>
          <a:p>
            <a:pPr lvl="1"/>
            <a:r>
              <a:rPr lang="en-US" dirty="0" smtClean="0"/>
              <a:t>Think vertically  </a:t>
            </a:r>
            <a:r>
              <a:rPr lang="en-US" dirty="0" smtClean="0">
                <a:latin typeface="Times New Roman"/>
                <a:cs typeface="Times New Roman"/>
              </a:rPr>
              <a:t>→</a:t>
            </a:r>
            <a:r>
              <a:rPr lang="en-US" dirty="0" smtClean="0"/>
              <a:t>→</a:t>
            </a:r>
          </a:p>
          <a:p>
            <a:pPr lvl="1"/>
            <a:r>
              <a:rPr lang="en-US" dirty="0" smtClean="0"/>
              <a:t>Referred to as a </a:t>
            </a:r>
          </a:p>
          <a:p>
            <a:pPr lvl="1">
              <a:buNone/>
            </a:pPr>
            <a:r>
              <a:rPr lang="en-US" dirty="0" smtClean="0"/>
              <a:t>    “Regression”</a:t>
            </a:r>
          </a:p>
          <a:p>
            <a:pPr lvl="2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4267200" y="2286000"/>
          <a:ext cx="46482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Straight line is most popular regression model</a:t>
            </a:r>
          </a:p>
          <a:p>
            <a:pPr lvl="1"/>
            <a:r>
              <a:rPr lang="en-US" dirty="0" smtClean="0"/>
              <a:t>Simplest shape mathematically</a:t>
            </a:r>
          </a:p>
          <a:p>
            <a:pPr lvl="1"/>
            <a:r>
              <a:rPr lang="en-US" dirty="0" smtClean="0"/>
              <a:t>Easy to picture</a:t>
            </a:r>
          </a:p>
          <a:p>
            <a:pPr lvl="1"/>
            <a:r>
              <a:rPr lang="en-US" dirty="0" smtClean="0"/>
              <a:t>Easy to interpret</a:t>
            </a:r>
          </a:p>
          <a:p>
            <a:pPr lvl="2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Formula for straight line: y = a + b*x</a:t>
            </a:r>
          </a:p>
          <a:p>
            <a:pPr lvl="1"/>
            <a:r>
              <a:rPr lang="en-US" dirty="0" smtClean="0"/>
              <a:t>x = explanatory variable value</a:t>
            </a:r>
          </a:p>
          <a:p>
            <a:pPr lvl="1"/>
            <a:r>
              <a:rPr lang="en-US" dirty="0" smtClean="0"/>
              <a:t>a = </a:t>
            </a:r>
            <a:r>
              <a:rPr lang="en-US" b="1" dirty="0" smtClean="0"/>
              <a:t>intercept</a:t>
            </a:r>
            <a:r>
              <a:rPr lang="en-US" dirty="0" smtClean="0"/>
              <a:t> of line</a:t>
            </a:r>
          </a:p>
          <a:p>
            <a:pPr lvl="2"/>
            <a:r>
              <a:rPr lang="en-US" dirty="0" smtClean="0"/>
              <a:t>Value of y where line crosses vertical axis</a:t>
            </a:r>
          </a:p>
          <a:p>
            <a:pPr lvl="1"/>
            <a:r>
              <a:rPr lang="en-US" dirty="0" smtClean="0"/>
              <a:t>b = </a:t>
            </a:r>
            <a:r>
              <a:rPr lang="en-US" b="1" dirty="0" smtClean="0"/>
              <a:t>slope</a:t>
            </a:r>
            <a:r>
              <a:rPr lang="en-US" dirty="0" smtClean="0"/>
              <a:t> of line</a:t>
            </a:r>
          </a:p>
          <a:p>
            <a:pPr lvl="2"/>
            <a:r>
              <a:rPr lang="en-US" dirty="0" smtClean="0"/>
              <a:t>Change in y for 1-unit increase in x </a:t>
            </a:r>
          </a:p>
          <a:p>
            <a:pPr lvl="2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15: Describing Relationships: Regression, Prediction, Causation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en-US" dirty="0" smtClean="0"/>
          </a:p>
          <a:p>
            <a:pPr lvl="1">
              <a:buNone/>
            </a:pPr>
            <a:endParaRPr lang="en-US" i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0" y="685800"/>
          <a:ext cx="8839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FU Surrey Powerpoint Template">
  <a:themeElements>
    <a:clrScheme name="">
      <a:dk1>
        <a:srgbClr val="000000"/>
      </a:dk1>
      <a:lt1>
        <a:srgbClr val="FFFFFF"/>
      </a:lt1>
      <a:dk2>
        <a:srgbClr val="FFFFFF"/>
      </a:dk2>
      <a:lt2>
        <a:srgbClr val="EEEFEE"/>
      </a:lt2>
      <a:accent1>
        <a:srgbClr val="9E0927"/>
      </a:accent1>
      <a:accent2>
        <a:srgbClr val="003874"/>
      </a:accent2>
      <a:accent3>
        <a:srgbClr val="FFFFFF"/>
      </a:accent3>
      <a:accent4>
        <a:srgbClr val="000000"/>
      </a:accent4>
      <a:accent5>
        <a:srgbClr val="CCAAAC"/>
      </a:accent5>
      <a:accent6>
        <a:srgbClr val="003268"/>
      </a:accent6>
      <a:hlink>
        <a:srgbClr val="006AA8"/>
      </a:hlink>
      <a:folHlink>
        <a:srgbClr val="BA2B48"/>
      </a:folHlink>
    </a:clrScheme>
    <a:fontScheme name="SFU Surrey Powerpoint Template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lnDef>
  </a:objectDefaults>
  <a:extraClrSchemeLst>
    <a:extraClrScheme>
      <a:clrScheme name="SFU Surrey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5981</TotalTime>
  <Words>1634</Words>
  <Application>Microsoft Office PowerPoint</Application>
  <PresentationFormat>On-screen Show (4:3)</PresentationFormat>
  <Paragraphs>351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SFU Surrey Powerpoint Template</vt:lpstr>
      <vt:lpstr>Notes on Chapter 15 of SCC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  <vt:lpstr>Ch 15: Describing Relationships: Regression, Prediction, Causation </vt:lpstr>
    </vt:vector>
  </TitlesOfParts>
  <Company>Continuing Studies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and Stats Programs @ Surrey</dc:title>
  <cp:lastModifiedBy>tloughin</cp:lastModifiedBy>
  <cp:revision>280</cp:revision>
  <dcterms:modified xsi:type="dcterms:W3CDTF">2009-12-01T22:21:47Z</dcterms:modified>
</cp:coreProperties>
</file>