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7"/>
  </p:notesMasterIdLst>
  <p:sldIdLst>
    <p:sldId id="256" r:id="rId2"/>
    <p:sldId id="673" r:id="rId3"/>
    <p:sldId id="682" r:id="rId4"/>
    <p:sldId id="540" r:id="rId5"/>
    <p:sldId id="683" r:id="rId6"/>
    <p:sldId id="684" r:id="rId7"/>
    <p:sldId id="685" r:id="rId8"/>
    <p:sldId id="686" r:id="rId9"/>
    <p:sldId id="687" r:id="rId10"/>
    <p:sldId id="688" r:id="rId11"/>
    <p:sldId id="689" r:id="rId12"/>
    <p:sldId id="690" r:id="rId13"/>
    <p:sldId id="691" r:id="rId14"/>
    <p:sldId id="692" r:id="rId15"/>
    <p:sldId id="693" r:id="rId16"/>
    <p:sldId id="694" r:id="rId17"/>
    <p:sldId id="695" r:id="rId18"/>
    <p:sldId id="696" r:id="rId19"/>
    <p:sldId id="697" r:id="rId20"/>
    <p:sldId id="699" r:id="rId21"/>
    <p:sldId id="698" r:id="rId22"/>
    <p:sldId id="700" r:id="rId23"/>
    <p:sldId id="701" r:id="rId24"/>
    <p:sldId id="702" r:id="rId25"/>
    <p:sldId id="703" r:id="rId26"/>
  </p:sldIdLst>
  <p:sldSz cx="9144000" cy="6858000" type="screen4x3"/>
  <p:notesSz cx="6858000" cy="9144000"/>
  <p:defaultTextStyle>
    <a:defPPr>
      <a:defRPr lang="en-US"/>
    </a:defPPr>
    <a:lvl1pPr algn="l" rtl="0" fontAlgn="base">
      <a:spcBef>
        <a:spcPct val="20000"/>
      </a:spcBef>
      <a:spcAft>
        <a:spcPct val="0"/>
      </a:spcAft>
      <a:buClr>
        <a:schemeClr val="accent1"/>
      </a:buClr>
      <a:defRPr sz="2800" u="sng" kern="1200">
        <a:solidFill>
          <a:schemeClr val="bg1"/>
        </a:solidFill>
        <a:effectDag name="">
          <a:cont type="tree" name="">
            <a:effect ref="fillLine"/>
            <a:outerShdw dist="38100" dir="13500000" algn="br">
              <a:schemeClr val="bg1">
                <a:lumMod val="200000"/>
                <a:satMod val="200000"/>
              </a:schemeClr>
            </a:outerShdw>
          </a:cont>
          <a:cont type="tree" name="">
            <a:effect ref="fillLine"/>
            <a:outerShdw dist="38100" dir="2700000" algn="tl">
              <a:schemeClr val="bg1">
                <a:lumMod val="60000"/>
                <a:satMod val="60000"/>
              </a:schemeClr>
            </a:outerShdw>
          </a:cont>
          <a:effect ref="fillLine"/>
        </a:effectDag>
        <a:latin typeface="Castellar" pitchFamily="18" charset="0"/>
        <a:ea typeface="ＭＳ Ｐゴシック" pitchFamily="8" charset="-128"/>
        <a:cs typeface="+mn-cs"/>
      </a:defRPr>
    </a:lvl1pPr>
    <a:lvl2pPr marL="457200" algn="l" rtl="0" fontAlgn="base">
      <a:spcBef>
        <a:spcPct val="20000"/>
      </a:spcBef>
      <a:spcAft>
        <a:spcPct val="0"/>
      </a:spcAft>
      <a:buClr>
        <a:schemeClr val="accent1"/>
      </a:buClr>
      <a:defRPr sz="2800" u="sng" kern="1200">
        <a:solidFill>
          <a:schemeClr val="bg1"/>
        </a:solidFill>
        <a:effectDag name="">
          <a:cont type="tree" name="">
            <a:effect ref="fillLine"/>
            <a:outerShdw dist="38100" dir="13500000" algn="br">
              <a:schemeClr val="bg1">
                <a:lumMod val="200000"/>
                <a:satMod val="200000"/>
              </a:schemeClr>
            </a:outerShdw>
          </a:cont>
          <a:cont type="tree" name="">
            <a:effect ref="fillLine"/>
            <a:outerShdw dist="38100" dir="2700000" algn="tl">
              <a:schemeClr val="bg1">
                <a:lumMod val="60000"/>
                <a:satMod val="60000"/>
              </a:schemeClr>
            </a:outerShdw>
          </a:cont>
          <a:effect ref="fillLine"/>
        </a:effectDag>
        <a:latin typeface="Castellar" pitchFamily="18" charset="0"/>
        <a:ea typeface="ＭＳ Ｐゴシック" pitchFamily="8" charset="-128"/>
        <a:cs typeface="+mn-cs"/>
      </a:defRPr>
    </a:lvl2pPr>
    <a:lvl3pPr marL="914400" algn="l" rtl="0" fontAlgn="base">
      <a:spcBef>
        <a:spcPct val="20000"/>
      </a:spcBef>
      <a:spcAft>
        <a:spcPct val="0"/>
      </a:spcAft>
      <a:buClr>
        <a:schemeClr val="accent1"/>
      </a:buClr>
      <a:defRPr sz="2800" u="sng" kern="1200">
        <a:solidFill>
          <a:schemeClr val="bg1"/>
        </a:solidFill>
        <a:effectDag name="">
          <a:cont type="tree" name="">
            <a:effect ref="fillLine"/>
            <a:outerShdw dist="38100" dir="13500000" algn="br">
              <a:schemeClr val="bg1">
                <a:lumMod val="200000"/>
                <a:satMod val="200000"/>
              </a:schemeClr>
            </a:outerShdw>
          </a:cont>
          <a:cont type="tree" name="">
            <a:effect ref="fillLine"/>
            <a:outerShdw dist="38100" dir="2700000" algn="tl">
              <a:schemeClr val="bg1">
                <a:lumMod val="60000"/>
                <a:satMod val="60000"/>
              </a:schemeClr>
            </a:outerShdw>
          </a:cont>
          <a:effect ref="fillLine"/>
        </a:effectDag>
        <a:latin typeface="Castellar" pitchFamily="18" charset="0"/>
        <a:ea typeface="ＭＳ Ｐゴシック" pitchFamily="8" charset="-128"/>
        <a:cs typeface="+mn-cs"/>
      </a:defRPr>
    </a:lvl3pPr>
    <a:lvl4pPr marL="1371600" algn="l" rtl="0" fontAlgn="base">
      <a:spcBef>
        <a:spcPct val="20000"/>
      </a:spcBef>
      <a:spcAft>
        <a:spcPct val="0"/>
      </a:spcAft>
      <a:buClr>
        <a:schemeClr val="accent1"/>
      </a:buClr>
      <a:defRPr sz="2800" u="sng" kern="1200">
        <a:solidFill>
          <a:schemeClr val="bg1"/>
        </a:solidFill>
        <a:effectDag name="">
          <a:cont type="tree" name="">
            <a:effect ref="fillLine"/>
            <a:outerShdw dist="38100" dir="13500000" algn="br">
              <a:schemeClr val="bg1">
                <a:lumMod val="200000"/>
                <a:satMod val="200000"/>
              </a:schemeClr>
            </a:outerShdw>
          </a:cont>
          <a:cont type="tree" name="">
            <a:effect ref="fillLine"/>
            <a:outerShdw dist="38100" dir="2700000" algn="tl">
              <a:schemeClr val="bg1">
                <a:lumMod val="60000"/>
                <a:satMod val="60000"/>
              </a:schemeClr>
            </a:outerShdw>
          </a:cont>
          <a:effect ref="fillLine"/>
        </a:effectDag>
        <a:latin typeface="Castellar" pitchFamily="18" charset="0"/>
        <a:ea typeface="ＭＳ Ｐゴシック" pitchFamily="8" charset="-128"/>
        <a:cs typeface="+mn-cs"/>
      </a:defRPr>
    </a:lvl4pPr>
    <a:lvl5pPr marL="1828800" algn="l" rtl="0" fontAlgn="base">
      <a:spcBef>
        <a:spcPct val="20000"/>
      </a:spcBef>
      <a:spcAft>
        <a:spcPct val="0"/>
      </a:spcAft>
      <a:buClr>
        <a:schemeClr val="accent1"/>
      </a:buClr>
      <a:defRPr sz="2800" u="sng" kern="1200">
        <a:solidFill>
          <a:schemeClr val="bg1"/>
        </a:solidFill>
        <a:effectDag name="">
          <a:cont type="tree" name="">
            <a:effect ref="fillLine"/>
            <a:outerShdw dist="38100" dir="13500000" algn="br">
              <a:schemeClr val="bg1">
                <a:lumMod val="200000"/>
                <a:satMod val="200000"/>
              </a:schemeClr>
            </a:outerShdw>
          </a:cont>
          <a:cont type="tree" name="">
            <a:effect ref="fillLine"/>
            <a:outerShdw dist="38100" dir="2700000" algn="tl">
              <a:schemeClr val="bg1">
                <a:lumMod val="60000"/>
                <a:satMod val="60000"/>
              </a:schemeClr>
            </a:outerShdw>
          </a:cont>
          <a:effect ref="fillLine"/>
        </a:effectDag>
        <a:latin typeface="Castellar" pitchFamily="18" charset="0"/>
        <a:ea typeface="ＭＳ Ｐゴシック" pitchFamily="8" charset="-128"/>
        <a:cs typeface="+mn-cs"/>
      </a:defRPr>
    </a:lvl5pPr>
    <a:lvl6pPr marL="2286000" algn="l" defTabSz="914400" rtl="0" eaLnBrk="1" latinLnBrk="0" hangingPunct="1">
      <a:defRPr sz="2800" u="sng" kern="1200">
        <a:solidFill>
          <a:schemeClr val="bg1"/>
        </a:solidFill>
        <a:effectDag name="">
          <a:cont type="tree" name="">
            <a:effect ref="fillLine"/>
            <a:outerShdw dist="38100" dir="13500000" algn="br">
              <a:schemeClr val="bg1">
                <a:lumMod val="200000"/>
                <a:satMod val="200000"/>
              </a:schemeClr>
            </a:outerShdw>
          </a:cont>
          <a:cont type="tree" name="">
            <a:effect ref="fillLine"/>
            <a:outerShdw dist="38100" dir="2700000" algn="tl">
              <a:schemeClr val="bg1">
                <a:lumMod val="60000"/>
                <a:satMod val="60000"/>
              </a:schemeClr>
            </a:outerShdw>
          </a:cont>
          <a:effect ref="fillLine"/>
        </a:effectDag>
        <a:latin typeface="Castellar" pitchFamily="18" charset="0"/>
        <a:ea typeface="ＭＳ Ｐゴシック" pitchFamily="8" charset="-128"/>
        <a:cs typeface="+mn-cs"/>
      </a:defRPr>
    </a:lvl6pPr>
    <a:lvl7pPr marL="2743200" algn="l" defTabSz="914400" rtl="0" eaLnBrk="1" latinLnBrk="0" hangingPunct="1">
      <a:defRPr sz="2800" u="sng" kern="1200">
        <a:solidFill>
          <a:schemeClr val="bg1"/>
        </a:solidFill>
        <a:effectDag name="">
          <a:cont type="tree" name="">
            <a:effect ref="fillLine"/>
            <a:outerShdw dist="38100" dir="13500000" algn="br">
              <a:schemeClr val="bg1">
                <a:lumMod val="200000"/>
                <a:satMod val="200000"/>
              </a:schemeClr>
            </a:outerShdw>
          </a:cont>
          <a:cont type="tree" name="">
            <a:effect ref="fillLine"/>
            <a:outerShdw dist="38100" dir="2700000" algn="tl">
              <a:schemeClr val="bg1">
                <a:lumMod val="60000"/>
                <a:satMod val="60000"/>
              </a:schemeClr>
            </a:outerShdw>
          </a:cont>
          <a:effect ref="fillLine"/>
        </a:effectDag>
        <a:latin typeface="Castellar" pitchFamily="18" charset="0"/>
        <a:ea typeface="ＭＳ Ｐゴシック" pitchFamily="8" charset="-128"/>
        <a:cs typeface="+mn-cs"/>
      </a:defRPr>
    </a:lvl7pPr>
    <a:lvl8pPr marL="3200400" algn="l" defTabSz="914400" rtl="0" eaLnBrk="1" latinLnBrk="0" hangingPunct="1">
      <a:defRPr sz="2800" u="sng" kern="1200">
        <a:solidFill>
          <a:schemeClr val="bg1"/>
        </a:solidFill>
        <a:effectDag name="">
          <a:cont type="tree" name="">
            <a:effect ref="fillLine"/>
            <a:outerShdw dist="38100" dir="13500000" algn="br">
              <a:schemeClr val="bg1">
                <a:lumMod val="200000"/>
                <a:satMod val="200000"/>
              </a:schemeClr>
            </a:outerShdw>
          </a:cont>
          <a:cont type="tree" name="">
            <a:effect ref="fillLine"/>
            <a:outerShdw dist="38100" dir="2700000" algn="tl">
              <a:schemeClr val="bg1">
                <a:lumMod val="60000"/>
                <a:satMod val="60000"/>
              </a:schemeClr>
            </a:outerShdw>
          </a:cont>
          <a:effect ref="fillLine"/>
        </a:effectDag>
        <a:latin typeface="Castellar" pitchFamily="18" charset="0"/>
        <a:ea typeface="ＭＳ Ｐゴシック" pitchFamily="8" charset="-128"/>
        <a:cs typeface="+mn-cs"/>
      </a:defRPr>
    </a:lvl8pPr>
    <a:lvl9pPr marL="3657600" algn="l" defTabSz="914400" rtl="0" eaLnBrk="1" latinLnBrk="0" hangingPunct="1">
      <a:defRPr sz="2800" u="sng" kern="1200">
        <a:solidFill>
          <a:schemeClr val="bg1"/>
        </a:solidFill>
        <a:effectDag name="">
          <a:cont type="tree" name="">
            <a:effect ref="fillLine"/>
            <a:outerShdw dist="38100" dir="13500000" algn="br">
              <a:schemeClr val="bg1">
                <a:lumMod val="200000"/>
                <a:satMod val="200000"/>
              </a:schemeClr>
            </a:outerShdw>
          </a:cont>
          <a:cont type="tree" name="">
            <a:effect ref="fillLine"/>
            <a:outerShdw dist="38100" dir="2700000" algn="tl">
              <a:schemeClr val="bg1">
                <a:lumMod val="60000"/>
                <a:satMod val="60000"/>
              </a:schemeClr>
            </a:outerShdw>
          </a:cont>
          <a:effect ref="fillLine"/>
        </a:effectDag>
        <a:latin typeface="Castellar" pitchFamily="18" charset="0"/>
        <a:ea typeface="ＭＳ Ｐゴシック" pitchFamily="8"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FF3300"/>
    <a:srgbClr val="669900"/>
    <a:srgbClr val="FF99FF"/>
    <a:srgbClr val="66FFFF"/>
    <a:srgbClr val="00FF00"/>
    <a:srgbClr val="9933FF"/>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726" autoAdjust="0"/>
    <p:restoredTop sz="91462" autoAdjust="0"/>
  </p:normalViewPr>
  <p:slideViewPr>
    <p:cSldViewPr>
      <p:cViewPr varScale="1">
        <p:scale>
          <a:sx n="83" d="100"/>
          <a:sy n="83" d="100"/>
        </p:scale>
        <p:origin x="-504"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0" hangingPunct="0">
              <a:spcBef>
                <a:spcPct val="0"/>
              </a:spcBef>
              <a:buClrTx/>
              <a:defRPr sz="1200" u="none">
                <a:solidFill>
                  <a:schemeClr val="tx1"/>
                </a:solidFill>
                <a:effectLst/>
                <a:latin typeface="Arial" charset="0"/>
              </a:defRPr>
            </a:lvl1pPr>
          </a:lstStyle>
          <a:p>
            <a:pPr>
              <a:defRPr/>
            </a:pPr>
            <a:endParaRPr lang="en-US"/>
          </a:p>
        </p:txBody>
      </p:sp>
      <p:sp>
        <p:nvSpPr>
          <p:cNvPr id="5123" name="Rectangle 3"/>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spcBef>
                <a:spcPct val="0"/>
              </a:spcBef>
              <a:buClrTx/>
              <a:defRPr sz="1200" u="none">
                <a:solidFill>
                  <a:schemeClr val="tx1"/>
                </a:solidFill>
                <a:effectLst/>
                <a:latin typeface="Arial" charset="0"/>
              </a:defRPr>
            </a:lvl1pPr>
          </a:lstStyle>
          <a:p>
            <a:pPr>
              <a:defRPr/>
            </a:pPr>
            <a:endParaRPr lang="en-US"/>
          </a:p>
        </p:txBody>
      </p:sp>
      <p:sp>
        <p:nvSpPr>
          <p:cNvPr id="2253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12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eaLnBrk="0" hangingPunct="0">
              <a:spcBef>
                <a:spcPct val="0"/>
              </a:spcBef>
              <a:buClrTx/>
              <a:defRPr sz="1200" u="none">
                <a:solidFill>
                  <a:schemeClr val="tx1"/>
                </a:solidFill>
                <a:effectLst/>
                <a:latin typeface="Arial" charset="0"/>
              </a:defRPr>
            </a:lvl1pPr>
          </a:lstStyle>
          <a:p>
            <a:pPr>
              <a:defRPr/>
            </a:pPr>
            <a:endParaRPr lang="en-US"/>
          </a:p>
        </p:txBody>
      </p:sp>
      <p:sp>
        <p:nvSpPr>
          <p:cNvPr id="512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spcBef>
                <a:spcPct val="0"/>
              </a:spcBef>
              <a:buClrTx/>
              <a:defRPr sz="1200" u="none">
                <a:solidFill>
                  <a:schemeClr val="tx1"/>
                </a:solidFill>
                <a:effectLst/>
                <a:latin typeface="Arial" charset="0"/>
              </a:defRPr>
            </a:lvl1pPr>
          </a:lstStyle>
          <a:p>
            <a:pPr>
              <a:defRPr/>
            </a:pPr>
            <a:fld id="{8359253D-6607-442C-892D-E0F190483206}"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pitchFamily="8" charset="-128"/>
        <a:cs typeface="+mn-cs"/>
      </a:defRPr>
    </a:lvl1pPr>
    <a:lvl2pPr marL="457200" algn="l" rtl="0" eaLnBrk="0" fontAlgn="base" hangingPunct="0">
      <a:spcBef>
        <a:spcPct val="30000"/>
      </a:spcBef>
      <a:spcAft>
        <a:spcPct val="0"/>
      </a:spcAft>
      <a:defRPr sz="1200" kern="1200">
        <a:solidFill>
          <a:schemeClr val="tx1"/>
        </a:solidFill>
        <a:latin typeface="Arial" charset="0"/>
        <a:ea typeface="ＭＳ Ｐゴシック" pitchFamily="8"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pitchFamily="8"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pitchFamily="8"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pitchFamily="8"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p>
            <a:fld id="{575D1B90-BE63-4CA2-8B2C-9C47C3C07A86}" type="slidenum">
              <a:rPr lang="en-US" smtClean="0"/>
              <a:pPr/>
              <a:t>1</a:t>
            </a:fld>
            <a:endParaRPr lang="en-US" smtClean="0"/>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359253D-6607-442C-892D-E0F190483206}" type="slidenum">
              <a:rPr lang="en-US" smtClean="0"/>
              <a:pPr>
                <a:defRPr/>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359253D-6607-442C-892D-E0F190483206}" type="slidenum">
              <a:rPr lang="en-US" smtClean="0"/>
              <a:pPr>
                <a:defRPr/>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359253D-6607-442C-892D-E0F190483206}" type="slidenum">
              <a:rPr lang="en-US" smtClean="0"/>
              <a:pPr>
                <a:defRPr/>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359253D-6607-442C-892D-E0F190483206}" type="slidenum">
              <a:rPr lang="en-US" smtClean="0"/>
              <a:pPr>
                <a:defRPr/>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359253D-6607-442C-892D-E0F190483206}" type="slidenum">
              <a:rPr lang="en-US" smtClean="0"/>
              <a:pPr>
                <a:defRPr/>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359253D-6607-442C-892D-E0F190483206}" type="slidenum">
              <a:rPr lang="en-US" smtClean="0"/>
              <a:pPr>
                <a:defRPr/>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359253D-6607-442C-892D-E0F190483206}" type="slidenum">
              <a:rPr lang="en-US" smtClean="0"/>
              <a:pPr>
                <a:defRPr/>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359253D-6607-442C-892D-E0F190483206}" type="slidenum">
              <a:rPr lang="en-US" smtClean="0"/>
              <a:pPr>
                <a:defRPr/>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359253D-6607-442C-892D-E0F190483206}" type="slidenum">
              <a:rPr lang="en-US" smtClean="0"/>
              <a:pPr>
                <a:defRPr/>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359253D-6607-442C-892D-E0F190483206}" type="slidenum">
              <a:rPr lang="en-US" smtClean="0"/>
              <a:pPr>
                <a:defRPr/>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359253D-6607-442C-892D-E0F190483206}" type="slidenum">
              <a:rPr lang="en-US" smtClean="0"/>
              <a:pPr>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359253D-6607-442C-892D-E0F190483206}" type="slidenum">
              <a:rPr lang="en-US" smtClean="0"/>
              <a:pPr>
                <a:defRPr/>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359253D-6607-442C-892D-E0F190483206}" type="slidenum">
              <a:rPr lang="en-US" smtClean="0"/>
              <a:pPr>
                <a:defRPr/>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359253D-6607-442C-892D-E0F190483206}" type="slidenum">
              <a:rPr lang="en-US" smtClean="0"/>
              <a:pPr>
                <a:defRPr/>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359253D-6607-442C-892D-E0F190483206}" type="slidenum">
              <a:rPr lang="en-US" smtClean="0"/>
              <a:pPr>
                <a:defRPr/>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359253D-6607-442C-892D-E0F190483206}" type="slidenum">
              <a:rPr lang="en-US" smtClean="0"/>
              <a:pPr>
                <a:defRPr/>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359253D-6607-442C-892D-E0F190483206}" type="slidenum">
              <a:rPr lang="en-US" smtClean="0"/>
              <a:pPr>
                <a:defRPr/>
              </a:pPr>
              <a:t>25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359253D-6607-442C-892D-E0F190483206}" type="slidenum">
              <a:rPr lang="en-US" smtClean="0"/>
              <a:pPr>
                <a:defRPr/>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359253D-6607-442C-892D-E0F190483206}" type="slidenum">
              <a:rPr lang="en-US" smtClean="0"/>
              <a:pPr>
                <a:defRPr/>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359253D-6607-442C-892D-E0F190483206}" type="slidenum">
              <a:rPr lang="en-US" smtClean="0"/>
              <a:pPr>
                <a:defRPr/>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359253D-6607-442C-892D-E0F190483206}" type="slidenum">
              <a:rPr lang="en-US" smtClean="0"/>
              <a:pPr>
                <a:defRPr/>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359253D-6607-442C-892D-E0F190483206}" type="slidenum">
              <a:rPr lang="en-US" smtClean="0"/>
              <a:pPr>
                <a:defRPr/>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359253D-6607-442C-892D-E0F190483206}" type="slidenum">
              <a:rPr lang="en-US" smtClean="0"/>
              <a:pPr>
                <a:defRPr/>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359253D-6607-442C-892D-E0F190483206}" type="slidenum">
              <a:rPr lang="en-US" smtClean="0"/>
              <a:pPr>
                <a:defRPr/>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1" descr="Surrey_Title_Image"/>
          <p:cNvPicPr>
            <a:picLocks noChangeAspect="1" noChangeArrowheads="1"/>
          </p:cNvPicPr>
          <p:nvPr/>
        </p:nvPicPr>
        <p:blipFill>
          <a:blip r:embed="rId2"/>
          <a:srcRect/>
          <a:stretch>
            <a:fillRect/>
          </a:stretch>
        </p:blipFill>
        <p:spPr bwMode="auto">
          <a:xfrm>
            <a:off x="0" y="0"/>
            <a:ext cx="8915400" cy="6116638"/>
          </a:xfrm>
          <a:prstGeom prst="rect">
            <a:avLst/>
          </a:prstGeom>
          <a:noFill/>
          <a:ln w="9525">
            <a:noFill/>
            <a:miter lim="800000"/>
            <a:headEnd/>
            <a:tailEnd/>
          </a:ln>
        </p:spPr>
      </p:pic>
      <p:sp>
        <p:nvSpPr>
          <p:cNvPr id="5" name="Rectangle 8"/>
          <p:cNvSpPr>
            <a:spLocks noChangeArrowheads="1"/>
          </p:cNvSpPr>
          <p:nvPr/>
        </p:nvSpPr>
        <p:spPr bwMode="auto">
          <a:xfrm>
            <a:off x="0" y="5257800"/>
            <a:ext cx="9144000" cy="1600200"/>
          </a:xfrm>
          <a:prstGeom prst="rect">
            <a:avLst/>
          </a:prstGeom>
          <a:solidFill>
            <a:srgbClr val="363832"/>
          </a:solidFill>
          <a:ln w="9525">
            <a:noFill/>
            <a:miter lim="800000"/>
            <a:headEnd/>
            <a:tailEnd/>
          </a:ln>
        </p:spPr>
        <p:txBody>
          <a:bodyPr wrap="none" anchor="ctr"/>
          <a:lstStyle/>
          <a:p>
            <a:pPr algn="ctr" eaLnBrk="0" hangingPunct="0">
              <a:spcBef>
                <a:spcPct val="0"/>
              </a:spcBef>
              <a:buClrTx/>
              <a:defRPr/>
            </a:pPr>
            <a:endParaRPr lang="en-US" sz="2400" u="none">
              <a:solidFill>
                <a:schemeClr val="tx1"/>
              </a:solidFill>
              <a:effectLst/>
              <a:latin typeface="Arial" charset="0"/>
            </a:endParaRPr>
          </a:p>
        </p:txBody>
      </p:sp>
      <p:sp>
        <p:nvSpPr>
          <p:cNvPr id="6" name="Rectangle 9"/>
          <p:cNvSpPr>
            <a:spLocks noChangeArrowheads="1"/>
          </p:cNvSpPr>
          <p:nvPr/>
        </p:nvSpPr>
        <p:spPr bwMode="auto">
          <a:xfrm>
            <a:off x="8839200" y="0"/>
            <a:ext cx="304800" cy="5257800"/>
          </a:xfrm>
          <a:prstGeom prst="rect">
            <a:avLst/>
          </a:prstGeom>
          <a:solidFill>
            <a:schemeClr val="accent2"/>
          </a:solidFill>
          <a:ln w="9525">
            <a:noFill/>
            <a:miter lim="800000"/>
            <a:headEnd/>
            <a:tailEnd/>
          </a:ln>
        </p:spPr>
        <p:txBody>
          <a:bodyPr wrap="none" anchor="ctr"/>
          <a:lstStyle/>
          <a:p>
            <a:pPr>
              <a:defRPr/>
            </a:pPr>
            <a:endParaRPr lang="en-US"/>
          </a:p>
        </p:txBody>
      </p:sp>
      <p:sp>
        <p:nvSpPr>
          <p:cNvPr id="3074" name="Rectangle 2"/>
          <p:cNvSpPr>
            <a:spLocks noGrp="1" noChangeArrowheads="1"/>
          </p:cNvSpPr>
          <p:nvPr>
            <p:ph type="ctrTitle"/>
          </p:nvPr>
        </p:nvSpPr>
        <p:spPr>
          <a:xfrm>
            <a:off x="762000" y="5127625"/>
            <a:ext cx="5976938" cy="641350"/>
          </a:xfrm>
        </p:spPr>
        <p:txBody>
          <a:bodyPr wrap="none">
            <a:spAutoFit/>
          </a:bodyPr>
          <a:lstStyle>
            <a:lvl1pPr>
              <a:defRPr/>
            </a:lvl1pPr>
          </a:lstStyle>
          <a:p>
            <a:r>
              <a:rPr lang="en-US"/>
              <a:t>Click to edit Master title style</a:t>
            </a:r>
          </a:p>
        </p:txBody>
      </p:sp>
      <p:sp>
        <p:nvSpPr>
          <p:cNvPr id="3075" name="Rectangle 3"/>
          <p:cNvSpPr>
            <a:spLocks noGrp="1" noChangeArrowheads="1"/>
          </p:cNvSpPr>
          <p:nvPr>
            <p:ph type="subTitle" idx="1"/>
          </p:nvPr>
        </p:nvSpPr>
        <p:spPr>
          <a:xfrm>
            <a:off x="762000" y="5791200"/>
            <a:ext cx="8077200" cy="457200"/>
          </a:xfrm>
        </p:spPr>
        <p:txBody>
          <a:bodyPr/>
          <a:lstStyle>
            <a:lvl1pPr marL="0" indent="0">
              <a:buFontTx/>
              <a:buNone/>
              <a:defRPr sz="2000">
                <a:solidFill>
                  <a:schemeClr val="tx2"/>
                </a:solidFill>
              </a:defRPr>
            </a:lvl1pPr>
          </a:lstStyle>
          <a:p>
            <a:r>
              <a:rPr lang="en-US"/>
              <a:t>Click to edit Master subtitle style</a:t>
            </a:r>
          </a:p>
        </p:txBody>
      </p:sp>
      <p:sp>
        <p:nvSpPr>
          <p:cNvPr id="7" name="Rectangle 4"/>
          <p:cNvSpPr>
            <a:spLocks noGrp="1" noChangeArrowheads="1"/>
          </p:cNvSpPr>
          <p:nvPr>
            <p:ph type="dt" sz="half" idx="10"/>
          </p:nvPr>
        </p:nvSpPr>
        <p:spPr bwMode="auto">
          <a:xfrm>
            <a:off x="762000" y="6248400"/>
            <a:ext cx="25908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eaLnBrk="0" hangingPunct="0">
              <a:spcBef>
                <a:spcPct val="0"/>
              </a:spcBef>
              <a:buClrTx/>
              <a:defRPr sz="1900" u="none">
                <a:effectLst/>
                <a:latin typeface="+mn-lt"/>
              </a:defRPr>
            </a:lvl1pPr>
          </a:lstStyle>
          <a:p>
            <a:pPr>
              <a:defRPr/>
            </a:pP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r>
              <a:rPr lang="en-US"/>
              <a:t>Stat 100, Fall 2009.  © Tom Loughin</a:t>
            </a:r>
          </a:p>
        </p:txBody>
      </p:sp>
      <p:sp>
        <p:nvSpPr>
          <p:cNvPr id="5" name="Rectangle 6"/>
          <p:cNvSpPr>
            <a:spLocks noGrp="1" noChangeArrowheads="1"/>
          </p:cNvSpPr>
          <p:nvPr>
            <p:ph type="sldNum" sz="quarter" idx="11"/>
          </p:nvPr>
        </p:nvSpPr>
        <p:spPr>
          <a:ln/>
        </p:spPr>
        <p:txBody>
          <a:bodyPr/>
          <a:lstStyle>
            <a:lvl1pPr>
              <a:defRPr/>
            </a:lvl1pPr>
          </a:lstStyle>
          <a:p>
            <a:pPr>
              <a:defRPr/>
            </a:pPr>
            <a:fld id="{D932A18E-2E8F-4298-B459-F58DCB61D045}" type="slidenum">
              <a:rPr lang="en-US"/>
              <a:pPr>
                <a:defRPr/>
              </a:pPr>
              <a:t>‹#›</a:t>
            </a:fld>
            <a:endParaRPr lang="en-US">
              <a:solidFill>
                <a:schemeClr val="tx1"/>
              </a:solidFill>
              <a:latin typeface="Arial"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914400"/>
            <a:ext cx="1943100" cy="5029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914400"/>
            <a:ext cx="5676900" cy="5029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r>
              <a:rPr lang="en-US"/>
              <a:t>Stat 100, Fall 2009.  © Tom Loughin</a:t>
            </a:r>
          </a:p>
        </p:txBody>
      </p:sp>
      <p:sp>
        <p:nvSpPr>
          <p:cNvPr id="5" name="Rectangle 6"/>
          <p:cNvSpPr>
            <a:spLocks noGrp="1" noChangeArrowheads="1"/>
          </p:cNvSpPr>
          <p:nvPr>
            <p:ph type="sldNum" sz="quarter" idx="11"/>
          </p:nvPr>
        </p:nvSpPr>
        <p:spPr>
          <a:ln/>
        </p:spPr>
        <p:txBody>
          <a:bodyPr/>
          <a:lstStyle>
            <a:lvl1pPr>
              <a:defRPr/>
            </a:lvl1pPr>
          </a:lstStyle>
          <a:p>
            <a:pPr>
              <a:defRPr/>
            </a:pPr>
            <a:fld id="{D2B1931A-FF8E-4476-AA6D-8D42A0D04EA8}" type="slidenum">
              <a:rPr lang="en-US"/>
              <a:pPr>
                <a:defRPr/>
              </a:pPr>
              <a:t>‹#›</a:t>
            </a:fld>
            <a:endParaRPr lang="en-US">
              <a:solidFill>
                <a:schemeClr val="tx1"/>
              </a:solidFill>
              <a:latin typeface="Arial"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5638800"/>
            <a:ext cx="7772400" cy="685800"/>
          </a:xfrm>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r>
              <a:rPr lang="en-US"/>
              <a:t>Stat 100, Fall 2009.  © Tom Loughin</a:t>
            </a:r>
          </a:p>
        </p:txBody>
      </p:sp>
      <p:sp>
        <p:nvSpPr>
          <p:cNvPr id="5" name="Rectangle 6"/>
          <p:cNvSpPr>
            <a:spLocks noGrp="1" noChangeArrowheads="1"/>
          </p:cNvSpPr>
          <p:nvPr>
            <p:ph type="sldNum" sz="quarter" idx="11"/>
          </p:nvPr>
        </p:nvSpPr>
        <p:spPr>
          <a:ln/>
        </p:spPr>
        <p:txBody>
          <a:bodyPr/>
          <a:lstStyle>
            <a:lvl1pPr>
              <a:defRPr/>
            </a:lvl1pPr>
          </a:lstStyle>
          <a:p>
            <a:pPr>
              <a:defRPr/>
            </a:pPr>
            <a:fld id="{E87F0AC8-49A1-45EC-899A-AF2455CF6B69}" type="slidenum">
              <a:rPr lang="en-US"/>
              <a:pPr>
                <a:defRPr/>
              </a:pPr>
              <a:t>‹#›</a:t>
            </a:fld>
            <a:endParaRPr lang="en-US">
              <a:solidFill>
                <a:schemeClr val="tx1"/>
              </a:solidFill>
              <a:latin typeface="Arial"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ftr" sz="quarter" idx="10"/>
          </p:nvPr>
        </p:nvSpPr>
        <p:spPr>
          <a:ln/>
        </p:spPr>
        <p:txBody>
          <a:bodyPr/>
          <a:lstStyle>
            <a:lvl1pPr>
              <a:defRPr/>
            </a:lvl1pPr>
          </a:lstStyle>
          <a:p>
            <a:pPr>
              <a:defRPr/>
            </a:pPr>
            <a:r>
              <a:rPr lang="en-US"/>
              <a:t>Stat 100, Fall 2009.  © Tom Loughin</a:t>
            </a:r>
          </a:p>
        </p:txBody>
      </p:sp>
      <p:sp>
        <p:nvSpPr>
          <p:cNvPr id="5" name="Rectangle 6"/>
          <p:cNvSpPr>
            <a:spLocks noGrp="1" noChangeArrowheads="1"/>
          </p:cNvSpPr>
          <p:nvPr>
            <p:ph type="sldNum" sz="quarter" idx="11"/>
          </p:nvPr>
        </p:nvSpPr>
        <p:spPr>
          <a:ln/>
        </p:spPr>
        <p:txBody>
          <a:bodyPr/>
          <a:lstStyle>
            <a:lvl1pPr>
              <a:defRPr/>
            </a:lvl1pPr>
          </a:lstStyle>
          <a:p>
            <a:pPr>
              <a:defRPr/>
            </a:pPr>
            <a:fld id="{49DDED3B-5751-41E5-A4D7-615A7F61DF4A}" type="slidenum">
              <a:rPr lang="en-US"/>
              <a:pPr>
                <a:defRPr/>
              </a:pPr>
              <a:t>‹#›</a:t>
            </a:fld>
            <a:endParaRPr lang="en-US">
              <a:solidFill>
                <a:schemeClr val="tx1"/>
              </a:solidFill>
              <a:latin typeface="Arial"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9144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9144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ftr" sz="quarter" idx="10"/>
          </p:nvPr>
        </p:nvSpPr>
        <p:spPr>
          <a:ln/>
        </p:spPr>
        <p:txBody>
          <a:bodyPr/>
          <a:lstStyle>
            <a:lvl1pPr>
              <a:defRPr/>
            </a:lvl1pPr>
          </a:lstStyle>
          <a:p>
            <a:pPr>
              <a:defRPr/>
            </a:pPr>
            <a:r>
              <a:rPr lang="en-US"/>
              <a:t>Stat 100, Fall 2009.  © Tom Loughin</a:t>
            </a:r>
          </a:p>
        </p:txBody>
      </p:sp>
      <p:sp>
        <p:nvSpPr>
          <p:cNvPr id="6" name="Rectangle 6"/>
          <p:cNvSpPr>
            <a:spLocks noGrp="1" noChangeArrowheads="1"/>
          </p:cNvSpPr>
          <p:nvPr>
            <p:ph type="sldNum" sz="quarter" idx="11"/>
          </p:nvPr>
        </p:nvSpPr>
        <p:spPr>
          <a:ln/>
        </p:spPr>
        <p:txBody>
          <a:bodyPr/>
          <a:lstStyle>
            <a:lvl1pPr>
              <a:defRPr/>
            </a:lvl1pPr>
          </a:lstStyle>
          <a:p>
            <a:pPr>
              <a:defRPr/>
            </a:pPr>
            <a:fld id="{A32EC241-AA53-4AD4-B357-C677EB1AFD17}" type="slidenum">
              <a:rPr lang="en-US"/>
              <a:pPr>
                <a:defRPr/>
              </a:pPr>
              <a:t>‹#›</a:t>
            </a:fld>
            <a:endParaRPr lang="en-US">
              <a:solidFill>
                <a:schemeClr val="tx1"/>
              </a:solidFill>
              <a:latin typeface="Arial"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ftr" sz="quarter" idx="10"/>
          </p:nvPr>
        </p:nvSpPr>
        <p:spPr>
          <a:ln/>
        </p:spPr>
        <p:txBody>
          <a:bodyPr/>
          <a:lstStyle>
            <a:lvl1pPr>
              <a:defRPr/>
            </a:lvl1pPr>
          </a:lstStyle>
          <a:p>
            <a:pPr>
              <a:defRPr/>
            </a:pPr>
            <a:r>
              <a:rPr lang="en-US"/>
              <a:t>Stat 100, Fall 2009.  © Tom Loughin</a:t>
            </a:r>
          </a:p>
        </p:txBody>
      </p:sp>
      <p:sp>
        <p:nvSpPr>
          <p:cNvPr id="8" name="Rectangle 6"/>
          <p:cNvSpPr>
            <a:spLocks noGrp="1" noChangeArrowheads="1"/>
          </p:cNvSpPr>
          <p:nvPr>
            <p:ph type="sldNum" sz="quarter" idx="11"/>
          </p:nvPr>
        </p:nvSpPr>
        <p:spPr>
          <a:ln/>
        </p:spPr>
        <p:txBody>
          <a:bodyPr/>
          <a:lstStyle>
            <a:lvl1pPr>
              <a:defRPr/>
            </a:lvl1pPr>
          </a:lstStyle>
          <a:p>
            <a:pPr>
              <a:defRPr/>
            </a:pPr>
            <a:fld id="{5DBA00B9-5621-4D37-B566-D7E9032721EA}" type="slidenum">
              <a:rPr lang="en-US"/>
              <a:pPr>
                <a:defRPr/>
              </a:pPr>
              <a:t>‹#›</a:t>
            </a:fld>
            <a:endParaRPr lang="en-US">
              <a:solidFill>
                <a:schemeClr val="tx1"/>
              </a:solidFill>
              <a:latin typeface="Arial"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ftr" sz="quarter" idx="10"/>
          </p:nvPr>
        </p:nvSpPr>
        <p:spPr>
          <a:ln/>
        </p:spPr>
        <p:txBody>
          <a:bodyPr/>
          <a:lstStyle>
            <a:lvl1pPr>
              <a:defRPr/>
            </a:lvl1pPr>
          </a:lstStyle>
          <a:p>
            <a:pPr>
              <a:defRPr/>
            </a:pPr>
            <a:r>
              <a:rPr lang="en-US"/>
              <a:t>Stat 100, Fall 2009.  © Tom Loughin</a:t>
            </a:r>
          </a:p>
        </p:txBody>
      </p:sp>
      <p:sp>
        <p:nvSpPr>
          <p:cNvPr id="4" name="Rectangle 6"/>
          <p:cNvSpPr>
            <a:spLocks noGrp="1" noChangeArrowheads="1"/>
          </p:cNvSpPr>
          <p:nvPr>
            <p:ph type="sldNum" sz="quarter" idx="11"/>
          </p:nvPr>
        </p:nvSpPr>
        <p:spPr>
          <a:ln/>
        </p:spPr>
        <p:txBody>
          <a:bodyPr/>
          <a:lstStyle>
            <a:lvl1pPr>
              <a:defRPr/>
            </a:lvl1pPr>
          </a:lstStyle>
          <a:p>
            <a:pPr>
              <a:defRPr/>
            </a:pPr>
            <a:fld id="{9005313F-3915-467B-9235-A34688855E86}" type="slidenum">
              <a:rPr lang="en-US"/>
              <a:pPr>
                <a:defRPr/>
              </a:pPr>
              <a:t>‹#›</a:t>
            </a:fld>
            <a:endParaRPr lang="en-US">
              <a:solidFill>
                <a:schemeClr val="tx1"/>
              </a:solidFill>
              <a:latin typeface="Arial"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pPr>
              <a:defRPr/>
            </a:pPr>
            <a:r>
              <a:rPr lang="en-US"/>
              <a:t>Stat 100, Fall 2009.  © Tom Loughin</a:t>
            </a:r>
          </a:p>
        </p:txBody>
      </p:sp>
      <p:sp>
        <p:nvSpPr>
          <p:cNvPr id="3" name="Rectangle 6"/>
          <p:cNvSpPr>
            <a:spLocks noGrp="1" noChangeArrowheads="1"/>
          </p:cNvSpPr>
          <p:nvPr>
            <p:ph type="sldNum" sz="quarter" idx="11"/>
          </p:nvPr>
        </p:nvSpPr>
        <p:spPr>
          <a:ln/>
        </p:spPr>
        <p:txBody>
          <a:bodyPr/>
          <a:lstStyle>
            <a:lvl1pPr>
              <a:defRPr/>
            </a:lvl1pPr>
          </a:lstStyle>
          <a:p>
            <a:pPr>
              <a:defRPr/>
            </a:pPr>
            <a:fld id="{AE41D12D-9C19-449D-955A-66728EDEFF68}" type="slidenum">
              <a:rPr lang="en-US"/>
              <a:pPr>
                <a:defRPr/>
              </a:pPr>
              <a:t>‹#›</a:t>
            </a:fld>
            <a:endParaRPr lang="en-US">
              <a:solidFill>
                <a:schemeClr val="tx1"/>
              </a:solidFill>
              <a:latin typeface="Arial"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ftr" sz="quarter" idx="10"/>
          </p:nvPr>
        </p:nvSpPr>
        <p:spPr>
          <a:ln/>
        </p:spPr>
        <p:txBody>
          <a:bodyPr/>
          <a:lstStyle>
            <a:lvl1pPr>
              <a:defRPr/>
            </a:lvl1pPr>
          </a:lstStyle>
          <a:p>
            <a:pPr>
              <a:defRPr/>
            </a:pPr>
            <a:r>
              <a:rPr lang="en-US"/>
              <a:t>Stat 100, Fall 2009.  © Tom Loughin</a:t>
            </a:r>
          </a:p>
        </p:txBody>
      </p:sp>
      <p:sp>
        <p:nvSpPr>
          <p:cNvPr id="6" name="Rectangle 6"/>
          <p:cNvSpPr>
            <a:spLocks noGrp="1" noChangeArrowheads="1"/>
          </p:cNvSpPr>
          <p:nvPr>
            <p:ph type="sldNum" sz="quarter" idx="11"/>
          </p:nvPr>
        </p:nvSpPr>
        <p:spPr>
          <a:ln/>
        </p:spPr>
        <p:txBody>
          <a:bodyPr/>
          <a:lstStyle>
            <a:lvl1pPr>
              <a:defRPr/>
            </a:lvl1pPr>
          </a:lstStyle>
          <a:p>
            <a:pPr>
              <a:defRPr/>
            </a:pPr>
            <a:fld id="{41BA2F5E-436D-4E9E-AAC4-3DBD603A0607}" type="slidenum">
              <a:rPr lang="en-US"/>
              <a:pPr>
                <a:defRPr/>
              </a:pPr>
              <a:t>‹#›</a:t>
            </a:fld>
            <a:endParaRPr lang="en-US">
              <a:solidFill>
                <a:schemeClr val="tx1"/>
              </a:solidFill>
              <a:latin typeface="Arial"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ftr" sz="quarter" idx="10"/>
          </p:nvPr>
        </p:nvSpPr>
        <p:spPr>
          <a:ln/>
        </p:spPr>
        <p:txBody>
          <a:bodyPr/>
          <a:lstStyle>
            <a:lvl1pPr>
              <a:defRPr/>
            </a:lvl1pPr>
          </a:lstStyle>
          <a:p>
            <a:pPr>
              <a:defRPr/>
            </a:pPr>
            <a:r>
              <a:rPr lang="en-US"/>
              <a:t>Stat 100, Fall 2009.  © Tom Loughin</a:t>
            </a:r>
          </a:p>
        </p:txBody>
      </p:sp>
      <p:sp>
        <p:nvSpPr>
          <p:cNvPr id="6" name="Rectangle 6"/>
          <p:cNvSpPr>
            <a:spLocks noGrp="1" noChangeArrowheads="1"/>
          </p:cNvSpPr>
          <p:nvPr>
            <p:ph type="sldNum" sz="quarter" idx="11"/>
          </p:nvPr>
        </p:nvSpPr>
        <p:spPr>
          <a:ln/>
        </p:spPr>
        <p:txBody>
          <a:bodyPr/>
          <a:lstStyle>
            <a:lvl1pPr>
              <a:defRPr/>
            </a:lvl1pPr>
          </a:lstStyle>
          <a:p>
            <a:pPr>
              <a:defRPr/>
            </a:pPr>
            <a:fld id="{17C307ED-54B1-4CED-904D-FA9693C96A0B}" type="slidenum">
              <a:rPr lang="en-US"/>
              <a:pPr>
                <a:defRPr/>
              </a:pPr>
              <a:t>‹#›</a:t>
            </a:fld>
            <a:endParaRPr lang="en-US">
              <a:solidFill>
                <a:schemeClr val="tx1"/>
              </a:solidFill>
              <a:latin typeface="Arial"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2" name="Rectangle 8"/>
          <p:cNvSpPr>
            <a:spLocks noChangeArrowheads="1"/>
          </p:cNvSpPr>
          <p:nvPr/>
        </p:nvSpPr>
        <p:spPr bwMode="auto">
          <a:xfrm>
            <a:off x="8839200" y="0"/>
            <a:ext cx="304800" cy="5257800"/>
          </a:xfrm>
          <a:prstGeom prst="rect">
            <a:avLst/>
          </a:prstGeom>
          <a:solidFill>
            <a:schemeClr val="accent2"/>
          </a:solidFill>
          <a:ln w="9525">
            <a:noFill/>
            <a:miter lim="800000"/>
            <a:headEnd/>
            <a:tailEnd/>
          </a:ln>
        </p:spPr>
        <p:txBody>
          <a:bodyPr wrap="none" anchor="ctr"/>
          <a:lstStyle/>
          <a:p>
            <a:pPr>
              <a:defRPr/>
            </a:pPr>
            <a:endParaRPr lang="en-US"/>
          </a:p>
        </p:txBody>
      </p:sp>
      <p:sp>
        <p:nvSpPr>
          <p:cNvPr id="1033" name="Rectangle 9"/>
          <p:cNvSpPr>
            <a:spLocks noChangeArrowheads="1"/>
          </p:cNvSpPr>
          <p:nvPr/>
        </p:nvSpPr>
        <p:spPr bwMode="auto">
          <a:xfrm>
            <a:off x="0" y="5257800"/>
            <a:ext cx="9144000" cy="1600200"/>
          </a:xfrm>
          <a:prstGeom prst="rect">
            <a:avLst/>
          </a:prstGeom>
          <a:solidFill>
            <a:srgbClr val="363832"/>
          </a:solidFill>
          <a:ln w="9525">
            <a:noFill/>
            <a:miter lim="800000"/>
            <a:headEnd/>
            <a:tailEnd/>
          </a:ln>
        </p:spPr>
        <p:txBody>
          <a:bodyPr wrap="none" anchor="ctr"/>
          <a:lstStyle/>
          <a:p>
            <a:pPr>
              <a:defRPr/>
            </a:pPr>
            <a:endParaRPr lang="en-US"/>
          </a:p>
        </p:txBody>
      </p:sp>
      <p:pic>
        <p:nvPicPr>
          <p:cNvPr id="1028" name="Picture 10" descr="SFU_colour_wht-bg"/>
          <p:cNvPicPr>
            <a:picLocks noChangeAspect="1" noChangeArrowheads="1"/>
          </p:cNvPicPr>
          <p:nvPr/>
        </p:nvPicPr>
        <p:blipFill>
          <a:blip r:embed="rId13"/>
          <a:srcRect/>
          <a:stretch>
            <a:fillRect/>
          </a:stretch>
        </p:blipFill>
        <p:spPr bwMode="auto">
          <a:xfrm>
            <a:off x="685800" y="0"/>
            <a:ext cx="4343400" cy="668338"/>
          </a:xfrm>
          <a:prstGeom prst="rect">
            <a:avLst/>
          </a:prstGeom>
          <a:noFill/>
          <a:ln w="9525">
            <a:noFill/>
            <a:miter lim="800000"/>
            <a:headEnd/>
            <a:tailEnd/>
          </a:ln>
        </p:spPr>
      </p:pic>
      <p:sp>
        <p:nvSpPr>
          <p:cNvPr id="1029" name="Rectangle 2"/>
          <p:cNvSpPr>
            <a:spLocks noGrp="1" noChangeArrowheads="1"/>
          </p:cNvSpPr>
          <p:nvPr>
            <p:ph type="title"/>
          </p:nvPr>
        </p:nvSpPr>
        <p:spPr bwMode="auto">
          <a:xfrm>
            <a:off x="685800" y="5257800"/>
            <a:ext cx="7772400" cy="685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30" name="Rectangle 3"/>
          <p:cNvSpPr>
            <a:spLocks noGrp="1" noChangeArrowheads="1"/>
          </p:cNvSpPr>
          <p:nvPr>
            <p:ph type="body" idx="1"/>
          </p:nvPr>
        </p:nvSpPr>
        <p:spPr bwMode="auto">
          <a:xfrm>
            <a:off x="685800" y="9144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 name="Rectangle 5"/>
          <p:cNvSpPr>
            <a:spLocks noGrp="1" noChangeArrowheads="1"/>
          </p:cNvSpPr>
          <p:nvPr>
            <p:ph type="ftr" sz="quarter" idx="3"/>
          </p:nvPr>
        </p:nvSpPr>
        <p:spPr bwMode="auto">
          <a:xfrm>
            <a:off x="685800" y="6400800"/>
            <a:ext cx="6934200" cy="30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0" hangingPunct="0">
              <a:spcBef>
                <a:spcPct val="0"/>
              </a:spcBef>
              <a:buClrTx/>
              <a:defRPr sz="1200" u="none">
                <a:solidFill>
                  <a:schemeClr val="tx2"/>
                </a:solidFill>
                <a:effectLst/>
                <a:latin typeface="+mn-lt"/>
              </a:defRPr>
            </a:lvl1pPr>
          </a:lstStyle>
          <a:p>
            <a:pPr>
              <a:defRPr/>
            </a:pPr>
            <a:r>
              <a:rPr lang="en-US"/>
              <a:t>Stat 100, Fall 2009.  © Tom Loughin</a:t>
            </a:r>
          </a:p>
        </p:txBody>
      </p:sp>
      <p:sp>
        <p:nvSpPr>
          <p:cNvPr id="3" name="Rectangle 6"/>
          <p:cNvSpPr>
            <a:spLocks noGrp="1" noChangeArrowheads="1"/>
          </p:cNvSpPr>
          <p:nvPr>
            <p:ph type="sldNum" sz="quarter" idx="4"/>
          </p:nvPr>
        </p:nvSpPr>
        <p:spPr bwMode="auto">
          <a:xfrm>
            <a:off x="7772400" y="6400800"/>
            <a:ext cx="1371600" cy="30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spcBef>
                <a:spcPct val="0"/>
              </a:spcBef>
              <a:buClrTx/>
              <a:defRPr sz="1400" i="1" u="none">
                <a:solidFill>
                  <a:schemeClr val="folHlink"/>
                </a:solidFill>
                <a:effectLst/>
                <a:latin typeface="+mn-lt"/>
              </a:defRPr>
            </a:lvl1pPr>
          </a:lstStyle>
          <a:p>
            <a:pPr>
              <a:defRPr/>
            </a:pPr>
            <a:fld id="{A4C88DEE-CDB1-497D-A544-6540E8A5BCE6}" type="slidenum">
              <a:rPr lang="en-US"/>
              <a:pPr>
                <a:defRPr/>
              </a:pPr>
              <a:t>‹#›</a:t>
            </a:fld>
            <a:endParaRPr lang="en-US">
              <a:solidFill>
                <a:schemeClr val="tx1"/>
              </a:solidFill>
              <a:latin typeface="Arial" charset="0"/>
            </a:endParaRPr>
          </a:p>
        </p:txBody>
      </p:sp>
    </p:spTree>
  </p:cSld>
  <p:clrMap bg1="lt1" tx1="dk1" bg2="lt2" tx2="dk2" accent1="accent1" accent2="accent2" accent3="accent3" accent4="accent4" accent5="accent5" accent6="accent6" hlink="hlink" folHlink="folHlink"/>
  <p:sldLayoutIdLst>
    <p:sldLayoutId id="2147483791" r:id="rId1"/>
    <p:sldLayoutId id="2147483781" r:id="rId2"/>
    <p:sldLayoutId id="2147483782" r:id="rId3"/>
    <p:sldLayoutId id="2147483783" r:id="rId4"/>
    <p:sldLayoutId id="2147483784" r:id="rId5"/>
    <p:sldLayoutId id="2147483785" r:id="rId6"/>
    <p:sldLayoutId id="2147483786" r:id="rId7"/>
    <p:sldLayoutId id="2147483787" r:id="rId8"/>
    <p:sldLayoutId id="2147483788" r:id="rId9"/>
    <p:sldLayoutId id="2147483789" r:id="rId10"/>
    <p:sldLayoutId id="2147483790" r:id="rId11"/>
  </p:sldLayoutIdLst>
  <p:hf hdr="0" dt="0"/>
  <p:txStyles>
    <p:title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Helvetica" pitchFamily="34" charset="0"/>
          <a:ea typeface="ＭＳ Ｐゴシック" pitchFamily="8" charset="-128"/>
        </a:defRPr>
      </a:lvl2pPr>
      <a:lvl3pPr algn="l" rtl="0" eaLnBrk="0" fontAlgn="base" hangingPunct="0">
        <a:spcBef>
          <a:spcPct val="0"/>
        </a:spcBef>
        <a:spcAft>
          <a:spcPct val="0"/>
        </a:spcAft>
        <a:defRPr sz="3600">
          <a:solidFill>
            <a:schemeClr val="tx2"/>
          </a:solidFill>
          <a:latin typeface="Helvetica" pitchFamily="34" charset="0"/>
          <a:ea typeface="ＭＳ Ｐゴシック" pitchFamily="8" charset="-128"/>
        </a:defRPr>
      </a:lvl3pPr>
      <a:lvl4pPr algn="l" rtl="0" eaLnBrk="0" fontAlgn="base" hangingPunct="0">
        <a:spcBef>
          <a:spcPct val="0"/>
        </a:spcBef>
        <a:spcAft>
          <a:spcPct val="0"/>
        </a:spcAft>
        <a:defRPr sz="3600">
          <a:solidFill>
            <a:schemeClr val="tx2"/>
          </a:solidFill>
          <a:latin typeface="Helvetica" pitchFamily="34" charset="0"/>
          <a:ea typeface="ＭＳ Ｐゴシック" pitchFamily="8" charset="-128"/>
        </a:defRPr>
      </a:lvl4pPr>
      <a:lvl5pPr algn="l" rtl="0" eaLnBrk="0" fontAlgn="base" hangingPunct="0">
        <a:spcBef>
          <a:spcPct val="0"/>
        </a:spcBef>
        <a:spcAft>
          <a:spcPct val="0"/>
        </a:spcAft>
        <a:defRPr sz="3600">
          <a:solidFill>
            <a:schemeClr val="tx2"/>
          </a:solidFill>
          <a:latin typeface="Helvetica" pitchFamily="34" charset="0"/>
          <a:ea typeface="ＭＳ Ｐゴシック" pitchFamily="8" charset="-128"/>
        </a:defRPr>
      </a:lvl5pPr>
      <a:lvl6pPr marL="457200" algn="l" rtl="0" fontAlgn="base">
        <a:spcBef>
          <a:spcPct val="0"/>
        </a:spcBef>
        <a:spcAft>
          <a:spcPct val="0"/>
        </a:spcAft>
        <a:defRPr sz="3600">
          <a:solidFill>
            <a:schemeClr val="tx2"/>
          </a:solidFill>
          <a:latin typeface="Helvetica" pitchFamily="34" charset="0"/>
          <a:ea typeface="ＭＳ Ｐゴシック" pitchFamily="8" charset="-128"/>
        </a:defRPr>
      </a:lvl6pPr>
      <a:lvl7pPr marL="914400" algn="l" rtl="0" fontAlgn="base">
        <a:spcBef>
          <a:spcPct val="0"/>
        </a:spcBef>
        <a:spcAft>
          <a:spcPct val="0"/>
        </a:spcAft>
        <a:defRPr sz="3600">
          <a:solidFill>
            <a:schemeClr val="tx2"/>
          </a:solidFill>
          <a:latin typeface="Helvetica" pitchFamily="34" charset="0"/>
          <a:ea typeface="ＭＳ Ｐゴシック" pitchFamily="8" charset="-128"/>
        </a:defRPr>
      </a:lvl7pPr>
      <a:lvl8pPr marL="1371600" algn="l" rtl="0" fontAlgn="base">
        <a:spcBef>
          <a:spcPct val="0"/>
        </a:spcBef>
        <a:spcAft>
          <a:spcPct val="0"/>
        </a:spcAft>
        <a:defRPr sz="3600">
          <a:solidFill>
            <a:schemeClr val="tx2"/>
          </a:solidFill>
          <a:latin typeface="Helvetica" pitchFamily="34" charset="0"/>
          <a:ea typeface="ＭＳ Ｐゴシック" pitchFamily="8" charset="-128"/>
        </a:defRPr>
      </a:lvl8pPr>
      <a:lvl9pPr marL="1828800" algn="l" rtl="0" fontAlgn="base">
        <a:spcBef>
          <a:spcPct val="0"/>
        </a:spcBef>
        <a:spcAft>
          <a:spcPct val="0"/>
        </a:spcAft>
        <a:defRPr sz="3600">
          <a:solidFill>
            <a:schemeClr val="tx2"/>
          </a:solidFill>
          <a:latin typeface="Helvetica" pitchFamily="34" charset="0"/>
          <a:ea typeface="ＭＳ Ｐゴシック" pitchFamily="8" charset="-128"/>
        </a:defRPr>
      </a:lvl9pPr>
    </p:titleStyle>
    <p:bodyStyle>
      <a:lvl1pPr marL="342900" indent="-342900" algn="l" rtl="0" eaLnBrk="0" fontAlgn="base" hangingPunct="0">
        <a:spcBef>
          <a:spcPct val="20000"/>
        </a:spcBef>
        <a:spcAft>
          <a:spcPct val="0"/>
        </a:spcAft>
        <a:buClr>
          <a:schemeClr val="accent1"/>
        </a:buClr>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Char char="–"/>
        <a:defRPr sz="2400">
          <a:solidFill>
            <a:schemeClr val="tx1"/>
          </a:solidFill>
          <a:latin typeface="+mn-lt"/>
          <a:ea typeface="+mn-ea"/>
        </a:defRPr>
      </a:lvl2pPr>
      <a:lvl3pPr marL="1143000" indent="-228600" algn="l" rtl="0" eaLnBrk="0" fontAlgn="base" hangingPunct="0">
        <a:spcBef>
          <a:spcPct val="20000"/>
        </a:spcBef>
        <a:spcAft>
          <a:spcPct val="0"/>
        </a:spcAft>
        <a:buClr>
          <a:schemeClr val="accent1"/>
        </a:buClr>
        <a:buChar char="•"/>
        <a:defRPr sz="2000">
          <a:solidFill>
            <a:schemeClr val="tx1"/>
          </a:solidFill>
          <a:latin typeface="+mn-lt"/>
          <a:ea typeface="+mn-ea"/>
        </a:defRPr>
      </a:lvl3pPr>
      <a:lvl4pPr marL="1600200" indent="-228600" algn="l" rtl="0" eaLnBrk="0" fontAlgn="base" hangingPunct="0">
        <a:spcBef>
          <a:spcPct val="20000"/>
        </a:spcBef>
        <a:spcAft>
          <a:spcPct val="0"/>
        </a:spcAft>
        <a:buClr>
          <a:schemeClr val="accent2"/>
        </a:buClr>
        <a:buChar char="–"/>
        <a:defRPr>
          <a:solidFill>
            <a:schemeClr val="tx1"/>
          </a:solidFill>
          <a:latin typeface="+mn-lt"/>
          <a:ea typeface="+mn-ea"/>
        </a:defRPr>
      </a:lvl4pPr>
      <a:lvl5pPr marL="2057400" indent="-228600" algn="l" rtl="0" eaLnBrk="0" fontAlgn="base" hangingPunct="0">
        <a:spcBef>
          <a:spcPct val="20000"/>
        </a:spcBef>
        <a:spcAft>
          <a:spcPct val="0"/>
        </a:spcAft>
        <a:buClr>
          <a:schemeClr val="accent1"/>
        </a:buClr>
        <a:buChar char="»"/>
        <a:defRPr>
          <a:solidFill>
            <a:schemeClr val="tx1"/>
          </a:solidFill>
          <a:latin typeface="+mn-lt"/>
          <a:ea typeface="+mn-ea"/>
        </a:defRPr>
      </a:lvl5pPr>
      <a:lvl6pPr marL="2514600" indent="-228600" algn="l" rtl="0" fontAlgn="base">
        <a:spcBef>
          <a:spcPct val="20000"/>
        </a:spcBef>
        <a:spcAft>
          <a:spcPct val="0"/>
        </a:spcAft>
        <a:buClr>
          <a:schemeClr val="accent1"/>
        </a:buClr>
        <a:buChar char="»"/>
        <a:defRPr>
          <a:solidFill>
            <a:schemeClr val="tx1"/>
          </a:solidFill>
          <a:latin typeface="+mn-lt"/>
          <a:ea typeface="+mn-ea"/>
        </a:defRPr>
      </a:lvl6pPr>
      <a:lvl7pPr marL="2971800" indent="-228600" algn="l" rtl="0" fontAlgn="base">
        <a:spcBef>
          <a:spcPct val="20000"/>
        </a:spcBef>
        <a:spcAft>
          <a:spcPct val="0"/>
        </a:spcAft>
        <a:buClr>
          <a:schemeClr val="accent1"/>
        </a:buClr>
        <a:buChar char="»"/>
        <a:defRPr>
          <a:solidFill>
            <a:schemeClr val="tx1"/>
          </a:solidFill>
          <a:latin typeface="+mn-lt"/>
          <a:ea typeface="+mn-ea"/>
        </a:defRPr>
      </a:lvl7pPr>
      <a:lvl8pPr marL="3429000" indent="-228600" algn="l" rtl="0" fontAlgn="base">
        <a:spcBef>
          <a:spcPct val="20000"/>
        </a:spcBef>
        <a:spcAft>
          <a:spcPct val="0"/>
        </a:spcAft>
        <a:buClr>
          <a:schemeClr val="accent1"/>
        </a:buClr>
        <a:buChar char="»"/>
        <a:defRPr>
          <a:solidFill>
            <a:schemeClr val="tx1"/>
          </a:solidFill>
          <a:latin typeface="+mn-lt"/>
          <a:ea typeface="+mn-ea"/>
        </a:defRPr>
      </a:lvl8pPr>
      <a:lvl9pPr marL="3886200" indent="-228600" algn="l" rtl="0" fontAlgn="base">
        <a:spcBef>
          <a:spcPct val="20000"/>
        </a:spcBef>
        <a:spcAft>
          <a:spcPct val="0"/>
        </a:spcAft>
        <a:buClr>
          <a:schemeClr val="accent1"/>
        </a:buClr>
        <a:buChar char="»"/>
        <a:defRPr>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en.wikipedia.org/wiki/List_of_tallest_people"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533400" y="5257800"/>
            <a:ext cx="8839200" cy="549275"/>
          </a:xfrm>
        </p:spPr>
        <p:txBody>
          <a:bodyPr wrap="square"/>
          <a:lstStyle/>
          <a:p>
            <a:pPr eaLnBrk="1" hangingPunct="1"/>
            <a:r>
              <a:rPr lang="en-US" sz="3000" dirty="0" smtClean="0"/>
              <a:t>Notes on Chapter </a:t>
            </a:r>
            <a:r>
              <a:rPr lang="en-US" sz="3000" dirty="0" smtClean="0"/>
              <a:t>17 </a:t>
            </a:r>
            <a:r>
              <a:rPr lang="en-US" sz="3000" dirty="0" smtClean="0"/>
              <a:t>of SCC </a:t>
            </a:r>
          </a:p>
        </p:txBody>
      </p:sp>
      <p:sp>
        <p:nvSpPr>
          <p:cNvPr id="3075" name="Rectangle 3"/>
          <p:cNvSpPr>
            <a:spLocks noGrp="1" noChangeArrowheads="1"/>
          </p:cNvSpPr>
          <p:nvPr>
            <p:ph type="subTitle" idx="1"/>
          </p:nvPr>
        </p:nvSpPr>
        <p:spPr>
          <a:xfrm>
            <a:off x="762000" y="5791200"/>
            <a:ext cx="8077200" cy="838200"/>
          </a:xfrm>
        </p:spPr>
        <p:txBody>
          <a:bodyPr/>
          <a:lstStyle/>
          <a:p>
            <a:pPr eaLnBrk="1" hangingPunct="1"/>
            <a:r>
              <a:rPr lang="en-US" dirty="0" smtClean="0"/>
              <a:t>STAT 100: Fall 2009</a:t>
            </a:r>
          </a:p>
          <a:p>
            <a:pPr eaLnBrk="1" hangingPunct="1"/>
            <a:r>
              <a:rPr lang="en-US" dirty="0" smtClean="0"/>
              <a:t>© Dr. Tom Loughin, Dept. of Statistics and Actuarial Science</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86400"/>
            <a:ext cx="7772400" cy="685800"/>
          </a:xfrm>
        </p:spPr>
        <p:txBody>
          <a:bodyPr/>
          <a:lstStyle/>
          <a:p>
            <a:pPr algn="ctr"/>
            <a:r>
              <a:rPr lang="en-US" dirty="0" smtClean="0"/>
              <a:t>Ch 17: Thinking about Chance</a:t>
            </a:r>
            <a:endParaRPr lang="en-US" dirty="0"/>
          </a:p>
        </p:txBody>
      </p:sp>
      <p:sp>
        <p:nvSpPr>
          <p:cNvPr id="3" name="Content Placeholder 2"/>
          <p:cNvSpPr>
            <a:spLocks noGrp="1"/>
          </p:cNvSpPr>
          <p:nvPr>
            <p:ph idx="1"/>
          </p:nvPr>
        </p:nvSpPr>
        <p:spPr/>
        <p:txBody>
          <a:bodyPr/>
          <a:lstStyle/>
          <a:p>
            <a:r>
              <a:rPr lang="en-US" b="1" dirty="0" smtClean="0"/>
              <a:t>P</a:t>
            </a:r>
            <a:r>
              <a:rPr lang="en-US" b="1" dirty="0" smtClean="0"/>
              <a:t>robability is based on models!</a:t>
            </a:r>
            <a:endParaRPr lang="en-US" dirty="0" smtClean="0"/>
          </a:p>
          <a:p>
            <a:pPr lvl="1"/>
            <a:r>
              <a:rPr lang="en-US" dirty="0" smtClean="0"/>
              <a:t>Model for a coin that says </a:t>
            </a:r>
          </a:p>
          <a:p>
            <a:pPr lvl="2"/>
            <a:r>
              <a:rPr lang="en-US" dirty="0" smtClean="0"/>
              <a:t>H and T are equally likely</a:t>
            </a:r>
          </a:p>
          <a:p>
            <a:pPr lvl="2"/>
            <a:r>
              <a:rPr lang="en-US" dirty="0" smtClean="0"/>
              <a:t>No one flip influences any other (“Independence”)</a:t>
            </a:r>
          </a:p>
          <a:p>
            <a:pPr lvl="1"/>
            <a:r>
              <a:rPr lang="en-US" dirty="0" smtClean="0"/>
              <a:t>Model for a die says</a:t>
            </a:r>
          </a:p>
          <a:p>
            <a:pPr lvl="2"/>
            <a:r>
              <a:rPr lang="en-US" dirty="0" smtClean="0"/>
              <a:t>1,2,3,4,5,6 are equally likely</a:t>
            </a:r>
          </a:p>
          <a:p>
            <a:pPr lvl="2"/>
            <a:r>
              <a:rPr lang="en-US" dirty="0" smtClean="0"/>
              <a:t>Rolls are independent</a:t>
            </a:r>
          </a:p>
          <a:p>
            <a:pPr lvl="1"/>
            <a:endParaRPr lang="en-US" dirty="0" smtClean="0"/>
          </a:p>
          <a:p>
            <a:endParaRPr lang="en-US" dirty="0" smtClean="0"/>
          </a:p>
        </p:txBody>
      </p:sp>
      <p:sp>
        <p:nvSpPr>
          <p:cNvPr id="4" name="Footer Placeholder 3"/>
          <p:cNvSpPr>
            <a:spLocks noGrp="1"/>
          </p:cNvSpPr>
          <p:nvPr>
            <p:ph type="ftr" sz="quarter" idx="10"/>
          </p:nvPr>
        </p:nvSpPr>
        <p:spPr/>
        <p:txBody>
          <a:bodyPr/>
          <a:lstStyle/>
          <a:p>
            <a:pPr>
              <a:defRPr/>
            </a:pPr>
            <a:r>
              <a:rPr lang="en-US" smtClean="0"/>
              <a:t>Stat 100, Fall 2009.  © Tom Loughin</a:t>
            </a:r>
            <a:endParaRPr lang="en-US"/>
          </a:p>
        </p:txBody>
      </p:sp>
      <p:sp>
        <p:nvSpPr>
          <p:cNvPr id="5" name="Slide Number Placeholder 4"/>
          <p:cNvSpPr>
            <a:spLocks noGrp="1"/>
          </p:cNvSpPr>
          <p:nvPr>
            <p:ph type="sldNum" sz="quarter" idx="11"/>
          </p:nvPr>
        </p:nvSpPr>
        <p:spPr/>
        <p:txBody>
          <a:bodyPr/>
          <a:lstStyle/>
          <a:p>
            <a:pPr>
              <a:defRPr/>
            </a:pPr>
            <a:fld id="{E87F0AC8-49A1-45EC-899A-AF2455CF6B69}" type="slidenum">
              <a:rPr lang="en-US" smtClean="0"/>
              <a:pPr>
                <a:defRPr/>
              </a:pPr>
              <a:t>10</a:t>
            </a:fld>
            <a:endParaRPr lang="en-US">
              <a:solidFill>
                <a:schemeClr val="tx1"/>
              </a:solidFill>
              <a:latin typeface="Arial"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86400"/>
            <a:ext cx="7772400" cy="685800"/>
          </a:xfrm>
        </p:spPr>
        <p:txBody>
          <a:bodyPr/>
          <a:lstStyle/>
          <a:p>
            <a:pPr algn="ctr"/>
            <a:r>
              <a:rPr lang="en-US" dirty="0" smtClean="0"/>
              <a:t>Ch 17: Thinking about Chance</a:t>
            </a:r>
            <a:endParaRPr lang="en-US" dirty="0"/>
          </a:p>
        </p:txBody>
      </p:sp>
      <p:sp>
        <p:nvSpPr>
          <p:cNvPr id="3" name="Content Placeholder 2"/>
          <p:cNvSpPr>
            <a:spLocks noGrp="1"/>
          </p:cNvSpPr>
          <p:nvPr>
            <p:ph idx="1"/>
          </p:nvPr>
        </p:nvSpPr>
        <p:spPr/>
        <p:txBody>
          <a:bodyPr/>
          <a:lstStyle/>
          <a:p>
            <a:r>
              <a:rPr lang="en-US" b="1" dirty="0" smtClean="0"/>
              <a:t>P</a:t>
            </a:r>
            <a:r>
              <a:rPr lang="en-US" b="1" dirty="0" smtClean="0"/>
              <a:t>robability is based on models!</a:t>
            </a:r>
            <a:endParaRPr lang="en-US" dirty="0" smtClean="0"/>
          </a:p>
          <a:p>
            <a:pPr lvl="1"/>
            <a:r>
              <a:rPr lang="en-US" dirty="0" smtClean="0"/>
              <a:t>Model automobile accidents</a:t>
            </a:r>
          </a:p>
          <a:p>
            <a:pPr lvl="2"/>
            <a:r>
              <a:rPr lang="en-US" dirty="0" smtClean="0"/>
              <a:t>Don’t know which people will have accidents</a:t>
            </a:r>
          </a:p>
          <a:p>
            <a:pPr lvl="2"/>
            <a:r>
              <a:rPr lang="en-US" dirty="0" smtClean="0"/>
              <a:t>DO have estimates for probabilities </a:t>
            </a:r>
          </a:p>
          <a:p>
            <a:pPr lvl="3"/>
            <a:r>
              <a:rPr lang="en-US" dirty="0" smtClean="0"/>
              <a:t>By age</a:t>
            </a:r>
          </a:p>
          <a:p>
            <a:pPr lvl="3"/>
            <a:r>
              <a:rPr lang="en-US" dirty="0" smtClean="0"/>
              <a:t>By gender</a:t>
            </a:r>
          </a:p>
          <a:p>
            <a:pPr lvl="3"/>
            <a:r>
              <a:rPr lang="en-US" dirty="0" smtClean="0"/>
              <a:t>Be city</a:t>
            </a:r>
          </a:p>
          <a:p>
            <a:pPr lvl="3"/>
            <a:r>
              <a:rPr lang="en-US" dirty="0" smtClean="0"/>
              <a:t>By distance driving</a:t>
            </a:r>
          </a:p>
          <a:p>
            <a:pPr lvl="3"/>
            <a:r>
              <a:rPr lang="en-US" dirty="0" smtClean="0"/>
              <a:t>Etc.</a:t>
            </a:r>
          </a:p>
          <a:p>
            <a:pPr lvl="2"/>
            <a:r>
              <a:rPr lang="en-US" dirty="0" smtClean="0"/>
              <a:t>I</a:t>
            </a:r>
            <a:r>
              <a:rPr lang="en-US" dirty="0" smtClean="0"/>
              <a:t>nsurance companies can be pretty sure of covering their losses by charging more than they expect to pay</a:t>
            </a:r>
          </a:p>
          <a:p>
            <a:pPr lvl="1"/>
            <a:endParaRPr lang="en-US" dirty="0" smtClean="0"/>
          </a:p>
          <a:p>
            <a:endParaRPr lang="en-US" dirty="0" smtClean="0"/>
          </a:p>
        </p:txBody>
      </p:sp>
      <p:sp>
        <p:nvSpPr>
          <p:cNvPr id="4" name="Footer Placeholder 3"/>
          <p:cNvSpPr>
            <a:spLocks noGrp="1"/>
          </p:cNvSpPr>
          <p:nvPr>
            <p:ph type="ftr" sz="quarter" idx="10"/>
          </p:nvPr>
        </p:nvSpPr>
        <p:spPr/>
        <p:txBody>
          <a:bodyPr/>
          <a:lstStyle/>
          <a:p>
            <a:pPr>
              <a:defRPr/>
            </a:pPr>
            <a:r>
              <a:rPr lang="en-US" smtClean="0"/>
              <a:t>Stat 100, Fall 2009.  © Tom Loughin</a:t>
            </a:r>
            <a:endParaRPr lang="en-US"/>
          </a:p>
        </p:txBody>
      </p:sp>
      <p:sp>
        <p:nvSpPr>
          <p:cNvPr id="5" name="Slide Number Placeholder 4"/>
          <p:cNvSpPr>
            <a:spLocks noGrp="1"/>
          </p:cNvSpPr>
          <p:nvPr>
            <p:ph type="sldNum" sz="quarter" idx="11"/>
          </p:nvPr>
        </p:nvSpPr>
        <p:spPr/>
        <p:txBody>
          <a:bodyPr/>
          <a:lstStyle/>
          <a:p>
            <a:pPr>
              <a:defRPr/>
            </a:pPr>
            <a:fld id="{E87F0AC8-49A1-45EC-899A-AF2455CF6B69}" type="slidenum">
              <a:rPr lang="en-US" smtClean="0"/>
              <a:pPr>
                <a:defRPr/>
              </a:pPr>
              <a:t>11</a:t>
            </a:fld>
            <a:endParaRPr lang="en-US">
              <a:solidFill>
                <a:schemeClr val="tx1"/>
              </a:solidFill>
              <a:latin typeface="Arial"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86400"/>
            <a:ext cx="7772400" cy="685800"/>
          </a:xfrm>
        </p:spPr>
        <p:txBody>
          <a:bodyPr/>
          <a:lstStyle/>
          <a:p>
            <a:pPr algn="ctr"/>
            <a:r>
              <a:rPr lang="en-US" dirty="0" smtClean="0"/>
              <a:t>Ch 17: Thinking about Chance</a:t>
            </a:r>
            <a:endParaRPr lang="en-US" dirty="0"/>
          </a:p>
        </p:txBody>
      </p:sp>
      <p:sp>
        <p:nvSpPr>
          <p:cNvPr id="3" name="Content Placeholder 2"/>
          <p:cNvSpPr>
            <a:spLocks noGrp="1"/>
          </p:cNvSpPr>
          <p:nvPr>
            <p:ph idx="1"/>
          </p:nvPr>
        </p:nvSpPr>
        <p:spPr/>
        <p:txBody>
          <a:bodyPr/>
          <a:lstStyle/>
          <a:p>
            <a:r>
              <a:rPr lang="en-US" dirty="0" smtClean="0"/>
              <a:t>Chance and probability can be slippery concepts</a:t>
            </a:r>
            <a:endParaRPr lang="en-US" dirty="0" smtClean="0"/>
          </a:p>
          <a:p>
            <a:pPr lvl="1"/>
            <a:r>
              <a:rPr lang="en-US" dirty="0" smtClean="0"/>
              <a:t>Sometimes counterintuitive</a:t>
            </a:r>
          </a:p>
          <a:p>
            <a:pPr lvl="1"/>
            <a:endParaRPr lang="en-US" dirty="0" smtClean="0"/>
          </a:p>
          <a:p>
            <a:pPr lvl="1"/>
            <a:r>
              <a:rPr lang="en-US" dirty="0" smtClean="0"/>
              <a:t>Which is more likely in 10 coin flips:</a:t>
            </a:r>
          </a:p>
          <a:p>
            <a:pPr lvl="2"/>
            <a:r>
              <a:rPr lang="en-US" dirty="0" smtClean="0"/>
              <a:t>HHHHHHHHHH</a:t>
            </a:r>
          </a:p>
          <a:p>
            <a:pPr lvl="2"/>
            <a:r>
              <a:rPr lang="en-US" dirty="0" smtClean="0"/>
              <a:t>HHHH</a:t>
            </a:r>
            <a:r>
              <a:rPr lang="en-US" dirty="0" smtClean="0">
                <a:solidFill>
                  <a:srgbClr val="FF0000"/>
                </a:solidFill>
              </a:rPr>
              <a:t>T</a:t>
            </a:r>
            <a:r>
              <a:rPr lang="en-US" dirty="0" smtClean="0"/>
              <a:t>HHHHH</a:t>
            </a:r>
          </a:p>
          <a:p>
            <a:pPr lvl="2"/>
            <a:r>
              <a:rPr lang="en-US" dirty="0" smtClean="0"/>
              <a:t>HH</a:t>
            </a:r>
            <a:r>
              <a:rPr lang="en-US" dirty="0" smtClean="0">
                <a:solidFill>
                  <a:srgbClr val="FF0000"/>
                </a:solidFill>
              </a:rPr>
              <a:t>T</a:t>
            </a:r>
            <a:r>
              <a:rPr lang="en-US" dirty="0" smtClean="0"/>
              <a:t>H</a:t>
            </a:r>
            <a:r>
              <a:rPr lang="en-US" dirty="0" smtClean="0">
                <a:solidFill>
                  <a:srgbClr val="FF0000"/>
                </a:solidFill>
              </a:rPr>
              <a:t>T</a:t>
            </a:r>
            <a:r>
              <a:rPr lang="en-US" dirty="0" smtClean="0"/>
              <a:t>HHHHH</a:t>
            </a:r>
          </a:p>
          <a:p>
            <a:pPr lvl="2"/>
            <a:r>
              <a:rPr lang="en-US" dirty="0" smtClean="0"/>
              <a:t>HH</a:t>
            </a:r>
            <a:r>
              <a:rPr lang="en-US" dirty="0" smtClean="0">
                <a:solidFill>
                  <a:srgbClr val="FF0000"/>
                </a:solidFill>
              </a:rPr>
              <a:t>T</a:t>
            </a:r>
            <a:r>
              <a:rPr lang="en-US" dirty="0" smtClean="0"/>
              <a:t>H</a:t>
            </a:r>
            <a:r>
              <a:rPr lang="en-US" dirty="0" smtClean="0">
                <a:solidFill>
                  <a:srgbClr val="FF0000"/>
                </a:solidFill>
              </a:rPr>
              <a:t>T</a:t>
            </a:r>
            <a:r>
              <a:rPr lang="en-US" dirty="0" smtClean="0"/>
              <a:t>HHH</a:t>
            </a:r>
            <a:r>
              <a:rPr lang="en-US" dirty="0" smtClean="0">
                <a:solidFill>
                  <a:srgbClr val="FF0000"/>
                </a:solidFill>
              </a:rPr>
              <a:t>T</a:t>
            </a:r>
            <a:r>
              <a:rPr lang="en-US" dirty="0" smtClean="0"/>
              <a:t>H</a:t>
            </a:r>
          </a:p>
          <a:p>
            <a:endParaRPr lang="en-US" dirty="0" smtClean="0"/>
          </a:p>
        </p:txBody>
      </p:sp>
      <p:sp>
        <p:nvSpPr>
          <p:cNvPr id="4" name="Footer Placeholder 3"/>
          <p:cNvSpPr>
            <a:spLocks noGrp="1"/>
          </p:cNvSpPr>
          <p:nvPr>
            <p:ph type="ftr" sz="quarter" idx="10"/>
          </p:nvPr>
        </p:nvSpPr>
        <p:spPr/>
        <p:txBody>
          <a:bodyPr/>
          <a:lstStyle/>
          <a:p>
            <a:pPr>
              <a:defRPr/>
            </a:pPr>
            <a:r>
              <a:rPr lang="en-US" smtClean="0"/>
              <a:t>Stat 100, Fall 2009.  © Tom Loughin</a:t>
            </a:r>
            <a:endParaRPr lang="en-US"/>
          </a:p>
        </p:txBody>
      </p:sp>
      <p:sp>
        <p:nvSpPr>
          <p:cNvPr id="5" name="Slide Number Placeholder 4"/>
          <p:cNvSpPr>
            <a:spLocks noGrp="1"/>
          </p:cNvSpPr>
          <p:nvPr>
            <p:ph type="sldNum" sz="quarter" idx="11"/>
          </p:nvPr>
        </p:nvSpPr>
        <p:spPr/>
        <p:txBody>
          <a:bodyPr/>
          <a:lstStyle/>
          <a:p>
            <a:pPr>
              <a:defRPr/>
            </a:pPr>
            <a:fld id="{E87F0AC8-49A1-45EC-899A-AF2455CF6B69}" type="slidenum">
              <a:rPr lang="en-US" smtClean="0"/>
              <a:pPr>
                <a:defRPr/>
              </a:pPr>
              <a:t>12</a:t>
            </a:fld>
            <a:endParaRPr lang="en-US">
              <a:solidFill>
                <a:schemeClr val="tx1"/>
              </a:solidFill>
              <a:latin typeface="Arial"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86400"/>
            <a:ext cx="7772400" cy="685800"/>
          </a:xfrm>
        </p:spPr>
        <p:txBody>
          <a:bodyPr/>
          <a:lstStyle/>
          <a:p>
            <a:pPr algn="ctr"/>
            <a:r>
              <a:rPr lang="en-US" dirty="0" smtClean="0"/>
              <a:t>Ch 17: Thinking about Chance</a:t>
            </a:r>
            <a:endParaRPr lang="en-US" dirty="0"/>
          </a:p>
        </p:txBody>
      </p:sp>
      <p:sp>
        <p:nvSpPr>
          <p:cNvPr id="3" name="Content Placeholder 2"/>
          <p:cNvSpPr>
            <a:spLocks noGrp="1"/>
          </p:cNvSpPr>
          <p:nvPr>
            <p:ph idx="1"/>
          </p:nvPr>
        </p:nvSpPr>
        <p:spPr/>
        <p:txBody>
          <a:bodyPr/>
          <a:lstStyle/>
          <a:p>
            <a:r>
              <a:rPr lang="en-US" dirty="0" smtClean="0"/>
              <a:t>As long as flips are independent</a:t>
            </a:r>
          </a:p>
          <a:p>
            <a:pPr lvl="1"/>
            <a:r>
              <a:rPr lang="en-US" dirty="0" smtClean="0"/>
              <a:t>HHHHHHHHHH</a:t>
            </a:r>
          </a:p>
          <a:p>
            <a:pPr lvl="1"/>
            <a:r>
              <a:rPr lang="en-US" dirty="0" smtClean="0"/>
              <a:t>HHHH</a:t>
            </a:r>
            <a:r>
              <a:rPr lang="en-US" dirty="0" smtClean="0">
                <a:solidFill>
                  <a:srgbClr val="FF0000"/>
                </a:solidFill>
              </a:rPr>
              <a:t>T</a:t>
            </a:r>
            <a:r>
              <a:rPr lang="en-US" dirty="0" smtClean="0"/>
              <a:t>HHHHH</a:t>
            </a:r>
          </a:p>
          <a:p>
            <a:pPr lvl="1"/>
            <a:endParaRPr lang="en-US" dirty="0" smtClean="0"/>
          </a:p>
          <a:p>
            <a:pPr lvl="1"/>
            <a:r>
              <a:rPr lang="en-US" dirty="0" smtClean="0"/>
              <a:t>Same except for flip #5</a:t>
            </a:r>
          </a:p>
          <a:p>
            <a:pPr lvl="2"/>
            <a:r>
              <a:rPr lang="en-US" dirty="0" smtClean="0"/>
              <a:t>Which is more likely in flip #5: H or </a:t>
            </a:r>
            <a:r>
              <a:rPr lang="en-US" dirty="0" smtClean="0">
                <a:solidFill>
                  <a:srgbClr val="FF0000"/>
                </a:solidFill>
              </a:rPr>
              <a:t>T</a:t>
            </a:r>
            <a:r>
              <a:rPr lang="en-US" dirty="0" smtClean="0"/>
              <a:t>?</a:t>
            </a:r>
            <a:endParaRPr lang="en-US" dirty="0" smtClean="0">
              <a:solidFill>
                <a:srgbClr val="FF0000"/>
              </a:solidFill>
            </a:endParaRPr>
          </a:p>
          <a:p>
            <a:endParaRPr lang="en-US" dirty="0" smtClean="0"/>
          </a:p>
        </p:txBody>
      </p:sp>
      <p:sp>
        <p:nvSpPr>
          <p:cNvPr id="4" name="Footer Placeholder 3"/>
          <p:cNvSpPr>
            <a:spLocks noGrp="1"/>
          </p:cNvSpPr>
          <p:nvPr>
            <p:ph type="ftr" sz="quarter" idx="10"/>
          </p:nvPr>
        </p:nvSpPr>
        <p:spPr/>
        <p:txBody>
          <a:bodyPr/>
          <a:lstStyle/>
          <a:p>
            <a:pPr>
              <a:defRPr/>
            </a:pPr>
            <a:r>
              <a:rPr lang="en-US" smtClean="0"/>
              <a:t>Stat 100, Fall 2009.  © Tom Loughin</a:t>
            </a:r>
            <a:endParaRPr lang="en-US"/>
          </a:p>
        </p:txBody>
      </p:sp>
      <p:sp>
        <p:nvSpPr>
          <p:cNvPr id="5" name="Slide Number Placeholder 4"/>
          <p:cNvSpPr>
            <a:spLocks noGrp="1"/>
          </p:cNvSpPr>
          <p:nvPr>
            <p:ph type="sldNum" sz="quarter" idx="11"/>
          </p:nvPr>
        </p:nvSpPr>
        <p:spPr/>
        <p:txBody>
          <a:bodyPr/>
          <a:lstStyle/>
          <a:p>
            <a:pPr>
              <a:defRPr/>
            </a:pPr>
            <a:fld id="{E87F0AC8-49A1-45EC-899A-AF2455CF6B69}" type="slidenum">
              <a:rPr lang="en-US" smtClean="0"/>
              <a:pPr>
                <a:defRPr/>
              </a:pPr>
              <a:t>13</a:t>
            </a:fld>
            <a:endParaRPr lang="en-US">
              <a:solidFill>
                <a:schemeClr val="tx1"/>
              </a:solidFill>
              <a:latin typeface="Arial"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86400"/>
            <a:ext cx="7772400" cy="685800"/>
          </a:xfrm>
        </p:spPr>
        <p:txBody>
          <a:bodyPr/>
          <a:lstStyle/>
          <a:p>
            <a:pPr algn="ctr"/>
            <a:r>
              <a:rPr lang="en-US" dirty="0" smtClean="0"/>
              <a:t>Ch 17: Thinking about Chance</a:t>
            </a:r>
            <a:endParaRPr lang="en-US" dirty="0"/>
          </a:p>
        </p:txBody>
      </p:sp>
      <p:sp>
        <p:nvSpPr>
          <p:cNvPr id="3" name="Content Placeholder 2"/>
          <p:cNvSpPr>
            <a:spLocks noGrp="1"/>
          </p:cNvSpPr>
          <p:nvPr>
            <p:ph idx="1"/>
          </p:nvPr>
        </p:nvSpPr>
        <p:spPr/>
        <p:txBody>
          <a:bodyPr/>
          <a:lstStyle/>
          <a:p>
            <a:r>
              <a:rPr lang="en-US" dirty="0" smtClean="0"/>
              <a:t>As long as flips are independent</a:t>
            </a:r>
          </a:p>
          <a:p>
            <a:pPr lvl="1"/>
            <a:r>
              <a:rPr lang="en-US" dirty="0" smtClean="0"/>
              <a:t>HHHH</a:t>
            </a:r>
            <a:r>
              <a:rPr lang="en-US" dirty="0" smtClean="0">
                <a:solidFill>
                  <a:srgbClr val="FF3300"/>
                </a:solidFill>
              </a:rPr>
              <a:t>T</a:t>
            </a:r>
            <a:r>
              <a:rPr lang="en-US" dirty="0" smtClean="0"/>
              <a:t>HHHHH</a:t>
            </a:r>
          </a:p>
          <a:p>
            <a:pPr lvl="1"/>
            <a:r>
              <a:rPr lang="en-US" dirty="0" smtClean="0"/>
              <a:t>HHTH</a:t>
            </a:r>
            <a:r>
              <a:rPr lang="en-US" dirty="0" smtClean="0">
                <a:solidFill>
                  <a:srgbClr val="FF0000"/>
                </a:solidFill>
              </a:rPr>
              <a:t>T</a:t>
            </a:r>
            <a:r>
              <a:rPr lang="en-US" dirty="0" smtClean="0"/>
              <a:t>HHHHH</a:t>
            </a:r>
          </a:p>
          <a:p>
            <a:pPr lvl="1"/>
            <a:r>
              <a:rPr lang="en-US" dirty="0" smtClean="0"/>
              <a:t>HH</a:t>
            </a:r>
            <a:r>
              <a:rPr lang="en-US" dirty="0" smtClean="0">
                <a:solidFill>
                  <a:srgbClr val="FF0000"/>
                </a:solidFill>
              </a:rPr>
              <a:t>T</a:t>
            </a:r>
            <a:r>
              <a:rPr lang="en-US" dirty="0" smtClean="0"/>
              <a:t>H</a:t>
            </a:r>
            <a:r>
              <a:rPr lang="en-US" dirty="0" smtClean="0">
                <a:solidFill>
                  <a:srgbClr val="FF0000"/>
                </a:solidFill>
              </a:rPr>
              <a:t>T</a:t>
            </a:r>
            <a:r>
              <a:rPr lang="en-US" dirty="0" smtClean="0"/>
              <a:t>HHH</a:t>
            </a:r>
            <a:r>
              <a:rPr lang="en-US" dirty="0" smtClean="0">
                <a:solidFill>
                  <a:srgbClr val="FF0000"/>
                </a:solidFill>
              </a:rPr>
              <a:t>T</a:t>
            </a:r>
            <a:r>
              <a:rPr lang="en-US" dirty="0" smtClean="0"/>
              <a:t>H</a:t>
            </a:r>
          </a:p>
          <a:p>
            <a:pPr lvl="1"/>
            <a:endParaRPr lang="en-US" dirty="0" smtClean="0"/>
          </a:p>
          <a:p>
            <a:pPr lvl="1"/>
            <a:r>
              <a:rPr lang="en-US" dirty="0" smtClean="0"/>
              <a:t>Can get to every possible sequence by changin</a:t>
            </a:r>
            <a:r>
              <a:rPr lang="en-US" dirty="0" smtClean="0"/>
              <a:t>g one at a time.</a:t>
            </a:r>
          </a:p>
          <a:p>
            <a:pPr lvl="1"/>
            <a:endParaRPr lang="en-US" dirty="0" smtClean="0"/>
          </a:p>
          <a:p>
            <a:r>
              <a:rPr lang="en-US" dirty="0" smtClean="0"/>
              <a:t>ALL SEQUENCES ARE EQUALLY LIKELY!</a:t>
            </a:r>
            <a:endParaRPr lang="en-US" dirty="0" smtClean="0"/>
          </a:p>
        </p:txBody>
      </p:sp>
      <p:sp>
        <p:nvSpPr>
          <p:cNvPr id="4" name="Footer Placeholder 3"/>
          <p:cNvSpPr>
            <a:spLocks noGrp="1"/>
          </p:cNvSpPr>
          <p:nvPr>
            <p:ph type="ftr" sz="quarter" idx="10"/>
          </p:nvPr>
        </p:nvSpPr>
        <p:spPr/>
        <p:txBody>
          <a:bodyPr/>
          <a:lstStyle/>
          <a:p>
            <a:pPr>
              <a:defRPr/>
            </a:pPr>
            <a:r>
              <a:rPr lang="en-US" smtClean="0"/>
              <a:t>Stat 100, Fall 2009.  © Tom Loughin</a:t>
            </a:r>
            <a:endParaRPr lang="en-US"/>
          </a:p>
        </p:txBody>
      </p:sp>
      <p:sp>
        <p:nvSpPr>
          <p:cNvPr id="5" name="Slide Number Placeholder 4"/>
          <p:cNvSpPr>
            <a:spLocks noGrp="1"/>
          </p:cNvSpPr>
          <p:nvPr>
            <p:ph type="sldNum" sz="quarter" idx="11"/>
          </p:nvPr>
        </p:nvSpPr>
        <p:spPr/>
        <p:txBody>
          <a:bodyPr/>
          <a:lstStyle/>
          <a:p>
            <a:pPr>
              <a:defRPr/>
            </a:pPr>
            <a:fld id="{E87F0AC8-49A1-45EC-899A-AF2455CF6B69}" type="slidenum">
              <a:rPr lang="en-US" smtClean="0"/>
              <a:pPr>
                <a:defRPr/>
              </a:pPr>
              <a:t>14</a:t>
            </a:fld>
            <a:endParaRPr lang="en-US">
              <a:solidFill>
                <a:schemeClr val="tx1"/>
              </a:solidFill>
              <a:latin typeface="Arial"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86400"/>
            <a:ext cx="7772400" cy="685800"/>
          </a:xfrm>
        </p:spPr>
        <p:txBody>
          <a:bodyPr/>
          <a:lstStyle/>
          <a:p>
            <a:pPr algn="ctr"/>
            <a:r>
              <a:rPr lang="en-US" dirty="0" smtClean="0"/>
              <a:t>Ch 17: Thinking about Chance</a:t>
            </a:r>
            <a:endParaRPr lang="en-US" dirty="0"/>
          </a:p>
        </p:txBody>
      </p:sp>
      <p:sp>
        <p:nvSpPr>
          <p:cNvPr id="3" name="Content Placeholder 2"/>
          <p:cNvSpPr>
            <a:spLocks noGrp="1"/>
          </p:cNvSpPr>
          <p:nvPr>
            <p:ph idx="1"/>
          </p:nvPr>
        </p:nvSpPr>
        <p:spPr/>
        <p:txBody>
          <a:bodyPr/>
          <a:lstStyle/>
          <a:p>
            <a:r>
              <a:rPr lang="en-US" u="sng" dirty="0" smtClean="0"/>
              <a:t>Principle </a:t>
            </a:r>
            <a:r>
              <a:rPr lang="en-US" dirty="0" smtClean="0"/>
              <a:t> </a:t>
            </a:r>
          </a:p>
          <a:p>
            <a:pPr lvl="1"/>
            <a:r>
              <a:rPr lang="en-US" dirty="0" smtClean="0"/>
              <a:t>In a collection of independent outcomes with equal probabilities every sequence of outcomes is equally likely</a:t>
            </a:r>
          </a:p>
          <a:p>
            <a:pPr lvl="1"/>
            <a:endParaRPr lang="en-US" dirty="0" smtClean="0"/>
          </a:p>
        </p:txBody>
      </p:sp>
      <p:sp>
        <p:nvSpPr>
          <p:cNvPr id="4" name="Footer Placeholder 3"/>
          <p:cNvSpPr>
            <a:spLocks noGrp="1"/>
          </p:cNvSpPr>
          <p:nvPr>
            <p:ph type="ftr" sz="quarter" idx="10"/>
          </p:nvPr>
        </p:nvSpPr>
        <p:spPr/>
        <p:txBody>
          <a:bodyPr/>
          <a:lstStyle/>
          <a:p>
            <a:pPr>
              <a:defRPr/>
            </a:pPr>
            <a:r>
              <a:rPr lang="en-US" smtClean="0"/>
              <a:t>Stat 100, Fall 2009.  © Tom Loughin</a:t>
            </a:r>
            <a:endParaRPr lang="en-US"/>
          </a:p>
        </p:txBody>
      </p:sp>
      <p:sp>
        <p:nvSpPr>
          <p:cNvPr id="5" name="Slide Number Placeholder 4"/>
          <p:cNvSpPr>
            <a:spLocks noGrp="1"/>
          </p:cNvSpPr>
          <p:nvPr>
            <p:ph type="sldNum" sz="quarter" idx="11"/>
          </p:nvPr>
        </p:nvSpPr>
        <p:spPr/>
        <p:txBody>
          <a:bodyPr/>
          <a:lstStyle/>
          <a:p>
            <a:pPr>
              <a:defRPr/>
            </a:pPr>
            <a:fld id="{E87F0AC8-49A1-45EC-899A-AF2455CF6B69}" type="slidenum">
              <a:rPr lang="en-US" smtClean="0"/>
              <a:pPr>
                <a:defRPr/>
              </a:pPr>
              <a:t>15</a:t>
            </a:fld>
            <a:endParaRPr lang="en-US">
              <a:solidFill>
                <a:schemeClr val="tx1"/>
              </a:solidFill>
              <a:latin typeface="Arial"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86400"/>
            <a:ext cx="7772400" cy="685800"/>
          </a:xfrm>
        </p:spPr>
        <p:txBody>
          <a:bodyPr/>
          <a:lstStyle/>
          <a:p>
            <a:pPr algn="ctr"/>
            <a:r>
              <a:rPr lang="en-US" dirty="0" smtClean="0"/>
              <a:t>Ch 17: Thinking about Chance</a:t>
            </a:r>
            <a:endParaRPr lang="en-US" dirty="0"/>
          </a:p>
        </p:txBody>
      </p:sp>
      <p:sp>
        <p:nvSpPr>
          <p:cNvPr id="3" name="Content Placeholder 2"/>
          <p:cNvSpPr>
            <a:spLocks noGrp="1"/>
          </p:cNvSpPr>
          <p:nvPr>
            <p:ph idx="1"/>
          </p:nvPr>
        </p:nvSpPr>
        <p:spPr/>
        <p:txBody>
          <a:bodyPr/>
          <a:lstStyle/>
          <a:p>
            <a:r>
              <a:rPr lang="en-US" u="sng" dirty="0" smtClean="0">
                <a:solidFill>
                  <a:schemeClr val="bg1">
                    <a:lumMod val="50000"/>
                  </a:schemeClr>
                </a:solidFill>
              </a:rPr>
              <a:t>Principle </a:t>
            </a:r>
            <a:r>
              <a:rPr lang="en-US" dirty="0" smtClean="0">
                <a:solidFill>
                  <a:schemeClr val="bg1">
                    <a:lumMod val="50000"/>
                  </a:schemeClr>
                </a:solidFill>
              </a:rPr>
              <a:t> </a:t>
            </a:r>
          </a:p>
          <a:p>
            <a:pPr lvl="1"/>
            <a:r>
              <a:rPr lang="en-US" dirty="0" smtClean="0">
                <a:solidFill>
                  <a:schemeClr val="bg1">
                    <a:lumMod val="50000"/>
                  </a:schemeClr>
                </a:solidFill>
              </a:rPr>
              <a:t>In a collection of independent outcomes with equal probabilities every sequence of outcomes is equally likely</a:t>
            </a:r>
          </a:p>
          <a:p>
            <a:pPr lvl="1"/>
            <a:endParaRPr lang="en-US" dirty="0" smtClean="0"/>
          </a:p>
          <a:p>
            <a:r>
              <a:rPr lang="en-US" dirty="0" smtClean="0"/>
              <a:t>So then why can we say that we are more likely to get 5 H &amp; 5 T than 10 H?</a:t>
            </a:r>
          </a:p>
          <a:p>
            <a:pPr lvl="1"/>
            <a:endParaRPr lang="en-US" dirty="0" smtClean="0"/>
          </a:p>
        </p:txBody>
      </p:sp>
      <p:sp>
        <p:nvSpPr>
          <p:cNvPr id="4" name="Footer Placeholder 3"/>
          <p:cNvSpPr>
            <a:spLocks noGrp="1"/>
          </p:cNvSpPr>
          <p:nvPr>
            <p:ph type="ftr" sz="quarter" idx="10"/>
          </p:nvPr>
        </p:nvSpPr>
        <p:spPr/>
        <p:txBody>
          <a:bodyPr/>
          <a:lstStyle/>
          <a:p>
            <a:pPr>
              <a:defRPr/>
            </a:pPr>
            <a:r>
              <a:rPr lang="en-US" smtClean="0"/>
              <a:t>Stat 100, Fall 2009.  © Tom Loughin</a:t>
            </a:r>
            <a:endParaRPr lang="en-US"/>
          </a:p>
        </p:txBody>
      </p:sp>
      <p:sp>
        <p:nvSpPr>
          <p:cNvPr id="5" name="Slide Number Placeholder 4"/>
          <p:cNvSpPr>
            <a:spLocks noGrp="1"/>
          </p:cNvSpPr>
          <p:nvPr>
            <p:ph type="sldNum" sz="quarter" idx="11"/>
          </p:nvPr>
        </p:nvSpPr>
        <p:spPr/>
        <p:txBody>
          <a:bodyPr/>
          <a:lstStyle/>
          <a:p>
            <a:pPr>
              <a:defRPr/>
            </a:pPr>
            <a:fld id="{E87F0AC8-49A1-45EC-899A-AF2455CF6B69}" type="slidenum">
              <a:rPr lang="en-US" smtClean="0"/>
              <a:pPr>
                <a:defRPr/>
              </a:pPr>
              <a:t>16</a:t>
            </a:fld>
            <a:endParaRPr lang="en-US">
              <a:solidFill>
                <a:schemeClr val="tx1"/>
              </a:solidFill>
              <a:latin typeface="Arial"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86400"/>
            <a:ext cx="7772400" cy="685800"/>
          </a:xfrm>
        </p:spPr>
        <p:txBody>
          <a:bodyPr/>
          <a:lstStyle/>
          <a:p>
            <a:pPr algn="ctr"/>
            <a:r>
              <a:rPr lang="en-US" dirty="0" smtClean="0"/>
              <a:t>Ch 17: Thinking about Chance</a:t>
            </a:r>
            <a:endParaRPr lang="en-US" dirty="0"/>
          </a:p>
        </p:txBody>
      </p:sp>
      <p:sp>
        <p:nvSpPr>
          <p:cNvPr id="3" name="Content Placeholder 2"/>
          <p:cNvSpPr>
            <a:spLocks noGrp="1"/>
          </p:cNvSpPr>
          <p:nvPr>
            <p:ph idx="1"/>
          </p:nvPr>
        </p:nvSpPr>
        <p:spPr/>
        <p:txBody>
          <a:bodyPr/>
          <a:lstStyle/>
          <a:p>
            <a:r>
              <a:rPr lang="en-US" dirty="0" smtClean="0"/>
              <a:t>One sequence has 10 H: HHHHHHHHHH</a:t>
            </a:r>
          </a:p>
          <a:p>
            <a:r>
              <a:rPr lang="en-US" dirty="0" smtClean="0"/>
              <a:t>252 sequences have 5 H:</a:t>
            </a:r>
          </a:p>
          <a:p>
            <a:pPr lvl="1">
              <a:buNone/>
            </a:pPr>
            <a:r>
              <a:rPr lang="en-US" dirty="0" smtClean="0"/>
              <a:t>HHHHH</a:t>
            </a:r>
            <a:r>
              <a:rPr lang="en-US" dirty="0" smtClean="0">
                <a:solidFill>
                  <a:srgbClr val="FF3300"/>
                </a:solidFill>
              </a:rPr>
              <a:t>TTTTT</a:t>
            </a:r>
            <a:r>
              <a:rPr lang="en-US" dirty="0" smtClean="0"/>
              <a:t>  HHHH</a:t>
            </a:r>
            <a:r>
              <a:rPr lang="en-US" dirty="0" smtClean="0">
                <a:solidFill>
                  <a:srgbClr val="FF3300"/>
                </a:solidFill>
              </a:rPr>
              <a:t>T</a:t>
            </a:r>
            <a:r>
              <a:rPr lang="en-US" dirty="0" smtClean="0"/>
              <a:t>H</a:t>
            </a:r>
            <a:r>
              <a:rPr lang="en-US" dirty="0" smtClean="0">
                <a:solidFill>
                  <a:srgbClr val="FF3300"/>
                </a:solidFill>
              </a:rPr>
              <a:t>TTTT</a:t>
            </a:r>
            <a:r>
              <a:rPr lang="en-US" dirty="0" smtClean="0"/>
              <a:t>  HHHH</a:t>
            </a:r>
            <a:r>
              <a:rPr lang="en-US" dirty="0" smtClean="0">
                <a:solidFill>
                  <a:srgbClr val="FF3300"/>
                </a:solidFill>
              </a:rPr>
              <a:t>TT</a:t>
            </a:r>
            <a:r>
              <a:rPr lang="en-US" dirty="0" smtClean="0"/>
              <a:t>H</a:t>
            </a:r>
            <a:r>
              <a:rPr lang="en-US" dirty="0" smtClean="0">
                <a:solidFill>
                  <a:srgbClr val="FF3300"/>
                </a:solidFill>
              </a:rPr>
              <a:t>TTT</a:t>
            </a:r>
          </a:p>
          <a:p>
            <a:pPr lvl="1">
              <a:buNone/>
            </a:pPr>
            <a:r>
              <a:rPr lang="en-US" dirty="0" smtClean="0"/>
              <a:t>HHHH</a:t>
            </a:r>
            <a:r>
              <a:rPr lang="en-US" dirty="0" smtClean="0">
                <a:solidFill>
                  <a:srgbClr val="FF3300"/>
                </a:solidFill>
              </a:rPr>
              <a:t>TTT</a:t>
            </a:r>
            <a:r>
              <a:rPr lang="en-US" dirty="0" smtClean="0"/>
              <a:t>H</a:t>
            </a:r>
            <a:r>
              <a:rPr lang="en-US" dirty="0" smtClean="0">
                <a:solidFill>
                  <a:srgbClr val="FF3300"/>
                </a:solidFill>
              </a:rPr>
              <a:t>TT</a:t>
            </a:r>
            <a:r>
              <a:rPr lang="en-US" dirty="0" smtClean="0"/>
              <a:t>  HHHH</a:t>
            </a:r>
            <a:r>
              <a:rPr lang="en-US" dirty="0" smtClean="0">
                <a:solidFill>
                  <a:srgbClr val="FF3300"/>
                </a:solidFill>
              </a:rPr>
              <a:t>TTTT</a:t>
            </a:r>
            <a:r>
              <a:rPr lang="en-US" dirty="0" smtClean="0"/>
              <a:t>H</a:t>
            </a:r>
            <a:r>
              <a:rPr lang="en-US" dirty="0" smtClean="0">
                <a:solidFill>
                  <a:srgbClr val="FF3300"/>
                </a:solidFill>
              </a:rPr>
              <a:t>T</a:t>
            </a:r>
            <a:r>
              <a:rPr lang="en-US" dirty="0" smtClean="0"/>
              <a:t>  HHHH</a:t>
            </a:r>
            <a:r>
              <a:rPr lang="en-US" dirty="0" smtClean="0">
                <a:solidFill>
                  <a:srgbClr val="FF3300"/>
                </a:solidFill>
              </a:rPr>
              <a:t>TTTTT</a:t>
            </a:r>
            <a:r>
              <a:rPr lang="en-US" dirty="0" smtClean="0"/>
              <a:t>H</a:t>
            </a:r>
          </a:p>
          <a:p>
            <a:pPr lvl="1">
              <a:buNone/>
            </a:pPr>
            <a:r>
              <a:rPr lang="en-US" dirty="0" smtClean="0"/>
              <a:t>HHH</a:t>
            </a:r>
            <a:r>
              <a:rPr lang="en-US" dirty="0" smtClean="0">
                <a:solidFill>
                  <a:srgbClr val="FF3300"/>
                </a:solidFill>
              </a:rPr>
              <a:t>T</a:t>
            </a:r>
            <a:r>
              <a:rPr lang="en-US" dirty="0" smtClean="0"/>
              <a:t>HH</a:t>
            </a:r>
            <a:r>
              <a:rPr lang="en-US" dirty="0" smtClean="0">
                <a:solidFill>
                  <a:srgbClr val="FF3300"/>
                </a:solidFill>
              </a:rPr>
              <a:t>TTTT</a:t>
            </a:r>
            <a:r>
              <a:rPr lang="en-US" dirty="0" smtClean="0"/>
              <a:t>  HHH</a:t>
            </a:r>
            <a:r>
              <a:rPr lang="en-US" dirty="0" smtClean="0">
                <a:solidFill>
                  <a:srgbClr val="FF3300"/>
                </a:solidFill>
              </a:rPr>
              <a:t>T</a:t>
            </a:r>
            <a:r>
              <a:rPr lang="en-US" dirty="0" smtClean="0"/>
              <a:t>H</a:t>
            </a:r>
            <a:r>
              <a:rPr lang="en-US" dirty="0" smtClean="0">
                <a:solidFill>
                  <a:srgbClr val="FF3300"/>
                </a:solidFill>
              </a:rPr>
              <a:t>T</a:t>
            </a:r>
            <a:r>
              <a:rPr lang="en-US" dirty="0" smtClean="0"/>
              <a:t>H</a:t>
            </a:r>
            <a:r>
              <a:rPr lang="en-US" dirty="0" smtClean="0">
                <a:solidFill>
                  <a:srgbClr val="FF3300"/>
                </a:solidFill>
              </a:rPr>
              <a:t>TTT</a:t>
            </a:r>
            <a:r>
              <a:rPr lang="en-US" dirty="0" smtClean="0"/>
              <a:t>  HHH</a:t>
            </a:r>
            <a:r>
              <a:rPr lang="en-US" dirty="0" smtClean="0">
                <a:solidFill>
                  <a:srgbClr val="FF3300"/>
                </a:solidFill>
              </a:rPr>
              <a:t>T</a:t>
            </a:r>
            <a:r>
              <a:rPr lang="en-US" dirty="0" smtClean="0"/>
              <a:t>H</a:t>
            </a:r>
            <a:r>
              <a:rPr lang="en-US" dirty="0" smtClean="0">
                <a:solidFill>
                  <a:srgbClr val="FF3300"/>
                </a:solidFill>
              </a:rPr>
              <a:t>TT</a:t>
            </a:r>
            <a:r>
              <a:rPr lang="en-US" dirty="0" smtClean="0"/>
              <a:t>H</a:t>
            </a:r>
            <a:r>
              <a:rPr lang="en-US" dirty="0" smtClean="0">
                <a:solidFill>
                  <a:srgbClr val="FF3300"/>
                </a:solidFill>
              </a:rPr>
              <a:t>TT</a:t>
            </a:r>
          </a:p>
          <a:p>
            <a:pPr lvl="1">
              <a:buNone/>
            </a:pPr>
            <a:r>
              <a:rPr lang="en-US" dirty="0" smtClean="0"/>
              <a:t> </a:t>
            </a:r>
          </a:p>
          <a:p>
            <a:pPr lvl="4"/>
            <a:r>
              <a:rPr lang="en-US" dirty="0" smtClean="0"/>
              <a:t>Etc.</a:t>
            </a:r>
            <a:endParaRPr lang="en-US" dirty="0" smtClean="0"/>
          </a:p>
        </p:txBody>
      </p:sp>
      <p:sp>
        <p:nvSpPr>
          <p:cNvPr id="4" name="Footer Placeholder 3"/>
          <p:cNvSpPr>
            <a:spLocks noGrp="1"/>
          </p:cNvSpPr>
          <p:nvPr>
            <p:ph type="ftr" sz="quarter" idx="10"/>
          </p:nvPr>
        </p:nvSpPr>
        <p:spPr/>
        <p:txBody>
          <a:bodyPr/>
          <a:lstStyle/>
          <a:p>
            <a:pPr>
              <a:defRPr/>
            </a:pPr>
            <a:r>
              <a:rPr lang="en-US" smtClean="0"/>
              <a:t>Stat 100, Fall 2009.  © Tom Loughin</a:t>
            </a:r>
            <a:endParaRPr lang="en-US"/>
          </a:p>
        </p:txBody>
      </p:sp>
      <p:sp>
        <p:nvSpPr>
          <p:cNvPr id="5" name="Slide Number Placeholder 4"/>
          <p:cNvSpPr>
            <a:spLocks noGrp="1"/>
          </p:cNvSpPr>
          <p:nvPr>
            <p:ph type="sldNum" sz="quarter" idx="11"/>
          </p:nvPr>
        </p:nvSpPr>
        <p:spPr/>
        <p:txBody>
          <a:bodyPr/>
          <a:lstStyle/>
          <a:p>
            <a:pPr>
              <a:defRPr/>
            </a:pPr>
            <a:fld id="{E87F0AC8-49A1-45EC-899A-AF2455CF6B69}" type="slidenum">
              <a:rPr lang="en-US" smtClean="0"/>
              <a:pPr>
                <a:defRPr/>
              </a:pPr>
              <a:t>17</a:t>
            </a:fld>
            <a:endParaRPr lang="en-US">
              <a:solidFill>
                <a:schemeClr val="tx1"/>
              </a:solidFill>
              <a:latin typeface="Arial"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86400"/>
            <a:ext cx="7772400" cy="685800"/>
          </a:xfrm>
        </p:spPr>
        <p:txBody>
          <a:bodyPr/>
          <a:lstStyle/>
          <a:p>
            <a:pPr algn="ctr"/>
            <a:r>
              <a:rPr lang="en-US" dirty="0" smtClean="0"/>
              <a:t>Ch 17: Thinking about Chance</a:t>
            </a:r>
            <a:endParaRPr lang="en-US" dirty="0"/>
          </a:p>
        </p:txBody>
      </p:sp>
      <p:sp>
        <p:nvSpPr>
          <p:cNvPr id="3" name="Content Placeholder 2"/>
          <p:cNvSpPr>
            <a:spLocks noGrp="1"/>
          </p:cNvSpPr>
          <p:nvPr>
            <p:ph idx="1"/>
          </p:nvPr>
        </p:nvSpPr>
        <p:spPr/>
        <p:txBody>
          <a:bodyPr/>
          <a:lstStyle/>
          <a:p>
            <a:r>
              <a:rPr lang="en-US" dirty="0" smtClean="0"/>
              <a:t>In fact, the chance of HHHHHHHHHH is 1/1024.  </a:t>
            </a:r>
          </a:p>
          <a:p>
            <a:pPr lvl="1"/>
            <a:r>
              <a:rPr lang="en-US" dirty="0" smtClean="0"/>
              <a:t>If I flip a coin 10 times, don’t expect it</a:t>
            </a:r>
          </a:p>
          <a:p>
            <a:pPr lvl="1"/>
            <a:r>
              <a:rPr lang="en-US" dirty="0" smtClean="0"/>
              <a:t>What i</a:t>
            </a:r>
            <a:r>
              <a:rPr lang="en-US" dirty="0" smtClean="0"/>
              <a:t>f everyone in the country flips a coin 10 times?  Will </a:t>
            </a:r>
            <a:r>
              <a:rPr lang="en-US" i="1" dirty="0" smtClean="0"/>
              <a:t>somebody</a:t>
            </a:r>
            <a:r>
              <a:rPr lang="en-US" dirty="0" smtClean="0"/>
              <a:t> flip HHHHHHHHHH?</a:t>
            </a:r>
            <a:endParaRPr lang="en-US" dirty="0" smtClean="0"/>
          </a:p>
        </p:txBody>
      </p:sp>
      <p:sp>
        <p:nvSpPr>
          <p:cNvPr id="4" name="Footer Placeholder 3"/>
          <p:cNvSpPr>
            <a:spLocks noGrp="1"/>
          </p:cNvSpPr>
          <p:nvPr>
            <p:ph type="ftr" sz="quarter" idx="10"/>
          </p:nvPr>
        </p:nvSpPr>
        <p:spPr/>
        <p:txBody>
          <a:bodyPr/>
          <a:lstStyle/>
          <a:p>
            <a:pPr>
              <a:defRPr/>
            </a:pPr>
            <a:r>
              <a:rPr lang="en-US" smtClean="0"/>
              <a:t>Stat 100, Fall 2009.  © Tom Loughin</a:t>
            </a:r>
            <a:endParaRPr lang="en-US"/>
          </a:p>
        </p:txBody>
      </p:sp>
      <p:sp>
        <p:nvSpPr>
          <p:cNvPr id="5" name="Slide Number Placeholder 4"/>
          <p:cNvSpPr>
            <a:spLocks noGrp="1"/>
          </p:cNvSpPr>
          <p:nvPr>
            <p:ph type="sldNum" sz="quarter" idx="11"/>
          </p:nvPr>
        </p:nvSpPr>
        <p:spPr/>
        <p:txBody>
          <a:bodyPr/>
          <a:lstStyle/>
          <a:p>
            <a:pPr>
              <a:defRPr/>
            </a:pPr>
            <a:fld id="{E87F0AC8-49A1-45EC-899A-AF2455CF6B69}" type="slidenum">
              <a:rPr lang="en-US" smtClean="0"/>
              <a:pPr>
                <a:defRPr/>
              </a:pPr>
              <a:t>18</a:t>
            </a:fld>
            <a:endParaRPr lang="en-US">
              <a:solidFill>
                <a:schemeClr val="tx1"/>
              </a:solidFill>
              <a:latin typeface="Arial"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86400"/>
            <a:ext cx="7772400" cy="685800"/>
          </a:xfrm>
        </p:spPr>
        <p:txBody>
          <a:bodyPr/>
          <a:lstStyle/>
          <a:p>
            <a:pPr algn="ctr"/>
            <a:r>
              <a:rPr lang="en-US" dirty="0" smtClean="0"/>
              <a:t>Ch 17: Thinking about Chance</a:t>
            </a:r>
            <a:endParaRPr lang="en-US" dirty="0"/>
          </a:p>
        </p:txBody>
      </p:sp>
      <p:sp>
        <p:nvSpPr>
          <p:cNvPr id="3" name="Content Placeholder 2"/>
          <p:cNvSpPr>
            <a:spLocks noGrp="1"/>
          </p:cNvSpPr>
          <p:nvPr>
            <p:ph idx="1"/>
          </p:nvPr>
        </p:nvSpPr>
        <p:spPr/>
        <p:txBody>
          <a:bodyPr/>
          <a:lstStyle/>
          <a:p>
            <a:r>
              <a:rPr lang="en-US" u="sng" dirty="0" smtClean="0"/>
              <a:t>Principle :</a:t>
            </a:r>
          </a:p>
          <a:p>
            <a:pPr lvl="1"/>
            <a:r>
              <a:rPr lang="en-US" dirty="0" smtClean="0"/>
              <a:t>If </a:t>
            </a:r>
            <a:r>
              <a:rPr lang="en-US" dirty="0" smtClean="0"/>
              <a:t>you have enough </a:t>
            </a:r>
            <a:r>
              <a:rPr lang="en-US" dirty="0" smtClean="0"/>
              <a:t>opportunities</a:t>
            </a:r>
            <a:r>
              <a:rPr lang="en-US" dirty="0" smtClean="0"/>
              <a:t>, even extremely rare events will </a:t>
            </a:r>
            <a:r>
              <a:rPr lang="en-US" dirty="0" smtClean="0"/>
              <a:t>eventually happen</a:t>
            </a:r>
          </a:p>
          <a:p>
            <a:pPr lvl="1"/>
            <a:endParaRPr lang="en-US" dirty="0" smtClean="0"/>
          </a:p>
          <a:p>
            <a:pPr>
              <a:buNone/>
            </a:pPr>
            <a:endParaRPr lang="en-US" dirty="0" smtClean="0"/>
          </a:p>
        </p:txBody>
      </p:sp>
      <p:sp>
        <p:nvSpPr>
          <p:cNvPr id="4" name="Footer Placeholder 3"/>
          <p:cNvSpPr>
            <a:spLocks noGrp="1"/>
          </p:cNvSpPr>
          <p:nvPr>
            <p:ph type="ftr" sz="quarter" idx="10"/>
          </p:nvPr>
        </p:nvSpPr>
        <p:spPr/>
        <p:txBody>
          <a:bodyPr/>
          <a:lstStyle/>
          <a:p>
            <a:pPr>
              <a:defRPr/>
            </a:pPr>
            <a:r>
              <a:rPr lang="en-US" smtClean="0"/>
              <a:t>Stat 100, Fall 2009.  © Tom Loughin</a:t>
            </a:r>
            <a:endParaRPr lang="en-US"/>
          </a:p>
        </p:txBody>
      </p:sp>
      <p:sp>
        <p:nvSpPr>
          <p:cNvPr id="5" name="Slide Number Placeholder 4"/>
          <p:cNvSpPr>
            <a:spLocks noGrp="1"/>
          </p:cNvSpPr>
          <p:nvPr>
            <p:ph type="sldNum" sz="quarter" idx="11"/>
          </p:nvPr>
        </p:nvSpPr>
        <p:spPr/>
        <p:txBody>
          <a:bodyPr/>
          <a:lstStyle/>
          <a:p>
            <a:pPr>
              <a:defRPr/>
            </a:pPr>
            <a:fld id="{E87F0AC8-49A1-45EC-899A-AF2455CF6B69}" type="slidenum">
              <a:rPr lang="en-US" smtClean="0"/>
              <a:pPr>
                <a:defRPr/>
              </a:pPr>
              <a:t>19</a:t>
            </a:fld>
            <a:endParaRPr lang="en-US">
              <a:solidFill>
                <a:schemeClr val="tx1"/>
              </a:solidFill>
              <a:latin typeface="Arial"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86400"/>
            <a:ext cx="7772400" cy="685800"/>
          </a:xfrm>
        </p:spPr>
        <p:txBody>
          <a:bodyPr/>
          <a:lstStyle/>
          <a:p>
            <a:pPr algn="ctr"/>
            <a:r>
              <a:rPr lang="en-US" dirty="0" smtClean="0"/>
              <a:t>Part III: Chance</a:t>
            </a:r>
            <a:endParaRPr lang="en-US" dirty="0"/>
          </a:p>
        </p:txBody>
      </p:sp>
      <p:sp>
        <p:nvSpPr>
          <p:cNvPr id="3" name="Content Placeholder 2"/>
          <p:cNvSpPr>
            <a:spLocks noGrp="1"/>
          </p:cNvSpPr>
          <p:nvPr>
            <p:ph idx="1"/>
          </p:nvPr>
        </p:nvSpPr>
        <p:spPr/>
        <p:txBody>
          <a:bodyPr/>
          <a:lstStyle/>
          <a:p>
            <a:r>
              <a:rPr lang="en-US" b="1" dirty="0" smtClean="0"/>
              <a:t>Chance</a:t>
            </a:r>
            <a:endParaRPr lang="en-US" dirty="0" smtClean="0"/>
          </a:p>
          <a:p>
            <a:pPr lvl="1"/>
            <a:r>
              <a:rPr lang="en-US" dirty="0" smtClean="0"/>
              <a:t>General word to describe things that are not within our ability to control or observe</a:t>
            </a:r>
            <a:endParaRPr lang="en-US" dirty="0" smtClean="0"/>
          </a:p>
          <a:p>
            <a:pPr lvl="2"/>
            <a:r>
              <a:rPr lang="en-US" dirty="0" smtClean="0"/>
              <a:t>Uncertainty</a:t>
            </a:r>
          </a:p>
          <a:p>
            <a:pPr lvl="2"/>
            <a:r>
              <a:rPr lang="en-US" dirty="0" smtClean="0"/>
              <a:t>Variability</a:t>
            </a:r>
            <a:endParaRPr lang="en-US" dirty="0" smtClean="0"/>
          </a:p>
          <a:p>
            <a:pPr lvl="2"/>
            <a:r>
              <a:rPr lang="en-US" dirty="0" smtClean="0"/>
              <a:t>Unpredictability</a:t>
            </a:r>
          </a:p>
          <a:p>
            <a:pPr lvl="2"/>
            <a:r>
              <a:rPr lang="en-US" dirty="0" smtClean="0"/>
              <a:t>Randomness</a:t>
            </a:r>
          </a:p>
          <a:p>
            <a:endParaRPr lang="en-US" dirty="0" smtClean="0"/>
          </a:p>
          <a:p>
            <a:endParaRPr lang="en-US" dirty="0" smtClean="0"/>
          </a:p>
        </p:txBody>
      </p:sp>
      <p:sp>
        <p:nvSpPr>
          <p:cNvPr id="4" name="Footer Placeholder 3"/>
          <p:cNvSpPr>
            <a:spLocks noGrp="1"/>
          </p:cNvSpPr>
          <p:nvPr>
            <p:ph type="ftr" sz="quarter" idx="10"/>
          </p:nvPr>
        </p:nvSpPr>
        <p:spPr/>
        <p:txBody>
          <a:bodyPr/>
          <a:lstStyle/>
          <a:p>
            <a:pPr>
              <a:defRPr/>
            </a:pPr>
            <a:r>
              <a:rPr lang="en-US" smtClean="0"/>
              <a:t>Stat 100, Fall 2009.  © Tom Loughin</a:t>
            </a:r>
            <a:endParaRPr lang="en-US"/>
          </a:p>
        </p:txBody>
      </p:sp>
      <p:sp>
        <p:nvSpPr>
          <p:cNvPr id="5" name="Slide Number Placeholder 4"/>
          <p:cNvSpPr>
            <a:spLocks noGrp="1"/>
          </p:cNvSpPr>
          <p:nvPr>
            <p:ph type="sldNum" sz="quarter" idx="11"/>
          </p:nvPr>
        </p:nvSpPr>
        <p:spPr/>
        <p:txBody>
          <a:bodyPr/>
          <a:lstStyle/>
          <a:p>
            <a:pPr>
              <a:defRPr/>
            </a:pPr>
            <a:fld id="{E87F0AC8-49A1-45EC-899A-AF2455CF6B69}" type="slidenum">
              <a:rPr lang="en-US" smtClean="0"/>
              <a:pPr>
                <a:defRPr/>
              </a:pPr>
              <a:t>2</a:t>
            </a:fld>
            <a:endParaRPr lang="en-US">
              <a:solidFill>
                <a:schemeClr val="tx1"/>
              </a:solidFill>
              <a:latin typeface="Arial"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86400"/>
            <a:ext cx="7772400" cy="685800"/>
          </a:xfrm>
        </p:spPr>
        <p:txBody>
          <a:bodyPr/>
          <a:lstStyle/>
          <a:p>
            <a:pPr algn="ctr"/>
            <a:r>
              <a:rPr lang="en-US" dirty="0" smtClean="0"/>
              <a:t>Ch 17: Thinking about Chance</a:t>
            </a:r>
            <a:endParaRPr lang="en-US" dirty="0"/>
          </a:p>
        </p:txBody>
      </p:sp>
      <p:sp>
        <p:nvSpPr>
          <p:cNvPr id="3" name="Content Placeholder 2"/>
          <p:cNvSpPr>
            <a:spLocks noGrp="1"/>
          </p:cNvSpPr>
          <p:nvPr>
            <p:ph idx="1"/>
          </p:nvPr>
        </p:nvSpPr>
        <p:spPr/>
        <p:txBody>
          <a:bodyPr/>
          <a:lstStyle/>
          <a:p>
            <a:r>
              <a:rPr lang="en-US" u="sng" dirty="0" smtClean="0">
                <a:solidFill>
                  <a:schemeClr val="bg1">
                    <a:lumMod val="50000"/>
                  </a:schemeClr>
                </a:solidFill>
              </a:rPr>
              <a:t>Principle :</a:t>
            </a:r>
          </a:p>
          <a:p>
            <a:pPr lvl="1"/>
            <a:r>
              <a:rPr lang="en-US" dirty="0" smtClean="0">
                <a:solidFill>
                  <a:schemeClr val="bg1">
                    <a:lumMod val="50000"/>
                  </a:schemeClr>
                </a:solidFill>
              </a:rPr>
              <a:t>If </a:t>
            </a:r>
            <a:r>
              <a:rPr lang="en-US" dirty="0" smtClean="0">
                <a:solidFill>
                  <a:schemeClr val="bg1">
                    <a:lumMod val="50000"/>
                  </a:schemeClr>
                </a:solidFill>
              </a:rPr>
              <a:t>you have enough </a:t>
            </a:r>
            <a:r>
              <a:rPr lang="en-US" dirty="0" smtClean="0">
                <a:solidFill>
                  <a:schemeClr val="bg1">
                    <a:lumMod val="50000"/>
                  </a:schemeClr>
                </a:solidFill>
              </a:rPr>
              <a:t>opportunities</a:t>
            </a:r>
            <a:r>
              <a:rPr lang="en-US" dirty="0" smtClean="0">
                <a:solidFill>
                  <a:schemeClr val="bg1">
                    <a:lumMod val="50000"/>
                  </a:schemeClr>
                </a:solidFill>
              </a:rPr>
              <a:t>, even extremely rare events will </a:t>
            </a:r>
            <a:r>
              <a:rPr lang="en-US" dirty="0" smtClean="0">
                <a:solidFill>
                  <a:schemeClr val="bg1">
                    <a:lumMod val="50000"/>
                  </a:schemeClr>
                </a:solidFill>
              </a:rPr>
              <a:t>eventually happen</a:t>
            </a:r>
          </a:p>
          <a:p>
            <a:endParaRPr lang="en-US" dirty="0" smtClean="0"/>
          </a:p>
          <a:p>
            <a:r>
              <a:rPr lang="en-US" dirty="0" smtClean="0"/>
              <a:t>What are the chances that a person reached 8 feet tall (2.44 m)?</a:t>
            </a:r>
          </a:p>
          <a:p>
            <a:pPr lvl="1"/>
            <a:r>
              <a:rPr lang="en-US" dirty="0" smtClean="0">
                <a:hlinkClick r:id="rId3"/>
              </a:rPr>
              <a:t>http://en.wikipedia.org/wiki/List_of_tallest_people</a:t>
            </a:r>
            <a:endParaRPr lang="en-US" dirty="0" smtClean="0"/>
          </a:p>
          <a:p>
            <a:pPr lvl="1"/>
            <a:endParaRPr lang="en-US" dirty="0" smtClean="0"/>
          </a:p>
          <a:p>
            <a:pPr>
              <a:buNone/>
            </a:pPr>
            <a:endParaRPr lang="en-US" dirty="0" smtClean="0"/>
          </a:p>
        </p:txBody>
      </p:sp>
      <p:sp>
        <p:nvSpPr>
          <p:cNvPr id="4" name="Footer Placeholder 3"/>
          <p:cNvSpPr>
            <a:spLocks noGrp="1"/>
          </p:cNvSpPr>
          <p:nvPr>
            <p:ph type="ftr" sz="quarter" idx="10"/>
          </p:nvPr>
        </p:nvSpPr>
        <p:spPr/>
        <p:txBody>
          <a:bodyPr/>
          <a:lstStyle/>
          <a:p>
            <a:pPr>
              <a:defRPr/>
            </a:pPr>
            <a:r>
              <a:rPr lang="en-US" smtClean="0"/>
              <a:t>Stat 100, Fall 2009.  © Tom Loughin</a:t>
            </a:r>
            <a:endParaRPr lang="en-US"/>
          </a:p>
        </p:txBody>
      </p:sp>
      <p:sp>
        <p:nvSpPr>
          <p:cNvPr id="5" name="Slide Number Placeholder 4"/>
          <p:cNvSpPr>
            <a:spLocks noGrp="1"/>
          </p:cNvSpPr>
          <p:nvPr>
            <p:ph type="sldNum" sz="quarter" idx="11"/>
          </p:nvPr>
        </p:nvSpPr>
        <p:spPr/>
        <p:txBody>
          <a:bodyPr/>
          <a:lstStyle/>
          <a:p>
            <a:pPr>
              <a:defRPr/>
            </a:pPr>
            <a:fld id="{E87F0AC8-49A1-45EC-899A-AF2455CF6B69}" type="slidenum">
              <a:rPr lang="en-US" smtClean="0"/>
              <a:pPr>
                <a:defRPr/>
              </a:pPr>
              <a:t>20</a:t>
            </a:fld>
            <a:endParaRPr lang="en-US">
              <a:solidFill>
                <a:schemeClr val="tx1"/>
              </a:solidFill>
              <a:latin typeface="Arial"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86400"/>
            <a:ext cx="7772400" cy="685800"/>
          </a:xfrm>
        </p:spPr>
        <p:txBody>
          <a:bodyPr/>
          <a:lstStyle/>
          <a:p>
            <a:pPr algn="ctr"/>
            <a:r>
              <a:rPr lang="en-US" dirty="0" smtClean="0"/>
              <a:t>Ch 17: Thinking about Chance</a:t>
            </a:r>
            <a:endParaRPr lang="en-US" dirty="0"/>
          </a:p>
        </p:txBody>
      </p:sp>
      <p:sp>
        <p:nvSpPr>
          <p:cNvPr id="3" name="Content Placeholder 2"/>
          <p:cNvSpPr>
            <a:spLocks noGrp="1"/>
          </p:cNvSpPr>
          <p:nvPr>
            <p:ph idx="1"/>
          </p:nvPr>
        </p:nvSpPr>
        <p:spPr/>
        <p:txBody>
          <a:bodyPr/>
          <a:lstStyle/>
          <a:p>
            <a:r>
              <a:rPr lang="en-US" u="sng" dirty="0" smtClean="0">
                <a:solidFill>
                  <a:schemeClr val="bg1">
                    <a:lumMod val="50000"/>
                  </a:schemeClr>
                </a:solidFill>
              </a:rPr>
              <a:t>Principle :</a:t>
            </a:r>
          </a:p>
          <a:p>
            <a:pPr lvl="1"/>
            <a:r>
              <a:rPr lang="en-US" dirty="0" smtClean="0">
                <a:solidFill>
                  <a:schemeClr val="bg1">
                    <a:lumMod val="50000"/>
                  </a:schemeClr>
                </a:solidFill>
              </a:rPr>
              <a:t>If </a:t>
            </a:r>
            <a:r>
              <a:rPr lang="en-US" dirty="0" smtClean="0">
                <a:solidFill>
                  <a:schemeClr val="bg1">
                    <a:lumMod val="50000"/>
                  </a:schemeClr>
                </a:solidFill>
              </a:rPr>
              <a:t>you have enough </a:t>
            </a:r>
            <a:r>
              <a:rPr lang="en-US" dirty="0" smtClean="0">
                <a:solidFill>
                  <a:schemeClr val="bg1">
                    <a:lumMod val="50000"/>
                  </a:schemeClr>
                </a:solidFill>
              </a:rPr>
              <a:t>opportunities</a:t>
            </a:r>
            <a:r>
              <a:rPr lang="en-US" dirty="0" smtClean="0">
                <a:solidFill>
                  <a:schemeClr val="bg1">
                    <a:lumMod val="50000"/>
                  </a:schemeClr>
                </a:solidFill>
              </a:rPr>
              <a:t>, even extremely rare events will </a:t>
            </a:r>
            <a:r>
              <a:rPr lang="en-US" dirty="0" smtClean="0">
                <a:solidFill>
                  <a:schemeClr val="bg1">
                    <a:lumMod val="50000"/>
                  </a:schemeClr>
                </a:solidFill>
              </a:rPr>
              <a:t>eventually happen</a:t>
            </a:r>
          </a:p>
          <a:p>
            <a:r>
              <a:rPr lang="en-US" dirty="0" smtClean="0"/>
              <a:t>The probability that </a:t>
            </a:r>
            <a:r>
              <a:rPr lang="en-US" i="1" dirty="0" smtClean="0"/>
              <a:t>you</a:t>
            </a:r>
            <a:r>
              <a:rPr lang="en-US" dirty="0" smtClean="0"/>
              <a:t> win Lotto 6/49 is practically 0.  (1/14 million)</a:t>
            </a:r>
          </a:p>
          <a:p>
            <a:pPr lvl="1"/>
            <a:r>
              <a:rPr lang="en-US" dirty="0" smtClean="0"/>
              <a:t>The probability that </a:t>
            </a:r>
            <a:r>
              <a:rPr lang="en-US" i="1" dirty="0" smtClean="0"/>
              <a:t> someone</a:t>
            </a:r>
            <a:r>
              <a:rPr lang="en-US" dirty="0" smtClean="0"/>
              <a:t> wins depends also on number of players</a:t>
            </a:r>
          </a:p>
          <a:p>
            <a:pPr lvl="2"/>
            <a:r>
              <a:rPr lang="en-US" dirty="0" smtClean="0"/>
              <a:t>Millions play, so probability that </a:t>
            </a:r>
            <a:r>
              <a:rPr lang="en-US" i="1" dirty="0" smtClean="0"/>
              <a:t>someone</a:t>
            </a:r>
            <a:r>
              <a:rPr lang="en-US" dirty="0" smtClean="0"/>
              <a:t> wins is very high</a:t>
            </a:r>
          </a:p>
          <a:p>
            <a:endParaRPr lang="en-US" dirty="0" smtClean="0"/>
          </a:p>
          <a:p>
            <a:pPr lvl="1"/>
            <a:endParaRPr lang="en-US" dirty="0" smtClean="0"/>
          </a:p>
          <a:p>
            <a:pPr>
              <a:buNone/>
            </a:pPr>
            <a:endParaRPr lang="en-US" dirty="0" smtClean="0"/>
          </a:p>
        </p:txBody>
      </p:sp>
      <p:sp>
        <p:nvSpPr>
          <p:cNvPr id="4" name="Footer Placeholder 3"/>
          <p:cNvSpPr>
            <a:spLocks noGrp="1"/>
          </p:cNvSpPr>
          <p:nvPr>
            <p:ph type="ftr" sz="quarter" idx="10"/>
          </p:nvPr>
        </p:nvSpPr>
        <p:spPr/>
        <p:txBody>
          <a:bodyPr/>
          <a:lstStyle/>
          <a:p>
            <a:pPr>
              <a:defRPr/>
            </a:pPr>
            <a:r>
              <a:rPr lang="en-US" smtClean="0"/>
              <a:t>Stat 100, Fall 2009.  © Tom Loughin</a:t>
            </a:r>
            <a:endParaRPr lang="en-US"/>
          </a:p>
        </p:txBody>
      </p:sp>
      <p:sp>
        <p:nvSpPr>
          <p:cNvPr id="5" name="Slide Number Placeholder 4"/>
          <p:cNvSpPr>
            <a:spLocks noGrp="1"/>
          </p:cNvSpPr>
          <p:nvPr>
            <p:ph type="sldNum" sz="quarter" idx="11"/>
          </p:nvPr>
        </p:nvSpPr>
        <p:spPr/>
        <p:txBody>
          <a:bodyPr/>
          <a:lstStyle/>
          <a:p>
            <a:pPr>
              <a:defRPr/>
            </a:pPr>
            <a:fld id="{E87F0AC8-49A1-45EC-899A-AF2455CF6B69}" type="slidenum">
              <a:rPr lang="en-US" smtClean="0"/>
              <a:pPr>
                <a:defRPr/>
              </a:pPr>
              <a:t>21</a:t>
            </a:fld>
            <a:endParaRPr lang="en-US">
              <a:solidFill>
                <a:schemeClr val="tx1"/>
              </a:solidFill>
              <a:latin typeface="Arial"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86400"/>
            <a:ext cx="7772400" cy="685800"/>
          </a:xfrm>
        </p:spPr>
        <p:txBody>
          <a:bodyPr/>
          <a:lstStyle/>
          <a:p>
            <a:pPr algn="ctr"/>
            <a:r>
              <a:rPr lang="en-US" dirty="0" smtClean="0"/>
              <a:t>Ch 17: Thinking about Chance</a:t>
            </a:r>
            <a:endParaRPr lang="en-US" dirty="0"/>
          </a:p>
        </p:txBody>
      </p:sp>
      <p:sp>
        <p:nvSpPr>
          <p:cNvPr id="3" name="Content Placeholder 2"/>
          <p:cNvSpPr>
            <a:spLocks noGrp="1"/>
          </p:cNvSpPr>
          <p:nvPr>
            <p:ph idx="1"/>
          </p:nvPr>
        </p:nvSpPr>
        <p:spPr/>
        <p:txBody>
          <a:bodyPr/>
          <a:lstStyle/>
          <a:p>
            <a:r>
              <a:rPr lang="en-US" u="sng" dirty="0" smtClean="0">
                <a:solidFill>
                  <a:schemeClr val="bg1">
                    <a:lumMod val="50000"/>
                  </a:schemeClr>
                </a:solidFill>
              </a:rPr>
              <a:t>Principle :</a:t>
            </a:r>
          </a:p>
          <a:p>
            <a:pPr lvl="1"/>
            <a:r>
              <a:rPr lang="en-US" dirty="0" smtClean="0">
                <a:solidFill>
                  <a:schemeClr val="bg1">
                    <a:lumMod val="50000"/>
                  </a:schemeClr>
                </a:solidFill>
              </a:rPr>
              <a:t>If </a:t>
            </a:r>
            <a:r>
              <a:rPr lang="en-US" dirty="0" smtClean="0">
                <a:solidFill>
                  <a:schemeClr val="bg1">
                    <a:lumMod val="50000"/>
                  </a:schemeClr>
                </a:solidFill>
              </a:rPr>
              <a:t>you have enough </a:t>
            </a:r>
            <a:r>
              <a:rPr lang="en-US" dirty="0" smtClean="0">
                <a:solidFill>
                  <a:schemeClr val="bg1">
                    <a:lumMod val="50000"/>
                  </a:schemeClr>
                </a:solidFill>
              </a:rPr>
              <a:t>opportunities</a:t>
            </a:r>
            <a:r>
              <a:rPr lang="en-US" dirty="0" smtClean="0">
                <a:solidFill>
                  <a:schemeClr val="bg1">
                    <a:lumMod val="50000"/>
                  </a:schemeClr>
                </a:solidFill>
              </a:rPr>
              <a:t>, even extremely rare events will </a:t>
            </a:r>
            <a:r>
              <a:rPr lang="en-US" dirty="0" smtClean="0">
                <a:solidFill>
                  <a:schemeClr val="bg1">
                    <a:lumMod val="50000"/>
                  </a:schemeClr>
                </a:solidFill>
              </a:rPr>
              <a:t>eventually happen</a:t>
            </a:r>
          </a:p>
          <a:p>
            <a:r>
              <a:rPr lang="en-US" dirty="0" smtClean="0"/>
              <a:t>Darts </a:t>
            </a:r>
          </a:p>
          <a:p>
            <a:r>
              <a:rPr lang="en-US" dirty="0" smtClean="0"/>
              <a:t>Prostate cancer in my former department</a:t>
            </a:r>
          </a:p>
          <a:p>
            <a:endParaRPr lang="en-US" dirty="0" smtClean="0"/>
          </a:p>
          <a:p>
            <a:pPr lvl="1"/>
            <a:endParaRPr lang="en-US" dirty="0" smtClean="0"/>
          </a:p>
          <a:p>
            <a:pPr>
              <a:buNone/>
            </a:pPr>
            <a:endParaRPr lang="en-US" dirty="0" smtClean="0"/>
          </a:p>
        </p:txBody>
      </p:sp>
      <p:sp>
        <p:nvSpPr>
          <p:cNvPr id="4" name="Footer Placeholder 3"/>
          <p:cNvSpPr>
            <a:spLocks noGrp="1"/>
          </p:cNvSpPr>
          <p:nvPr>
            <p:ph type="ftr" sz="quarter" idx="10"/>
          </p:nvPr>
        </p:nvSpPr>
        <p:spPr/>
        <p:txBody>
          <a:bodyPr/>
          <a:lstStyle/>
          <a:p>
            <a:pPr>
              <a:defRPr/>
            </a:pPr>
            <a:r>
              <a:rPr lang="en-US" smtClean="0"/>
              <a:t>Stat 100, Fall 2009.  © Tom Loughin</a:t>
            </a:r>
            <a:endParaRPr lang="en-US"/>
          </a:p>
        </p:txBody>
      </p:sp>
      <p:sp>
        <p:nvSpPr>
          <p:cNvPr id="5" name="Slide Number Placeholder 4"/>
          <p:cNvSpPr>
            <a:spLocks noGrp="1"/>
          </p:cNvSpPr>
          <p:nvPr>
            <p:ph type="sldNum" sz="quarter" idx="11"/>
          </p:nvPr>
        </p:nvSpPr>
        <p:spPr/>
        <p:txBody>
          <a:bodyPr/>
          <a:lstStyle/>
          <a:p>
            <a:pPr>
              <a:defRPr/>
            </a:pPr>
            <a:fld id="{E87F0AC8-49A1-45EC-899A-AF2455CF6B69}" type="slidenum">
              <a:rPr lang="en-US" smtClean="0"/>
              <a:pPr>
                <a:defRPr/>
              </a:pPr>
              <a:t>22</a:t>
            </a:fld>
            <a:endParaRPr lang="en-US">
              <a:solidFill>
                <a:schemeClr val="tx1"/>
              </a:solidFill>
              <a:latin typeface="Arial"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86400"/>
            <a:ext cx="7772400" cy="685800"/>
          </a:xfrm>
        </p:spPr>
        <p:txBody>
          <a:bodyPr/>
          <a:lstStyle/>
          <a:p>
            <a:pPr algn="ctr"/>
            <a:r>
              <a:rPr lang="en-US" dirty="0" smtClean="0"/>
              <a:t>Ch 17: Thinking about Chance</a:t>
            </a:r>
            <a:endParaRPr lang="en-US" dirty="0"/>
          </a:p>
        </p:txBody>
      </p:sp>
      <p:sp>
        <p:nvSpPr>
          <p:cNvPr id="3" name="Content Placeholder 2"/>
          <p:cNvSpPr>
            <a:spLocks noGrp="1"/>
          </p:cNvSpPr>
          <p:nvPr>
            <p:ph idx="1"/>
          </p:nvPr>
        </p:nvSpPr>
        <p:spPr/>
        <p:txBody>
          <a:bodyPr/>
          <a:lstStyle/>
          <a:p>
            <a:r>
              <a:rPr lang="en-US" dirty="0" smtClean="0"/>
              <a:t>Flip a fair coin: HHHHHH</a:t>
            </a:r>
          </a:p>
          <a:p>
            <a:pPr lvl="1"/>
            <a:r>
              <a:rPr lang="en-US" dirty="0" smtClean="0"/>
              <a:t>What is more likely to come next: H or T?</a:t>
            </a:r>
          </a:p>
          <a:p>
            <a:pPr lvl="1"/>
            <a:endParaRPr lang="en-US" dirty="0" smtClean="0"/>
          </a:p>
          <a:p>
            <a:pPr>
              <a:buNone/>
            </a:pPr>
            <a:endParaRPr lang="en-US" dirty="0" smtClean="0"/>
          </a:p>
        </p:txBody>
      </p:sp>
      <p:sp>
        <p:nvSpPr>
          <p:cNvPr id="4" name="Footer Placeholder 3"/>
          <p:cNvSpPr>
            <a:spLocks noGrp="1"/>
          </p:cNvSpPr>
          <p:nvPr>
            <p:ph type="ftr" sz="quarter" idx="10"/>
          </p:nvPr>
        </p:nvSpPr>
        <p:spPr/>
        <p:txBody>
          <a:bodyPr/>
          <a:lstStyle/>
          <a:p>
            <a:pPr>
              <a:defRPr/>
            </a:pPr>
            <a:r>
              <a:rPr lang="en-US" smtClean="0"/>
              <a:t>Stat 100, Fall 2009.  © Tom Loughin</a:t>
            </a:r>
            <a:endParaRPr lang="en-US"/>
          </a:p>
        </p:txBody>
      </p:sp>
      <p:sp>
        <p:nvSpPr>
          <p:cNvPr id="5" name="Slide Number Placeholder 4"/>
          <p:cNvSpPr>
            <a:spLocks noGrp="1"/>
          </p:cNvSpPr>
          <p:nvPr>
            <p:ph type="sldNum" sz="quarter" idx="11"/>
          </p:nvPr>
        </p:nvSpPr>
        <p:spPr/>
        <p:txBody>
          <a:bodyPr/>
          <a:lstStyle/>
          <a:p>
            <a:pPr>
              <a:defRPr/>
            </a:pPr>
            <a:fld id="{E87F0AC8-49A1-45EC-899A-AF2455CF6B69}" type="slidenum">
              <a:rPr lang="en-US" smtClean="0"/>
              <a:pPr>
                <a:defRPr/>
              </a:pPr>
              <a:t>23</a:t>
            </a:fld>
            <a:endParaRPr lang="en-US">
              <a:solidFill>
                <a:schemeClr val="tx1"/>
              </a:solidFill>
              <a:latin typeface="Arial" charset="0"/>
            </a:endParaRPr>
          </a:p>
        </p:txBody>
      </p:sp>
      <p:sp>
        <p:nvSpPr>
          <p:cNvPr id="6" name="Rectangle 5"/>
          <p:cNvSpPr/>
          <p:nvPr/>
        </p:nvSpPr>
        <p:spPr bwMode="auto">
          <a:xfrm>
            <a:off x="2667000" y="1066800"/>
            <a:ext cx="304800" cy="2286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533400" marR="0" indent="-533400" algn="l" defTabSz="914400" rtl="0" eaLnBrk="1" fontAlgn="base" latinLnBrk="0" hangingPunct="1">
              <a:lnSpc>
                <a:spcPct val="100000"/>
              </a:lnSpc>
              <a:spcBef>
                <a:spcPct val="20000"/>
              </a:spcBef>
              <a:spcAft>
                <a:spcPct val="0"/>
              </a:spcAft>
              <a:buClr>
                <a:schemeClr val="accent1"/>
              </a:buClr>
              <a:buSzTx/>
              <a:buFontTx/>
              <a:buNone/>
              <a:tabLst/>
            </a:pPr>
            <a:endParaRPr kumimoji="0" lang="en-US" sz="2800" b="0" i="0" u="sng" strike="noStrike" cap="none" normalizeH="0" baseline="0" smtClean="0">
              <a:ln>
                <a:noFill/>
              </a:ln>
              <a:solidFill>
                <a:schemeClr val="bg1"/>
              </a:solidFill>
              <a:effectDag name="">
                <a:cont type="tree" name="">
                  <a:effect ref="fillLine"/>
                  <a:outerShdw dist="38100" dir="13500000" algn="br">
                    <a:schemeClr val="bg1">
                      <a:lumMod val="200000"/>
                      <a:satMod val="200000"/>
                    </a:schemeClr>
                  </a:outerShdw>
                </a:cont>
                <a:cont type="tree" name="">
                  <a:effect ref="fillLine"/>
                  <a:outerShdw dist="38100" dir="2700000" algn="tl">
                    <a:schemeClr val="bg1">
                      <a:lumMod val="60000"/>
                      <a:satMod val="60000"/>
                    </a:schemeClr>
                  </a:outerShdw>
                </a:cont>
                <a:effect ref="fillLine"/>
              </a:effectDag>
              <a:latin typeface="Castellar" pitchFamily="18" charset="0"/>
              <a:ea typeface="ＭＳ Ｐゴシック" pitchFamily="8" charset="-128"/>
            </a:endParaRPr>
          </a:p>
        </p:txBody>
      </p:sp>
      <p:sp>
        <p:nvSpPr>
          <p:cNvPr id="7" name="Rectangle 6"/>
          <p:cNvSpPr/>
          <p:nvPr/>
        </p:nvSpPr>
        <p:spPr bwMode="auto">
          <a:xfrm>
            <a:off x="5029200" y="990600"/>
            <a:ext cx="381000" cy="381000"/>
          </a:xfrm>
          <a:prstGeom prst="rect">
            <a:avLst/>
          </a:prstGeom>
          <a:noFill/>
          <a:ln w="28575" cap="flat" cmpd="sng" algn="ctr">
            <a:solidFill>
              <a:srgbClr val="FF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533400" marR="0" indent="-533400" algn="l" defTabSz="914400" rtl="0" eaLnBrk="1" fontAlgn="base" latinLnBrk="0" hangingPunct="1">
              <a:lnSpc>
                <a:spcPct val="100000"/>
              </a:lnSpc>
              <a:spcBef>
                <a:spcPct val="20000"/>
              </a:spcBef>
              <a:spcAft>
                <a:spcPct val="0"/>
              </a:spcAft>
              <a:buClr>
                <a:schemeClr val="accent1"/>
              </a:buClr>
              <a:buSzTx/>
              <a:buFontTx/>
              <a:buNone/>
              <a:tabLst/>
            </a:pPr>
            <a:endParaRPr kumimoji="0" lang="en-US" sz="2800" b="0" i="0" u="sng" strike="noStrike" cap="none" normalizeH="0" baseline="0" smtClean="0">
              <a:ln>
                <a:noFill/>
              </a:ln>
              <a:solidFill>
                <a:schemeClr val="bg1"/>
              </a:solidFill>
              <a:effectDag name="">
                <a:cont type="tree" name="">
                  <a:effect ref="fillLine"/>
                  <a:outerShdw dist="38100" dir="13500000" algn="br">
                    <a:schemeClr val="bg1">
                      <a:lumMod val="200000"/>
                      <a:satMod val="200000"/>
                    </a:schemeClr>
                  </a:outerShdw>
                </a:cont>
                <a:cont type="tree" name="">
                  <a:effect ref="fillLine"/>
                  <a:outerShdw dist="38100" dir="2700000" algn="tl">
                    <a:schemeClr val="bg1">
                      <a:lumMod val="60000"/>
                      <a:satMod val="60000"/>
                    </a:schemeClr>
                  </a:outerShdw>
                </a:cont>
                <a:effect ref="fillLine"/>
              </a:effectDag>
              <a:latin typeface="Castellar" pitchFamily="18" charset="0"/>
              <a:ea typeface="ＭＳ Ｐゴシック" pitchFamily="8" charset="-128"/>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86400"/>
            <a:ext cx="7772400" cy="685800"/>
          </a:xfrm>
        </p:spPr>
        <p:txBody>
          <a:bodyPr/>
          <a:lstStyle/>
          <a:p>
            <a:pPr algn="ctr"/>
            <a:r>
              <a:rPr lang="en-US" dirty="0" smtClean="0"/>
              <a:t>Ch 17: Thinking about Chance</a:t>
            </a:r>
            <a:endParaRPr lang="en-US" dirty="0"/>
          </a:p>
        </p:txBody>
      </p:sp>
      <p:sp>
        <p:nvSpPr>
          <p:cNvPr id="3" name="Content Placeholder 2"/>
          <p:cNvSpPr>
            <a:spLocks noGrp="1"/>
          </p:cNvSpPr>
          <p:nvPr>
            <p:ph idx="1"/>
          </p:nvPr>
        </p:nvSpPr>
        <p:spPr/>
        <p:txBody>
          <a:bodyPr/>
          <a:lstStyle/>
          <a:p>
            <a:r>
              <a:rPr lang="en-US" dirty="0" smtClean="0"/>
              <a:t>Flip a fair coin: HHHHHH</a:t>
            </a:r>
          </a:p>
          <a:p>
            <a:pPr lvl="1"/>
            <a:r>
              <a:rPr lang="en-US" dirty="0" smtClean="0"/>
              <a:t>What is more likely to come next: H or T?</a:t>
            </a:r>
          </a:p>
          <a:p>
            <a:pPr lvl="1"/>
            <a:endParaRPr lang="en-US" dirty="0" smtClean="0"/>
          </a:p>
          <a:p>
            <a:r>
              <a:rPr lang="en-US" u="sng" dirty="0" smtClean="0"/>
              <a:t>Principle</a:t>
            </a:r>
            <a:r>
              <a:rPr lang="en-US" dirty="0" smtClean="0"/>
              <a:t>: </a:t>
            </a:r>
          </a:p>
          <a:p>
            <a:pPr lvl="1"/>
            <a:r>
              <a:rPr lang="en-US" dirty="0" smtClean="0"/>
              <a:t>The “Law of Averages” says that things will even out in the long run.  This is true, but “the long run” means from this point on.  It doesn’t start at any particular time or have any memory.</a:t>
            </a:r>
          </a:p>
          <a:p>
            <a:pPr lvl="1"/>
            <a:endParaRPr lang="en-US" dirty="0" smtClean="0"/>
          </a:p>
          <a:p>
            <a:pPr>
              <a:buNone/>
            </a:pPr>
            <a:endParaRPr lang="en-US" dirty="0" smtClean="0"/>
          </a:p>
        </p:txBody>
      </p:sp>
      <p:sp>
        <p:nvSpPr>
          <p:cNvPr id="4" name="Footer Placeholder 3"/>
          <p:cNvSpPr>
            <a:spLocks noGrp="1"/>
          </p:cNvSpPr>
          <p:nvPr>
            <p:ph type="ftr" sz="quarter" idx="10"/>
          </p:nvPr>
        </p:nvSpPr>
        <p:spPr/>
        <p:txBody>
          <a:bodyPr/>
          <a:lstStyle/>
          <a:p>
            <a:pPr>
              <a:defRPr/>
            </a:pPr>
            <a:r>
              <a:rPr lang="en-US" smtClean="0"/>
              <a:t>Stat 100, Fall 2009.  © Tom Loughin</a:t>
            </a:r>
            <a:endParaRPr lang="en-US"/>
          </a:p>
        </p:txBody>
      </p:sp>
      <p:sp>
        <p:nvSpPr>
          <p:cNvPr id="5" name="Slide Number Placeholder 4"/>
          <p:cNvSpPr>
            <a:spLocks noGrp="1"/>
          </p:cNvSpPr>
          <p:nvPr>
            <p:ph type="sldNum" sz="quarter" idx="11"/>
          </p:nvPr>
        </p:nvSpPr>
        <p:spPr/>
        <p:txBody>
          <a:bodyPr/>
          <a:lstStyle/>
          <a:p>
            <a:pPr>
              <a:defRPr/>
            </a:pPr>
            <a:fld id="{E87F0AC8-49A1-45EC-899A-AF2455CF6B69}" type="slidenum">
              <a:rPr lang="en-US" smtClean="0"/>
              <a:pPr>
                <a:defRPr/>
              </a:pPr>
              <a:t>24</a:t>
            </a:fld>
            <a:endParaRPr lang="en-US">
              <a:solidFill>
                <a:schemeClr val="tx1"/>
              </a:solidFill>
              <a:latin typeface="Arial" charset="0"/>
            </a:endParaRPr>
          </a:p>
        </p:txBody>
      </p:sp>
      <p:sp>
        <p:nvSpPr>
          <p:cNvPr id="6" name="Rectangle 5"/>
          <p:cNvSpPr/>
          <p:nvPr/>
        </p:nvSpPr>
        <p:spPr bwMode="auto">
          <a:xfrm>
            <a:off x="2667000" y="1066800"/>
            <a:ext cx="304800" cy="2286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533400" marR="0" indent="-533400" algn="l" defTabSz="914400" rtl="0" eaLnBrk="1" fontAlgn="base" latinLnBrk="0" hangingPunct="1">
              <a:lnSpc>
                <a:spcPct val="100000"/>
              </a:lnSpc>
              <a:spcBef>
                <a:spcPct val="20000"/>
              </a:spcBef>
              <a:spcAft>
                <a:spcPct val="0"/>
              </a:spcAft>
              <a:buClr>
                <a:schemeClr val="accent1"/>
              </a:buClr>
              <a:buSzTx/>
              <a:buFontTx/>
              <a:buNone/>
              <a:tabLst/>
            </a:pPr>
            <a:endParaRPr kumimoji="0" lang="en-US" sz="2800" b="0" i="0" u="sng" strike="noStrike" cap="none" normalizeH="0" baseline="0" smtClean="0">
              <a:ln>
                <a:noFill/>
              </a:ln>
              <a:solidFill>
                <a:schemeClr val="bg1"/>
              </a:solidFill>
              <a:effectDag name="">
                <a:cont type="tree" name="">
                  <a:effect ref="fillLine"/>
                  <a:outerShdw dist="38100" dir="13500000" algn="br">
                    <a:schemeClr val="bg1">
                      <a:lumMod val="200000"/>
                      <a:satMod val="200000"/>
                    </a:schemeClr>
                  </a:outerShdw>
                </a:cont>
                <a:cont type="tree" name="">
                  <a:effect ref="fillLine"/>
                  <a:outerShdw dist="38100" dir="2700000" algn="tl">
                    <a:schemeClr val="bg1">
                      <a:lumMod val="60000"/>
                      <a:satMod val="60000"/>
                    </a:schemeClr>
                  </a:outerShdw>
                </a:cont>
                <a:effect ref="fillLine"/>
              </a:effectDag>
              <a:latin typeface="Castellar" pitchFamily="18" charset="0"/>
              <a:ea typeface="ＭＳ Ｐゴシック" pitchFamily="8" charset="-128"/>
            </a:endParaRPr>
          </a:p>
        </p:txBody>
      </p:sp>
      <p:sp>
        <p:nvSpPr>
          <p:cNvPr id="7" name="Rectangle 6"/>
          <p:cNvSpPr/>
          <p:nvPr/>
        </p:nvSpPr>
        <p:spPr bwMode="auto">
          <a:xfrm>
            <a:off x="5029200" y="990600"/>
            <a:ext cx="381000" cy="381000"/>
          </a:xfrm>
          <a:prstGeom prst="rect">
            <a:avLst/>
          </a:prstGeom>
          <a:noFill/>
          <a:ln w="28575" cap="flat" cmpd="sng" algn="ctr">
            <a:solidFill>
              <a:srgbClr val="FF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533400" marR="0" indent="-533400" algn="l" defTabSz="914400" rtl="0" eaLnBrk="1" fontAlgn="base" latinLnBrk="0" hangingPunct="1">
              <a:lnSpc>
                <a:spcPct val="100000"/>
              </a:lnSpc>
              <a:spcBef>
                <a:spcPct val="20000"/>
              </a:spcBef>
              <a:spcAft>
                <a:spcPct val="0"/>
              </a:spcAft>
              <a:buClr>
                <a:schemeClr val="accent1"/>
              </a:buClr>
              <a:buSzTx/>
              <a:buFontTx/>
              <a:buNone/>
              <a:tabLst/>
            </a:pPr>
            <a:endParaRPr kumimoji="0" lang="en-US" sz="2800" b="0" i="0" u="sng" strike="noStrike" cap="none" normalizeH="0" baseline="0" smtClean="0">
              <a:ln>
                <a:noFill/>
              </a:ln>
              <a:solidFill>
                <a:schemeClr val="bg1"/>
              </a:solidFill>
              <a:effectDag name="">
                <a:cont type="tree" name="">
                  <a:effect ref="fillLine"/>
                  <a:outerShdw dist="38100" dir="13500000" algn="br">
                    <a:schemeClr val="bg1">
                      <a:lumMod val="200000"/>
                      <a:satMod val="200000"/>
                    </a:schemeClr>
                  </a:outerShdw>
                </a:cont>
                <a:cont type="tree" name="">
                  <a:effect ref="fillLine"/>
                  <a:outerShdw dist="38100" dir="2700000" algn="tl">
                    <a:schemeClr val="bg1">
                      <a:lumMod val="60000"/>
                      <a:satMod val="60000"/>
                    </a:schemeClr>
                  </a:outerShdw>
                </a:cont>
                <a:effect ref="fillLine"/>
              </a:effectDag>
              <a:latin typeface="Castellar" pitchFamily="18" charset="0"/>
              <a:ea typeface="ＭＳ Ｐゴシック" pitchFamily="8" charset="-128"/>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86400"/>
            <a:ext cx="7772400" cy="685800"/>
          </a:xfrm>
        </p:spPr>
        <p:txBody>
          <a:bodyPr/>
          <a:lstStyle/>
          <a:p>
            <a:pPr algn="ctr"/>
            <a:r>
              <a:rPr lang="en-US" dirty="0" smtClean="0"/>
              <a:t>Ch 17: Thinking about Chance</a:t>
            </a:r>
            <a:endParaRPr lang="en-US" dirty="0"/>
          </a:p>
        </p:txBody>
      </p:sp>
      <p:sp>
        <p:nvSpPr>
          <p:cNvPr id="3" name="Content Placeholder 2"/>
          <p:cNvSpPr>
            <a:spLocks noGrp="1"/>
          </p:cNvSpPr>
          <p:nvPr>
            <p:ph idx="1"/>
          </p:nvPr>
        </p:nvSpPr>
        <p:spPr/>
        <p:txBody>
          <a:bodyPr/>
          <a:lstStyle/>
          <a:p>
            <a:r>
              <a:rPr lang="en-US" b="1" dirty="0" smtClean="0"/>
              <a:t>Personal Probabilities</a:t>
            </a:r>
          </a:p>
          <a:p>
            <a:pPr lvl="1"/>
            <a:r>
              <a:rPr lang="en-US" dirty="0" smtClean="0"/>
              <a:t>Some probabilities are based on opinion rather than mathematics</a:t>
            </a:r>
          </a:p>
          <a:p>
            <a:pPr lvl="2"/>
            <a:r>
              <a:rPr lang="en-US" dirty="0" smtClean="0"/>
              <a:t>These can vary among people</a:t>
            </a:r>
          </a:p>
          <a:p>
            <a:pPr lvl="2"/>
            <a:endParaRPr lang="en-US" dirty="0" smtClean="0"/>
          </a:p>
          <a:p>
            <a:pPr lvl="1"/>
            <a:r>
              <a:rPr lang="en-US" dirty="0" smtClean="0"/>
              <a:t>Some probabilities are based on information </a:t>
            </a:r>
          </a:p>
          <a:p>
            <a:pPr lvl="2"/>
            <a:r>
              <a:rPr lang="en-US" dirty="0" smtClean="0"/>
              <a:t>Different information = different probabilities for same outcome</a:t>
            </a:r>
          </a:p>
          <a:p>
            <a:pPr lvl="2"/>
            <a:r>
              <a:rPr lang="en-US" dirty="0" smtClean="0"/>
              <a:t>Coin flip with a peek</a:t>
            </a:r>
            <a:endParaRPr lang="en-US" dirty="0" smtClean="0"/>
          </a:p>
          <a:p>
            <a:pPr>
              <a:buNone/>
            </a:pPr>
            <a:endParaRPr lang="en-US" dirty="0" smtClean="0"/>
          </a:p>
        </p:txBody>
      </p:sp>
      <p:sp>
        <p:nvSpPr>
          <p:cNvPr id="4" name="Footer Placeholder 3"/>
          <p:cNvSpPr>
            <a:spLocks noGrp="1"/>
          </p:cNvSpPr>
          <p:nvPr>
            <p:ph type="ftr" sz="quarter" idx="10"/>
          </p:nvPr>
        </p:nvSpPr>
        <p:spPr/>
        <p:txBody>
          <a:bodyPr/>
          <a:lstStyle/>
          <a:p>
            <a:pPr>
              <a:defRPr/>
            </a:pPr>
            <a:r>
              <a:rPr lang="en-US" smtClean="0"/>
              <a:t>Stat 100, Fall 2009.  © Tom Loughin</a:t>
            </a:r>
            <a:endParaRPr lang="en-US"/>
          </a:p>
        </p:txBody>
      </p:sp>
      <p:sp>
        <p:nvSpPr>
          <p:cNvPr id="5" name="Slide Number Placeholder 4"/>
          <p:cNvSpPr>
            <a:spLocks noGrp="1"/>
          </p:cNvSpPr>
          <p:nvPr>
            <p:ph type="sldNum" sz="quarter" idx="11"/>
          </p:nvPr>
        </p:nvSpPr>
        <p:spPr/>
        <p:txBody>
          <a:bodyPr/>
          <a:lstStyle/>
          <a:p>
            <a:pPr>
              <a:defRPr/>
            </a:pPr>
            <a:fld id="{E87F0AC8-49A1-45EC-899A-AF2455CF6B69}" type="slidenum">
              <a:rPr lang="en-US" smtClean="0"/>
              <a:pPr>
                <a:defRPr/>
              </a:pPr>
              <a:t>25</a:t>
            </a:fld>
            <a:endParaRPr lang="en-US">
              <a:solidFill>
                <a:schemeClr val="tx1"/>
              </a:solidFill>
              <a:latin typeface="Arial" charset="0"/>
            </a:endParaRPr>
          </a:p>
        </p:txBody>
      </p:sp>
      <p:sp>
        <p:nvSpPr>
          <p:cNvPr id="6" name="Rectangle 5"/>
          <p:cNvSpPr/>
          <p:nvPr/>
        </p:nvSpPr>
        <p:spPr bwMode="auto">
          <a:xfrm>
            <a:off x="2667000" y="1066800"/>
            <a:ext cx="304800" cy="2286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533400" marR="0" indent="-533400" algn="l" defTabSz="914400" rtl="0" eaLnBrk="1" fontAlgn="base" latinLnBrk="0" hangingPunct="1">
              <a:lnSpc>
                <a:spcPct val="100000"/>
              </a:lnSpc>
              <a:spcBef>
                <a:spcPct val="20000"/>
              </a:spcBef>
              <a:spcAft>
                <a:spcPct val="0"/>
              </a:spcAft>
              <a:buClr>
                <a:schemeClr val="accent1"/>
              </a:buClr>
              <a:buSzTx/>
              <a:buFontTx/>
              <a:buNone/>
              <a:tabLst/>
            </a:pPr>
            <a:endParaRPr kumimoji="0" lang="en-US" sz="2800" b="0" i="0" u="sng" strike="noStrike" cap="none" normalizeH="0" baseline="0" smtClean="0">
              <a:ln>
                <a:noFill/>
              </a:ln>
              <a:solidFill>
                <a:schemeClr val="bg1"/>
              </a:solidFill>
              <a:effectDag name="">
                <a:cont type="tree" name="">
                  <a:effect ref="fillLine"/>
                  <a:outerShdw dist="38100" dir="13500000" algn="br">
                    <a:schemeClr val="bg1">
                      <a:lumMod val="200000"/>
                      <a:satMod val="200000"/>
                    </a:schemeClr>
                  </a:outerShdw>
                </a:cont>
                <a:cont type="tree" name="">
                  <a:effect ref="fillLine"/>
                  <a:outerShdw dist="38100" dir="2700000" algn="tl">
                    <a:schemeClr val="bg1">
                      <a:lumMod val="60000"/>
                      <a:satMod val="60000"/>
                    </a:schemeClr>
                  </a:outerShdw>
                </a:cont>
                <a:effect ref="fillLine"/>
              </a:effectDag>
              <a:latin typeface="Castellar" pitchFamily="18" charset="0"/>
              <a:ea typeface="ＭＳ Ｐゴシック" pitchFamily="8" charset="-128"/>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86400"/>
            <a:ext cx="7772400" cy="685800"/>
          </a:xfrm>
        </p:spPr>
        <p:txBody>
          <a:bodyPr/>
          <a:lstStyle/>
          <a:p>
            <a:pPr algn="ctr"/>
            <a:r>
              <a:rPr lang="en-US" dirty="0" smtClean="0"/>
              <a:t>Part III: Chance</a:t>
            </a:r>
            <a:endParaRPr lang="en-US" dirty="0"/>
          </a:p>
        </p:txBody>
      </p:sp>
      <p:sp>
        <p:nvSpPr>
          <p:cNvPr id="3" name="Content Placeholder 2"/>
          <p:cNvSpPr>
            <a:spLocks noGrp="1"/>
          </p:cNvSpPr>
          <p:nvPr>
            <p:ph idx="1"/>
          </p:nvPr>
        </p:nvSpPr>
        <p:spPr/>
        <p:txBody>
          <a:bodyPr/>
          <a:lstStyle/>
          <a:p>
            <a:r>
              <a:rPr lang="en-US" b="1" dirty="0" smtClean="0"/>
              <a:t>P</a:t>
            </a:r>
            <a:r>
              <a:rPr lang="en-US" b="1" dirty="0" smtClean="0"/>
              <a:t>robability</a:t>
            </a:r>
            <a:endParaRPr lang="en-US" dirty="0" smtClean="0"/>
          </a:p>
          <a:p>
            <a:pPr lvl="1"/>
            <a:r>
              <a:rPr lang="en-US" dirty="0" smtClean="0"/>
              <a:t>Use of mathematics to describe the patterns formed by chance</a:t>
            </a:r>
          </a:p>
          <a:p>
            <a:pPr lvl="2"/>
            <a:r>
              <a:rPr lang="en-US" dirty="0" smtClean="0"/>
              <a:t>Distributions</a:t>
            </a:r>
          </a:p>
          <a:p>
            <a:pPr lvl="2"/>
            <a:r>
              <a:rPr lang="en-US" dirty="0" smtClean="0"/>
              <a:t>Densities</a:t>
            </a:r>
          </a:p>
          <a:p>
            <a:pPr lvl="1"/>
            <a:r>
              <a:rPr lang="en-US" dirty="0" smtClean="0"/>
              <a:t>Fraction (proportion) of times you expect a particular outcome</a:t>
            </a:r>
          </a:p>
          <a:p>
            <a:pPr lvl="2"/>
            <a:r>
              <a:rPr lang="en-US" dirty="0" smtClean="0"/>
              <a:t>Probability is between 0 and 1</a:t>
            </a:r>
            <a:endParaRPr lang="en-US" dirty="0" smtClean="0"/>
          </a:p>
          <a:p>
            <a:endParaRPr lang="en-US" dirty="0" smtClean="0"/>
          </a:p>
        </p:txBody>
      </p:sp>
      <p:sp>
        <p:nvSpPr>
          <p:cNvPr id="4" name="Footer Placeholder 3"/>
          <p:cNvSpPr>
            <a:spLocks noGrp="1"/>
          </p:cNvSpPr>
          <p:nvPr>
            <p:ph type="ftr" sz="quarter" idx="10"/>
          </p:nvPr>
        </p:nvSpPr>
        <p:spPr/>
        <p:txBody>
          <a:bodyPr/>
          <a:lstStyle/>
          <a:p>
            <a:pPr>
              <a:defRPr/>
            </a:pPr>
            <a:r>
              <a:rPr lang="en-US" smtClean="0"/>
              <a:t>Stat 100, Fall 2009.  © Tom Loughin</a:t>
            </a:r>
            <a:endParaRPr lang="en-US"/>
          </a:p>
        </p:txBody>
      </p:sp>
      <p:sp>
        <p:nvSpPr>
          <p:cNvPr id="5" name="Slide Number Placeholder 4"/>
          <p:cNvSpPr>
            <a:spLocks noGrp="1"/>
          </p:cNvSpPr>
          <p:nvPr>
            <p:ph type="sldNum" sz="quarter" idx="11"/>
          </p:nvPr>
        </p:nvSpPr>
        <p:spPr/>
        <p:txBody>
          <a:bodyPr/>
          <a:lstStyle/>
          <a:p>
            <a:pPr>
              <a:defRPr/>
            </a:pPr>
            <a:fld id="{E87F0AC8-49A1-45EC-899A-AF2455CF6B69}" type="slidenum">
              <a:rPr lang="en-US" smtClean="0"/>
              <a:pPr>
                <a:defRPr/>
              </a:pPr>
              <a:t>3</a:t>
            </a:fld>
            <a:endParaRPr lang="en-US">
              <a:solidFill>
                <a:schemeClr val="tx1"/>
              </a:solidFill>
              <a:latin typeface="Arial"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86400"/>
            <a:ext cx="7772400" cy="685800"/>
          </a:xfrm>
        </p:spPr>
        <p:txBody>
          <a:bodyPr/>
          <a:lstStyle/>
          <a:p>
            <a:pPr algn="ctr"/>
            <a:r>
              <a:rPr lang="en-US" dirty="0" smtClean="0"/>
              <a:t>Ch </a:t>
            </a:r>
            <a:r>
              <a:rPr lang="en-US" dirty="0" smtClean="0"/>
              <a:t>17: Thinking about Chance</a:t>
            </a:r>
            <a:endParaRPr lang="en-US" dirty="0"/>
          </a:p>
        </p:txBody>
      </p:sp>
      <p:sp>
        <p:nvSpPr>
          <p:cNvPr id="3" name="Content Placeholder 2"/>
          <p:cNvSpPr>
            <a:spLocks noGrp="1"/>
          </p:cNvSpPr>
          <p:nvPr>
            <p:ph idx="1"/>
          </p:nvPr>
        </p:nvSpPr>
        <p:spPr/>
        <p:txBody>
          <a:bodyPr/>
          <a:lstStyle/>
          <a:p>
            <a:r>
              <a:rPr lang="en-US" dirty="0" smtClean="0"/>
              <a:t>What is the underlying cause of uncertainty?</a:t>
            </a:r>
          </a:p>
        </p:txBody>
      </p:sp>
      <p:sp>
        <p:nvSpPr>
          <p:cNvPr id="4" name="Footer Placeholder 3"/>
          <p:cNvSpPr>
            <a:spLocks noGrp="1"/>
          </p:cNvSpPr>
          <p:nvPr>
            <p:ph type="ftr" sz="quarter" idx="10"/>
          </p:nvPr>
        </p:nvSpPr>
        <p:spPr/>
        <p:txBody>
          <a:bodyPr/>
          <a:lstStyle/>
          <a:p>
            <a:pPr>
              <a:defRPr/>
            </a:pPr>
            <a:r>
              <a:rPr lang="en-US" smtClean="0"/>
              <a:t>Stat 100, Fall 2009.  © Tom Loughin</a:t>
            </a:r>
            <a:endParaRPr lang="en-US"/>
          </a:p>
        </p:txBody>
      </p:sp>
      <p:sp>
        <p:nvSpPr>
          <p:cNvPr id="5" name="Slide Number Placeholder 4"/>
          <p:cNvSpPr>
            <a:spLocks noGrp="1"/>
          </p:cNvSpPr>
          <p:nvPr>
            <p:ph type="sldNum" sz="quarter" idx="11"/>
          </p:nvPr>
        </p:nvSpPr>
        <p:spPr/>
        <p:txBody>
          <a:bodyPr/>
          <a:lstStyle/>
          <a:p>
            <a:pPr>
              <a:defRPr/>
            </a:pPr>
            <a:fld id="{E87F0AC8-49A1-45EC-899A-AF2455CF6B69}" type="slidenum">
              <a:rPr lang="en-US" smtClean="0"/>
              <a:pPr>
                <a:defRPr/>
              </a:pPr>
              <a:t>4</a:t>
            </a:fld>
            <a:endParaRPr lang="en-US">
              <a:solidFill>
                <a:schemeClr val="tx1"/>
              </a:solidFill>
              <a:latin typeface="Arial"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86400"/>
            <a:ext cx="7772400" cy="685800"/>
          </a:xfrm>
        </p:spPr>
        <p:txBody>
          <a:bodyPr/>
          <a:lstStyle/>
          <a:p>
            <a:pPr algn="ctr"/>
            <a:r>
              <a:rPr lang="en-US" dirty="0" smtClean="0"/>
              <a:t>Ch </a:t>
            </a:r>
            <a:r>
              <a:rPr lang="en-US" dirty="0" smtClean="0"/>
              <a:t>17: Thinking about Chance</a:t>
            </a:r>
            <a:endParaRPr lang="en-US" dirty="0"/>
          </a:p>
        </p:txBody>
      </p:sp>
      <p:sp>
        <p:nvSpPr>
          <p:cNvPr id="3" name="Content Placeholder 2"/>
          <p:cNvSpPr>
            <a:spLocks noGrp="1"/>
          </p:cNvSpPr>
          <p:nvPr>
            <p:ph idx="1"/>
          </p:nvPr>
        </p:nvSpPr>
        <p:spPr/>
        <p:txBody>
          <a:bodyPr/>
          <a:lstStyle/>
          <a:p>
            <a:r>
              <a:rPr lang="en-US" dirty="0" smtClean="0"/>
              <a:t>What is the underlying cause of uncertainty?</a:t>
            </a:r>
          </a:p>
          <a:p>
            <a:pPr lvl="1"/>
            <a:r>
              <a:rPr lang="en-US" dirty="0" smtClean="0"/>
              <a:t>Thinks we don’t know or can’t control </a:t>
            </a:r>
          </a:p>
          <a:p>
            <a:pPr lvl="1">
              <a:buNone/>
            </a:pPr>
            <a:r>
              <a:rPr lang="en-US" dirty="0" smtClean="0"/>
              <a:t>	</a:t>
            </a:r>
            <a:r>
              <a:rPr lang="en-US" dirty="0" smtClean="0"/>
              <a:t>(but are there nonetheless)</a:t>
            </a:r>
          </a:p>
          <a:p>
            <a:pPr lvl="2"/>
            <a:r>
              <a:rPr lang="en-US" dirty="0" smtClean="0"/>
              <a:t>Flip a coin.  What controls the result?</a:t>
            </a:r>
          </a:p>
          <a:p>
            <a:pPr lvl="2"/>
            <a:endParaRPr lang="en-US" dirty="0" smtClean="0"/>
          </a:p>
          <a:p>
            <a:pPr lvl="2"/>
            <a:r>
              <a:rPr lang="en-US" dirty="0" smtClean="0"/>
              <a:t>Roll a die.  What controls the result?</a:t>
            </a:r>
          </a:p>
          <a:p>
            <a:pPr lvl="2"/>
            <a:endParaRPr lang="en-US" dirty="0" smtClean="0"/>
          </a:p>
          <a:p>
            <a:pPr lvl="2"/>
            <a:r>
              <a:rPr lang="en-US" dirty="0" smtClean="0"/>
              <a:t>Measure a person’s height.  What controls the result?</a:t>
            </a:r>
            <a:endParaRPr lang="en-US" dirty="0" smtClean="0"/>
          </a:p>
        </p:txBody>
      </p:sp>
      <p:sp>
        <p:nvSpPr>
          <p:cNvPr id="4" name="Footer Placeholder 3"/>
          <p:cNvSpPr>
            <a:spLocks noGrp="1"/>
          </p:cNvSpPr>
          <p:nvPr>
            <p:ph type="ftr" sz="quarter" idx="10"/>
          </p:nvPr>
        </p:nvSpPr>
        <p:spPr/>
        <p:txBody>
          <a:bodyPr/>
          <a:lstStyle/>
          <a:p>
            <a:pPr>
              <a:defRPr/>
            </a:pPr>
            <a:r>
              <a:rPr lang="en-US" smtClean="0"/>
              <a:t>Stat 100, Fall 2009.  © Tom Loughin</a:t>
            </a:r>
            <a:endParaRPr lang="en-US"/>
          </a:p>
        </p:txBody>
      </p:sp>
      <p:sp>
        <p:nvSpPr>
          <p:cNvPr id="5" name="Slide Number Placeholder 4"/>
          <p:cNvSpPr>
            <a:spLocks noGrp="1"/>
          </p:cNvSpPr>
          <p:nvPr>
            <p:ph type="sldNum" sz="quarter" idx="11"/>
          </p:nvPr>
        </p:nvSpPr>
        <p:spPr/>
        <p:txBody>
          <a:bodyPr/>
          <a:lstStyle/>
          <a:p>
            <a:pPr>
              <a:defRPr/>
            </a:pPr>
            <a:fld id="{E87F0AC8-49A1-45EC-899A-AF2455CF6B69}" type="slidenum">
              <a:rPr lang="en-US" smtClean="0"/>
              <a:pPr>
                <a:defRPr/>
              </a:pPr>
              <a:t>5</a:t>
            </a:fld>
            <a:endParaRPr lang="en-US">
              <a:solidFill>
                <a:schemeClr val="tx1"/>
              </a:solidFill>
              <a:latin typeface="Arial"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86400"/>
            <a:ext cx="7772400" cy="685800"/>
          </a:xfrm>
        </p:spPr>
        <p:txBody>
          <a:bodyPr/>
          <a:lstStyle/>
          <a:p>
            <a:pPr algn="ctr"/>
            <a:r>
              <a:rPr lang="en-US" dirty="0" smtClean="0"/>
              <a:t>Ch </a:t>
            </a:r>
            <a:r>
              <a:rPr lang="en-US" dirty="0" smtClean="0"/>
              <a:t>17: Thinking about Chance</a:t>
            </a:r>
            <a:endParaRPr lang="en-US" dirty="0"/>
          </a:p>
        </p:txBody>
      </p:sp>
      <p:sp>
        <p:nvSpPr>
          <p:cNvPr id="3" name="Content Placeholder 2"/>
          <p:cNvSpPr>
            <a:spLocks noGrp="1"/>
          </p:cNvSpPr>
          <p:nvPr>
            <p:ph idx="1"/>
          </p:nvPr>
        </p:nvSpPr>
        <p:spPr/>
        <p:txBody>
          <a:bodyPr/>
          <a:lstStyle/>
          <a:p>
            <a:r>
              <a:rPr lang="en-US" dirty="0" smtClean="0"/>
              <a:t>If chance is unpredictable and always around, then what hope do we have of understanding </a:t>
            </a:r>
            <a:r>
              <a:rPr lang="en-US" i="1" dirty="0" smtClean="0"/>
              <a:t>anything</a:t>
            </a:r>
            <a:r>
              <a:rPr lang="en-US" dirty="0" smtClean="0"/>
              <a:t>???</a:t>
            </a:r>
          </a:p>
          <a:p>
            <a:endParaRPr lang="en-US" dirty="0" smtClean="0"/>
          </a:p>
        </p:txBody>
      </p:sp>
      <p:sp>
        <p:nvSpPr>
          <p:cNvPr id="4" name="Footer Placeholder 3"/>
          <p:cNvSpPr>
            <a:spLocks noGrp="1"/>
          </p:cNvSpPr>
          <p:nvPr>
            <p:ph type="ftr" sz="quarter" idx="10"/>
          </p:nvPr>
        </p:nvSpPr>
        <p:spPr/>
        <p:txBody>
          <a:bodyPr/>
          <a:lstStyle/>
          <a:p>
            <a:pPr>
              <a:defRPr/>
            </a:pPr>
            <a:r>
              <a:rPr lang="en-US" smtClean="0"/>
              <a:t>Stat 100, Fall 2009.  © Tom Loughin</a:t>
            </a:r>
            <a:endParaRPr lang="en-US"/>
          </a:p>
        </p:txBody>
      </p:sp>
      <p:sp>
        <p:nvSpPr>
          <p:cNvPr id="5" name="Slide Number Placeholder 4"/>
          <p:cNvSpPr>
            <a:spLocks noGrp="1"/>
          </p:cNvSpPr>
          <p:nvPr>
            <p:ph type="sldNum" sz="quarter" idx="11"/>
          </p:nvPr>
        </p:nvSpPr>
        <p:spPr/>
        <p:txBody>
          <a:bodyPr/>
          <a:lstStyle/>
          <a:p>
            <a:pPr>
              <a:defRPr/>
            </a:pPr>
            <a:fld id="{E87F0AC8-49A1-45EC-899A-AF2455CF6B69}" type="slidenum">
              <a:rPr lang="en-US" smtClean="0"/>
              <a:pPr>
                <a:defRPr/>
              </a:pPr>
              <a:t>6</a:t>
            </a:fld>
            <a:endParaRPr lang="en-US">
              <a:solidFill>
                <a:schemeClr val="tx1"/>
              </a:solidFill>
              <a:latin typeface="Arial"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86400"/>
            <a:ext cx="7772400" cy="685800"/>
          </a:xfrm>
        </p:spPr>
        <p:txBody>
          <a:bodyPr/>
          <a:lstStyle/>
          <a:p>
            <a:pPr algn="ctr"/>
            <a:r>
              <a:rPr lang="en-US" dirty="0" smtClean="0"/>
              <a:t>Ch </a:t>
            </a:r>
            <a:r>
              <a:rPr lang="en-US" dirty="0" smtClean="0"/>
              <a:t>17: Thinking about Chance</a:t>
            </a:r>
            <a:endParaRPr lang="en-US" dirty="0"/>
          </a:p>
        </p:txBody>
      </p:sp>
      <p:sp>
        <p:nvSpPr>
          <p:cNvPr id="3" name="Content Placeholder 2"/>
          <p:cNvSpPr>
            <a:spLocks noGrp="1"/>
          </p:cNvSpPr>
          <p:nvPr>
            <p:ph idx="1"/>
          </p:nvPr>
        </p:nvSpPr>
        <p:spPr/>
        <p:txBody>
          <a:bodyPr/>
          <a:lstStyle/>
          <a:p>
            <a:r>
              <a:rPr lang="en-US" u="sng" dirty="0" smtClean="0"/>
              <a:t>Principle: </a:t>
            </a:r>
          </a:p>
          <a:p>
            <a:pPr lvl="1"/>
            <a:r>
              <a:rPr lang="en-US" dirty="0" smtClean="0"/>
              <a:t>Individuals are unpredictable</a:t>
            </a:r>
          </a:p>
          <a:p>
            <a:pPr lvl="1"/>
            <a:r>
              <a:rPr lang="en-US" dirty="0" smtClean="0"/>
              <a:t>Collections of individuals are often </a:t>
            </a:r>
            <a:r>
              <a:rPr lang="en-US" i="1" dirty="0" smtClean="0"/>
              <a:t>highly </a:t>
            </a:r>
            <a:r>
              <a:rPr lang="en-US" dirty="0" smtClean="0"/>
              <a:t>predictable</a:t>
            </a:r>
          </a:p>
          <a:p>
            <a:pPr lvl="1">
              <a:buNone/>
            </a:pPr>
            <a:endParaRPr lang="en-US" dirty="0" smtClean="0"/>
          </a:p>
          <a:p>
            <a:pPr lvl="1"/>
            <a:endParaRPr lang="en-US" dirty="0" smtClean="0"/>
          </a:p>
          <a:p>
            <a:pPr lvl="1"/>
            <a:endParaRPr lang="en-US" dirty="0" smtClean="0"/>
          </a:p>
        </p:txBody>
      </p:sp>
      <p:sp>
        <p:nvSpPr>
          <p:cNvPr id="4" name="Footer Placeholder 3"/>
          <p:cNvSpPr>
            <a:spLocks noGrp="1"/>
          </p:cNvSpPr>
          <p:nvPr>
            <p:ph type="ftr" sz="quarter" idx="10"/>
          </p:nvPr>
        </p:nvSpPr>
        <p:spPr/>
        <p:txBody>
          <a:bodyPr/>
          <a:lstStyle/>
          <a:p>
            <a:pPr>
              <a:defRPr/>
            </a:pPr>
            <a:r>
              <a:rPr lang="en-US" smtClean="0"/>
              <a:t>Stat 100, Fall 2009.  © Tom Loughin</a:t>
            </a:r>
            <a:endParaRPr lang="en-US"/>
          </a:p>
        </p:txBody>
      </p:sp>
      <p:sp>
        <p:nvSpPr>
          <p:cNvPr id="5" name="Slide Number Placeholder 4"/>
          <p:cNvSpPr>
            <a:spLocks noGrp="1"/>
          </p:cNvSpPr>
          <p:nvPr>
            <p:ph type="sldNum" sz="quarter" idx="11"/>
          </p:nvPr>
        </p:nvSpPr>
        <p:spPr/>
        <p:txBody>
          <a:bodyPr/>
          <a:lstStyle/>
          <a:p>
            <a:pPr>
              <a:defRPr/>
            </a:pPr>
            <a:fld id="{E87F0AC8-49A1-45EC-899A-AF2455CF6B69}" type="slidenum">
              <a:rPr lang="en-US" smtClean="0"/>
              <a:pPr>
                <a:defRPr/>
              </a:pPr>
              <a:t>7</a:t>
            </a:fld>
            <a:endParaRPr lang="en-US">
              <a:solidFill>
                <a:schemeClr val="tx1"/>
              </a:solidFill>
              <a:latin typeface="Arial"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86400"/>
            <a:ext cx="7772400" cy="685800"/>
          </a:xfrm>
        </p:spPr>
        <p:txBody>
          <a:bodyPr/>
          <a:lstStyle/>
          <a:p>
            <a:pPr algn="ctr"/>
            <a:r>
              <a:rPr lang="en-US" dirty="0" smtClean="0"/>
              <a:t>Ch </a:t>
            </a:r>
            <a:r>
              <a:rPr lang="en-US" dirty="0" smtClean="0"/>
              <a:t>17: Thinking about Chance</a:t>
            </a:r>
            <a:endParaRPr lang="en-US" dirty="0"/>
          </a:p>
        </p:txBody>
      </p:sp>
      <p:sp>
        <p:nvSpPr>
          <p:cNvPr id="3" name="Content Placeholder 2"/>
          <p:cNvSpPr>
            <a:spLocks noGrp="1"/>
          </p:cNvSpPr>
          <p:nvPr>
            <p:ph idx="1"/>
          </p:nvPr>
        </p:nvSpPr>
        <p:spPr/>
        <p:txBody>
          <a:bodyPr/>
          <a:lstStyle/>
          <a:p>
            <a:r>
              <a:rPr lang="en-US" u="sng" dirty="0" smtClean="0"/>
              <a:t>Examples</a:t>
            </a:r>
            <a:endParaRPr lang="en-US" dirty="0" smtClean="0"/>
          </a:p>
          <a:p>
            <a:pPr lvl="1"/>
            <a:r>
              <a:rPr lang="en-US" dirty="0" smtClean="0"/>
              <a:t>Midterm 2 scores</a:t>
            </a:r>
          </a:p>
          <a:p>
            <a:pPr lvl="2"/>
            <a:r>
              <a:rPr lang="en-US" dirty="0" smtClean="0"/>
              <a:t>Select a person at random.  Score could be anything	</a:t>
            </a:r>
          </a:p>
          <a:p>
            <a:pPr lvl="2"/>
            <a:r>
              <a:rPr lang="en-US" dirty="0" smtClean="0"/>
              <a:t>Class as a whole will probably perform as expected</a:t>
            </a:r>
          </a:p>
          <a:p>
            <a:pPr lvl="1"/>
            <a:r>
              <a:rPr lang="en-US" dirty="0" smtClean="0"/>
              <a:t>Flip a coin</a:t>
            </a:r>
          </a:p>
          <a:p>
            <a:pPr lvl="2"/>
            <a:r>
              <a:rPr lang="en-US" dirty="0" smtClean="0"/>
              <a:t>Once: no idea what it will be</a:t>
            </a:r>
          </a:p>
          <a:p>
            <a:pPr lvl="2"/>
            <a:r>
              <a:rPr lang="en-US" dirty="0" smtClean="0"/>
              <a:t>1,000,000 times: We’ll see very close to 50/50 H/T</a:t>
            </a:r>
          </a:p>
          <a:p>
            <a:pPr lvl="1">
              <a:buNone/>
            </a:pPr>
            <a:endParaRPr lang="en-US" dirty="0" smtClean="0"/>
          </a:p>
          <a:p>
            <a:pPr lvl="1"/>
            <a:endParaRPr lang="en-US" dirty="0" smtClean="0"/>
          </a:p>
          <a:p>
            <a:pPr lvl="1"/>
            <a:endParaRPr lang="en-US" dirty="0" smtClean="0"/>
          </a:p>
        </p:txBody>
      </p:sp>
      <p:sp>
        <p:nvSpPr>
          <p:cNvPr id="4" name="Footer Placeholder 3"/>
          <p:cNvSpPr>
            <a:spLocks noGrp="1"/>
          </p:cNvSpPr>
          <p:nvPr>
            <p:ph type="ftr" sz="quarter" idx="10"/>
          </p:nvPr>
        </p:nvSpPr>
        <p:spPr/>
        <p:txBody>
          <a:bodyPr/>
          <a:lstStyle/>
          <a:p>
            <a:pPr>
              <a:defRPr/>
            </a:pPr>
            <a:r>
              <a:rPr lang="en-US" smtClean="0"/>
              <a:t>Stat 100, Fall 2009.  © Tom Loughin</a:t>
            </a:r>
            <a:endParaRPr lang="en-US"/>
          </a:p>
        </p:txBody>
      </p:sp>
      <p:sp>
        <p:nvSpPr>
          <p:cNvPr id="5" name="Slide Number Placeholder 4"/>
          <p:cNvSpPr>
            <a:spLocks noGrp="1"/>
          </p:cNvSpPr>
          <p:nvPr>
            <p:ph type="sldNum" sz="quarter" idx="11"/>
          </p:nvPr>
        </p:nvSpPr>
        <p:spPr/>
        <p:txBody>
          <a:bodyPr/>
          <a:lstStyle/>
          <a:p>
            <a:pPr>
              <a:defRPr/>
            </a:pPr>
            <a:fld id="{E87F0AC8-49A1-45EC-899A-AF2455CF6B69}" type="slidenum">
              <a:rPr lang="en-US" smtClean="0"/>
              <a:pPr>
                <a:defRPr/>
              </a:pPr>
              <a:t>8</a:t>
            </a:fld>
            <a:endParaRPr lang="en-US">
              <a:solidFill>
                <a:schemeClr val="tx1"/>
              </a:solidFill>
              <a:latin typeface="Arial"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86400"/>
            <a:ext cx="7772400" cy="685800"/>
          </a:xfrm>
        </p:spPr>
        <p:txBody>
          <a:bodyPr/>
          <a:lstStyle/>
          <a:p>
            <a:pPr algn="ctr"/>
            <a:r>
              <a:rPr lang="en-US" dirty="0" smtClean="0"/>
              <a:t>Ch 17: Thinking about Chance</a:t>
            </a:r>
            <a:endParaRPr lang="en-US" dirty="0"/>
          </a:p>
        </p:txBody>
      </p:sp>
      <p:sp>
        <p:nvSpPr>
          <p:cNvPr id="3" name="Content Placeholder 2"/>
          <p:cNvSpPr>
            <a:spLocks noGrp="1"/>
          </p:cNvSpPr>
          <p:nvPr>
            <p:ph idx="1"/>
          </p:nvPr>
        </p:nvSpPr>
        <p:spPr/>
        <p:txBody>
          <a:bodyPr/>
          <a:lstStyle/>
          <a:p>
            <a:r>
              <a:rPr lang="en-US" b="1" dirty="0" smtClean="0"/>
              <a:t>Recall: P</a:t>
            </a:r>
            <a:r>
              <a:rPr lang="en-US" b="1" dirty="0" smtClean="0"/>
              <a:t>robability</a:t>
            </a:r>
            <a:endParaRPr lang="en-US" dirty="0" smtClean="0"/>
          </a:p>
          <a:p>
            <a:pPr lvl="1"/>
            <a:r>
              <a:rPr lang="en-US" dirty="0" smtClean="0"/>
              <a:t>Use of mathematics to describe the patterns formed by chance</a:t>
            </a:r>
          </a:p>
          <a:p>
            <a:pPr lvl="2"/>
            <a:r>
              <a:rPr lang="en-US" dirty="0" smtClean="0"/>
              <a:t>Distributions</a:t>
            </a:r>
          </a:p>
          <a:p>
            <a:pPr lvl="2"/>
            <a:r>
              <a:rPr lang="en-US" dirty="0" smtClean="0"/>
              <a:t>Densities</a:t>
            </a:r>
          </a:p>
          <a:p>
            <a:pPr lvl="1"/>
            <a:r>
              <a:rPr lang="en-US" dirty="0" smtClean="0"/>
              <a:t>Fraction (proportion) of times you expect a particular outcome</a:t>
            </a:r>
          </a:p>
          <a:p>
            <a:pPr lvl="2"/>
            <a:r>
              <a:rPr lang="en-US" dirty="0" smtClean="0"/>
              <a:t>Probability is between 0 and 1</a:t>
            </a:r>
            <a:endParaRPr lang="en-US" dirty="0" smtClean="0"/>
          </a:p>
          <a:p>
            <a:endParaRPr lang="en-US" dirty="0" smtClean="0"/>
          </a:p>
        </p:txBody>
      </p:sp>
      <p:sp>
        <p:nvSpPr>
          <p:cNvPr id="4" name="Footer Placeholder 3"/>
          <p:cNvSpPr>
            <a:spLocks noGrp="1"/>
          </p:cNvSpPr>
          <p:nvPr>
            <p:ph type="ftr" sz="quarter" idx="10"/>
          </p:nvPr>
        </p:nvSpPr>
        <p:spPr/>
        <p:txBody>
          <a:bodyPr/>
          <a:lstStyle/>
          <a:p>
            <a:pPr>
              <a:defRPr/>
            </a:pPr>
            <a:r>
              <a:rPr lang="en-US" smtClean="0"/>
              <a:t>Stat 100, Fall 2009.  © Tom Loughin</a:t>
            </a:r>
            <a:endParaRPr lang="en-US"/>
          </a:p>
        </p:txBody>
      </p:sp>
      <p:sp>
        <p:nvSpPr>
          <p:cNvPr id="5" name="Slide Number Placeholder 4"/>
          <p:cNvSpPr>
            <a:spLocks noGrp="1"/>
          </p:cNvSpPr>
          <p:nvPr>
            <p:ph type="sldNum" sz="quarter" idx="11"/>
          </p:nvPr>
        </p:nvSpPr>
        <p:spPr/>
        <p:txBody>
          <a:bodyPr/>
          <a:lstStyle/>
          <a:p>
            <a:pPr>
              <a:defRPr/>
            </a:pPr>
            <a:fld id="{E87F0AC8-49A1-45EC-899A-AF2455CF6B69}" type="slidenum">
              <a:rPr lang="en-US" smtClean="0"/>
              <a:pPr>
                <a:defRPr/>
              </a:pPr>
              <a:t>9</a:t>
            </a:fld>
            <a:endParaRPr lang="en-US">
              <a:solidFill>
                <a:schemeClr val="tx1"/>
              </a:solidFill>
              <a:latin typeface="Arial" charset="0"/>
            </a:endParaRPr>
          </a:p>
        </p:txBody>
      </p:sp>
    </p:spTree>
  </p:cSld>
  <p:clrMapOvr>
    <a:masterClrMapping/>
  </p:clrMapOvr>
</p:sld>
</file>

<file path=ppt/theme/theme1.xml><?xml version="1.0" encoding="utf-8"?>
<a:theme xmlns:a="http://schemas.openxmlformats.org/drawingml/2006/main" name="SFU Surrey Powerpoint Template">
  <a:themeElements>
    <a:clrScheme name="">
      <a:dk1>
        <a:srgbClr val="000000"/>
      </a:dk1>
      <a:lt1>
        <a:srgbClr val="FFFFFF"/>
      </a:lt1>
      <a:dk2>
        <a:srgbClr val="FFFFFF"/>
      </a:dk2>
      <a:lt2>
        <a:srgbClr val="EEEFEE"/>
      </a:lt2>
      <a:accent1>
        <a:srgbClr val="9E0927"/>
      </a:accent1>
      <a:accent2>
        <a:srgbClr val="003874"/>
      </a:accent2>
      <a:accent3>
        <a:srgbClr val="FFFFFF"/>
      </a:accent3>
      <a:accent4>
        <a:srgbClr val="000000"/>
      </a:accent4>
      <a:accent5>
        <a:srgbClr val="CCAAAC"/>
      </a:accent5>
      <a:accent6>
        <a:srgbClr val="003268"/>
      </a:accent6>
      <a:hlink>
        <a:srgbClr val="006AA8"/>
      </a:hlink>
      <a:folHlink>
        <a:srgbClr val="BA2B48"/>
      </a:folHlink>
    </a:clrScheme>
    <a:fontScheme name="SFU Surrey Powerpoint Template">
      <a:majorFont>
        <a:latin typeface="Helvetica"/>
        <a:ea typeface="ＭＳ Ｐゴシック"/>
        <a:cs typeface=""/>
      </a:majorFont>
      <a:minorFont>
        <a:latin typeface="Helvetica"/>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533400" marR="0" indent="-533400" algn="l" defTabSz="914400" rtl="0" eaLnBrk="1" fontAlgn="base" latinLnBrk="0" hangingPunct="1">
          <a:lnSpc>
            <a:spcPct val="100000"/>
          </a:lnSpc>
          <a:spcBef>
            <a:spcPct val="20000"/>
          </a:spcBef>
          <a:spcAft>
            <a:spcPct val="0"/>
          </a:spcAft>
          <a:buClr>
            <a:schemeClr val="accent1"/>
          </a:buClr>
          <a:buSzTx/>
          <a:buFontTx/>
          <a:buNone/>
          <a:tabLst/>
          <a:defRPr kumimoji="0" lang="en-US" sz="2800" b="0" i="0" u="sng" strike="noStrike" cap="none" normalizeH="0" baseline="0" smtClean="0">
            <a:ln>
              <a:noFill/>
            </a:ln>
            <a:solidFill>
              <a:schemeClr val="bg1"/>
            </a:solidFill>
            <a:effectDag name="">
              <a:cont type="tree" name="">
                <a:effect ref="fillLine"/>
                <a:outerShdw dist="38100" dir="13500000" algn="br">
                  <a:schemeClr val="bg1">
                    <a:lumMod val="200000"/>
                    <a:satMod val="200000"/>
                  </a:schemeClr>
                </a:outerShdw>
              </a:cont>
              <a:cont type="tree" name="">
                <a:effect ref="fillLine"/>
                <a:outerShdw dist="38100" dir="2700000" algn="tl">
                  <a:schemeClr val="bg1">
                    <a:lumMod val="60000"/>
                    <a:satMod val="60000"/>
                  </a:schemeClr>
                </a:outerShdw>
              </a:cont>
              <a:effect ref="fillLine"/>
            </a:effectDag>
            <a:latin typeface="Castellar" pitchFamily="18" charset="0"/>
            <a:ea typeface="ＭＳ Ｐゴシック" pitchFamily="8" charset="-128"/>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533400" marR="0" indent="-533400" algn="l" defTabSz="914400" rtl="0" eaLnBrk="1" fontAlgn="base" latinLnBrk="0" hangingPunct="1">
          <a:lnSpc>
            <a:spcPct val="100000"/>
          </a:lnSpc>
          <a:spcBef>
            <a:spcPct val="20000"/>
          </a:spcBef>
          <a:spcAft>
            <a:spcPct val="0"/>
          </a:spcAft>
          <a:buClr>
            <a:schemeClr val="accent1"/>
          </a:buClr>
          <a:buSzTx/>
          <a:buFontTx/>
          <a:buNone/>
          <a:tabLst/>
          <a:defRPr kumimoji="0" lang="en-US" sz="2800" b="0" i="0" u="sng" strike="noStrike" cap="none" normalizeH="0" baseline="0" smtClean="0">
            <a:ln>
              <a:noFill/>
            </a:ln>
            <a:solidFill>
              <a:schemeClr val="bg1"/>
            </a:solidFill>
            <a:effectDag name="">
              <a:cont type="tree" name="">
                <a:effect ref="fillLine"/>
                <a:outerShdw dist="38100" dir="13500000" algn="br">
                  <a:schemeClr val="bg1">
                    <a:lumMod val="200000"/>
                    <a:satMod val="200000"/>
                  </a:schemeClr>
                </a:outerShdw>
              </a:cont>
              <a:cont type="tree" name="">
                <a:effect ref="fillLine"/>
                <a:outerShdw dist="38100" dir="2700000" algn="tl">
                  <a:schemeClr val="bg1">
                    <a:lumMod val="60000"/>
                    <a:satMod val="60000"/>
                  </a:schemeClr>
                </a:outerShdw>
              </a:cont>
              <a:effect ref="fillLine"/>
            </a:effectDag>
            <a:latin typeface="Castellar" pitchFamily="18" charset="0"/>
            <a:ea typeface="ＭＳ Ｐゴシック" pitchFamily="8" charset="-128"/>
          </a:defRPr>
        </a:defPPr>
      </a:lstStyle>
    </a:lnDef>
  </a:objectDefaults>
  <a:extraClrSchemeLst>
    <a:extraClrScheme>
      <a:clrScheme name="SFU Surrey Powerpoint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FU Surrey Powerpoint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FU Surrey Powerpoint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FU Surrey Powerpoint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FU Surrey Powerpoint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FU Surrey Powerpoint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FU Surrey Powerpoint Templat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FU Surrey Powerpoint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FU Surrey Powerpoint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FU Surrey Powerpoint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FU Surrey Powerpoint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FU Surrey Powerpoint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6112</TotalTime>
  <Words>1103</Words>
  <Application>Microsoft Office PowerPoint</Application>
  <PresentationFormat>On-screen Show (4:3)</PresentationFormat>
  <Paragraphs>227</Paragraphs>
  <Slides>25</Slides>
  <Notes>25</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SFU Surrey Powerpoint Template</vt:lpstr>
      <vt:lpstr>Notes on Chapter 17 of SCC </vt:lpstr>
      <vt:lpstr>Part III: Chance</vt:lpstr>
      <vt:lpstr>Part III: Chance</vt:lpstr>
      <vt:lpstr>Ch 17: Thinking about Chance</vt:lpstr>
      <vt:lpstr>Ch 17: Thinking about Chance</vt:lpstr>
      <vt:lpstr>Ch 17: Thinking about Chance</vt:lpstr>
      <vt:lpstr>Ch 17: Thinking about Chance</vt:lpstr>
      <vt:lpstr>Ch 17: Thinking about Chance</vt:lpstr>
      <vt:lpstr>Ch 17: Thinking about Chance</vt:lpstr>
      <vt:lpstr>Ch 17: Thinking about Chance</vt:lpstr>
      <vt:lpstr>Ch 17: Thinking about Chance</vt:lpstr>
      <vt:lpstr>Ch 17: Thinking about Chance</vt:lpstr>
      <vt:lpstr>Ch 17: Thinking about Chance</vt:lpstr>
      <vt:lpstr>Ch 17: Thinking about Chance</vt:lpstr>
      <vt:lpstr>Ch 17: Thinking about Chance</vt:lpstr>
      <vt:lpstr>Ch 17: Thinking about Chance</vt:lpstr>
      <vt:lpstr>Ch 17: Thinking about Chance</vt:lpstr>
      <vt:lpstr>Ch 17: Thinking about Chance</vt:lpstr>
      <vt:lpstr>Ch 17: Thinking about Chance</vt:lpstr>
      <vt:lpstr>Ch 17: Thinking about Chance</vt:lpstr>
      <vt:lpstr>Ch 17: Thinking about Chance</vt:lpstr>
      <vt:lpstr>Ch 17: Thinking about Chance</vt:lpstr>
      <vt:lpstr>Ch 17: Thinking about Chance</vt:lpstr>
      <vt:lpstr>Ch 17: Thinking about Chance</vt:lpstr>
      <vt:lpstr>Ch 17: Thinking about Chance</vt:lpstr>
    </vt:vector>
  </TitlesOfParts>
  <Company>Continuing Studies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Math and Stats Programs @ Surrey</dc:title>
  <cp:lastModifiedBy>tloughin</cp:lastModifiedBy>
  <cp:revision>292</cp:revision>
  <dcterms:modified xsi:type="dcterms:W3CDTF">2009-11-06T00:30:24Z</dcterms:modified>
</cp:coreProperties>
</file>