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7919835-76E7-475F-A0B3-6D1DE9561B7E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231-580E-4DFD-952A-640B7FAD39A2}" type="slidenum">
              <a:rPr lang="en-CA" smtClean="0"/>
              <a:t>‹#›</a:t>
            </a:fld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591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9835-76E7-475F-A0B3-6D1DE9561B7E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231-580E-4DFD-952A-640B7FAD39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41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9835-76E7-475F-A0B3-6D1DE9561B7E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231-580E-4DFD-952A-640B7FAD39A2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6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9835-76E7-475F-A0B3-6D1DE9561B7E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231-580E-4DFD-952A-640B7FAD39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078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9835-76E7-475F-A0B3-6D1DE9561B7E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231-580E-4DFD-952A-640B7FAD39A2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626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9835-76E7-475F-A0B3-6D1DE9561B7E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231-580E-4DFD-952A-640B7FAD39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9835-76E7-475F-A0B3-6D1DE9561B7E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231-580E-4DFD-952A-640B7FAD39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341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9835-76E7-475F-A0B3-6D1DE9561B7E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231-580E-4DFD-952A-640B7FAD39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879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9835-76E7-475F-A0B3-6D1DE9561B7E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231-580E-4DFD-952A-640B7FAD39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049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9835-76E7-475F-A0B3-6D1DE9561B7E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231-580E-4DFD-952A-640B7FAD39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452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9835-76E7-475F-A0B3-6D1DE9561B7E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231-580E-4DFD-952A-640B7FAD39A2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44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7919835-76E7-475F-A0B3-6D1DE9561B7E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B9E231-580E-4DFD-952A-640B7FAD39A2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95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119" y="1566021"/>
            <a:ext cx="3926508" cy="483404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Riverview Lesbians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941127" y="1902619"/>
            <a:ext cx="4953000" cy="3978636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16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48" y="761495"/>
            <a:ext cx="6408232" cy="5649877"/>
          </a:xfrm>
        </p:spPr>
      </p:pic>
    </p:spTree>
    <p:extLst>
      <p:ext uri="{BB962C8B-B14F-4D97-AF65-F5344CB8AC3E}">
        <p14:creationId xmlns:p14="http://schemas.microsoft.com/office/powerpoint/2010/main" val="5101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76" y="1027906"/>
            <a:ext cx="3797877" cy="5680723"/>
          </a:xfrm>
        </p:spPr>
      </p:pic>
    </p:spTree>
    <p:extLst>
      <p:ext uri="{BB962C8B-B14F-4D97-AF65-F5344CB8AC3E}">
        <p14:creationId xmlns:p14="http://schemas.microsoft.com/office/powerpoint/2010/main" val="24216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509" y="650610"/>
            <a:ext cx="7315200" cy="56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Riverview Lesbians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857937"/>
            <a:ext cx="5678488" cy="511355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024128" y="2257505"/>
            <a:ext cx="4389120" cy="4205639"/>
          </a:xfrm>
        </p:spPr>
        <p:txBody>
          <a:bodyPr>
            <a:normAutofit lnSpcReduction="10000"/>
          </a:bodyPr>
          <a:lstStyle/>
          <a:p>
            <a:r>
              <a:rPr lang="en-CA" sz="1800" dirty="0" smtClean="0"/>
              <a:t>Sane vs. Crazy</a:t>
            </a:r>
          </a:p>
          <a:p>
            <a:r>
              <a:rPr lang="en-CA" sz="1800" dirty="0" smtClean="0"/>
              <a:t>Sanctioned vs. Forbidden</a:t>
            </a:r>
          </a:p>
          <a:p>
            <a:r>
              <a:rPr lang="en-CA" sz="1800" dirty="0" smtClean="0"/>
              <a:t>Sacred vs. Perverse </a:t>
            </a:r>
          </a:p>
          <a:p>
            <a:r>
              <a:rPr lang="en-CA" sz="1800" dirty="0" smtClean="0"/>
              <a:t>Safe vs. Dangerous</a:t>
            </a:r>
          </a:p>
          <a:p>
            <a:r>
              <a:rPr lang="en-CA" sz="1800" dirty="0" smtClean="0"/>
              <a:t>Private vs. Public</a:t>
            </a:r>
          </a:p>
          <a:p>
            <a:r>
              <a:rPr lang="en-CA" sz="1800" dirty="0" smtClean="0"/>
              <a:t>Out vs. Closeted</a:t>
            </a:r>
          </a:p>
          <a:p>
            <a:r>
              <a:rPr lang="en-CA" sz="1800" dirty="0" smtClean="0"/>
              <a:t>Horror vs. Love</a:t>
            </a:r>
          </a:p>
          <a:p>
            <a:r>
              <a:rPr lang="en-CA" sz="1800" dirty="0" smtClean="0"/>
              <a:t>Staged </a:t>
            </a:r>
            <a:r>
              <a:rPr lang="en-CA" sz="1800" smtClean="0"/>
              <a:t>or Outed?</a:t>
            </a:r>
            <a:endParaRPr lang="en-CA" sz="1800" dirty="0" smtClean="0"/>
          </a:p>
          <a:p>
            <a:r>
              <a:rPr lang="en-CA" sz="1800" dirty="0" smtClean="0"/>
              <a:t>Who are these people? </a:t>
            </a:r>
          </a:p>
          <a:p>
            <a:r>
              <a:rPr lang="en-CA" sz="1800" dirty="0" smtClean="0"/>
              <a:t>Who was the photographer? </a:t>
            </a:r>
          </a:p>
          <a:p>
            <a:r>
              <a:rPr lang="en-CA" sz="1800" dirty="0" smtClean="0"/>
              <a:t>Why a picture of the audience? 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9456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66968" y="1181966"/>
            <a:ext cx="6318250" cy="4740275"/>
          </a:xfrm>
        </p:spPr>
      </p:pic>
    </p:spTree>
    <p:extLst>
      <p:ext uri="{BB962C8B-B14F-4D97-AF65-F5344CB8AC3E}">
        <p14:creationId xmlns:p14="http://schemas.microsoft.com/office/powerpoint/2010/main" val="27622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85788"/>
            <a:ext cx="9720263" cy="1498600"/>
          </a:xfrm>
        </p:spPr>
        <p:txBody>
          <a:bodyPr/>
          <a:lstStyle/>
          <a:p>
            <a:r>
              <a:rPr lang="en-CA" dirty="0"/>
              <a:t>Riverview Lesbians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1" y="2084388"/>
            <a:ext cx="6505575" cy="4224337"/>
          </a:xfrm>
        </p:spPr>
      </p:pic>
    </p:spTree>
    <p:extLst>
      <p:ext uri="{BB962C8B-B14F-4D97-AF65-F5344CB8AC3E}">
        <p14:creationId xmlns:p14="http://schemas.microsoft.com/office/powerpoint/2010/main" val="34335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272</TotalTime>
  <Words>55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Integral</vt:lpstr>
      <vt:lpstr>Riverview Lesbians</vt:lpstr>
      <vt:lpstr>PowerPoint Presentation</vt:lpstr>
      <vt:lpstr>PowerPoint Presentation</vt:lpstr>
      <vt:lpstr>PowerPoint Presentation</vt:lpstr>
      <vt:lpstr>Riverview Lesbians</vt:lpstr>
      <vt:lpstr>PowerPoint Presentation</vt:lpstr>
      <vt:lpstr>Riverview Lesbians</vt:lpstr>
    </vt:vector>
  </TitlesOfParts>
  <Company>School District #36 (Surrey)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Johnson</dc:creator>
  <cp:lastModifiedBy>James Johnson</cp:lastModifiedBy>
  <cp:revision>6</cp:revision>
  <dcterms:created xsi:type="dcterms:W3CDTF">2020-01-31T19:20:27Z</dcterms:created>
  <dcterms:modified xsi:type="dcterms:W3CDTF">2020-02-10T19:10:59Z</dcterms:modified>
</cp:coreProperties>
</file>