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CrimeStatebyState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CrimeStatebyState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CrimeStatebyState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CrimeStatebyState.csv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CrimeStatebyState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 Violent Crime rate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CrimeStatebyState!$L$6</c:f>
              <c:strCache>
                <c:ptCount val="1"/>
                <c:pt idx="0">
                  <c:v>Violent Crime rate</c:v>
                </c:pt>
              </c:strCache>
            </c:strRef>
          </c:tx>
          <c:xVal>
            <c:numRef>
              <c:f>CrimeStatebyState!$A$7:$A$57</c:f>
              <c:numCache>
                <c:formatCode>General</c:formatCode>
                <c:ptCount val="5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</c:numCache>
            </c:numRef>
          </c:xVal>
          <c:yVal>
            <c:numRef>
              <c:f>CrimeStatebyState!$L$7:$L$57</c:f>
              <c:numCache>
                <c:formatCode>General</c:formatCode>
                <c:ptCount val="51"/>
                <c:pt idx="0">
                  <c:v>160.9</c:v>
                </c:pt>
                <c:pt idx="1">
                  <c:v>158.1</c:v>
                </c:pt>
                <c:pt idx="2">
                  <c:v>162.30000000000001</c:v>
                </c:pt>
                <c:pt idx="3">
                  <c:v>168.2</c:v>
                </c:pt>
                <c:pt idx="4">
                  <c:v>190.6</c:v>
                </c:pt>
                <c:pt idx="5">
                  <c:v>200.2</c:v>
                </c:pt>
                <c:pt idx="6">
                  <c:v>220</c:v>
                </c:pt>
                <c:pt idx="7">
                  <c:v>253.2</c:v>
                </c:pt>
                <c:pt idx="8">
                  <c:v>298.39999999999998</c:v>
                </c:pt>
                <c:pt idx="9">
                  <c:v>328.7</c:v>
                </c:pt>
                <c:pt idx="10">
                  <c:v>363.5</c:v>
                </c:pt>
                <c:pt idx="11">
                  <c:v>396</c:v>
                </c:pt>
                <c:pt idx="12">
                  <c:v>401</c:v>
                </c:pt>
                <c:pt idx="13">
                  <c:v>417.4</c:v>
                </c:pt>
                <c:pt idx="14">
                  <c:v>461.1</c:v>
                </c:pt>
                <c:pt idx="15">
                  <c:v>487.8</c:v>
                </c:pt>
                <c:pt idx="16">
                  <c:v>467.8</c:v>
                </c:pt>
                <c:pt idx="17">
                  <c:v>475.9</c:v>
                </c:pt>
                <c:pt idx="18">
                  <c:v>497.8</c:v>
                </c:pt>
                <c:pt idx="19">
                  <c:v>548.9</c:v>
                </c:pt>
                <c:pt idx="20">
                  <c:v>596.6</c:v>
                </c:pt>
                <c:pt idx="21">
                  <c:v>593.5</c:v>
                </c:pt>
                <c:pt idx="22">
                  <c:v>570.79999999999995</c:v>
                </c:pt>
                <c:pt idx="23">
                  <c:v>538.1</c:v>
                </c:pt>
                <c:pt idx="24">
                  <c:v>539.9</c:v>
                </c:pt>
                <c:pt idx="25">
                  <c:v>558.1</c:v>
                </c:pt>
                <c:pt idx="26">
                  <c:v>620.1</c:v>
                </c:pt>
                <c:pt idx="27">
                  <c:v>612.5</c:v>
                </c:pt>
                <c:pt idx="28">
                  <c:v>640.6</c:v>
                </c:pt>
                <c:pt idx="29">
                  <c:v>666.9</c:v>
                </c:pt>
                <c:pt idx="30">
                  <c:v>729.6</c:v>
                </c:pt>
                <c:pt idx="31">
                  <c:v>758.2</c:v>
                </c:pt>
                <c:pt idx="32">
                  <c:v>757.7</c:v>
                </c:pt>
                <c:pt idx="33">
                  <c:v>747.1</c:v>
                </c:pt>
                <c:pt idx="34">
                  <c:v>713.6</c:v>
                </c:pt>
                <c:pt idx="35">
                  <c:v>684.5</c:v>
                </c:pt>
                <c:pt idx="36">
                  <c:v>636.6</c:v>
                </c:pt>
                <c:pt idx="37">
                  <c:v>611</c:v>
                </c:pt>
                <c:pt idx="38">
                  <c:v>567.6</c:v>
                </c:pt>
                <c:pt idx="39">
                  <c:v>523</c:v>
                </c:pt>
                <c:pt idx="40">
                  <c:v>506.5</c:v>
                </c:pt>
                <c:pt idx="41">
                  <c:v>504.5</c:v>
                </c:pt>
                <c:pt idx="42">
                  <c:v>494.4</c:v>
                </c:pt>
                <c:pt idx="43">
                  <c:v>475.8</c:v>
                </c:pt>
                <c:pt idx="44">
                  <c:v>463.2</c:v>
                </c:pt>
                <c:pt idx="45">
                  <c:v>469</c:v>
                </c:pt>
                <c:pt idx="46">
                  <c:v>473.6</c:v>
                </c:pt>
                <c:pt idx="47">
                  <c:v>466.9</c:v>
                </c:pt>
                <c:pt idx="48">
                  <c:v>457.5</c:v>
                </c:pt>
                <c:pt idx="49">
                  <c:v>431.9</c:v>
                </c:pt>
                <c:pt idx="50">
                  <c:v>403.6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37472"/>
        <c:axId val="87739008"/>
      </c:scatterChart>
      <c:valAx>
        <c:axId val="8773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739008"/>
        <c:crosses val="autoZero"/>
        <c:crossBetween val="midCat"/>
      </c:valAx>
      <c:valAx>
        <c:axId val="8773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7374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'homicide US CAN'!$C$2</c:f>
              <c:strCache>
                <c:ptCount val="1"/>
                <c:pt idx="0">
                  <c:v>Canada prop</c:v>
                </c:pt>
              </c:strCache>
            </c:strRef>
          </c:tx>
          <c:xVal>
            <c:numRef>
              <c:f>'homicide US CAN'!$B$3:$B$48</c:f>
              <c:numCache>
                <c:formatCode>General</c:formatCode>
                <c:ptCount val="4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</c:numCache>
            </c:numRef>
          </c:xVal>
          <c:yVal>
            <c:numRef>
              <c:f>'homicide US CAN'!$C$3:$C$48</c:f>
              <c:numCache>
                <c:formatCode>0</c:formatCode>
                <c:ptCount val="46"/>
                <c:pt idx="0">
                  <c:v>1891.4120894791506</c:v>
                </c:pt>
                <c:pt idx="1">
                  <c:v>2047.0618687402273</c:v>
                </c:pt>
                <c:pt idx="2">
                  <c:v>2146.3829346051166</c:v>
                </c:pt>
                <c:pt idx="3">
                  <c:v>2090.6004225101174</c:v>
                </c:pt>
                <c:pt idx="4">
                  <c:v>2258.2176278672387</c:v>
                </c:pt>
                <c:pt idx="5">
                  <c:v>2483.8109726175289</c:v>
                </c:pt>
                <c:pt idx="6">
                  <c:v>2825.9174633232051</c:v>
                </c:pt>
                <c:pt idx="7">
                  <c:v>3120.3466501595162</c:v>
                </c:pt>
                <c:pt idx="8">
                  <c:v>3514.6522296462895</c:v>
                </c:pt>
                <c:pt idx="9">
                  <c:v>3715.5408632112872</c:v>
                </c:pt>
                <c:pt idx="10">
                  <c:v>3703.760784907322</c:v>
                </c:pt>
                <c:pt idx="11">
                  <c:v>3779.6488681213991</c:v>
                </c:pt>
                <c:pt idx="12">
                  <c:v>4233.5773277469489</c:v>
                </c:pt>
                <c:pt idx="13">
                  <c:v>4586.6476333981</c:v>
                </c:pt>
                <c:pt idx="14">
                  <c:v>4623.0178405226025</c:v>
                </c:pt>
                <c:pt idx="15">
                  <c:v>4553.3326458354823</c:v>
                </c:pt>
                <c:pt idx="16">
                  <c:v>4665.739677679976</c:v>
                </c:pt>
                <c:pt idx="17">
                  <c:v>4997.1870486328962</c:v>
                </c:pt>
                <c:pt idx="18">
                  <c:v>5551.0824581470315</c:v>
                </c:pt>
                <c:pt idx="19">
                  <c:v>5872.7204755625116</c:v>
                </c:pt>
                <c:pt idx="20">
                  <c:v>5967.2010446200848</c:v>
                </c:pt>
                <c:pt idx="21">
                  <c:v>5739.6680544797309</c:v>
                </c:pt>
                <c:pt idx="22">
                  <c:v>5639.5697047825706</c:v>
                </c:pt>
                <c:pt idx="23">
                  <c:v>5597.8327386014125</c:v>
                </c:pt>
                <c:pt idx="24">
                  <c:v>5713.5250266240682</c:v>
                </c:pt>
                <c:pt idx="25">
                  <c:v>5732.8766053792406</c:v>
                </c:pt>
                <c:pt idx="26">
                  <c:v>5630.5134855572533</c:v>
                </c:pt>
                <c:pt idx="27">
                  <c:v>5509.6473744583718</c:v>
                </c:pt>
                <c:pt idx="28">
                  <c:v>5867.8749661786369</c:v>
                </c:pt>
                <c:pt idx="29">
                  <c:v>6395.1867379742516</c:v>
                </c:pt>
                <c:pt idx="30">
                  <c:v>6110.31960937443</c:v>
                </c:pt>
                <c:pt idx="31">
                  <c:v>5561.2875178242266</c:v>
                </c:pt>
                <c:pt idx="32">
                  <c:v>5250.4477117545985</c:v>
                </c:pt>
                <c:pt idx="33">
                  <c:v>5282.8667744957784</c:v>
                </c:pt>
                <c:pt idx="34">
                  <c:v>5263.6043566079306</c:v>
                </c:pt>
                <c:pt idx="35">
                  <c:v>4867.1943982525354</c:v>
                </c:pt>
                <c:pt idx="36">
                  <c:v>4555.2837616731749</c:v>
                </c:pt>
                <c:pt idx="37">
                  <c:v>4260.9303392277834</c:v>
                </c:pt>
                <c:pt idx="38">
                  <c:v>4080.8940391902192</c:v>
                </c:pt>
                <c:pt idx="39">
                  <c:v>4003.5006969899441</c:v>
                </c:pt>
                <c:pt idx="40">
                  <c:v>3973.1533775011926</c:v>
                </c:pt>
                <c:pt idx="41">
                  <c:v>4120.77227871368</c:v>
                </c:pt>
                <c:pt idx="42">
                  <c:v>3970.0552563354158</c:v>
                </c:pt>
                <c:pt idx="43">
                  <c:v>3737.2224012411834</c:v>
                </c:pt>
                <c:pt idx="44">
                  <c:v>3595.9774185697647</c:v>
                </c:pt>
                <c:pt idx="45">
                  <c:v>3324.5987563173885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'homicide US CAN'!$D$2</c:f>
              <c:strCache>
                <c:ptCount val="1"/>
                <c:pt idx="0">
                  <c:v>Canada Violent</c:v>
                </c:pt>
              </c:strCache>
            </c:strRef>
          </c:tx>
          <c:xVal>
            <c:numRef>
              <c:f>'homicide US CAN'!$B$3:$B$48</c:f>
              <c:numCache>
                <c:formatCode>General</c:formatCode>
                <c:ptCount val="4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</c:numCache>
            </c:numRef>
          </c:xVal>
          <c:yVal>
            <c:numRef>
              <c:f>'homicide US CAN'!$D$3:$D$48</c:f>
              <c:numCache>
                <c:formatCode>0</c:formatCode>
                <c:ptCount val="46"/>
                <c:pt idx="0">
                  <c:v>220.77048501057413</c:v>
                </c:pt>
                <c:pt idx="1">
                  <c:v>249.48759666990659</c:v>
                </c:pt>
                <c:pt idx="2">
                  <c:v>283.91695394105909</c:v>
                </c:pt>
                <c:pt idx="3">
                  <c:v>299.22879177377894</c:v>
                </c:pt>
                <c:pt idx="4">
                  <c:v>346.6717295614767</c:v>
                </c:pt>
                <c:pt idx="5">
                  <c:v>380.9206006477574</c:v>
                </c:pt>
                <c:pt idx="6">
                  <c:v>422.89776223535705</c:v>
                </c:pt>
                <c:pt idx="7">
                  <c:v>452.70701395171659</c:v>
                </c:pt>
                <c:pt idx="8">
                  <c:v>480.59125420831941</c:v>
                </c:pt>
                <c:pt idx="9">
                  <c:v>501.17533602555602</c:v>
                </c:pt>
                <c:pt idx="10">
                  <c:v>506.70372867673029</c:v>
                </c:pt>
                <c:pt idx="11">
                  <c:v>534.42816313568937</c:v>
                </c:pt>
                <c:pt idx="12">
                  <c:v>563.62709545293978</c:v>
                </c:pt>
                <c:pt idx="13">
                  <c:v>596.65331694357428</c:v>
                </c:pt>
                <c:pt idx="14">
                  <c:v>595.53943442672858</c:v>
                </c:pt>
                <c:pt idx="15">
                  <c:v>583.25598982503186</c:v>
                </c:pt>
                <c:pt idx="16">
                  <c:v>590.89594761236549</c:v>
                </c:pt>
                <c:pt idx="17">
                  <c:v>621.22009660045558</c:v>
                </c:pt>
                <c:pt idx="18">
                  <c:v>648.27285016117287</c:v>
                </c:pt>
                <c:pt idx="19">
                  <c:v>666.44482513546711</c:v>
                </c:pt>
                <c:pt idx="20">
                  <c:v>686.00786719331575</c:v>
                </c:pt>
                <c:pt idx="21">
                  <c:v>685.98308804544274</c:v>
                </c:pt>
                <c:pt idx="22">
                  <c:v>714.89538877901532</c:v>
                </c:pt>
                <c:pt idx="23">
                  <c:v>750.65764899425392</c:v>
                </c:pt>
                <c:pt idx="24">
                  <c:v>808.25543328205731</c:v>
                </c:pt>
                <c:pt idx="25">
                  <c:v>856.38833587071088</c:v>
                </c:pt>
                <c:pt idx="26">
                  <c:v>898.13270961666126</c:v>
                </c:pt>
                <c:pt idx="27">
                  <c:v>948.89159041626817</c:v>
                </c:pt>
                <c:pt idx="28">
                  <c:v>1012.5364519135375</c:v>
                </c:pt>
                <c:pt idx="29">
                  <c:v>1099.3837128338839</c:v>
                </c:pt>
                <c:pt idx="30">
                  <c:v>1122.1398281889774</c:v>
                </c:pt>
                <c:pt idx="31">
                  <c:v>1078.8474246165617</c:v>
                </c:pt>
                <c:pt idx="32">
                  <c:v>1046.0986319008819</c:v>
                </c:pt>
                <c:pt idx="33">
                  <c:v>1007.3702758077354</c:v>
                </c:pt>
                <c:pt idx="34">
                  <c:v>1000.091264823962</c:v>
                </c:pt>
                <c:pt idx="35">
                  <c:v>990.0552949000197</c:v>
                </c:pt>
                <c:pt idx="36">
                  <c:v>979.11255638808416</c:v>
                </c:pt>
                <c:pt idx="37">
                  <c:v>954.87861202295437</c:v>
                </c:pt>
                <c:pt idx="38">
                  <c:v>984.38416196534035</c:v>
                </c:pt>
                <c:pt idx="39">
                  <c:v>983.79655933282629</c:v>
                </c:pt>
                <c:pt idx="40">
                  <c:v>968.82670211417371</c:v>
                </c:pt>
                <c:pt idx="41">
                  <c:v>964.97744970123665</c:v>
                </c:pt>
                <c:pt idx="42">
                  <c:v>944.5206535878981</c:v>
                </c:pt>
                <c:pt idx="43">
                  <c:v>948.58136486092542</c:v>
                </c:pt>
                <c:pt idx="44">
                  <c:v>953.82523986138585</c:v>
                </c:pt>
                <c:pt idx="45">
                  <c:v>931.13717061902173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'homicide US CAN'!$E$2</c:f>
              <c:strCache>
                <c:ptCount val="1"/>
                <c:pt idx="0">
                  <c:v>US Violent</c:v>
                </c:pt>
              </c:strCache>
            </c:strRef>
          </c:tx>
          <c:xVal>
            <c:numRef>
              <c:f>'homicide US CAN'!$B$3:$B$48</c:f>
              <c:numCache>
                <c:formatCode>General</c:formatCode>
                <c:ptCount val="4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</c:numCache>
            </c:numRef>
          </c:xVal>
          <c:yVal>
            <c:numRef>
              <c:f>'homicide US CAN'!$E$3:$E$48</c:f>
              <c:numCache>
                <c:formatCode>General</c:formatCode>
                <c:ptCount val="46"/>
                <c:pt idx="0">
                  <c:v>162.30000000000001</c:v>
                </c:pt>
                <c:pt idx="1">
                  <c:v>168.2</c:v>
                </c:pt>
                <c:pt idx="2">
                  <c:v>190.6</c:v>
                </c:pt>
                <c:pt idx="3">
                  <c:v>200.2</c:v>
                </c:pt>
                <c:pt idx="4">
                  <c:v>220</c:v>
                </c:pt>
                <c:pt idx="5">
                  <c:v>253.2</c:v>
                </c:pt>
                <c:pt idx="6">
                  <c:v>298.39999999999998</c:v>
                </c:pt>
                <c:pt idx="7">
                  <c:v>328.7</c:v>
                </c:pt>
                <c:pt idx="8">
                  <c:v>363.5</c:v>
                </c:pt>
                <c:pt idx="9">
                  <c:v>396</c:v>
                </c:pt>
                <c:pt idx="10">
                  <c:v>401</c:v>
                </c:pt>
                <c:pt idx="11">
                  <c:v>417.4</c:v>
                </c:pt>
                <c:pt idx="12">
                  <c:v>461.1</c:v>
                </c:pt>
                <c:pt idx="13">
                  <c:v>487.8</c:v>
                </c:pt>
                <c:pt idx="14">
                  <c:v>467.8</c:v>
                </c:pt>
                <c:pt idx="15">
                  <c:v>475.9</c:v>
                </c:pt>
                <c:pt idx="16">
                  <c:v>497.8</c:v>
                </c:pt>
                <c:pt idx="17">
                  <c:v>548.9</c:v>
                </c:pt>
                <c:pt idx="18">
                  <c:v>596.6</c:v>
                </c:pt>
                <c:pt idx="19">
                  <c:v>593.5</c:v>
                </c:pt>
                <c:pt idx="20">
                  <c:v>570.79999999999995</c:v>
                </c:pt>
                <c:pt idx="21">
                  <c:v>538.1</c:v>
                </c:pt>
                <c:pt idx="22">
                  <c:v>539.9</c:v>
                </c:pt>
                <c:pt idx="23">
                  <c:v>558.1</c:v>
                </c:pt>
                <c:pt idx="24">
                  <c:v>620.1</c:v>
                </c:pt>
                <c:pt idx="25">
                  <c:v>612.5</c:v>
                </c:pt>
                <c:pt idx="26">
                  <c:v>640.6</c:v>
                </c:pt>
                <c:pt idx="27">
                  <c:v>666.9</c:v>
                </c:pt>
                <c:pt idx="28">
                  <c:v>729.6</c:v>
                </c:pt>
                <c:pt idx="29">
                  <c:v>758.2</c:v>
                </c:pt>
                <c:pt idx="30">
                  <c:v>757.7</c:v>
                </c:pt>
                <c:pt idx="31">
                  <c:v>747.1</c:v>
                </c:pt>
                <c:pt idx="32">
                  <c:v>713.6</c:v>
                </c:pt>
                <c:pt idx="33">
                  <c:v>684.5</c:v>
                </c:pt>
                <c:pt idx="34">
                  <c:v>636.6</c:v>
                </c:pt>
                <c:pt idx="35">
                  <c:v>611</c:v>
                </c:pt>
                <c:pt idx="36">
                  <c:v>567.6</c:v>
                </c:pt>
                <c:pt idx="37">
                  <c:v>523</c:v>
                </c:pt>
                <c:pt idx="38">
                  <c:v>506.5</c:v>
                </c:pt>
                <c:pt idx="39">
                  <c:v>504.5</c:v>
                </c:pt>
                <c:pt idx="40">
                  <c:v>494.4</c:v>
                </c:pt>
                <c:pt idx="41">
                  <c:v>475.8</c:v>
                </c:pt>
                <c:pt idx="42">
                  <c:v>463.2</c:v>
                </c:pt>
                <c:pt idx="43">
                  <c:v>469</c:v>
                </c:pt>
                <c:pt idx="44">
                  <c:v>473.6</c:v>
                </c:pt>
                <c:pt idx="45">
                  <c:v>466.9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'homicide US CAN'!$F$2</c:f>
              <c:strCache>
                <c:ptCount val="1"/>
                <c:pt idx="0">
                  <c:v>US Prop</c:v>
                </c:pt>
              </c:strCache>
            </c:strRef>
          </c:tx>
          <c:xVal>
            <c:numRef>
              <c:f>'homicide US CAN'!$B$3:$B$48</c:f>
              <c:numCache>
                <c:formatCode>General</c:formatCode>
                <c:ptCount val="46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</c:numCache>
            </c:numRef>
          </c:xVal>
          <c:yVal>
            <c:numRef>
              <c:f>'homicide US CAN'!$F$3:$F$48</c:f>
              <c:numCache>
                <c:formatCode>General</c:formatCode>
                <c:ptCount val="46"/>
                <c:pt idx="0">
                  <c:v>1857.5</c:v>
                </c:pt>
                <c:pt idx="1">
                  <c:v>2012.1</c:v>
                </c:pt>
                <c:pt idx="2">
                  <c:v>2197.5</c:v>
                </c:pt>
                <c:pt idx="3">
                  <c:v>2248.8000000000002</c:v>
                </c:pt>
                <c:pt idx="4">
                  <c:v>2450.9</c:v>
                </c:pt>
                <c:pt idx="5">
                  <c:v>2736.5</c:v>
                </c:pt>
                <c:pt idx="6">
                  <c:v>3071.8</c:v>
                </c:pt>
                <c:pt idx="7">
                  <c:v>3351.3</c:v>
                </c:pt>
                <c:pt idx="8">
                  <c:v>3621</c:v>
                </c:pt>
                <c:pt idx="9">
                  <c:v>3768.8</c:v>
                </c:pt>
                <c:pt idx="10">
                  <c:v>3560.4</c:v>
                </c:pt>
                <c:pt idx="11">
                  <c:v>3737</c:v>
                </c:pt>
                <c:pt idx="12">
                  <c:v>4389.3</c:v>
                </c:pt>
                <c:pt idx="13">
                  <c:v>4810.7</c:v>
                </c:pt>
                <c:pt idx="14">
                  <c:v>4819.5</c:v>
                </c:pt>
                <c:pt idx="15">
                  <c:v>4601.7</c:v>
                </c:pt>
                <c:pt idx="16">
                  <c:v>4642.5</c:v>
                </c:pt>
                <c:pt idx="17">
                  <c:v>5016.6000000000004</c:v>
                </c:pt>
                <c:pt idx="18">
                  <c:v>5353.3</c:v>
                </c:pt>
                <c:pt idx="19">
                  <c:v>5256.5</c:v>
                </c:pt>
                <c:pt idx="20">
                  <c:v>5029.7</c:v>
                </c:pt>
                <c:pt idx="21">
                  <c:v>4641.1000000000004</c:v>
                </c:pt>
                <c:pt idx="22">
                  <c:v>4498.5</c:v>
                </c:pt>
                <c:pt idx="23">
                  <c:v>4666.3999999999996</c:v>
                </c:pt>
                <c:pt idx="24">
                  <c:v>4881.8</c:v>
                </c:pt>
                <c:pt idx="25">
                  <c:v>4963</c:v>
                </c:pt>
                <c:pt idx="26">
                  <c:v>5054</c:v>
                </c:pt>
                <c:pt idx="27">
                  <c:v>5107.1000000000004</c:v>
                </c:pt>
                <c:pt idx="28">
                  <c:v>5073.1000000000004</c:v>
                </c:pt>
                <c:pt idx="29">
                  <c:v>5140.2</c:v>
                </c:pt>
                <c:pt idx="30">
                  <c:v>4903.7</c:v>
                </c:pt>
                <c:pt idx="31">
                  <c:v>4740</c:v>
                </c:pt>
                <c:pt idx="32">
                  <c:v>4660.2</c:v>
                </c:pt>
                <c:pt idx="33">
                  <c:v>4590.5</c:v>
                </c:pt>
                <c:pt idx="34">
                  <c:v>4451</c:v>
                </c:pt>
                <c:pt idx="35">
                  <c:v>4316.3</c:v>
                </c:pt>
                <c:pt idx="36">
                  <c:v>4052.5</c:v>
                </c:pt>
                <c:pt idx="37">
                  <c:v>3743.6</c:v>
                </c:pt>
                <c:pt idx="38">
                  <c:v>3618.3</c:v>
                </c:pt>
                <c:pt idx="39">
                  <c:v>3658.1</c:v>
                </c:pt>
                <c:pt idx="40">
                  <c:v>3630.6</c:v>
                </c:pt>
                <c:pt idx="41">
                  <c:v>3591.2</c:v>
                </c:pt>
                <c:pt idx="42">
                  <c:v>3514.1</c:v>
                </c:pt>
                <c:pt idx="43">
                  <c:v>3431.5</c:v>
                </c:pt>
                <c:pt idx="44">
                  <c:v>3334.5</c:v>
                </c:pt>
                <c:pt idx="45">
                  <c:v>3263.5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13216"/>
        <c:axId val="38714752"/>
      </c:scatterChart>
      <c:valAx>
        <c:axId val="387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714752"/>
        <c:crosses val="autoZero"/>
        <c:crossBetween val="midCat"/>
      </c:valAx>
      <c:valAx>
        <c:axId val="387147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7132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'homicide US CAN'!$K$2</c:f>
              <c:strCache>
                <c:ptCount val="1"/>
                <c:pt idx="0">
                  <c:v>MurderUS</c:v>
                </c:pt>
              </c:strCache>
            </c:strRef>
          </c:tx>
          <c:xVal>
            <c:numRef>
              <c:f>'homicide US CAN'!$J$3:$J$51</c:f>
              <c:numCache>
                <c:formatCode>General</c:formatCode>
                <c:ptCount val="4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</c:numCache>
            </c:numRef>
          </c:xVal>
          <c:yVal>
            <c:numRef>
              <c:f>'homicide US CAN'!$K$3:$K$51</c:f>
              <c:numCache>
                <c:formatCode>General</c:formatCode>
                <c:ptCount val="49"/>
                <c:pt idx="0">
                  <c:v>4.5999999999999996</c:v>
                </c:pt>
                <c:pt idx="1">
                  <c:v>4.5999999999999996</c:v>
                </c:pt>
                <c:pt idx="2">
                  <c:v>4.9000000000000004</c:v>
                </c:pt>
                <c:pt idx="3">
                  <c:v>5.0999999999999996</c:v>
                </c:pt>
                <c:pt idx="4">
                  <c:v>5.6</c:v>
                </c:pt>
                <c:pt idx="5">
                  <c:v>6.2</c:v>
                </c:pt>
                <c:pt idx="6">
                  <c:v>6.9</c:v>
                </c:pt>
                <c:pt idx="7">
                  <c:v>7.3</c:v>
                </c:pt>
                <c:pt idx="8">
                  <c:v>7.9</c:v>
                </c:pt>
                <c:pt idx="9">
                  <c:v>8.6</c:v>
                </c:pt>
                <c:pt idx="10">
                  <c:v>9</c:v>
                </c:pt>
                <c:pt idx="11">
                  <c:v>9.4</c:v>
                </c:pt>
                <c:pt idx="12">
                  <c:v>9.8000000000000007</c:v>
                </c:pt>
                <c:pt idx="13">
                  <c:v>9.6</c:v>
                </c:pt>
                <c:pt idx="14">
                  <c:v>8.6999999999999993</c:v>
                </c:pt>
                <c:pt idx="15">
                  <c:v>8.8000000000000007</c:v>
                </c:pt>
                <c:pt idx="16">
                  <c:v>9</c:v>
                </c:pt>
                <c:pt idx="17">
                  <c:v>9.8000000000000007</c:v>
                </c:pt>
                <c:pt idx="18">
                  <c:v>10.199999999999999</c:v>
                </c:pt>
                <c:pt idx="19">
                  <c:v>9.8000000000000007</c:v>
                </c:pt>
                <c:pt idx="20">
                  <c:v>9.1</c:v>
                </c:pt>
                <c:pt idx="21">
                  <c:v>8.3000000000000007</c:v>
                </c:pt>
                <c:pt idx="22">
                  <c:v>7.9</c:v>
                </c:pt>
                <c:pt idx="23">
                  <c:v>8</c:v>
                </c:pt>
                <c:pt idx="24">
                  <c:v>8.6</c:v>
                </c:pt>
                <c:pt idx="25">
                  <c:v>8.3000000000000007</c:v>
                </c:pt>
                <c:pt idx="26">
                  <c:v>8.5</c:v>
                </c:pt>
                <c:pt idx="27">
                  <c:v>8.6999999999999993</c:v>
                </c:pt>
                <c:pt idx="28">
                  <c:v>9.4</c:v>
                </c:pt>
                <c:pt idx="29">
                  <c:v>9.8000000000000007</c:v>
                </c:pt>
                <c:pt idx="30">
                  <c:v>9.3000000000000007</c:v>
                </c:pt>
                <c:pt idx="31">
                  <c:v>9.5</c:v>
                </c:pt>
                <c:pt idx="32">
                  <c:v>9</c:v>
                </c:pt>
                <c:pt idx="33">
                  <c:v>8.1999999999999993</c:v>
                </c:pt>
                <c:pt idx="34">
                  <c:v>7.4</c:v>
                </c:pt>
                <c:pt idx="35">
                  <c:v>6.8</c:v>
                </c:pt>
                <c:pt idx="36">
                  <c:v>6.3</c:v>
                </c:pt>
                <c:pt idx="37">
                  <c:v>5.7</c:v>
                </c:pt>
                <c:pt idx="38">
                  <c:v>5.5</c:v>
                </c:pt>
                <c:pt idx="39">
                  <c:v>5.6</c:v>
                </c:pt>
                <c:pt idx="40">
                  <c:v>5.6</c:v>
                </c:pt>
                <c:pt idx="41">
                  <c:v>5.7</c:v>
                </c:pt>
                <c:pt idx="42">
                  <c:v>5.5</c:v>
                </c:pt>
                <c:pt idx="43">
                  <c:v>5.6</c:v>
                </c:pt>
                <c:pt idx="44">
                  <c:v>5.7</c:v>
                </c:pt>
                <c:pt idx="45">
                  <c:v>5.6</c:v>
                </c:pt>
                <c:pt idx="46">
                  <c:v>5.4</c:v>
                </c:pt>
                <c:pt idx="47">
                  <c:v>5</c:v>
                </c:pt>
                <c:pt idx="48">
                  <c:v>4.8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12704"/>
        <c:axId val="35514240"/>
      </c:scatterChart>
      <c:scatterChart>
        <c:scatterStyle val="smoothMarker"/>
        <c:varyColors val="0"/>
        <c:ser>
          <c:idx val="1"/>
          <c:order val="1"/>
          <c:tx>
            <c:strRef>
              <c:f>'homicide US CAN'!$L$2</c:f>
              <c:strCache>
                <c:ptCount val="1"/>
                <c:pt idx="0">
                  <c:v>Homicide Canada</c:v>
                </c:pt>
              </c:strCache>
            </c:strRef>
          </c:tx>
          <c:xVal>
            <c:numRef>
              <c:f>'homicide US CAN'!$J$3:$J$51</c:f>
              <c:numCache>
                <c:formatCode>General</c:formatCode>
                <c:ptCount val="4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</c:numCache>
            </c:numRef>
          </c:xVal>
          <c:yVal>
            <c:numRef>
              <c:f>'homicide US CAN'!$L$3:$L$51</c:f>
              <c:numCache>
                <c:formatCode>General</c:formatCode>
                <c:ptCount val="49"/>
                <c:pt idx="0">
                  <c:v>1.43</c:v>
                </c:pt>
                <c:pt idx="1">
                  <c:v>1.32</c:v>
                </c:pt>
                <c:pt idx="2">
                  <c:v>1.31</c:v>
                </c:pt>
                <c:pt idx="3">
                  <c:v>1.41</c:v>
                </c:pt>
                <c:pt idx="4">
                  <c:v>1.25</c:v>
                </c:pt>
                <c:pt idx="5">
                  <c:v>1.66</c:v>
                </c:pt>
                <c:pt idx="6">
                  <c:v>1.81</c:v>
                </c:pt>
                <c:pt idx="7">
                  <c:v>1.86</c:v>
                </c:pt>
                <c:pt idx="8">
                  <c:v>2.19</c:v>
                </c:pt>
                <c:pt idx="9">
                  <c:v>2.15</c:v>
                </c:pt>
                <c:pt idx="10">
                  <c:v>2.34</c:v>
                </c:pt>
                <c:pt idx="11">
                  <c:v>2.4300000000000002</c:v>
                </c:pt>
                <c:pt idx="12">
                  <c:v>2.63</c:v>
                </c:pt>
                <c:pt idx="13">
                  <c:v>3.03</c:v>
                </c:pt>
                <c:pt idx="14">
                  <c:v>2.85</c:v>
                </c:pt>
                <c:pt idx="15">
                  <c:v>3</c:v>
                </c:pt>
                <c:pt idx="16">
                  <c:v>2.76</c:v>
                </c:pt>
                <c:pt idx="17">
                  <c:v>2.61</c:v>
                </c:pt>
                <c:pt idx="18">
                  <c:v>2.41</c:v>
                </c:pt>
                <c:pt idx="19">
                  <c:v>2.61</c:v>
                </c:pt>
                <c:pt idx="20">
                  <c:v>2.66</c:v>
                </c:pt>
                <c:pt idx="21">
                  <c:v>2.69</c:v>
                </c:pt>
                <c:pt idx="22">
                  <c:v>2.6</c:v>
                </c:pt>
                <c:pt idx="23">
                  <c:v>2.72</c:v>
                </c:pt>
                <c:pt idx="24">
                  <c:v>2.1800000000000002</c:v>
                </c:pt>
                <c:pt idx="25">
                  <c:v>2.4300000000000002</c:v>
                </c:pt>
                <c:pt idx="26">
                  <c:v>2.15</c:v>
                </c:pt>
                <c:pt idx="27">
                  <c:v>2.41</c:v>
                </c:pt>
                <c:pt idx="28">
                  <c:v>2.38</c:v>
                </c:pt>
                <c:pt idx="29">
                  <c:v>2.69</c:v>
                </c:pt>
                <c:pt idx="30">
                  <c:v>2.58</c:v>
                </c:pt>
                <c:pt idx="31">
                  <c:v>2.19</c:v>
                </c:pt>
                <c:pt idx="32">
                  <c:v>2.06</c:v>
                </c:pt>
                <c:pt idx="33">
                  <c:v>2.0099999999999998</c:v>
                </c:pt>
                <c:pt idx="34">
                  <c:v>2.14</c:v>
                </c:pt>
                <c:pt idx="35">
                  <c:v>1.96</c:v>
                </c:pt>
                <c:pt idx="36">
                  <c:v>1.85</c:v>
                </c:pt>
                <c:pt idx="37">
                  <c:v>1.77</c:v>
                </c:pt>
                <c:pt idx="38">
                  <c:v>1.78</c:v>
                </c:pt>
                <c:pt idx="39">
                  <c:v>1.78</c:v>
                </c:pt>
                <c:pt idx="40">
                  <c:v>1.86</c:v>
                </c:pt>
                <c:pt idx="41">
                  <c:v>1.74</c:v>
                </c:pt>
                <c:pt idx="42">
                  <c:v>1.95</c:v>
                </c:pt>
                <c:pt idx="43">
                  <c:v>2.06</c:v>
                </c:pt>
                <c:pt idx="44">
                  <c:v>1.86</c:v>
                </c:pt>
                <c:pt idx="45">
                  <c:v>1.8</c:v>
                </c:pt>
                <c:pt idx="46">
                  <c:v>1.83</c:v>
                </c:pt>
                <c:pt idx="47">
                  <c:v>1.81</c:v>
                </c:pt>
                <c:pt idx="48">
                  <c:v>1.62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70336"/>
        <c:axId val="37490688"/>
      </c:scatterChart>
      <c:valAx>
        <c:axId val="355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14240"/>
        <c:crosses val="autoZero"/>
        <c:crossBetween val="midCat"/>
      </c:valAx>
      <c:valAx>
        <c:axId val="3551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12704"/>
        <c:crosses val="autoZero"/>
        <c:crossBetween val="midCat"/>
      </c:valAx>
      <c:valAx>
        <c:axId val="374906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8670336"/>
        <c:crosses val="max"/>
        <c:crossBetween val="midCat"/>
      </c:valAx>
      <c:valAx>
        <c:axId val="38670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4906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'motor vehicle US CAN'!$E$3</c:f>
              <c:strCache>
                <c:ptCount val="1"/>
                <c:pt idx="0">
                  <c:v>MVT Canada</c:v>
                </c:pt>
              </c:strCache>
            </c:strRef>
          </c:tx>
          <c:xVal>
            <c:numRef>
              <c:f>'motor vehicle US CAN'!$D$4:$D$52</c:f>
              <c:numCache>
                <c:formatCode>General</c:formatCode>
                <c:ptCount val="4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</c:numCache>
            </c:numRef>
          </c:xVal>
          <c:yVal>
            <c:numRef>
              <c:f>'motor vehicle US CAN'!$E$4:$E$52</c:f>
              <c:numCache>
                <c:formatCode>General</c:formatCode>
                <c:ptCount val="49"/>
                <c:pt idx="0">
                  <c:v>176.94431903054121</c:v>
                </c:pt>
                <c:pt idx="1">
                  <c:v>193.27165814963581</c:v>
                </c:pt>
                <c:pt idx="2">
                  <c:v>203.28213875992492</c:v>
                </c:pt>
                <c:pt idx="3">
                  <c:v>190.50534982695282</c:v>
                </c:pt>
                <c:pt idx="4">
                  <c:v>194.57539700943099</c:v>
                </c:pt>
                <c:pt idx="5">
                  <c:v>215.74936717329396</c:v>
                </c:pt>
                <c:pt idx="6">
                  <c:v>245.324717319564</c:v>
                </c:pt>
                <c:pt idx="7">
                  <c:v>278.38549213546924</c:v>
                </c:pt>
                <c:pt idx="8">
                  <c:v>289.61239523110822</c:v>
                </c:pt>
                <c:pt idx="9">
                  <c:v>300.00411619471276</c:v>
                </c:pt>
                <c:pt idx="10">
                  <c:v>316.79058988013708</c:v>
                </c:pt>
                <c:pt idx="11">
                  <c:v>318.29854973219767</c:v>
                </c:pt>
                <c:pt idx="12">
                  <c:v>365.26268516061208</c:v>
                </c:pt>
                <c:pt idx="13">
                  <c:v>392.29970693430386</c:v>
                </c:pt>
                <c:pt idx="14">
                  <c:v>373.67896572969806</c:v>
                </c:pt>
                <c:pt idx="15">
                  <c:v>355.10645501616108</c:v>
                </c:pt>
                <c:pt idx="16">
                  <c:v>346.9068805201041</c:v>
                </c:pt>
                <c:pt idx="17">
                  <c:v>377.84779351267832</c:v>
                </c:pt>
                <c:pt idx="18">
                  <c:v>383.13458899568184</c:v>
                </c:pt>
                <c:pt idx="19">
                  <c:v>387.70882172642411</c:v>
                </c:pt>
                <c:pt idx="20">
                  <c:v>346.36780225873042</c:v>
                </c:pt>
                <c:pt idx="21">
                  <c:v>299.56102254903533</c:v>
                </c:pt>
                <c:pt idx="22">
                  <c:v>299.18710286576123</c:v>
                </c:pt>
                <c:pt idx="23">
                  <c:v>318.27889016518617</c:v>
                </c:pt>
                <c:pt idx="24">
                  <c:v>327.90838473061473</c:v>
                </c:pt>
                <c:pt idx="25">
                  <c:v>329.19542288250955</c:v>
                </c:pt>
                <c:pt idx="26">
                  <c:v>333.88640165943639</c:v>
                </c:pt>
                <c:pt idx="27">
                  <c:v>367.37472797834903</c:v>
                </c:pt>
                <c:pt idx="28">
                  <c:v>411.98017936279831</c:v>
                </c:pt>
                <c:pt idx="29">
                  <c:v>496.9965139445784</c:v>
                </c:pt>
                <c:pt idx="30">
                  <c:v>517.42847974626716</c:v>
                </c:pt>
                <c:pt idx="31">
                  <c:v>546.23074465594345</c:v>
                </c:pt>
                <c:pt idx="32">
                  <c:v>549.88053204162952</c:v>
                </c:pt>
                <c:pt idx="33">
                  <c:v>551.81995713580409</c:v>
                </c:pt>
                <c:pt idx="34">
                  <c:v>608.31365713011633</c:v>
                </c:pt>
                <c:pt idx="35">
                  <c:v>592.29020260451205</c:v>
                </c:pt>
                <c:pt idx="36">
                  <c:v>550.22068684533826</c:v>
                </c:pt>
                <c:pt idx="37">
                  <c:v>530.85912220950127</c:v>
                </c:pt>
                <c:pt idx="38">
                  <c:v>522.28837312979022</c:v>
                </c:pt>
                <c:pt idx="39">
                  <c:v>543.52</c:v>
                </c:pt>
                <c:pt idx="40">
                  <c:v>516.41</c:v>
                </c:pt>
                <c:pt idx="41">
                  <c:v>550.6</c:v>
                </c:pt>
                <c:pt idx="42">
                  <c:v>532.16</c:v>
                </c:pt>
                <c:pt idx="43">
                  <c:v>496.24</c:v>
                </c:pt>
                <c:pt idx="44">
                  <c:v>486.98</c:v>
                </c:pt>
                <c:pt idx="45">
                  <c:v>442.5</c:v>
                </c:pt>
                <c:pt idx="46">
                  <c:v>376.86</c:v>
                </c:pt>
                <c:pt idx="47">
                  <c:v>320.17</c:v>
                </c:pt>
                <c:pt idx="48">
                  <c:v>271.07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'motor vehicle US CAN'!$F$3</c:f>
              <c:strCache>
                <c:ptCount val="1"/>
                <c:pt idx="0">
                  <c:v>MVT US</c:v>
                </c:pt>
              </c:strCache>
            </c:strRef>
          </c:tx>
          <c:xVal>
            <c:numRef>
              <c:f>'motor vehicle US CAN'!$D$4:$D$52</c:f>
              <c:numCache>
                <c:formatCode>General</c:formatCode>
                <c:ptCount val="4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</c:numCache>
            </c:numRef>
          </c:xVal>
          <c:yVal>
            <c:numRef>
              <c:f>'motor vehicle US CAN'!$F$4:$F$52</c:f>
              <c:numCache>
                <c:formatCode>General</c:formatCode>
                <c:ptCount val="49"/>
                <c:pt idx="0">
                  <c:v>197.4</c:v>
                </c:pt>
                <c:pt idx="1">
                  <c:v>216.6</c:v>
                </c:pt>
                <c:pt idx="2">
                  <c:v>247.4</c:v>
                </c:pt>
                <c:pt idx="3">
                  <c:v>256.8</c:v>
                </c:pt>
                <c:pt idx="4">
                  <c:v>286.89999999999998</c:v>
                </c:pt>
                <c:pt idx="5">
                  <c:v>334.1</c:v>
                </c:pt>
                <c:pt idx="6">
                  <c:v>393</c:v>
                </c:pt>
                <c:pt idx="7">
                  <c:v>436.2</c:v>
                </c:pt>
                <c:pt idx="8">
                  <c:v>456.8</c:v>
                </c:pt>
                <c:pt idx="9">
                  <c:v>459.8</c:v>
                </c:pt>
                <c:pt idx="10">
                  <c:v>426.1</c:v>
                </c:pt>
                <c:pt idx="11">
                  <c:v>442.6</c:v>
                </c:pt>
                <c:pt idx="12">
                  <c:v>462.2</c:v>
                </c:pt>
                <c:pt idx="13">
                  <c:v>473.7</c:v>
                </c:pt>
                <c:pt idx="14">
                  <c:v>450</c:v>
                </c:pt>
                <c:pt idx="15">
                  <c:v>451.9</c:v>
                </c:pt>
                <c:pt idx="16">
                  <c:v>460.5</c:v>
                </c:pt>
                <c:pt idx="17">
                  <c:v>505.6</c:v>
                </c:pt>
                <c:pt idx="18">
                  <c:v>502.2</c:v>
                </c:pt>
                <c:pt idx="19">
                  <c:v>474.1</c:v>
                </c:pt>
                <c:pt idx="20">
                  <c:v>458.6</c:v>
                </c:pt>
                <c:pt idx="21">
                  <c:v>431.1</c:v>
                </c:pt>
                <c:pt idx="22">
                  <c:v>437.7</c:v>
                </c:pt>
                <c:pt idx="23">
                  <c:v>463.5</c:v>
                </c:pt>
                <c:pt idx="24">
                  <c:v>509.8</c:v>
                </c:pt>
                <c:pt idx="25">
                  <c:v>531.9</c:v>
                </c:pt>
                <c:pt idx="26">
                  <c:v>586.1</c:v>
                </c:pt>
                <c:pt idx="27">
                  <c:v>634</c:v>
                </c:pt>
                <c:pt idx="28">
                  <c:v>655.8</c:v>
                </c:pt>
                <c:pt idx="29">
                  <c:v>659</c:v>
                </c:pt>
                <c:pt idx="30">
                  <c:v>631.6</c:v>
                </c:pt>
                <c:pt idx="31">
                  <c:v>606.29999999999995</c:v>
                </c:pt>
                <c:pt idx="32">
                  <c:v>591.29999999999995</c:v>
                </c:pt>
                <c:pt idx="33">
                  <c:v>560.29999999999995</c:v>
                </c:pt>
                <c:pt idx="34">
                  <c:v>525.70000000000005</c:v>
                </c:pt>
                <c:pt idx="35">
                  <c:v>505.7</c:v>
                </c:pt>
                <c:pt idx="36">
                  <c:v>459.9</c:v>
                </c:pt>
                <c:pt idx="37">
                  <c:v>422.5</c:v>
                </c:pt>
                <c:pt idx="38">
                  <c:v>412.2</c:v>
                </c:pt>
                <c:pt idx="39">
                  <c:v>430.5</c:v>
                </c:pt>
                <c:pt idx="40">
                  <c:v>432.9</c:v>
                </c:pt>
                <c:pt idx="41">
                  <c:v>433.7</c:v>
                </c:pt>
                <c:pt idx="42">
                  <c:v>421.5</c:v>
                </c:pt>
                <c:pt idx="43">
                  <c:v>416.8</c:v>
                </c:pt>
                <c:pt idx="44">
                  <c:v>398.4</c:v>
                </c:pt>
                <c:pt idx="45">
                  <c:v>363.3</c:v>
                </c:pt>
                <c:pt idx="46">
                  <c:v>315</c:v>
                </c:pt>
                <c:pt idx="47">
                  <c:v>259.2</c:v>
                </c:pt>
                <c:pt idx="48">
                  <c:v>238.8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26816"/>
        <c:axId val="35028352"/>
      </c:scatterChart>
      <c:valAx>
        <c:axId val="3502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28352"/>
        <c:crosses val="autoZero"/>
        <c:crossBetween val="midCat"/>
      </c:valAx>
      <c:valAx>
        <c:axId val="3502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268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Sheet3!$E$6</c:f>
              <c:strCache>
                <c:ptCount val="1"/>
                <c:pt idx="0">
                  <c:v>B&amp;E Canada</c:v>
                </c:pt>
              </c:strCache>
            </c:strRef>
          </c:tx>
          <c:xVal>
            <c:numRef>
              <c:f>Sheet3!$D$7:$D$56</c:f>
              <c:numCache>
                <c:formatCode>General</c:formatCod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numCache>
            </c:numRef>
          </c:xVal>
          <c:yVal>
            <c:numRef>
              <c:f>Sheet3!$E$7:$E$56</c:f>
              <c:numCache>
                <c:formatCode>General</c:formatCode>
                <c:ptCount val="50"/>
                <c:pt idx="0">
                  <c:v>433.89989754744505</c:v>
                </c:pt>
                <c:pt idx="1">
                  <c:v>488.94539012065565</c:v>
                </c:pt>
                <c:pt idx="2">
                  <c:v>494.96375303768951</c:v>
                </c:pt>
                <c:pt idx="3">
                  <c:v>482.5748922454078</c:v>
                </c:pt>
                <c:pt idx="4">
                  <c:v>501.13162141891837</c:v>
                </c:pt>
                <c:pt idx="5">
                  <c:v>575.39268996355111</c:v>
                </c:pt>
                <c:pt idx="6">
                  <c:v>687.39025595641681</c:v>
                </c:pt>
                <c:pt idx="7">
                  <c:v>756.05199328058086</c:v>
                </c:pt>
                <c:pt idx="8">
                  <c:v>819.48249313447491</c:v>
                </c:pt>
                <c:pt idx="9">
                  <c:v>858.12642473155483</c:v>
                </c:pt>
                <c:pt idx="10">
                  <c:v>859.37087547414956</c:v>
                </c:pt>
                <c:pt idx="11">
                  <c:v>880.49957102100029</c:v>
                </c:pt>
                <c:pt idx="12">
                  <c:v>1023.1599315134109</c:v>
                </c:pt>
                <c:pt idx="13">
                  <c:v>1126.2537389371209</c:v>
                </c:pt>
                <c:pt idx="14">
                  <c:v>1144.2822900724816</c:v>
                </c:pt>
                <c:pt idx="15">
                  <c:v>1140.7771685920707</c:v>
                </c:pt>
                <c:pt idx="16">
                  <c:v>1162.1150978857042</c:v>
                </c:pt>
                <c:pt idx="17">
                  <c:v>1224.8681323803144</c:v>
                </c:pt>
                <c:pt idx="18">
                  <c:v>1426.4103032562809</c:v>
                </c:pt>
                <c:pt idx="19">
                  <c:v>1479.6585725615901</c:v>
                </c:pt>
                <c:pt idx="20">
                  <c:v>1472.6394638328186</c:v>
                </c:pt>
                <c:pt idx="21">
                  <c:v>1428.5640509979107</c:v>
                </c:pt>
                <c:pt idx="22">
                  <c:v>1393.8034962476938</c:v>
                </c:pt>
                <c:pt idx="23">
                  <c:v>1380.475190189534</c:v>
                </c:pt>
                <c:pt idx="24">
                  <c:v>1398.9889303094778</c:v>
                </c:pt>
                <c:pt idx="25">
                  <c:v>1376.9028390453655</c:v>
                </c:pt>
                <c:pt idx="26">
                  <c:v>1340.7039115441034</c:v>
                </c:pt>
                <c:pt idx="27">
                  <c:v>1277.3868001506482</c:v>
                </c:pt>
                <c:pt idx="28">
                  <c:v>1369.9834221331025</c:v>
                </c:pt>
                <c:pt idx="29">
                  <c:v>1550.0784308969942</c:v>
                </c:pt>
                <c:pt idx="30">
                  <c:v>1505.5832549441575</c:v>
                </c:pt>
                <c:pt idx="31">
                  <c:v>1416.8532116910565</c:v>
                </c:pt>
                <c:pt idx="32">
                  <c:v>1337.4418371055863</c:v>
                </c:pt>
                <c:pt idx="33">
                  <c:v>1333.6286001469302</c:v>
                </c:pt>
                <c:pt idx="34">
                  <c:v>1340.9458856398828</c:v>
                </c:pt>
                <c:pt idx="35">
                  <c:v>1248.3001709225202</c:v>
                </c:pt>
                <c:pt idx="36">
                  <c:v>1163.1600000000001</c:v>
                </c:pt>
                <c:pt idx="37">
                  <c:v>1046.0999999999999</c:v>
                </c:pt>
                <c:pt idx="38">
                  <c:v>955.9</c:v>
                </c:pt>
                <c:pt idx="39">
                  <c:v>900.93</c:v>
                </c:pt>
                <c:pt idx="40">
                  <c:v>878.92</c:v>
                </c:pt>
                <c:pt idx="41">
                  <c:v>900.53</c:v>
                </c:pt>
                <c:pt idx="42">
                  <c:v>863.69</c:v>
                </c:pt>
                <c:pt idx="43">
                  <c:v>810.55</c:v>
                </c:pt>
                <c:pt idx="44">
                  <c:v>771.61</c:v>
                </c:pt>
                <c:pt idx="45">
                  <c:v>703.07</c:v>
                </c:pt>
                <c:pt idx="46">
                  <c:v>633.5</c:v>
                </c:pt>
                <c:pt idx="47">
                  <c:v>610.94000000000005</c:v>
                </c:pt>
                <c:pt idx="48">
                  <c:v>577.44000000000005</c:v>
                </c:pt>
                <c:pt idx="49">
                  <c:v>525.53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Sheet3!$F$6</c:f>
              <c:strCache>
                <c:ptCount val="1"/>
                <c:pt idx="0">
                  <c:v>Burglary US</c:v>
                </c:pt>
              </c:strCache>
            </c:strRef>
          </c:tx>
          <c:xVal>
            <c:numRef>
              <c:f>Sheet3!$D$7:$D$56</c:f>
              <c:numCache>
                <c:formatCode>General</c:formatCod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numCache>
            </c:numRef>
          </c:xVal>
          <c:yVal>
            <c:numRef>
              <c:f>Sheet3!$F$7:$F$56</c:f>
              <c:numCache>
                <c:formatCode>General</c:formatCode>
                <c:ptCount val="50"/>
                <c:pt idx="0">
                  <c:v>535.20000000000005</c:v>
                </c:pt>
                <c:pt idx="1">
                  <c:v>576.4</c:v>
                </c:pt>
                <c:pt idx="2">
                  <c:v>634.70000000000005</c:v>
                </c:pt>
                <c:pt idx="3">
                  <c:v>662.7</c:v>
                </c:pt>
                <c:pt idx="4">
                  <c:v>721</c:v>
                </c:pt>
                <c:pt idx="5">
                  <c:v>826.6</c:v>
                </c:pt>
                <c:pt idx="6">
                  <c:v>932.3</c:v>
                </c:pt>
                <c:pt idx="7">
                  <c:v>984.1</c:v>
                </c:pt>
                <c:pt idx="8">
                  <c:v>1084.9000000000001</c:v>
                </c:pt>
                <c:pt idx="9">
                  <c:v>1163.5</c:v>
                </c:pt>
                <c:pt idx="10">
                  <c:v>1140.8</c:v>
                </c:pt>
                <c:pt idx="11">
                  <c:v>1222.5</c:v>
                </c:pt>
                <c:pt idx="12">
                  <c:v>1437.7</c:v>
                </c:pt>
                <c:pt idx="13">
                  <c:v>1532.1</c:v>
                </c:pt>
                <c:pt idx="14">
                  <c:v>1448.2</c:v>
                </c:pt>
                <c:pt idx="15">
                  <c:v>1419.8</c:v>
                </c:pt>
                <c:pt idx="16">
                  <c:v>1434.6</c:v>
                </c:pt>
                <c:pt idx="17">
                  <c:v>1511.9</c:v>
                </c:pt>
                <c:pt idx="18">
                  <c:v>1684.1</c:v>
                </c:pt>
                <c:pt idx="19">
                  <c:v>1647.2</c:v>
                </c:pt>
                <c:pt idx="20">
                  <c:v>1488</c:v>
                </c:pt>
                <c:pt idx="21">
                  <c:v>1338.7</c:v>
                </c:pt>
                <c:pt idx="22">
                  <c:v>1265.5</c:v>
                </c:pt>
                <c:pt idx="23">
                  <c:v>1291.7</c:v>
                </c:pt>
                <c:pt idx="24">
                  <c:v>1349.8</c:v>
                </c:pt>
                <c:pt idx="25">
                  <c:v>1335.7</c:v>
                </c:pt>
                <c:pt idx="26">
                  <c:v>1316.2</c:v>
                </c:pt>
                <c:pt idx="27">
                  <c:v>1283.5999999999999</c:v>
                </c:pt>
                <c:pt idx="28">
                  <c:v>1232.2</c:v>
                </c:pt>
                <c:pt idx="29">
                  <c:v>1252.0999999999999</c:v>
                </c:pt>
                <c:pt idx="30">
                  <c:v>1168.4000000000001</c:v>
                </c:pt>
                <c:pt idx="31">
                  <c:v>1099.7</c:v>
                </c:pt>
                <c:pt idx="32">
                  <c:v>1042.0999999999999</c:v>
                </c:pt>
                <c:pt idx="33">
                  <c:v>987</c:v>
                </c:pt>
                <c:pt idx="34">
                  <c:v>945</c:v>
                </c:pt>
                <c:pt idx="35">
                  <c:v>918.8</c:v>
                </c:pt>
                <c:pt idx="36">
                  <c:v>863.2</c:v>
                </c:pt>
                <c:pt idx="37">
                  <c:v>770.4</c:v>
                </c:pt>
                <c:pt idx="38">
                  <c:v>728.8</c:v>
                </c:pt>
                <c:pt idx="39">
                  <c:v>741.8</c:v>
                </c:pt>
                <c:pt idx="40">
                  <c:v>747</c:v>
                </c:pt>
                <c:pt idx="41">
                  <c:v>741</c:v>
                </c:pt>
                <c:pt idx="42">
                  <c:v>730.3</c:v>
                </c:pt>
                <c:pt idx="43">
                  <c:v>726.9</c:v>
                </c:pt>
                <c:pt idx="44">
                  <c:v>729.4</c:v>
                </c:pt>
                <c:pt idx="45">
                  <c:v>722.5</c:v>
                </c:pt>
                <c:pt idx="46">
                  <c:v>732.1</c:v>
                </c:pt>
                <c:pt idx="47">
                  <c:v>717.7</c:v>
                </c:pt>
                <c:pt idx="48">
                  <c:v>699.6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96992"/>
        <c:axId val="35323904"/>
      </c:scatterChart>
      <c:valAx>
        <c:axId val="349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23904"/>
        <c:crosses val="autoZero"/>
        <c:crossBetween val="midCat"/>
      </c:valAx>
      <c:valAx>
        <c:axId val="3532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969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5A128-7656-4039-81C9-BC7452265886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29D4C-D219-409D-BC95-790A449C49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82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29D4C-D219-409D-BC95-790A449C495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19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44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9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01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30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75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0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8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10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88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0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1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D4A9-166C-4E54-AA38-94A117BFE7BB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77B9B-2742-4706-8A3B-6B0D74E05A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82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Some US Canada Background on Crime since 1962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24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old 1991 “effect”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Canada US Comparisons of violent and property crime: sort of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890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3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Homicide/Murder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7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MVT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7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B&amp;E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22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 Sum:</a:t>
            </a:r>
            <a:br>
              <a:rPr lang="en-CA" dirty="0" smtClean="0"/>
            </a:br>
            <a:r>
              <a:rPr lang="en-CA" dirty="0" smtClean="0"/>
              <a:t> Take the numbers with a grain of salt, but you do want to take them!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1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On-screen Show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Some US Canada Background on Crime since 1962</vt:lpstr>
      <vt:lpstr>The old 1991 “effect”</vt:lpstr>
      <vt:lpstr>Canada US Comparisons of violent and property crime: sort of </vt:lpstr>
      <vt:lpstr>Homicide/Murder</vt:lpstr>
      <vt:lpstr>MVT</vt:lpstr>
      <vt:lpstr>B&amp;E</vt:lpstr>
      <vt:lpstr>In Sum:  Take the numbers with a grain of salt, but you do want to take them!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US Canada Background on Crime since 1962</dc:title>
  <dc:creator>User</dc:creator>
  <cp:lastModifiedBy>User</cp:lastModifiedBy>
  <cp:revision>2</cp:revision>
  <dcterms:created xsi:type="dcterms:W3CDTF">2012-09-25T16:23:27Z</dcterms:created>
  <dcterms:modified xsi:type="dcterms:W3CDTF">2012-09-25T16:31:34Z</dcterms:modified>
</cp:coreProperties>
</file>