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diagrams/quickStyle7.xml" ContentType="application/vnd.openxmlformats-officedocument.drawingml.diagramStyle+xml"/>
  <Override PartName="/ppt/diagrams/colors12.xml" ContentType="application/vnd.openxmlformats-officedocument.drawingml.diagramColors+xml"/>
  <Override PartName="/ppt/diagrams/data13.xml" ContentType="application/vnd.openxmlformats-officedocument.drawingml.diagramData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diagrams/layout14.xml" ContentType="application/vnd.openxmlformats-officedocument.drawingml.diagramLayout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diagrams/layout8.xml" ContentType="application/vnd.openxmlformats-officedocument.drawingml.diagramLayout+xml"/>
  <Override PartName="/ppt/diagrams/quickStyle11.xml" ContentType="application/vnd.openxmlformats-officedocument.drawingml.diagramStyle+xml"/>
  <Override PartName="/ppt/diagrams/layout16.xml" ContentType="application/vnd.openxmlformats-officedocument.drawingml.diagram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diagrams/colors7.xml" ContentType="application/vnd.openxmlformats-officedocument.drawingml.diagramColors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5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1.xml" ContentType="application/vnd.openxmlformats-officedocument.drawingml.diagramLayout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diagrams/data10.xml" ContentType="application/vnd.openxmlformats-officedocument.drawingml.diagramData+xml"/>
  <Override PartName="/ppt/diagrams/colors10.xml" ContentType="application/vnd.openxmlformats-officedocument.drawingml.diagramColors+xml"/>
  <Override PartName="/ppt/diagrams/colors16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ata6.xml" ContentType="application/vnd.openxmlformats-officedocument.drawingml.diagramData+xml"/>
  <Override PartName="/ppt/diagrams/quickStyle9.xml" ContentType="application/vnd.openxmlformats-officedocument.drawingml.diagramStyl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Default Extension="emf" ContentType="image/x-emf"/>
  <Override PartName="/ppt/diagrams/colors9.xml" ContentType="application/vnd.openxmlformats-officedocument.drawingml.diagramColors+xml"/>
  <Override PartName="/ppt/diagrams/layout12.xml" ContentType="application/vnd.openxmlformats-officedocument.drawingml.diagram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diagrams/quickStyle5.xml" ContentType="application/vnd.openxmlformats-officedocument.drawingml.diagramStyle+xml"/>
  <Override PartName="/ppt/diagrams/data11.xml" ContentType="application/vnd.openxmlformats-officedocument.drawingml.diagramData+xml"/>
  <Default Extension="png" ContentType="image/png"/>
  <Override PartName="/ppt/diagrams/layout17.xml" ContentType="application/vnd.openxmlformats-officedocument.drawingml.diagramLayout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Override PartName="/ppt/diagrams/quickStyle12.xml" ContentType="application/vnd.openxmlformats-officedocument.drawingml.diagramStyle+xml"/>
  <Override PartName="/ppt/diagrams/colors17.xml" ContentType="application/vnd.openxmlformats-officedocument.drawingml.diagramColors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colors8.xml" ContentType="application/vnd.openxmlformats-officedocument.drawingml.diagramColors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layout13.xml" ContentType="application/vnd.openxmlformats-officedocument.drawingml.diagramLayout+xml"/>
  <Override PartName="/ppt/diagrams/quickStyle16.xml" ContentType="application/vnd.openxmlformats-officedocument.drawingml.diagramStyle+xml"/>
  <Override PartName="/ppt/diagrams/data12.xml" ContentType="application/vnd.openxmlformats-officedocument.drawingml.diagramData+xml"/>
  <Override PartName="/ppt/diagrams/quickStyle10.xml" ContentType="application/vnd.openxmlformats-officedocument.drawingml.diagramStyle+xml"/>
  <Override PartName="/ppt/diagrams/data17.xml" ContentType="application/vnd.openxmlformats-officedocument.drawingml.diagramData+xml"/>
  <Override PartName="/ppt/diagrams/quickStyle17.xml" ContentType="application/vnd.openxmlformats-officedocument.drawingml.diagramStyle+xml"/>
  <Override PartName="/ppt/diagrams/colors4.xml" ContentType="application/vnd.openxmlformats-officedocument.drawingml.diagramColors+xml"/>
  <Override PartName="/ppt/diagrams/layout10.xml" ContentType="application/vnd.openxmlformats-officedocument.drawingml.diagramLayout+xml"/>
  <Override PartName="/ppt/diagrams/colors11.xml" ContentType="application/vnd.openxmlformats-officedocument.drawingml.diagramColor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diagrams/quickStyle4.xml" ContentType="application/vnd.openxmlformats-officedocument.drawingml.diagramStyle+xml"/>
  <Override PartName="/ppt/diagrams/data14.xml" ContentType="application/vnd.openxmlformats-officedocument.drawingml.diagramData+xml"/>
  <Override PartName="/ppt/diagrams/data5.xml" ContentType="application/vnd.openxmlformats-officedocument.drawingml.diagramData+xml"/>
  <Override PartName="/ppt/diagrams/data15.xml" ContentType="application/vnd.openxmlformats-officedocument.drawingml.diagramData+xml"/>
  <Override PartName="/ppt/diagrams/data8.xml" ContentType="application/vnd.openxmlformats-officedocument.drawingml.diagramData+xml"/>
  <Override PartName="/ppt/diagrams/colors3.xml" ContentType="application/vnd.openxmlformats-officedocument.drawingml.diagramColors+xml"/>
  <Override PartName="/ppt/diagrams/quickStyle15.xml" ContentType="application/vnd.openxmlformats-officedocument.drawingml.diagramStyle+xml"/>
  <Override PartName="/ppt/diagrams/data9.xml" ContentType="application/vnd.openxmlformats-officedocument.drawingml.diagramData+xml"/>
  <Override PartName="/ppt/diagrams/data4.xml" ContentType="application/vnd.openxmlformats-officedocument.drawingml.diagramData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quickStyle6.xml" ContentType="application/vnd.openxmlformats-officedocument.drawingml.diagramStyle+xml"/>
  <Override PartName="/ppt/diagrams/layout7.xml" ContentType="application/vnd.openxmlformats-officedocument.drawingml.diagramLayout+xml"/>
  <Override PartName="/ppt/presentation.xml" ContentType="application/vnd.openxmlformats-officedocument.presentationml.presentation.main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diagrams/layout6.xml" ContentType="application/vnd.openxmlformats-officedocument.drawingml.diagramLayout+xml"/>
  <Override PartName="/ppt/slideLayouts/slideLayout7.xml" ContentType="application/vnd.openxmlformats-officedocument.presentationml.slideLayout+xml"/>
  <Default Extension="jpeg" ContentType="image/jpeg"/>
  <Override PartName="/ppt/diagrams/data16.xml" ContentType="application/vnd.openxmlformats-officedocument.drawingml.diagramData+xml"/>
  <Override PartName="/ppt/diagrams/colors15.xml" ContentType="application/vnd.openxmlformats-officedocument.drawingml.diagramCol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diagrams/quickStyle13.xml" ContentType="application/vnd.openxmlformats-officedocument.drawingml.diagramStyle+xml"/>
  <Default Extension="rels" ContentType="application/vnd.openxmlformats-package.relationships+xml"/>
  <Override PartName="/ppt/diagrams/layout9.xml" ContentType="application/vnd.openxmlformats-officedocument.drawingml.diagramLayout+xml"/>
  <Override PartName="/ppt/diagrams/colors13.xml" ContentType="application/vnd.openxmlformats-officedocument.drawingml.diagramColors+xml"/>
  <Override PartName="/ppt/slides/slide9.xml" ContentType="application/vnd.openxmlformats-officedocument.presentationml.slide+xml"/>
  <Override PartName="/ppt/diagrams/colors5.xml" ContentType="application/vnd.openxmlformats-officedocument.drawingml.diagramColors+xml"/>
  <Override PartName="/ppt/slides/slide24.xml" ContentType="application/vnd.openxmlformats-officedocument.presentationml.slide+xml"/>
  <Override PartName="/ppt/diagrams/layout3.xml" ContentType="application/vnd.openxmlformats-officedocument.drawingml.diagramLayout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diagrams/colors6.xml" ContentType="application/vnd.openxmlformats-officedocument.drawingml.diagramColors+xml"/>
  <Override PartName="/ppt/diagrams/data2.xml" ContentType="application/vnd.openxmlformats-officedocument.drawingml.diagramData+xml"/>
  <Override PartName="/ppt/diagrams/quickStyle14.xml" ContentType="application/vnd.openxmlformats-officedocument.drawingml.diagramStyl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89" r:id="rId1"/>
  </p:sldMasterIdLst>
  <p:notesMasterIdLst>
    <p:notesMasterId r:id="rId35"/>
  </p:notesMasterIdLst>
  <p:sldIdLst>
    <p:sldId id="264" r:id="rId2"/>
    <p:sldId id="265" r:id="rId3"/>
    <p:sldId id="290" r:id="rId4"/>
    <p:sldId id="266" r:id="rId5"/>
    <p:sldId id="267" r:id="rId6"/>
    <p:sldId id="292" r:id="rId7"/>
    <p:sldId id="268" r:id="rId8"/>
    <p:sldId id="269" r:id="rId9"/>
    <p:sldId id="270" r:id="rId10"/>
    <p:sldId id="271" r:id="rId11"/>
    <p:sldId id="272" r:id="rId12"/>
    <p:sldId id="29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56" r:id="rId24"/>
    <p:sldId id="259" r:id="rId25"/>
    <p:sldId id="263" r:id="rId26"/>
    <p:sldId id="289" r:id="rId27"/>
    <p:sldId id="258" r:id="rId28"/>
    <p:sldId id="288" r:id="rId29"/>
    <p:sldId id="260" r:id="rId30"/>
    <p:sldId id="287" r:id="rId31"/>
    <p:sldId id="261" r:id="rId32"/>
    <p:sldId id="284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bw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A394B-C759-A34D-B263-D88AC00C2B7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56383B8-0C5C-E749-8B28-11369A775861}">
      <dgm:prSet/>
      <dgm:spPr/>
      <dgm:t>
        <a:bodyPr/>
        <a:lstStyle/>
        <a:p>
          <a:pPr rtl="0"/>
          <a:r>
            <a:rPr lang="en-US" dirty="0" smtClean="0"/>
            <a:t>Problems:</a:t>
          </a:r>
          <a:endParaRPr lang="en-US" dirty="0"/>
        </a:p>
      </dgm:t>
    </dgm:pt>
    <dgm:pt modelId="{F0274305-2D36-DE41-9776-D9741ABAE12C}" type="parTrans" cxnId="{4D5CA0E8-9C8A-7D48-877E-D5A88FF61753}">
      <dgm:prSet/>
      <dgm:spPr/>
      <dgm:t>
        <a:bodyPr/>
        <a:lstStyle/>
        <a:p>
          <a:endParaRPr lang="en-US"/>
        </a:p>
      </dgm:t>
    </dgm:pt>
    <dgm:pt modelId="{CD06127F-9839-3D4B-8E7C-4AAE895C19FE}" type="sibTrans" cxnId="{4D5CA0E8-9C8A-7D48-877E-D5A88FF61753}">
      <dgm:prSet/>
      <dgm:spPr/>
      <dgm:t>
        <a:bodyPr/>
        <a:lstStyle/>
        <a:p>
          <a:endParaRPr lang="en-US"/>
        </a:p>
      </dgm:t>
    </dgm:pt>
    <dgm:pt modelId="{FE663D5A-4F2B-4243-8683-401B3F69BCD2}">
      <dgm:prSet/>
      <dgm:spPr/>
      <dgm:t>
        <a:bodyPr/>
        <a:lstStyle/>
        <a:p>
          <a:pPr rtl="0"/>
          <a:r>
            <a:rPr lang="en-US" dirty="0" smtClean="0"/>
            <a:t>Very outdated Webmail, Calendaring components</a:t>
          </a:r>
          <a:endParaRPr lang="en-US" dirty="0"/>
        </a:p>
      </dgm:t>
    </dgm:pt>
    <dgm:pt modelId="{AD05AE61-B1EC-B94E-88E3-B0071AE39AAC}" type="parTrans" cxnId="{0FD66F37-65F9-434F-AE80-1789251C9311}">
      <dgm:prSet/>
      <dgm:spPr/>
      <dgm:t>
        <a:bodyPr/>
        <a:lstStyle/>
        <a:p>
          <a:endParaRPr lang="en-US"/>
        </a:p>
      </dgm:t>
    </dgm:pt>
    <dgm:pt modelId="{3785709F-EC6D-204E-82EC-B0BA0E182FD7}" type="sibTrans" cxnId="{0FD66F37-65F9-434F-AE80-1789251C9311}">
      <dgm:prSet/>
      <dgm:spPr/>
      <dgm:t>
        <a:bodyPr/>
        <a:lstStyle/>
        <a:p>
          <a:endParaRPr lang="en-US"/>
        </a:p>
      </dgm:t>
    </dgm:pt>
    <dgm:pt modelId="{4A88CCC5-F2D6-6A43-94EF-A53F9FC2C384}">
      <dgm:prSet/>
      <dgm:spPr/>
      <dgm:t>
        <a:bodyPr/>
        <a:lstStyle/>
        <a:p>
          <a:pPr rtl="0"/>
          <a:r>
            <a:rPr lang="en-US" dirty="0" smtClean="0"/>
            <a:t>Limited mobile syncing options</a:t>
          </a:r>
          <a:endParaRPr lang="en-US" dirty="0"/>
        </a:p>
      </dgm:t>
    </dgm:pt>
    <dgm:pt modelId="{92402DF2-6AAB-A941-A6FA-CEB0E85D10BC}" type="parTrans" cxnId="{70807846-D38C-134F-BACF-4BAEDCD80580}">
      <dgm:prSet/>
      <dgm:spPr/>
      <dgm:t>
        <a:bodyPr/>
        <a:lstStyle/>
        <a:p>
          <a:endParaRPr lang="en-US"/>
        </a:p>
      </dgm:t>
    </dgm:pt>
    <dgm:pt modelId="{CDB493AC-BAFF-1C49-A56A-28A15E183DC3}" type="sibTrans" cxnId="{70807846-D38C-134F-BACF-4BAEDCD80580}">
      <dgm:prSet/>
      <dgm:spPr/>
      <dgm:t>
        <a:bodyPr/>
        <a:lstStyle/>
        <a:p>
          <a:endParaRPr lang="en-US"/>
        </a:p>
      </dgm:t>
    </dgm:pt>
    <dgm:pt modelId="{1AFE18B5-5F6D-314E-9E41-A37FF5121B8F}">
      <dgm:prSet/>
      <dgm:spPr/>
      <dgm:t>
        <a:bodyPr/>
        <a:lstStyle/>
        <a:p>
          <a:pPr rtl="0"/>
          <a:r>
            <a:rPr lang="en-US" dirty="0" smtClean="0"/>
            <a:t>Loss of control of our major communications asset (increased email forwarding to “better” systems, mostly US based)</a:t>
          </a:r>
          <a:endParaRPr lang="en-US" dirty="0"/>
        </a:p>
      </dgm:t>
    </dgm:pt>
    <dgm:pt modelId="{8FBA0477-8A9F-BF41-B684-FA793E18E0F3}" type="parTrans" cxnId="{584779CC-78D0-2240-B72D-B3C49829401A}">
      <dgm:prSet/>
      <dgm:spPr/>
      <dgm:t>
        <a:bodyPr/>
        <a:lstStyle/>
        <a:p>
          <a:endParaRPr lang="en-US"/>
        </a:p>
      </dgm:t>
    </dgm:pt>
    <dgm:pt modelId="{36F64632-6E57-B34F-978C-095663FA23D0}" type="sibTrans" cxnId="{584779CC-78D0-2240-B72D-B3C49829401A}">
      <dgm:prSet/>
      <dgm:spPr/>
      <dgm:t>
        <a:bodyPr/>
        <a:lstStyle/>
        <a:p>
          <a:endParaRPr lang="en-US"/>
        </a:p>
      </dgm:t>
    </dgm:pt>
    <dgm:pt modelId="{5D3CE93A-3800-FE47-915C-7E75B74A81E7}">
      <dgm:prSet/>
      <dgm:spPr/>
      <dgm:t>
        <a:bodyPr/>
        <a:lstStyle/>
        <a:p>
          <a:pPr rtl="0"/>
          <a:r>
            <a:rPr lang="en-US" dirty="0" smtClean="0"/>
            <a:t>Technical challenges </a:t>
          </a:r>
          <a:endParaRPr lang="en-US" dirty="0"/>
        </a:p>
      </dgm:t>
    </dgm:pt>
    <dgm:pt modelId="{EAAE3D8A-2A4F-6445-84C9-CE61B1F8B3BE}" type="parTrans" cxnId="{99AF4E33-9A30-6944-8E21-E89FD4D4068A}">
      <dgm:prSet/>
      <dgm:spPr/>
      <dgm:t>
        <a:bodyPr/>
        <a:lstStyle/>
        <a:p>
          <a:endParaRPr lang="en-US"/>
        </a:p>
      </dgm:t>
    </dgm:pt>
    <dgm:pt modelId="{09F75B83-716F-794D-8C23-93A3586352C9}" type="sibTrans" cxnId="{99AF4E33-9A30-6944-8E21-E89FD4D4068A}">
      <dgm:prSet/>
      <dgm:spPr/>
      <dgm:t>
        <a:bodyPr/>
        <a:lstStyle/>
        <a:p>
          <a:endParaRPr lang="en-US"/>
        </a:p>
      </dgm:t>
    </dgm:pt>
    <dgm:pt modelId="{A3862E25-F5ED-2947-8BF0-A4764473231C}">
      <dgm:prSet/>
      <dgm:spPr/>
      <dgm:t>
        <a:bodyPr/>
        <a:lstStyle/>
        <a:p>
          <a:pPr rtl="0"/>
          <a:endParaRPr lang="en-US" dirty="0"/>
        </a:p>
      </dgm:t>
    </dgm:pt>
    <dgm:pt modelId="{8BBEF859-B101-E346-923C-75ACEBEB7DBB}" type="parTrans" cxnId="{8B12BC86-83AF-E84F-9539-852E3E64E685}">
      <dgm:prSet/>
      <dgm:spPr/>
      <dgm:t>
        <a:bodyPr/>
        <a:lstStyle/>
        <a:p>
          <a:endParaRPr lang="en-US"/>
        </a:p>
      </dgm:t>
    </dgm:pt>
    <dgm:pt modelId="{B432B664-6D22-A64F-91BC-40F43D4C09A7}" type="sibTrans" cxnId="{8B12BC86-83AF-E84F-9539-852E3E64E685}">
      <dgm:prSet/>
      <dgm:spPr/>
      <dgm:t>
        <a:bodyPr/>
        <a:lstStyle/>
        <a:p>
          <a:endParaRPr lang="en-US"/>
        </a:p>
      </dgm:t>
    </dgm:pt>
    <dgm:pt modelId="{35B53EB7-8ADC-FD43-98D2-64CFB8724FC5}">
      <dgm:prSet/>
      <dgm:spPr/>
      <dgm:t>
        <a:bodyPr/>
        <a:lstStyle/>
        <a:p>
          <a:pPr rtl="0"/>
          <a:r>
            <a:rPr lang="en-US" dirty="0" smtClean="0"/>
            <a:t>Technology selected:</a:t>
          </a:r>
          <a:endParaRPr lang="en-US" dirty="0"/>
        </a:p>
      </dgm:t>
    </dgm:pt>
    <dgm:pt modelId="{1F9E919C-EAAD-9E46-AC96-3203F89A8CBE}" type="parTrans" cxnId="{FAC7A553-A717-7A41-9318-3DBECE2C9FD3}">
      <dgm:prSet/>
      <dgm:spPr/>
      <dgm:t>
        <a:bodyPr/>
        <a:lstStyle/>
        <a:p>
          <a:endParaRPr lang="en-US"/>
        </a:p>
      </dgm:t>
    </dgm:pt>
    <dgm:pt modelId="{7DBA4DAA-A2FF-D94C-B9DB-22E5DF41A625}" type="sibTrans" cxnId="{FAC7A553-A717-7A41-9318-3DBECE2C9FD3}">
      <dgm:prSet/>
      <dgm:spPr/>
      <dgm:t>
        <a:bodyPr/>
        <a:lstStyle/>
        <a:p>
          <a:endParaRPr lang="en-US"/>
        </a:p>
      </dgm:t>
    </dgm:pt>
    <dgm:pt modelId="{58E92838-E16A-8C4D-B7D3-874D9229315D}">
      <dgm:prSet/>
      <dgm:spPr/>
      <dgm:t>
        <a:bodyPr/>
        <a:lstStyle/>
        <a:p>
          <a:pPr rtl="0"/>
          <a:r>
            <a:rPr lang="en-US" dirty="0" smtClean="0"/>
            <a:t>Zimbra Collaboration Suite (parent company Yahoo)</a:t>
          </a:r>
          <a:endParaRPr lang="en-US" dirty="0"/>
        </a:p>
      </dgm:t>
    </dgm:pt>
    <dgm:pt modelId="{638560D4-029E-CC46-89C9-22E5EA35E796}" type="parTrans" cxnId="{E732A7E0-39FC-E94E-8BB8-03CEAB011699}">
      <dgm:prSet/>
      <dgm:spPr/>
      <dgm:t>
        <a:bodyPr/>
        <a:lstStyle/>
        <a:p>
          <a:endParaRPr lang="en-US"/>
        </a:p>
      </dgm:t>
    </dgm:pt>
    <dgm:pt modelId="{4D0AB928-86C8-1C4B-8064-FFA0DCA168D5}" type="sibTrans" cxnId="{E732A7E0-39FC-E94E-8BB8-03CEAB011699}">
      <dgm:prSet/>
      <dgm:spPr/>
      <dgm:t>
        <a:bodyPr/>
        <a:lstStyle/>
        <a:p>
          <a:endParaRPr lang="en-US"/>
        </a:p>
      </dgm:t>
    </dgm:pt>
    <dgm:pt modelId="{6CE29464-74F8-6A41-AFEA-47A3B1019ED2}" type="pres">
      <dgm:prSet presAssocID="{03CA394B-C759-A34D-B263-D88AC00C2B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233A88-A051-0448-99F7-BE7546A352D3}" type="pres">
      <dgm:prSet presAssocID="{456383B8-0C5C-E749-8B28-11369A775861}" presName="parentLin" presStyleCnt="0"/>
      <dgm:spPr/>
      <dgm:t>
        <a:bodyPr/>
        <a:lstStyle/>
        <a:p>
          <a:endParaRPr lang="en-US"/>
        </a:p>
      </dgm:t>
    </dgm:pt>
    <dgm:pt modelId="{F3C8591A-AC75-024D-A6E5-E198E1A44438}" type="pres">
      <dgm:prSet presAssocID="{456383B8-0C5C-E749-8B28-11369A77586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2E8806F-51DF-C745-BC20-B830F3E5873F}" type="pres">
      <dgm:prSet presAssocID="{456383B8-0C5C-E749-8B28-11369A7758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E267E-22AC-5047-A64C-CCCEA66DC323}" type="pres">
      <dgm:prSet presAssocID="{456383B8-0C5C-E749-8B28-11369A775861}" presName="negativeSpace" presStyleCnt="0"/>
      <dgm:spPr/>
      <dgm:t>
        <a:bodyPr/>
        <a:lstStyle/>
        <a:p>
          <a:endParaRPr lang="en-US"/>
        </a:p>
      </dgm:t>
    </dgm:pt>
    <dgm:pt modelId="{B8C62552-1B7E-BE4B-AC18-9D5E799CF606}" type="pres">
      <dgm:prSet presAssocID="{456383B8-0C5C-E749-8B28-11369A775861}" presName="childText" presStyleLbl="conFgAcc1" presStyleIdx="0" presStyleCnt="2" custLinFactY="-339" custLinFactNeighborX="3611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D9CD5-6495-E044-ACC8-CC6356AE376E}" type="pres">
      <dgm:prSet presAssocID="{CD06127F-9839-3D4B-8E7C-4AAE895C19FE}" presName="spaceBetweenRectangles" presStyleCnt="0"/>
      <dgm:spPr/>
      <dgm:t>
        <a:bodyPr/>
        <a:lstStyle/>
        <a:p>
          <a:endParaRPr lang="en-US"/>
        </a:p>
      </dgm:t>
    </dgm:pt>
    <dgm:pt modelId="{4ADBD70C-E9F2-B449-A501-6950A16ED90E}" type="pres">
      <dgm:prSet presAssocID="{35B53EB7-8ADC-FD43-98D2-64CFB8724FC5}" presName="parentLin" presStyleCnt="0"/>
      <dgm:spPr/>
      <dgm:t>
        <a:bodyPr/>
        <a:lstStyle/>
        <a:p>
          <a:endParaRPr lang="en-US"/>
        </a:p>
      </dgm:t>
    </dgm:pt>
    <dgm:pt modelId="{0F6F6CD5-576C-0041-BEB3-D37D66BC7FF2}" type="pres">
      <dgm:prSet presAssocID="{35B53EB7-8ADC-FD43-98D2-64CFB8724FC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2E15B5C-BB89-7C42-9E41-96F053C1EC1C}" type="pres">
      <dgm:prSet presAssocID="{35B53EB7-8ADC-FD43-98D2-64CFB8724FC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F735E-D233-EC42-BAC5-D319E471DBBA}" type="pres">
      <dgm:prSet presAssocID="{35B53EB7-8ADC-FD43-98D2-64CFB8724FC5}" presName="negativeSpace" presStyleCnt="0"/>
      <dgm:spPr/>
      <dgm:t>
        <a:bodyPr/>
        <a:lstStyle/>
        <a:p>
          <a:endParaRPr lang="en-US"/>
        </a:p>
      </dgm:t>
    </dgm:pt>
    <dgm:pt modelId="{A10E8A09-5A26-824F-B856-90941280C2EC}" type="pres">
      <dgm:prSet presAssocID="{35B53EB7-8ADC-FD43-98D2-64CFB8724FC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4779CC-78D0-2240-B72D-B3C49829401A}" srcId="{456383B8-0C5C-E749-8B28-11369A775861}" destId="{1AFE18B5-5F6D-314E-9E41-A37FF5121B8F}" srcOrd="2" destOrd="0" parTransId="{8FBA0477-8A9F-BF41-B684-FA793E18E0F3}" sibTransId="{36F64632-6E57-B34F-978C-095663FA23D0}"/>
    <dgm:cxn modelId="{30301158-F059-DD4E-A345-0E3E323D0A93}" type="presOf" srcId="{1AFE18B5-5F6D-314E-9E41-A37FF5121B8F}" destId="{B8C62552-1B7E-BE4B-AC18-9D5E799CF606}" srcOrd="0" destOrd="2" presId="urn:microsoft.com/office/officeart/2005/8/layout/list1"/>
    <dgm:cxn modelId="{4D5CA0E8-9C8A-7D48-877E-D5A88FF61753}" srcId="{03CA394B-C759-A34D-B263-D88AC00C2B7F}" destId="{456383B8-0C5C-E749-8B28-11369A775861}" srcOrd="0" destOrd="0" parTransId="{F0274305-2D36-DE41-9776-D9741ABAE12C}" sibTransId="{CD06127F-9839-3D4B-8E7C-4AAE895C19FE}"/>
    <dgm:cxn modelId="{3909C524-2046-F743-A395-40F09954A80E}" type="presOf" srcId="{58E92838-E16A-8C4D-B7D3-874D9229315D}" destId="{A10E8A09-5A26-824F-B856-90941280C2EC}" srcOrd="0" destOrd="0" presId="urn:microsoft.com/office/officeart/2005/8/layout/list1"/>
    <dgm:cxn modelId="{FAC7A553-A717-7A41-9318-3DBECE2C9FD3}" srcId="{03CA394B-C759-A34D-B263-D88AC00C2B7F}" destId="{35B53EB7-8ADC-FD43-98D2-64CFB8724FC5}" srcOrd="1" destOrd="0" parTransId="{1F9E919C-EAAD-9E46-AC96-3203F89A8CBE}" sibTransId="{7DBA4DAA-A2FF-D94C-B9DB-22E5DF41A625}"/>
    <dgm:cxn modelId="{0FD66F37-65F9-434F-AE80-1789251C9311}" srcId="{456383B8-0C5C-E749-8B28-11369A775861}" destId="{FE663D5A-4F2B-4243-8683-401B3F69BCD2}" srcOrd="0" destOrd="0" parTransId="{AD05AE61-B1EC-B94E-88E3-B0071AE39AAC}" sibTransId="{3785709F-EC6D-204E-82EC-B0BA0E182FD7}"/>
    <dgm:cxn modelId="{8B12BC86-83AF-E84F-9539-852E3E64E685}" srcId="{456383B8-0C5C-E749-8B28-11369A775861}" destId="{A3862E25-F5ED-2947-8BF0-A4764473231C}" srcOrd="4" destOrd="0" parTransId="{8BBEF859-B101-E346-923C-75ACEBEB7DBB}" sibTransId="{B432B664-6D22-A64F-91BC-40F43D4C09A7}"/>
    <dgm:cxn modelId="{E732A7E0-39FC-E94E-8BB8-03CEAB011699}" srcId="{35B53EB7-8ADC-FD43-98D2-64CFB8724FC5}" destId="{58E92838-E16A-8C4D-B7D3-874D9229315D}" srcOrd="0" destOrd="0" parTransId="{638560D4-029E-CC46-89C9-22E5EA35E796}" sibTransId="{4D0AB928-86C8-1C4B-8064-FFA0DCA168D5}"/>
    <dgm:cxn modelId="{668C5323-4BB9-B245-9F97-DE582A16D306}" type="presOf" srcId="{FE663D5A-4F2B-4243-8683-401B3F69BCD2}" destId="{B8C62552-1B7E-BE4B-AC18-9D5E799CF606}" srcOrd="0" destOrd="0" presId="urn:microsoft.com/office/officeart/2005/8/layout/list1"/>
    <dgm:cxn modelId="{E72711A4-7B3D-9A42-BA7C-E630B35CD164}" type="presOf" srcId="{4A88CCC5-F2D6-6A43-94EF-A53F9FC2C384}" destId="{B8C62552-1B7E-BE4B-AC18-9D5E799CF606}" srcOrd="0" destOrd="1" presId="urn:microsoft.com/office/officeart/2005/8/layout/list1"/>
    <dgm:cxn modelId="{963C1028-9E5A-9342-B75E-916DFEC928B2}" type="presOf" srcId="{03CA394B-C759-A34D-B263-D88AC00C2B7F}" destId="{6CE29464-74F8-6A41-AFEA-47A3B1019ED2}" srcOrd="0" destOrd="0" presId="urn:microsoft.com/office/officeart/2005/8/layout/list1"/>
    <dgm:cxn modelId="{6F8077D7-3D44-DC4D-8444-A5FD00CBF31D}" type="presOf" srcId="{35B53EB7-8ADC-FD43-98D2-64CFB8724FC5}" destId="{12E15B5C-BB89-7C42-9E41-96F053C1EC1C}" srcOrd="1" destOrd="0" presId="urn:microsoft.com/office/officeart/2005/8/layout/list1"/>
    <dgm:cxn modelId="{B9024B64-F701-4F4A-9929-F01374650583}" type="presOf" srcId="{456383B8-0C5C-E749-8B28-11369A775861}" destId="{42E8806F-51DF-C745-BC20-B830F3E5873F}" srcOrd="1" destOrd="0" presId="urn:microsoft.com/office/officeart/2005/8/layout/list1"/>
    <dgm:cxn modelId="{99AF4E33-9A30-6944-8E21-E89FD4D4068A}" srcId="{456383B8-0C5C-E749-8B28-11369A775861}" destId="{5D3CE93A-3800-FE47-915C-7E75B74A81E7}" srcOrd="3" destOrd="0" parTransId="{EAAE3D8A-2A4F-6445-84C9-CE61B1F8B3BE}" sibTransId="{09F75B83-716F-794D-8C23-93A3586352C9}"/>
    <dgm:cxn modelId="{D2D104D3-C1A5-F44D-8F68-70238C314D62}" type="presOf" srcId="{A3862E25-F5ED-2947-8BF0-A4764473231C}" destId="{B8C62552-1B7E-BE4B-AC18-9D5E799CF606}" srcOrd="0" destOrd="4" presId="urn:microsoft.com/office/officeart/2005/8/layout/list1"/>
    <dgm:cxn modelId="{19291AC3-0194-ED40-8BD0-A5B288BD767B}" type="presOf" srcId="{456383B8-0C5C-E749-8B28-11369A775861}" destId="{F3C8591A-AC75-024D-A6E5-E198E1A44438}" srcOrd="0" destOrd="0" presId="urn:microsoft.com/office/officeart/2005/8/layout/list1"/>
    <dgm:cxn modelId="{365DE5D1-8307-1F4E-A742-65093B8A9EC2}" type="presOf" srcId="{5D3CE93A-3800-FE47-915C-7E75B74A81E7}" destId="{B8C62552-1B7E-BE4B-AC18-9D5E799CF606}" srcOrd="0" destOrd="3" presId="urn:microsoft.com/office/officeart/2005/8/layout/list1"/>
    <dgm:cxn modelId="{70807846-D38C-134F-BACF-4BAEDCD80580}" srcId="{456383B8-0C5C-E749-8B28-11369A775861}" destId="{4A88CCC5-F2D6-6A43-94EF-A53F9FC2C384}" srcOrd="1" destOrd="0" parTransId="{92402DF2-6AAB-A941-A6FA-CEB0E85D10BC}" sibTransId="{CDB493AC-BAFF-1C49-A56A-28A15E183DC3}"/>
    <dgm:cxn modelId="{1B81AAB1-CE04-5045-AA5F-20502720CE02}" type="presOf" srcId="{35B53EB7-8ADC-FD43-98D2-64CFB8724FC5}" destId="{0F6F6CD5-576C-0041-BEB3-D37D66BC7FF2}" srcOrd="0" destOrd="0" presId="urn:microsoft.com/office/officeart/2005/8/layout/list1"/>
    <dgm:cxn modelId="{4E6CD25F-B637-1C4B-AD3A-9A789FBC2AB0}" type="presParOf" srcId="{6CE29464-74F8-6A41-AFEA-47A3B1019ED2}" destId="{64233A88-A051-0448-99F7-BE7546A352D3}" srcOrd="0" destOrd="0" presId="urn:microsoft.com/office/officeart/2005/8/layout/list1"/>
    <dgm:cxn modelId="{18712F0D-6C63-5A42-B550-F95BFD2B295C}" type="presParOf" srcId="{64233A88-A051-0448-99F7-BE7546A352D3}" destId="{F3C8591A-AC75-024D-A6E5-E198E1A44438}" srcOrd="0" destOrd="0" presId="urn:microsoft.com/office/officeart/2005/8/layout/list1"/>
    <dgm:cxn modelId="{7CCEBF9C-76C7-3D40-BD3B-840755B1E395}" type="presParOf" srcId="{64233A88-A051-0448-99F7-BE7546A352D3}" destId="{42E8806F-51DF-C745-BC20-B830F3E5873F}" srcOrd="1" destOrd="0" presId="urn:microsoft.com/office/officeart/2005/8/layout/list1"/>
    <dgm:cxn modelId="{DB0DC540-5C64-754F-9140-A930F583AB34}" type="presParOf" srcId="{6CE29464-74F8-6A41-AFEA-47A3B1019ED2}" destId="{441E267E-22AC-5047-A64C-CCCEA66DC323}" srcOrd="1" destOrd="0" presId="urn:microsoft.com/office/officeart/2005/8/layout/list1"/>
    <dgm:cxn modelId="{E4363946-B48F-A44D-A21D-F26E6BF50CA8}" type="presParOf" srcId="{6CE29464-74F8-6A41-AFEA-47A3B1019ED2}" destId="{B8C62552-1B7E-BE4B-AC18-9D5E799CF606}" srcOrd="2" destOrd="0" presId="urn:microsoft.com/office/officeart/2005/8/layout/list1"/>
    <dgm:cxn modelId="{08F6D731-2BFA-0244-8391-F20B2880CFE2}" type="presParOf" srcId="{6CE29464-74F8-6A41-AFEA-47A3B1019ED2}" destId="{40ED9CD5-6495-E044-ACC8-CC6356AE376E}" srcOrd="3" destOrd="0" presId="urn:microsoft.com/office/officeart/2005/8/layout/list1"/>
    <dgm:cxn modelId="{16DEE4FB-4EAA-C347-A887-C40A41782DA5}" type="presParOf" srcId="{6CE29464-74F8-6A41-AFEA-47A3B1019ED2}" destId="{4ADBD70C-E9F2-B449-A501-6950A16ED90E}" srcOrd="4" destOrd="0" presId="urn:microsoft.com/office/officeart/2005/8/layout/list1"/>
    <dgm:cxn modelId="{A7F8C87B-C636-4143-B7C8-14ABEF5067DF}" type="presParOf" srcId="{4ADBD70C-E9F2-B449-A501-6950A16ED90E}" destId="{0F6F6CD5-576C-0041-BEB3-D37D66BC7FF2}" srcOrd="0" destOrd="0" presId="urn:microsoft.com/office/officeart/2005/8/layout/list1"/>
    <dgm:cxn modelId="{88458B37-13FC-F04F-8F1F-CBE1EE9077BD}" type="presParOf" srcId="{4ADBD70C-E9F2-B449-A501-6950A16ED90E}" destId="{12E15B5C-BB89-7C42-9E41-96F053C1EC1C}" srcOrd="1" destOrd="0" presId="urn:microsoft.com/office/officeart/2005/8/layout/list1"/>
    <dgm:cxn modelId="{5633E972-05C5-1246-BFC7-67A17B70CAA5}" type="presParOf" srcId="{6CE29464-74F8-6A41-AFEA-47A3B1019ED2}" destId="{C06F735E-D233-EC42-BAC5-D319E471DBBA}" srcOrd="5" destOrd="0" presId="urn:microsoft.com/office/officeart/2005/8/layout/list1"/>
    <dgm:cxn modelId="{F665EBFB-9655-454A-BC4B-820A076EE919}" type="presParOf" srcId="{6CE29464-74F8-6A41-AFEA-47A3B1019ED2}" destId="{A10E8A09-5A26-824F-B856-90941280C2EC}" srcOrd="6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F2991B-F084-AD48-A1FD-1071E80A2F9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0E7B00-D28B-EE45-A4B9-9213760538B6}">
      <dgm:prSet/>
      <dgm:spPr/>
      <dgm:t>
        <a:bodyPr/>
        <a:lstStyle/>
        <a:p>
          <a:pPr rtl="0"/>
          <a:r>
            <a:rPr lang="en-US" dirty="0" smtClean="0"/>
            <a:t>Started as email pilot</a:t>
          </a:r>
          <a:endParaRPr lang="en-US" dirty="0"/>
        </a:p>
      </dgm:t>
    </dgm:pt>
    <dgm:pt modelId="{E3B13508-20BA-1242-A8A0-AE2FA7C0D97B}" type="parTrans" cxnId="{319F0B8F-FF01-C64E-8BD1-F6F1AACADA3A}">
      <dgm:prSet/>
      <dgm:spPr/>
      <dgm:t>
        <a:bodyPr/>
        <a:lstStyle/>
        <a:p>
          <a:endParaRPr lang="en-US"/>
        </a:p>
      </dgm:t>
    </dgm:pt>
    <dgm:pt modelId="{74C42BF0-EEAD-A249-BE7C-E6F33E15A992}" type="sibTrans" cxnId="{319F0B8F-FF01-C64E-8BD1-F6F1AACADA3A}">
      <dgm:prSet/>
      <dgm:spPr/>
      <dgm:t>
        <a:bodyPr/>
        <a:lstStyle/>
        <a:p>
          <a:endParaRPr lang="en-US"/>
        </a:p>
      </dgm:t>
    </dgm:pt>
    <dgm:pt modelId="{4ECA0ED1-1087-B443-9009-101D4C863320}">
      <dgm:prSet/>
      <dgm:spPr/>
      <dgm:t>
        <a:bodyPr/>
        <a:lstStyle/>
        <a:p>
          <a:pPr rtl="0"/>
          <a:r>
            <a:rPr lang="en-US" dirty="0" smtClean="0"/>
            <a:t>Moved specific groups on set date</a:t>
          </a:r>
          <a:endParaRPr lang="en-US" dirty="0"/>
        </a:p>
      </dgm:t>
    </dgm:pt>
    <dgm:pt modelId="{FA65C087-AC72-CA44-981F-1CC8B5F78580}" type="parTrans" cxnId="{05C98D60-6E35-2C47-9E6F-8B5263231B3C}">
      <dgm:prSet/>
      <dgm:spPr/>
      <dgm:t>
        <a:bodyPr/>
        <a:lstStyle/>
        <a:p>
          <a:endParaRPr lang="en-US"/>
        </a:p>
      </dgm:t>
    </dgm:pt>
    <dgm:pt modelId="{4E53EEE7-9310-4A4D-B7FA-B6A0092D6BE9}" type="sibTrans" cxnId="{05C98D60-6E35-2C47-9E6F-8B5263231B3C}">
      <dgm:prSet/>
      <dgm:spPr/>
      <dgm:t>
        <a:bodyPr/>
        <a:lstStyle/>
        <a:p>
          <a:endParaRPr lang="en-US"/>
        </a:p>
      </dgm:t>
    </dgm:pt>
    <dgm:pt modelId="{8650ED11-871C-2A4A-91AD-8ED73BB6C29C}">
      <dgm:prSet/>
      <dgm:spPr/>
      <dgm:t>
        <a:bodyPr/>
        <a:lstStyle/>
        <a:p>
          <a:pPr rtl="0"/>
          <a:r>
            <a:rPr lang="en-US" dirty="0" smtClean="0"/>
            <a:t>Students, external accounts, IT Services</a:t>
          </a:r>
          <a:endParaRPr lang="en-US" dirty="0"/>
        </a:p>
      </dgm:t>
    </dgm:pt>
    <dgm:pt modelId="{6DFC1E6F-4A71-8147-9BC8-BF33BCE7EEB1}" type="parTrans" cxnId="{3ABBA2C9-FB1A-4A4B-AC0D-92D6D9875BCE}">
      <dgm:prSet/>
      <dgm:spPr/>
      <dgm:t>
        <a:bodyPr/>
        <a:lstStyle/>
        <a:p>
          <a:endParaRPr lang="en-US"/>
        </a:p>
      </dgm:t>
    </dgm:pt>
    <dgm:pt modelId="{8926F70A-EFB0-9C47-BBB0-B3E691458692}" type="sibTrans" cxnId="{3ABBA2C9-FB1A-4A4B-AC0D-92D6D9875BCE}">
      <dgm:prSet/>
      <dgm:spPr/>
      <dgm:t>
        <a:bodyPr/>
        <a:lstStyle/>
        <a:p>
          <a:endParaRPr lang="en-US"/>
        </a:p>
      </dgm:t>
    </dgm:pt>
    <dgm:pt modelId="{218B5A95-12DB-5348-8071-CD23B04BF40A}">
      <dgm:prSet/>
      <dgm:spPr/>
      <dgm:t>
        <a:bodyPr/>
        <a:lstStyle/>
        <a:p>
          <a:pPr rtl="0"/>
          <a:r>
            <a:rPr lang="en-US" dirty="0" smtClean="0"/>
            <a:t>“Nudging” of technical support</a:t>
          </a:r>
          <a:endParaRPr lang="en-US" dirty="0"/>
        </a:p>
      </dgm:t>
    </dgm:pt>
    <dgm:pt modelId="{F36CEA96-83FF-4D45-AF31-A951AA38BA72}" type="parTrans" cxnId="{B864A1D0-0D4C-364F-89D2-2CB5FC9B47A4}">
      <dgm:prSet/>
      <dgm:spPr/>
      <dgm:t>
        <a:bodyPr/>
        <a:lstStyle/>
        <a:p>
          <a:endParaRPr lang="en-US"/>
        </a:p>
      </dgm:t>
    </dgm:pt>
    <dgm:pt modelId="{B6CFEAC6-CA62-1C43-BB27-FF51262119D5}" type="sibTrans" cxnId="{B864A1D0-0D4C-364F-89D2-2CB5FC9B47A4}">
      <dgm:prSet/>
      <dgm:spPr/>
      <dgm:t>
        <a:bodyPr/>
        <a:lstStyle/>
        <a:p>
          <a:endParaRPr lang="en-US"/>
        </a:p>
      </dgm:t>
    </dgm:pt>
    <dgm:pt modelId="{FE30C8BE-723F-3D4C-A75A-EF0CE7650BEF}">
      <dgm:prSet/>
      <dgm:spPr/>
      <dgm:t>
        <a:bodyPr/>
        <a:lstStyle/>
        <a:p>
          <a:pPr rtl="0"/>
          <a:r>
            <a:rPr lang="en-US" dirty="0" smtClean="0"/>
            <a:t>Final deadline cutoff</a:t>
          </a:r>
          <a:endParaRPr lang="en-US" dirty="0"/>
        </a:p>
      </dgm:t>
    </dgm:pt>
    <dgm:pt modelId="{E86E1544-FBC3-8A43-86D6-BA2CF8C7B9AF}" type="parTrans" cxnId="{5D555657-413C-3143-8D5B-779764D05647}">
      <dgm:prSet/>
      <dgm:spPr/>
      <dgm:t>
        <a:bodyPr/>
        <a:lstStyle/>
        <a:p>
          <a:endParaRPr lang="en-US"/>
        </a:p>
      </dgm:t>
    </dgm:pt>
    <dgm:pt modelId="{60A77ED6-966A-1743-A659-1E3CC80AF8BC}" type="sibTrans" cxnId="{5D555657-413C-3143-8D5B-779764D05647}">
      <dgm:prSet/>
      <dgm:spPr/>
      <dgm:t>
        <a:bodyPr/>
        <a:lstStyle/>
        <a:p>
          <a:endParaRPr lang="en-US"/>
        </a:p>
      </dgm:t>
    </dgm:pt>
    <dgm:pt modelId="{CB26206B-6626-D341-B246-FA640F676B30}">
      <dgm:prSet/>
      <dgm:spPr/>
      <dgm:t>
        <a:bodyPr/>
        <a:lstStyle/>
        <a:p>
          <a:pPr rtl="0"/>
          <a:r>
            <a:rPr lang="en-US" dirty="0" smtClean="0"/>
            <a:t>Voluntary signup</a:t>
          </a:r>
          <a:endParaRPr lang="en-US" dirty="0"/>
        </a:p>
      </dgm:t>
    </dgm:pt>
    <dgm:pt modelId="{87713164-7069-1145-8927-007AA03264FE}" type="parTrans" cxnId="{08B70DA7-8938-9344-979A-BEEAD06B4E95}">
      <dgm:prSet/>
      <dgm:spPr/>
      <dgm:t>
        <a:bodyPr/>
        <a:lstStyle/>
        <a:p>
          <a:endParaRPr lang="en-US"/>
        </a:p>
      </dgm:t>
    </dgm:pt>
    <dgm:pt modelId="{C5D326BB-E225-9540-9F64-51B638468126}" type="sibTrans" cxnId="{08B70DA7-8938-9344-979A-BEEAD06B4E95}">
      <dgm:prSet/>
      <dgm:spPr/>
      <dgm:t>
        <a:bodyPr/>
        <a:lstStyle/>
        <a:p>
          <a:endParaRPr lang="en-US"/>
        </a:p>
      </dgm:t>
    </dgm:pt>
    <dgm:pt modelId="{F4C46D9C-3EA6-D847-9BE4-661FA2068876}" type="pres">
      <dgm:prSet presAssocID="{7CF2991B-F084-AD48-A1FD-1071E80A2F99}" presName="CompostProcess" presStyleCnt="0">
        <dgm:presLayoutVars>
          <dgm:dir/>
          <dgm:resizeHandles val="exact"/>
        </dgm:presLayoutVars>
      </dgm:prSet>
      <dgm:spPr/>
    </dgm:pt>
    <dgm:pt modelId="{291346A9-7582-BF4D-8548-CC3CC5BDA0BC}" type="pres">
      <dgm:prSet presAssocID="{7CF2991B-F084-AD48-A1FD-1071E80A2F99}" presName="arrow" presStyleLbl="bgShp" presStyleIdx="0" presStyleCnt="1"/>
      <dgm:spPr/>
    </dgm:pt>
    <dgm:pt modelId="{9DB3DED1-5E5A-4F4C-8D0A-4121418A765E}" type="pres">
      <dgm:prSet presAssocID="{7CF2991B-F084-AD48-A1FD-1071E80A2F99}" presName="linearProcess" presStyleCnt="0"/>
      <dgm:spPr/>
    </dgm:pt>
    <dgm:pt modelId="{F628F360-1BCF-E94F-AC0E-50BFD5AA2FDD}" type="pres">
      <dgm:prSet presAssocID="{BD0E7B00-D28B-EE45-A4B9-9213760538B6}" presName="textNode" presStyleLbl="node1" presStyleIdx="0" presStyleCnt="5">
        <dgm:presLayoutVars>
          <dgm:bulletEnabled val="1"/>
        </dgm:presLayoutVars>
      </dgm:prSet>
      <dgm:spPr/>
    </dgm:pt>
    <dgm:pt modelId="{8680915C-9650-824B-B146-DF083D708D95}" type="pres">
      <dgm:prSet presAssocID="{74C42BF0-EEAD-A249-BE7C-E6F33E15A992}" presName="sibTrans" presStyleCnt="0"/>
      <dgm:spPr/>
    </dgm:pt>
    <dgm:pt modelId="{502CD519-C275-2944-B08D-3C8006924769}" type="pres">
      <dgm:prSet presAssocID="{CB26206B-6626-D341-B246-FA640F676B30}" presName="textNode" presStyleLbl="node1" presStyleIdx="1" presStyleCnt="5">
        <dgm:presLayoutVars>
          <dgm:bulletEnabled val="1"/>
        </dgm:presLayoutVars>
      </dgm:prSet>
      <dgm:spPr/>
    </dgm:pt>
    <dgm:pt modelId="{705CAAE4-E391-924F-9D13-15FC6BBE88CF}" type="pres">
      <dgm:prSet presAssocID="{C5D326BB-E225-9540-9F64-51B638468126}" presName="sibTrans" presStyleCnt="0"/>
      <dgm:spPr/>
    </dgm:pt>
    <dgm:pt modelId="{1933BD7D-D270-3F4E-916D-3CA1752494DB}" type="pres">
      <dgm:prSet presAssocID="{4ECA0ED1-1087-B443-9009-101D4C863320}" presName="textNode" presStyleLbl="node1" presStyleIdx="2" presStyleCnt="5">
        <dgm:presLayoutVars>
          <dgm:bulletEnabled val="1"/>
        </dgm:presLayoutVars>
      </dgm:prSet>
      <dgm:spPr/>
    </dgm:pt>
    <dgm:pt modelId="{E7016DD5-0D5D-3247-9BDE-9621EB8A860B}" type="pres">
      <dgm:prSet presAssocID="{4E53EEE7-9310-4A4D-B7FA-B6A0092D6BE9}" presName="sibTrans" presStyleCnt="0"/>
      <dgm:spPr/>
    </dgm:pt>
    <dgm:pt modelId="{2ED640EA-38E6-FC4B-AC00-AE6837124B6E}" type="pres">
      <dgm:prSet presAssocID="{218B5A95-12DB-5348-8071-CD23B04BF40A}" presName="textNode" presStyleLbl="node1" presStyleIdx="3" presStyleCnt="5">
        <dgm:presLayoutVars>
          <dgm:bulletEnabled val="1"/>
        </dgm:presLayoutVars>
      </dgm:prSet>
      <dgm:spPr/>
    </dgm:pt>
    <dgm:pt modelId="{EA64F47C-62C7-3947-8F3A-79C206E73D18}" type="pres">
      <dgm:prSet presAssocID="{B6CFEAC6-CA62-1C43-BB27-FF51262119D5}" presName="sibTrans" presStyleCnt="0"/>
      <dgm:spPr/>
    </dgm:pt>
    <dgm:pt modelId="{14B1DF98-968A-7B4D-8032-D6260B4B5B08}" type="pres">
      <dgm:prSet presAssocID="{FE30C8BE-723F-3D4C-A75A-EF0CE7650BEF}" presName="textNode" presStyleLbl="node1" presStyleIdx="4" presStyleCnt="5" custLinFactX="8486" custLinFactNeighborX="100000">
        <dgm:presLayoutVars>
          <dgm:bulletEnabled val="1"/>
        </dgm:presLayoutVars>
      </dgm:prSet>
      <dgm:spPr/>
    </dgm:pt>
  </dgm:ptLst>
  <dgm:cxnLst>
    <dgm:cxn modelId="{0DD23523-70CF-314D-BF0B-55F6C6C5C14D}" type="presOf" srcId="{7CF2991B-F084-AD48-A1FD-1071E80A2F99}" destId="{F4C46D9C-3EA6-D847-9BE4-661FA2068876}" srcOrd="0" destOrd="0" presId="urn:microsoft.com/office/officeart/2005/8/layout/hProcess9"/>
    <dgm:cxn modelId="{F591618D-EC9D-A444-B9CD-383F1A0008ED}" type="presOf" srcId="{8650ED11-871C-2A4A-91AD-8ED73BB6C29C}" destId="{1933BD7D-D270-3F4E-916D-3CA1752494DB}" srcOrd="0" destOrd="1" presId="urn:microsoft.com/office/officeart/2005/8/layout/hProcess9"/>
    <dgm:cxn modelId="{76036CE3-F7EC-BA42-8429-F8845484D151}" type="presOf" srcId="{BD0E7B00-D28B-EE45-A4B9-9213760538B6}" destId="{F628F360-1BCF-E94F-AC0E-50BFD5AA2FDD}" srcOrd="0" destOrd="0" presId="urn:microsoft.com/office/officeart/2005/8/layout/hProcess9"/>
    <dgm:cxn modelId="{3ABBA2C9-FB1A-4A4B-AC0D-92D6D9875BCE}" srcId="{4ECA0ED1-1087-B443-9009-101D4C863320}" destId="{8650ED11-871C-2A4A-91AD-8ED73BB6C29C}" srcOrd="0" destOrd="0" parTransId="{6DFC1E6F-4A71-8147-9BC8-BF33BCE7EEB1}" sibTransId="{8926F70A-EFB0-9C47-BBB0-B3E691458692}"/>
    <dgm:cxn modelId="{CDC13F80-BFDA-5A4D-BF74-548111B130F5}" type="presOf" srcId="{4ECA0ED1-1087-B443-9009-101D4C863320}" destId="{1933BD7D-D270-3F4E-916D-3CA1752494DB}" srcOrd="0" destOrd="0" presId="urn:microsoft.com/office/officeart/2005/8/layout/hProcess9"/>
    <dgm:cxn modelId="{B864A1D0-0D4C-364F-89D2-2CB5FC9B47A4}" srcId="{7CF2991B-F084-AD48-A1FD-1071E80A2F99}" destId="{218B5A95-12DB-5348-8071-CD23B04BF40A}" srcOrd="3" destOrd="0" parTransId="{F36CEA96-83FF-4D45-AF31-A951AA38BA72}" sibTransId="{B6CFEAC6-CA62-1C43-BB27-FF51262119D5}"/>
    <dgm:cxn modelId="{EDB543DD-25F0-BE42-B55F-EE0BE2C3A747}" type="presOf" srcId="{CB26206B-6626-D341-B246-FA640F676B30}" destId="{502CD519-C275-2944-B08D-3C8006924769}" srcOrd="0" destOrd="0" presId="urn:microsoft.com/office/officeart/2005/8/layout/hProcess9"/>
    <dgm:cxn modelId="{5D555657-413C-3143-8D5B-779764D05647}" srcId="{7CF2991B-F084-AD48-A1FD-1071E80A2F99}" destId="{FE30C8BE-723F-3D4C-A75A-EF0CE7650BEF}" srcOrd="4" destOrd="0" parTransId="{E86E1544-FBC3-8A43-86D6-BA2CF8C7B9AF}" sibTransId="{60A77ED6-966A-1743-A659-1E3CC80AF8BC}"/>
    <dgm:cxn modelId="{BAF3BCB5-E01D-954B-BE1A-8E73F45E050B}" type="presOf" srcId="{218B5A95-12DB-5348-8071-CD23B04BF40A}" destId="{2ED640EA-38E6-FC4B-AC00-AE6837124B6E}" srcOrd="0" destOrd="0" presId="urn:microsoft.com/office/officeart/2005/8/layout/hProcess9"/>
    <dgm:cxn modelId="{E26E66DC-F5DC-EB44-B0CD-8E193D43DD90}" type="presOf" srcId="{FE30C8BE-723F-3D4C-A75A-EF0CE7650BEF}" destId="{14B1DF98-968A-7B4D-8032-D6260B4B5B08}" srcOrd="0" destOrd="0" presId="urn:microsoft.com/office/officeart/2005/8/layout/hProcess9"/>
    <dgm:cxn modelId="{05C98D60-6E35-2C47-9E6F-8B5263231B3C}" srcId="{7CF2991B-F084-AD48-A1FD-1071E80A2F99}" destId="{4ECA0ED1-1087-B443-9009-101D4C863320}" srcOrd="2" destOrd="0" parTransId="{FA65C087-AC72-CA44-981F-1CC8B5F78580}" sibTransId="{4E53EEE7-9310-4A4D-B7FA-B6A0092D6BE9}"/>
    <dgm:cxn modelId="{08B70DA7-8938-9344-979A-BEEAD06B4E95}" srcId="{7CF2991B-F084-AD48-A1FD-1071E80A2F99}" destId="{CB26206B-6626-D341-B246-FA640F676B30}" srcOrd="1" destOrd="0" parTransId="{87713164-7069-1145-8927-007AA03264FE}" sibTransId="{C5D326BB-E225-9540-9F64-51B638468126}"/>
    <dgm:cxn modelId="{319F0B8F-FF01-C64E-8BD1-F6F1AACADA3A}" srcId="{7CF2991B-F084-AD48-A1FD-1071E80A2F99}" destId="{BD0E7B00-D28B-EE45-A4B9-9213760538B6}" srcOrd="0" destOrd="0" parTransId="{E3B13508-20BA-1242-A8A0-AE2FA7C0D97B}" sibTransId="{74C42BF0-EEAD-A249-BE7C-E6F33E15A992}"/>
    <dgm:cxn modelId="{20A59755-8F98-7048-AA41-9E27CB0C35E4}" type="presParOf" srcId="{F4C46D9C-3EA6-D847-9BE4-661FA2068876}" destId="{291346A9-7582-BF4D-8548-CC3CC5BDA0BC}" srcOrd="0" destOrd="0" presId="urn:microsoft.com/office/officeart/2005/8/layout/hProcess9"/>
    <dgm:cxn modelId="{F058A3F4-C860-4D4F-9FA2-5B14F7CE376B}" type="presParOf" srcId="{F4C46D9C-3EA6-D847-9BE4-661FA2068876}" destId="{9DB3DED1-5E5A-4F4C-8D0A-4121418A765E}" srcOrd="1" destOrd="0" presId="urn:microsoft.com/office/officeart/2005/8/layout/hProcess9"/>
    <dgm:cxn modelId="{9F7EBF19-E4CC-6443-9F10-26E6A07F1EF0}" type="presParOf" srcId="{9DB3DED1-5E5A-4F4C-8D0A-4121418A765E}" destId="{F628F360-1BCF-E94F-AC0E-50BFD5AA2FDD}" srcOrd="0" destOrd="0" presId="urn:microsoft.com/office/officeart/2005/8/layout/hProcess9"/>
    <dgm:cxn modelId="{9C3BF013-EA66-0F4F-9480-0270040DFB4A}" type="presParOf" srcId="{9DB3DED1-5E5A-4F4C-8D0A-4121418A765E}" destId="{8680915C-9650-824B-B146-DF083D708D95}" srcOrd="1" destOrd="0" presId="urn:microsoft.com/office/officeart/2005/8/layout/hProcess9"/>
    <dgm:cxn modelId="{C6ABD47B-583D-AD44-896B-E3162E57F2B1}" type="presParOf" srcId="{9DB3DED1-5E5A-4F4C-8D0A-4121418A765E}" destId="{502CD519-C275-2944-B08D-3C8006924769}" srcOrd="2" destOrd="0" presId="urn:microsoft.com/office/officeart/2005/8/layout/hProcess9"/>
    <dgm:cxn modelId="{5B427C5E-827D-964D-A8A8-6D099E51773E}" type="presParOf" srcId="{9DB3DED1-5E5A-4F4C-8D0A-4121418A765E}" destId="{705CAAE4-E391-924F-9D13-15FC6BBE88CF}" srcOrd="3" destOrd="0" presId="urn:microsoft.com/office/officeart/2005/8/layout/hProcess9"/>
    <dgm:cxn modelId="{DDA884CC-AC53-FC4A-84F2-5F27DADF669A}" type="presParOf" srcId="{9DB3DED1-5E5A-4F4C-8D0A-4121418A765E}" destId="{1933BD7D-D270-3F4E-916D-3CA1752494DB}" srcOrd="4" destOrd="0" presId="urn:microsoft.com/office/officeart/2005/8/layout/hProcess9"/>
    <dgm:cxn modelId="{1B28F9CA-1F4D-0445-AECC-DD3C68FCD4DC}" type="presParOf" srcId="{9DB3DED1-5E5A-4F4C-8D0A-4121418A765E}" destId="{E7016DD5-0D5D-3247-9BDE-9621EB8A860B}" srcOrd="5" destOrd="0" presId="urn:microsoft.com/office/officeart/2005/8/layout/hProcess9"/>
    <dgm:cxn modelId="{FF0FA191-094F-A24B-B032-F09646447EEB}" type="presParOf" srcId="{9DB3DED1-5E5A-4F4C-8D0A-4121418A765E}" destId="{2ED640EA-38E6-FC4B-AC00-AE6837124B6E}" srcOrd="6" destOrd="0" presId="urn:microsoft.com/office/officeart/2005/8/layout/hProcess9"/>
    <dgm:cxn modelId="{EEC804E0-B1EB-9A42-98C7-53F0278162CC}" type="presParOf" srcId="{9DB3DED1-5E5A-4F4C-8D0A-4121418A765E}" destId="{EA64F47C-62C7-3947-8F3A-79C206E73D18}" srcOrd="7" destOrd="0" presId="urn:microsoft.com/office/officeart/2005/8/layout/hProcess9"/>
    <dgm:cxn modelId="{D3BDB15A-4BC2-C24B-A621-B69808B05B8B}" type="presParOf" srcId="{9DB3DED1-5E5A-4F4C-8D0A-4121418A765E}" destId="{14B1DF98-968A-7B4D-8032-D6260B4B5B08}" srcOrd="8" destOrd="0" presId="urn:microsoft.com/office/officeart/2005/8/layout/hProcess9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01C8E6-942F-9D43-A40C-639AAF5F6D2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69331A-A793-CB41-BAC3-405B471A5DC7}">
      <dgm:prSet custT="1"/>
      <dgm:spPr/>
      <dgm:t>
        <a:bodyPr/>
        <a:lstStyle/>
        <a:p>
          <a:pPr rtl="0"/>
          <a:r>
            <a:rPr lang="en-US" sz="1600" dirty="0" smtClean="0"/>
            <a:t>Involved stakeholders in the evaluation process</a:t>
          </a:r>
          <a:endParaRPr lang="en-US" sz="1600" dirty="0"/>
        </a:p>
      </dgm:t>
    </dgm:pt>
    <dgm:pt modelId="{2B3A63D2-27FD-7640-BAF6-EC20044382BC}" type="parTrans" cxnId="{7BEEA1D0-4BA9-3242-A35A-F5724FECF8F5}">
      <dgm:prSet/>
      <dgm:spPr/>
      <dgm:t>
        <a:bodyPr/>
        <a:lstStyle/>
        <a:p>
          <a:endParaRPr lang="en-US" sz="1600"/>
        </a:p>
      </dgm:t>
    </dgm:pt>
    <dgm:pt modelId="{A8767A78-CF1C-5D4E-B02F-7483AE2E8C40}" type="sibTrans" cxnId="{7BEEA1D0-4BA9-3242-A35A-F5724FECF8F5}">
      <dgm:prSet/>
      <dgm:spPr/>
      <dgm:t>
        <a:bodyPr/>
        <a:lstStyle/>
        <a:p>
          <a:endParaRPr lang="en-US" sz="1600"/>
        </a:p>
      </dgm:t>
    </dgm:pt>
    <dgm:pt modelId="{33BD8B2E-B973-4746-8B25-7A00D0A0265B}">
      <dgm:prSet custT="1"/>
      <dgm:spPr/>
      <dgm:t>
        <a:bodyPr/>
        <a:lstStyle/>
        <a:p>
          <a:pPr rtl="0"/>
          <a:r>
            <a:rPr lang="en-US" sz="1600" dirty="0" smtClean="0"/>
            <a:t>Pilot, feedback </a:t>
          </a:r>
          <a:r>
            <a:rPr lang="en-US" sz="1600" dirty="0" smtClean="0"/>
            <a:t>survey, presentations to departmental technical support</a:t>
          </a:r>
          <a:endParaRPr lang="en-US" sz="1600" dirty="0"/>
        </a:p>
      </dgm:t>
    </dgm:pt>
    <dgm:pt modelId="{2EF4F65A-546B-1746-8E64-0CCD1806A58B}" type="parTrans" cxnId="{51F93A6A-CEF1-FD40-80DA-E01F5B01365B}">
      <dgm:prSet/>
      <dgm:spPr/>
      <dgm:t>
        <a:bodyPr/>
        <a:lstStyle/>
        <a:p>
          <a:endParaRPr lang="en-US" sz="1600"/>
        </a:p>
      </dgm:t>
    </dgm:pt>
    <dgm:pt modelId="{54F6D963-1ED4-0740-B28D-D43579B25C3B}" type="sibTrans" cxnId="{51F93A6A-CEF1-FD40-80DA-E01F5B01365B}">
      <dgm:prSet/>
      <dgm:spPr/>
      <dgm:t>
        <a:bodyPr/>
        <a:lstStyle/>
        <a:p>
          <a:endParaRPr lang="en-US" sz="1600"/>
        </a:p>
      </dgm:t>
    </dgm:pt>
    <dgm:pt modelId="{F95DCED3-EC85-7D4F-BB12-65008D2E2609}">
      <dgm:prSet custT="1"/>
      <dgm:spPr/>
      <dgm:t>
        <a:bodyPr/>
        <a:lstStyle/>
        <a:p>
          <a:pPr rtl="0"/>
          <a:r>
            <a:rPr lang="en-US" sz="1600" dirty="0" smtClean="0"/>
            <a:t>Community involvement through contests</a:t>
          </a:r>
          <a:endParaRPr lang="en-US" sz="1600" dirty="0"/>
        </a:p>
      </dgm:t>
    </dgm:pt>
    <dgm:pt modelId="{350424C7-3D4A-6548-A5A4-82F792FFA7EA}" type="parTrans" cxnId="{0C00030A-3864-414F-B627-9CF46DA3E790}">
      <dgm:prSet/>
      <dgm:spPr/>
      <dgm:t>
        <a:bodyPr/>
        <a:lstStyle/>
        <a:p>
          <a:endParaRPr lang="en-US" sz="1600"/>
        </a:p>
      </dgm:t>
    </dgm:pt>
    <dgm:pt modelId="{5994603F-E663-2D4A-BD4F-5999FFF60680}" type="sibTrans" cxnId="{0C00030A-3864-414F-B627-9CF46DA3E790}">
      <dgm:prSet/>
      <dgm:spPr/>
      <dgm:t>
        <a:bodyPr/>
        <a:lstStyle/>
        <a:p>
          <a:endParaRPr lang="en-US" sz="1600"/>
        </a:p>
      </dgm:t>
    </dgm:pt>
    <dgm:pt modelId="{87051E9D-7173-BD46-A476-318A548CDAA7}">
      <dgm:prSet custT="1"/>
      <dgm:spPr/>
      <dgm:t>
        <a:bodyPr/>
        <a:lstStyle/>
        <a:p>
          <a:pPr rtl="0"/>
          <a:r>
            <a:rPr lang="en-US" sz="1600" dirty="0" smtClean="0"/>
            <a:t>Training support “safety net”</a:t>
          </a:r>
          <a:endParaRPr lang="en-US" sz="1600" dirty="0"/>
        </a:p>
      </dgm:t>
    </dgm:pt>
    <dgm:pt modelId="{DDD9524D-8FC8-9D46-90CA-399B79722C11}" type="parTrans" cxnId="{F9FA871F-0E65-5348-9BFF-19F9CDA1C3F6}">
      <dgm:prSet/>
      <dgm:spPr/>
      <dgm:t>
        <a:bodyPr/>
        <a:lstStyle/>
        <a:p>
          <a:endParaRPr lang="en-US" sz="1600"/>
        </a:p>
      </dgm:t>
    </dgm:pt>
    <dgm:pt modelId="{34693CEC-0879-5343-9A29-400E0550D4C6}" type="sibTrans" cxnId="{F9FA871F-0E65-5348-9BFF-19F9CDA1C3F6}">
      <dgm:prSet/>
      <dgm:spPr/>
      <dgm:t>
        <a:bodyPr/>
        <a:lstStyle/>
        <a:p>
          <a:endParaRPr lang="en-US" sz="1600"/>
        </a:p>
      </dgm:t>
    </dgm:pt>
    <dgm:pt modelId="{7BB586B9-640E-CD4D-8632-2D2894BEC7DB}">
      <dgm:prSet custT="1"/>
      <dgm:spPr/>
      <dgm:t>
        <a:bodyPr/>
        <a:lstStyle/>
        <a:p>
          <a:pPr rtl="0"/>
          <a:r>
            <a:rPr lang="en-US" sz="1600" dirty="0" smtClean="0"/>
            <a:t>Marketing: </a:t>
          </a:r>
          <a:endParaRPr lang="en-US" sz="1600" dirty="0"/>
        </a:p>
      </dgm:t>
    </dgm:pt>
    <dgm:pt modelId="{F3B0EE10-0C3E-0B4C-B17C-F0C7119FE695}" type="parTrans" cxnId="{80C08E97-99E8-234A-8899-4958A71B11AA}">
      <dgm:prSet/>
      <dgm:spPr/>
      <dgm:t>
        <a:bodyPr/>
        <a:lstStyle/>
        <a:p>
          <a:endParaRPr lang="en-US" sz="1600"/>
        </a:p>
      </dgm:t>
    </dgm:pt>
    <dgm:pt modelId="{F4AA59A1-E592-7E4D-9C30-6539C9D7A265}" type="sibTrans" cxnId="{80C08E97-99E8-234A-8899-4958A71B11AA}">
      <dgm:prSet/>
      <dgm:spPr/>
      <dgm:t>
        <a:bodyPr/>
        <a:lstStyle/>
        <a:p>
          <a:endParaRPr lang="en-US" sz="1600"/>
        </a:p>
      </dgm:t>
    </dgm:pt>
    <dgm:pt modelId="{C69AEDAD-9D4F-DF4A-8BC2-EA10069E5D2C}">
      <dgm:prSet custT="1"/>
      <dgm:spPr/>
      <dgm:t>
        <a:bodyPr/>
        <a:lstStyle/>
        <a:p>
          <a:pPr rtl="0"/>
          <a:r>
            <a:rPr lang="en-US" sz="1600" dirty="0" smtClean="0"/>
            <a:t>Own website, SFU websites, mass email messages, Information monitors, posters, handouts</a:t>
          </a:r>
          <a:endParaRPr lang="en-US" sz="1600" dirty="0"/>
        </a:p>
      </dgm:t>
    </dgm:pt>
    <dgm:pt modelId="{3EB57066-DBA4-CA41-AE90-52EF3A075DCF}" type="parTrans" cxnId="{6413B5D5-5101-AA4F-8AFA-0D6D8068E0C6}">
      <dgm:prSet/>
      <dgm:spPr/>
      <dgm:t>
        <a:bodyPr/>
        <a:lstStyle/>
        <a:p>
          <a:endParaRPr lang="en-US" sz="1600"/>
        </a:p>
      </dgm:t>
    </dgm:pt>
    <dgm:pt modelId="{13FD3C0E-9A89-CD4C-85DA-A2F6F3DEB9E8}" type="sibTrans" cxnId="{6413B5D5-5101-AA4F-8AFA-0D6D8068E0C6}">
      <dgm:prSet/>
      <dgm:spPr/>
      <dgm:t>
        <a:bodyPr/>
        <a:lstStyle/>
        <a:p>
          <a:endParaRPr lang="en-US" sz="1600"/>
        </a:p>
      </dgm:t>
    </dgm:pt>
    <dgm:pt modelId="{D61962AD-C046-D448-8E99-D0A962A0AC9E}">
      <dgm:prSet custT="1"/>
      <dgm:spPr/>
      <dgm:t>
        <a:bodyPr/>
        <a:lstStyle/>
        <a:p>
          <a:pPr rtl="0"/>
          <a:r>
            <a:rPr lang="en-US" sz="1600" dirty="0" smtClean="0"/>
            <a:t>Naming contest, logo contest</a:t>
          </a:r>
          <a:endParaRPr lang="en-US" sz="1600" dirty="0"/>
        </a:p>
      </dgm:t>
    </dgm:pt>
    <dgm:pt modelId="{A73D7D82-4039-DE44-AF99-644AB98C4188}" type="parTrans" cxnId="{A6E420B3-CEAB-9A43-8B69-F14936AF306D}">
      <dgm:prSet/>
      <dgm:spPr/>
      <dgm:t>
        <a:bodyPr/>
        <a:lstStyle/>
        <a:p>
          <a:endParaRPr lang="en-US" sz="1600"/>
        </a:p>
      </dgm:t>
    </dgm:pt>
    <dgm:pt modelId="{7300B5DB-122E-1943-B5A8-2D434AF89D6E}" type="sibTrans" cxnId="{A6E420B3-CEAB-9A43-8B69-F14936AF306D}">
      <dgm:prSet/>
      <dgm:spPr/>
      <dgm:t>
        <a:bodyPr/>
        <a:lstStyle/>
        <a:p>
          <a:endParaRPr lang="en-US" sz="1600"/>
        </a:p>
      </dgm:t>
    </dgm:pt>
    <dgm:pt modelId="{E4C2DCA5-2F63-4141-9B9A-7E9320B9F7B8}">
      <dgm:prSet custT="1"/>
      <dgm:spPr/>
      <dgm:t>
        <a:bodyPr/>
        <a:lstStyle/>
        <a:p>
          <a:pPr rtl="0"/>
          <a:r>
            <a:rPr lang="en-US" sz="1600" dirty="0" smtClean="0"/>
            <a:t>Provided regular schedule of free drop-in training sessions (end-users)</a:t>
          </a:r>
          <a:endParaRPr lang="en-US" sz="1600" dirty="0"/>
        </a:p>
      </dgm:t>
    </dgm:pt>
    <dgm:pt modelId="{108ECCB7-D50D-4E4B-8A73-2099C3B2398D}" type="parTrans" cxnId="{F32851CB-4B8D-3E4A-A3D9-FE41BC304444}">
      <dgm:prSet/>
      <dgm:spPr/>
      <dgm:t>
        <a:bodyPr/>
        <a:lstStyle/>
        <a:p>
          <a:endParaRPr lang="en-US" sz="1600"/>
        </a:p>
      </dgm:t>
    </dgm:pt>
    <dgm:pt modelId="{A0D7707C-0AFE-A241-A66A-12FDA5BDFF01}" type="sibTrans" cxnId="{F32851CB-4B8D-3E4A-A3D9-FE41BC304444}">
      <dgm:prSet/>
      <dgm:spPr/>
      <dgm:t>
        <a:bodyPr/>
        <a:lstStyle/>
        <a:p>
          <a:endParaRPr lang="en-US" sz="1600"/>
        </a:p>
      </dgm:t>
    </dgm:pt>
    <dgm:pt modelId="{C438DDCD-E85D-6F43-A692-453B0199ED64}">
      <dgm:prSet custT="1"/>
      <dgm:spPr/>
      <dgm:t>
        <a:bodyPr/>
        <a:lstStyle/>
        <a:p>
          <a:pPr rtl="0"/>
          <a:r>
            <a:rPr lang="en-US" sz="1600" dirty="0" smtClean="0"/>
            <a:t>Help &amp; resources website (separate technical &amp; end-user sites)</a:t>
          </a:r>
          <a:endParaRPr lang="en-US" sz="1600" dirty="0"/>
        </a:p>
      </dgm:t>
    </dgm:pt>
    <dgm:pt modelId="{93B15834-67D6-9B48-9CC8-B60B1D172BD4}" type="parTrans" cxnId="{260FFC30-2BA6-8D40-A755-5D93FFC8F57D}">
      <dgm:prSet/>
      <dgm:spPr/>
      <dgm:t>
        <a:bodyPr/>
        <a:lstStyle/>
        <a:p>
          <a:endParaRPr lang="en-US" sz="1600"/>
        </a:p>
      </dgm:t>
    </dgm:pt>
    <dgm:pt modelId="{391A95CA-536F-0B41-8885-D2342C80E89B}" type="sibTrans" cxnId="{260FFC30-2BA6-8D40-A755-5D93FFC8F57D}">
      <dgm:prSet/>
      <dgm:spPr/>
      <dgm:t>
        <a:bodyPr/>
        <a:lstStyle/>
        <a:p>
          <a:endParaRPr lang="en-US" sz="1600"/>
        </a:p>
      </dgm:t>
    </dgm:pt>
    <dgm:pt modelId="{0D1B08F4-F21B-104C-80EA-A8FDA931B16E}">
      <dgm:prSet custT="1"/>
      <dgm:spPr/>
      <dgm:t>
        <a:bodyPr/>
        <a:lstStyle/>
        <a:p>
          <a:pPr rtl="0"/>
          <a:r>
            <a:rPr lang="en-US" sz="1600" dirty="0" smtClean="0"/>
            <a:t>Self sign-up process helped reach high awareness in short time</a:t>
          </a:r>
          <a:endParaRPr lang="en-US" sz="1600" dirty="0"/>
        </a:p>
      </dgm:t>
    </dgm:pt>
    <dgm:pt modelId="{17ABF08B-C811-4F4B-8FE9-33A3FD7606CB}" type="parTrans" cxnId="{A0F7BBAE-BEC5-C843-9FB1-F0B7E13BC0AB}">
      <dgm:prSet/>
      <dgm:spPr/>
      <dgm:t>
        <a:bodyPr/>
        <a:lstStyle/>
        <a:p>
          <a:endParaRPr lang="en-US" sz="1600"/>
        </a:p>
      </dgm:t>
    </dgm:pt>
    <dgm:pt modelId="{18FF2B8B-A65D-554B-807C-03CDD0F7A673}" type="sibTrans" cxnId="{A0F7BBAE-BEC5-C843-9FB1-F0B7E13BC0AB}">
      <dgm:prSet/>
      <dgm:spPr/>
      <dgm:t>
        <a:bodyPr/>
        <a:lstStyle/>
        <a:p>
          <a:endParaRPr lang="en-US" sz="1600"/>
        </a:p>
      </dgm:t>
    </dgm:pt>
    <dgm:pt modelId="{D899E50B-21E6-8647-84FF-7844E26C51E0}" type="pres">
      <dgm:prSet presAssocID="{B701C8E6-942F-9D43-A40C-639AAF5F6D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7FB85E-E86B-CF4E-A7E0-A528AC53CAB3}" type="pres">
      <dgm:prSet presAssocID="{3969331A-A793-CB41-BAC3-405B471A5DC7}" presName="parentLin" presStyleCnt="0"/>
      <dgm:spPr/>
      <dgm:t>
        <a:bodyPr/>
        <a:lstStyle/>
        <a:p>
          <a:endParaRPr lang="en-US"/>
        </a:p>
      </dgm:t>
    </dgm:pt>
    <dgm:pt modelId="{C14E1705-D6FB-4E42-8126-EB0477A75CB7}" type="pres">
      <dgm:prSet presAssocID="{3969331A-A793-CB41-BAC3-405B471A5DC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D50E455-0238-B14F-9C04-0618F78AA4DB}" type="pres">
      <dgm:prSet presAssocID="{3969331A-A793-CB41-BAC3-405B471A5DC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971D1-B91D-3248-97A5-3EA1A333FFAE}" type="pres">
      <dgm:prSet presAssocID="{3969331A-A793-CB41-BAC3-405B471A5DC7}" presName="negativeSpace" presStyleCnt="0"/>
      <dgm:spPr/>
      <dgm:t>
        <a:bodyPr/>
        <a:lstStyle/>
        <a:p>
          <a:endParaRPr lang="en-US"/>
        </a:p>
      </dgm:t>
    </dgm:pt>
    <dgm:pt modelId="{EC5E943C-2FF7-B545-B1BF-9325387BF1E6}" type="pres">
      <dgm:prSet presAssocID="{3969331A-A793-CB41-BAC3-405B471A5DC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BE572-EE5D-E04B-8E1C-56153D41152A}" type="pres">
      <dgm:prSet presAssocID="{A8767A78-CF1C-5D4E-B02F-7483AE2E8C40}" presName="spaceBetweenRectangles" presStyleCnt="0"/>
      <dgm:spPr/>
      <dgm:t>
        <a:bodyPr/>
        <a:lstStyle/>
        <a:p>
          <a:endParaRPr lang="en-US"/>
        </a:p>
      </dgm:t>
    </dgm:pt>
    <dgm:pt modelId="{BABF2204-40E4-2B49-9119-1B08735869E7}" type="pres">
      <dgm:prSet presAssocID="{F95DCED3-EC85-7D4F-BB12-65008D2E2609}" presName="parentLin" presStyleCnt="0"/>
      <dgm:spPr/>
      <dgm:t>
        <a:bodyPr/>
        <a:lstStyle/>
        <a:p>
          <a:endParaRPr lang="en-US"/>
        </a:p>
      </dgm:t>
    </dgm:pt>
    <dgm:pt modelId="{B94C3B0D-5BAE-EF43-B4A1-E60DB5545CB1}" type="pres">
      <dgm:prSet presAssocID="{F95DCED3-EC85-7D4F-BB12-65008D2E260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B75D0E1-375F-7B45-95DF-8C39AD40CA44}" type="pres">
      <dgm:prSet presAssocID="{F95DCED3-EC85-7D4F-BB12-65008D2E260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8CC48-D7D6-9A46-B20F-8EB2F2FD8CA3}" type="pres">
      <dgm:prSet presAssocID="{F95DCED3-EC85-7D4F-BB12-65008D2E2609}" presName="negativeSpace" presStyleCnt="0"/>
      <dgm:spPr/>
      <dgm:t>
        <a:bodyPr/>
        <a:lstStyle/>
        <a:p>
          <a:endParaRPr lang="en-US"/>
        </a:p>
      </dgm:t>
    </dgm:pt>
    <dgm:pt modelId="{61711DAF-345A-8C41-834F-DAA7EF8A1071}" type="pres">
      <dgm:prSet presAssocID="{F95DCED3-EC85-7D4F-BB12-65008D2E260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90BB1-1393-3740-B2D6-D4C8B08D85E6}" type="pres">
      <dgm:prSet presAssocID="{5994603F-E663-2D4A-BD4F-5999FFF60680}" presName="spaceBetweenRectangles" presStyleCnt="0"/>
      <dgm:spPr/>
      <dgm:t>
        <a:bodyPr/>
        <a:lstStyle/>
        <a:p>
          <a:endParaRPr lang="en-US"/>
        </a:p>
      </dgm:t>
    </dgm:pt>
    <dgm:pt modelId="{B874F98C-62D3-9F47-B1E0-9572DFB85C62}" type="pres">
      <dgm:prSet presAssocID="{87051E9D-7173-BD46-A476-318A548CDAA7}" presName="parentLin" presStyleCnt="0"/>
      <dgm:spPr/>
      <dgm:t>
        <a:bodyPr/>
        <a:lstStyle/>
        <a:p>
          <a:endParaRPr lang="en-US"/>
        </a:p>
      </dgm:t>
    </dgm:pt>
    <dgm:pt modelId="{7C731B41-19B7-A846-9348-EFBFEA763111}" type="pres">
      <dgm:prSet presAssocID="{87051E9D-7173-BD46-A476-318A548CDAA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B12CBE4-345F-644F-8B66-5C9F2686D56C}" type="pres">
      <dgm:prSet presAssocID="{87051E9D-7173-BD46-A476-318A548CDAA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DD1B3-B301-434E-9733-74F3F1ADFE92}" type="pres">
      <dgm:prSet presAssocID="{87051E9D-7173-BD46-A476-318A548CDAA7}" presName="negativeSpace" presStyleCnt="0"/>
      <dgm:spPr/>
      <dgm:t>
        <a:bodyPr/>
        <a:lstStyle/>
        <a:p>
          <a:endParaRPr lang="en-US"/>
        </a:p>
      </dgm:t>
    </dgm:pt>
    <dgm:pt modelId="{7FC5E4CB-4654-F04C-8DF0-6348E7B1D36C}" type="pres">
      <dgm:prSet presAssocID="{87051E9D-7173-BD46-A476-318A548CDAA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5AA0F-8D83-F24C-A4D5-72165468E275}" type="pres">
      <dgm:prSet presAssocID="{34693CEC-0879-5343-9A29-400E0550D4C6}" presName="spaceBetweenRectangles" presStyleCnt="0"/>
      <dgm:spPr/>
      <dgm:t>
        <a:bodyPr/>
        <a:lstStyle/>
        <a:p>
          <a:endParaRPr lang="en-US"/>
        </a:p>
      </dgm:t>
    </dgm:pt>
    <dgm:pt modelId="{9515255F-3922-454F-BDDC-563442227527}" type="pres">
      <dgm:prSet presAssocID="{7BB586B9-640E-CD4D-8632-2D2894BEC7DB}" presName="parentLin" presStyleCnt="0"/>
      <dgm:spPr/>
      <dgm:t>
        <a:bodyPr/>
        <a:lstStyle/>
        <a:p>
          <a:endParaRPr lang="en-US"/>
        </a:p>
      </dgm:t>
    </dgm:pt>
    <dgm:pt modelId="{B78E78F0-EDDE-9341-BDC6-48DAC677E2AA}" type="pres">
      <dgm:prSet presAssocID="{7BB586B9-640E-CD4D-8632-2D2894BEC7D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9FB79A1-0B6F-A445-801B-31C64F3B0386}" type="pres">
      <dgm:prSet presAssocID="{7BB586B9-640E-CD4D-8632-2D2894BEC7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E3C0C-A2AF-BA4B-B8F1-8F6D8FEB9343}" type="pres">
      <dgm:prSet presAssocID="{7BB586B9-640E-CD4D-8632-2D2894BEC7DB}" presName="negativeSpace" presStyleCnt="0"/>
      <dgm:spPr/>
      <dgm:t>
        <a:bodyPr/>
        <a:lstStyle/>
        <a:p>
          <a:endParaRPr lang="en-US"/>
        </a:p>
      </dgm:t>
    </dgm:pt>
    <dgm:pt modelId="{99A2683A-FA68-DC45-80E0-F470B4B9E06A}" type="pres">
      <dgm:prSet presAssocID="{7BB586B9-640E-CD4D-8632-2D2894BEC7D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AA59FB-3CD9-974F-9773-28D3F2809E61}" type="presOf" srcId="{0D1B08F4-F21B-104C-80EA-A8FDA931B16E}" destId="{99A2683A-FA68-DC45-80E0-F470B4B9E06A}" srcOrd="0" destOrd="1" presId="urn:microsoft.com/office/officeart/2005/8/layout/list1"/>
    <dgm:cxn modelId="{6413B5D5-5101-AA4F-8AFA-0D6D8068E0C6}" srcId="{7BB586B9-640E-CD4D-8632-2D2894BEC7DB}" destId="{C69AEDAD-9D4F-DF4A-8BC2-EA10069E5D2C}" srcOrd="0" destOrd="0" parTransId="{3EB57066-DBA4-CA41-AE90-52EF3A075DCF}" sibTransId="{13FD3C0E-9A89-CD4C-85DA-A2F6F3DEB9E8}"/>
    <dgm:cxn modelId="{A6E420B3-CEAB-9A43-8B69-F14936AF306D}" srcId="{F95DCED3-EC85-7D4F-BB12-65008D2E2609}" destId="{D61962AD-C046-D448-8E99-D0A962A0AC9E}" srcOrd="0" destOrd="0" parTransId="{A73D7D82-4039-DE44-AF99-644AB98C4188}" sibTransId="{7300B5DB-122E-1943-B5A8-2D434AF89D6E}"/>
    <dgm:cxn modelId="{B005224F-4B7B-5E40-92E6-A67C9FABB7C3}" type="presOf" srcId="{87051E9D-7173-BD46-A476-318A548CDAA7}" destId="{7C731B41-19B7-A846-9348-EFBFEA763111}" srcOrd="0" destOrd="0" presId="urn:microsoft.com/office/officeart/2005/8/layout/list1"/>
    <dgm:cxn modelId="{C3336E93-EFD0-954D-8FAE-14FC9D0FEBE6}" type="presOf" srcId="{C438DDCD-E85D-6F43-A692-453B0199ED64}" destId="{7FC5E4CB-4654-F04C-8DF0-6348E7B1D36C}" srcOrd="0" destOrd="1" presId="urn:microsoft.com/office/officeart/2005/8/layout/list1"/>
    <dgm:cxn modelId="{2394AC69-9302-174F-B0D9-3127CEF7852D}" type="presOf" srcId="{D61962AD-C046-D448-8E99-D0A962A0AC9E}" destId="{61711DAF-345A-8C41-834F-DAA7EF8A1071}" srcOrd="0" destOrd="0" presId="urn:microsoft.com/office/officeart/2005/8/layout/list1"/>
    <dgm:cxn modelId="{F32851CB-4B8D-3E4A-A3D9-FE41BC304444}" srcId="{87051E9D-7173-BD46-A476-318A548CDAA7}" destId="{E4C2DCA5-2F63-4141-9B9A-7E9320B9F7B8}" srcOrd="0" destOrd="0" parTransId="{108ECCB7-D50D-4E4B-8A73-2099C3B2398D}" sibTransId="{A0D7707C-0AFE-A241-A66A-12FDA5BDFF01}"/>
    <dgm:cxn modelId="{81CF66A6-D742-9545-A0DD-6B2ADD23A929}" type="presOf" srcId="{C69AEDAD-9D4F-DF4A-8BC2-EA10069E5D2C}" destId="{99A2683A-FA68-DC45-80E0-F470B4B9E06A}" srcOrd="0" destOrd="0" presId="urn:microsoft.com/office/officeart/2005/8/layout/list1"/>
    <dgm:cxn modelId="{0C00030A-3864-414F-B627-9CF46DA3E790}" srcId="{B701C8E6-942F-9D43-A40C-639AAF5F6D2A}" destId="{F95DCED3-EC85-7D4F-BB12-65008D2E2609}" srcOrd="1" destOrd="0" parTransId="{350424C7-3D4A-6548-A5A4-82F792FFA7EA}" sibTransId="{5994603F-E663-2D4A-BD4F-5999FFF60680}"/>
    <dgm:cxn modelId="{8A52C268-EB48-4A47-8EFC-B9E1F53E7FC8}" type="presOf" srcId="{E4C2DCA5-2F63-4141-9B9A-7E9320B9F7B8}" destId="{7FC5E4CB-4654-F04C-8DF0-6348E7B1D36C}" srcOrd="0" destOrd="0" presId="urn:microsoft.com/office/officeart/2005/8/layout/list1"/>
    <dgm:cxn modelId="{80C08E97-99E8-234A-8899-4958A71B11AA}" srcId="{B701C8E6-942F-9D43-A40C-639AAF5F6D2A}" destId="{7BB586B9-640E-CD4D-8632-2D2894BEC7DB}" srcOrd="3" destOrd="0" parTransId="{F3B0EE10-0C3E-0B4C-B17C-F0C7119FE695}" sibTransId="{F4AA59A1-E592-7E4D-9C30-6539C9D7A265}"/>
    <dgm:cxn modelId="{B353CB61-D6F2-CC4B-9B0E-FC9765B2CE11}" type="presOf" srcId="{F95DCED3-EC85-7D4F-BB12-65008D2E2609}" destId="{B94C3B0D-5BAE-EF43-B4A1-E60DB5545CB1}" srcOrd="0" destOrd="0" presId="urn:microsoft.com/office/officeart/2005/8/layout/list1"/>
    <dgm:cxn modelId="{BFF4E422-6883-EC44-B674-48E25AE6648D}" type="presOf" srcId="{7BB586B9-640E-CD4D-8632-2D2894BEC7DB}" destId="{B9FB79A1-0B6F-A445-801B-31C64F3B0386}" srcOrd="1" destOrd="0" presId="urn:microsoft.com/office/officeart/2005/8/layout/list1"/>
    <dgm:cxn modelId="{4366D74E-8630-6F4D-A0AA-5F5CBDD510EF}" type="presOf" srcId="{3969331A-A793-CB41-BAC3-405B471A5DC7}" destId="{FD50E455-0238-B14F-9C04-0618F78AA4DB}" srcOrd="1" destOrd="0" presId="urn:microsoft.com/office/officeart/2005/8/layout/list1"/>
    <dgm:cxn modelId="{260FFC30-2BA6-8D40-A755-5D93FFC8F57D}" srcId="{87051E9D-7173-BD46-A476-318A548CDAA7}" destId="{C438DDCD-E85D-6F43-A692-453B0199ED64}" srcOrd="1" destOrd="0" parTransId="{93B15834-67D6-9B48-9CC8-B60B1D172BD4}" sibTransId="{391A95CA-536F-0B41-8885-D2342C80E89B}"/>
    <dgm:cxn modelId="{4386BFD2-F2C8-9744-85B7-77A66EA1B671}" type="presOf" srcId="{33BD8B2E-B973-4746-8B25-7A00D0A0265B}" destId="{EC5E943C-2FF7-B545-B1BF-9325387BF1E6}" srcOrd="0" destOrd="0" presId="urn:microsoft.com/office/officeart/2005/8/layout/list1"/>
    <dgm:cxn modelId="{7BEEA1D0-4BA9-3242-A35A-F5724FECF8F5}" srcId="{B701C8E6-942F-9D43-A40C-639AAF5F6D2A}" destId="{3969331A-A793-CB41-BAC3-405B471A5DC7}" srcOrd="0" destOrd="0" parTransId="{2B3A63D2-27FD-7640-BAF6-EC20044382BC}" sibTransId="{A8767A78-CF1C-5D4E-B02F-7483AE2E8C40}"/>
    <dgm:cxn modelId="{51F93A6A-CEF1-FD40-80DA-E01F5B01365B}" srcId="{3969331A-A793-CB41-BAC3-405B471A5DC7}" destId="{33BD8B2E-B973-4746-8B25-7A00D0A0265B}" srcOrd="0" destOrd="0" parTransId="{2EF4F65A-546B-1746-8E64-0CCD1806A58B}" sibTransId="{54F6D963-1ED4-0740-B28D-D43579B25C3B}"/>
    <dgm:cxn modelId="{F6B44927-D1DB-E74A-A43C-B0FDD2420BFF}" type="presOf" srcId="{87051E9D-7173-BD46-A476-318A548CDAA7}" destId="{4B12CBE4-345F-644F-8B66-5C9F2686D56C}" srcOrd="1" destOrd="0" presId="urn:microsoft.com/office/officeart/2005/8/layout/list1"/>
    <dgm:cxn modelId="{E70095BB-9944-7A4F-BA00-51F153151393}" type="presOf" srcId="{F95DCED3-EC85-7D4F-BB12-65008D2E2609}" destId="{DB75D0E1-375F-7B45-95DF-8C39AD40CA44}" srcOrd="1" destOrd="0" presId="urn:microsoft.com/office/officeart/2005/8/layout/list1"/>
    <dgm:cxn modelId="{6A7ECF55-A663-2347-A3D7-79355974CAA0}" type="presOf" srcId="{7BB586B9-640E-CD4D-8632-2D2894BEC7DB}" destId="{B78E78F0-EDDE-9341-BDC6-48DAC677E2AA}" srcOrd="0" destOrd="0" presId="urn:microsoft.com/office/officeart/2005/8/layout/list1"/>
    <dgm:cxn modelId="{A0F7BBAE-BEC5-C843-9FB1-F0B7E13BC0AB}" srcId="{7BB586B9-640E-CD4D-8632-2D2894BEC7DB}" destId="{0D1B08F4-F21B-104C-80EA-A8FDA931B16E}" srcOrd="1" destOrd="0" parTransId="{17ABF08B-C811-4F4B-8FE9-33A3FD7606CB}" sibTransId="{18FF2B8B-A65D-554B-807C-03CDD0F7A673}"/>
    <dgm:cxn modelId="{41FCCD8B-5519-FB41-B629-08025C99E7EF}" type="presOf" srcId="{3969331A-A793-CB41-BAC3-405B471A5DC7}" destId="{C14E1705-D6FB-4E42-8126-EB0477A75CB7}" srcOrd="0" destOrd="0" presId="urn:microsoft.com/office/officeart/2005/8/layout/list1"/>
    <dgm:cxn modelId="{F9FA871F-0E65-5348-9BFF-19F9CDA1C3F6}" srcId="{B701C8E6-942F-9D43-A40C-639AAF5F6D2A}" destId="{87051E9D-7173-BD46-A476-318A548CDAA7}" srcOrd="2" destOrd="0" parTransId="{DDD9524D-8FC8-9D46-90CA-399B79722C11}" sibTransId="{34693CEC-0879-5343-9A29-400E0550D4C6}"/>
    <dgm:cxn modelId="{EDA5BE8A-D23B-434B-8AA1-AA1AC3AA5B67}" type="presOf" srcId="{B701C8E6-942F-9D43-A40C-639AAF5F6D2A}" destId="{D899E50B-21E6-8647-84FF-7844E26C51E0}" srcOrd="0" destOrd="0" presId="urn:microsoft.com/office/officeart/2005/8/layout/list1"/>
    <dgm:cxn modelId="{89499E06-7F94-444E-B691-B89DC8D38CEA}" type="presParOf" srcId="{D899E50B-21E6-8647-84FF-7844E26C51E0}" destId="{C97FB85E-E86B-CF4E-A7E0-A528AC53CAB3}" srcOrd="0" destOrd="0" presId="urn:microsoft.com/office/officeart/2005/8/layout/list1"/>
    <dgm:cxn modelId="{1C0CC640-6490-DA46-9DBE-7270A81371CE}" type="presParOf" srcId="{C97FB85E-E86B-CF4E-A7E0-A528AC53CAB3}" destId="{C14E1705-D6FB-4E42-8126-EB0477A75CB7}" srcOrd="0" destOrd="0" presId="urn:microsoft.com/office/officeart/2005/8/layout/list1"/>
    <dgm:cxn modelId="{F399049F-3555-C74B-874F-3A0889893A6C}" type="presParOf" srcId="{C97FB85E-E86B-CF4E-A7E0-A528AC53CAB3}" destId="{FD50E455-0238-B14F-9C04-0618F78AA4DB}" srcOrd="1" destOrd="0" presId="urn:microsoft.com/office/officeart/2005/8/layout/list1"/>
    <dgm:cxn modelId="{D00ADAEC-944C-B541-A369-F86A828D80BE}" type="presParOf" srcId="{D899E50B-21E6-8647-84FF-7844E26C51E0}" destId="{D3B971D1-B91D-3248-97A5-3EA1A333FFAE}" srcOrd="1" destOrd="0" presId="urn:microsoft.com/office/officeart/2005/8/layout/list1"/>
    <dgm:cxn modelId="{605A2C01-377B-4445-A5BC-9CF95DB80FAF}" type="presParOf" srcId="{D899E50B-21E6-8647-84FF-7844E26C51E0}" destId="{EC5E943C-2FF7-B545-B1BF-9325387BF1E6}" srcOrd="2" destOrd="0" presId="urn:microsoft.com/office/officeart/2005/8/layout/list1"/>
    <dgm:cxn modelId="{7A780330-D3D4-C74E-AF5A-510AD0534CAA}" type="presParOf" srcId="{D899E50B-21E6-8647-84FF-7844E26C51E0}" destId="{CC9BE572-EE5D-E04B-8E1C-56153D41152A}" srcOrd="3" destOrd="0" presId="urn:microsoft.com/office/officeart/2005/8/layout/list1"/>
    <dgm:cxn modelId="{5195F424-5646-1047-A7B6-09645C267D70}" type="presParOf" srcId="{D899E50B-21E6-8647-84FF-7844E26C51E0}" destId="{BABF2204-40E4-2B49-9119-1B08735869E7}" srcOrd="4" destOrd="0" presId="urn:microsoft.com/office/officeart/2005/8/layout/list1"/>
    <dgm:cxn modelId="{8694D5E8-CA9A-A744-B8C7-56F514E06063}" type="presParOf" srcId="{BABF2204-40E4-2B49-9119-1B08735869E7}" destId="{B94C3B0D-5BAE-EF43-B4A1-E60DB5545CB1}" srcOrd="0" destOrd="0" presId="urn:microsoft.com/office/officeart/2005/8/layout/list1"/>
    <dgm:cxn modelId="{8A269054-AF5B-EB40-9528-AE0648AB8785}" type="presParOf" srcId="{BABF2204-40E4-2B49-9119-1B08735869E7}" destId="{DB75D0E1-375F-7B45-95DF-8C39AD40CA44}" srcOrd="1" destOrd="0" presId="urn:microsoft.com/office/officeart/2005/8/layout/list1"/>
    <dgm:cxn modelId="{C05B49F8-4A24-9949-AECD-6D8CBB7D5B56}" type="presParOf" srcId="{D899E50B-21E6-8647-84FF-7844E26C51E0}" destId="{D258CC48-D7D6-9A46-B20F-8EB2F2FD8CA3}" srcOrd="5" destOrd="0" presId="urn:microsoft.com/office/officeart/2005/8/layout/list1"/>
    <dgm:cxn modelId="{DA5B4A78-90DB-4E41-BAED-EE647FCDDD27}" type="presParOf" srcId="{D899E50B-21E6-8647-84FF-7844E26C51E0}" destId="{61711DAF-345A-8C41-834F-DAA7EF8A1071}" srcOrd="6" destOrd="0" presId="urn:microsoft.com/office/officeart/2005/8/layout/list1"/>
    <dgm:cxn modelId="{69CAE8AC-2883-BE47-A337-48F7BC484909}" type="presParOf" srcId="{D899E50B-21E6-8647-84FF-7844E26C51E0}" destId="{95690BB1-1393-3740-B2D6-D4C8B08D85E6}" srcOrd="7" destOrd="0" presId="urn:microsoft.com/office/officeart/2005/8/layout/list1"/>
    <dgm:cxn modelId="{84BF003E-99B9-C845-9C9F-B5E01029F2FA}" type="presParOf" srcId="{D899E50B-21E6-8647-84FF-7844E26C51E0}" destId="{B874F98C-62D3-9F47-B1E0-9572DFB85C62}" srcOrd="8" destOrd="0" presId="urn:microsoft.com/office/officeart/2005/8/layout/list1"/>
    <dgm:cxn modelId="{8A7299EA-35D2-4643-A1B6-C19AC77F4AB6}" type="presParOf" srcId="{B874F98C-62D3-9F47-B1E0-9572DFB85C62}" destId="{7C731B41-19B7-A846-9348-EFBFEA763111}" srcOrd="0" destOrd="0" presId="urn:microsoft.com/office/officeart/2005/8/layout/list1"/>
    <dgm:cxn modelId="{61895EBB-62CE-9E46-9394-4917B7321E4A}" type="presParOf" srcId="{B874F98C-62D3-9F47-B1E0-9572DFB85C62}" destId="{4B12CBE4-345F-644F-8B66-5C9F2686D56C}" srcOrd="1" destOrd="0" presId="urn:microsoft.com/office/officeart/2005/8/layout/list1"/>
    <dgm:cxn modelId="{A2B67B25-AB94-244C-8424-3D38FE3D2700}" type="presParOf" srcId="{D899E50B-21E6-8647-84FF-7844E26C51E0}" destId="{748DD1B3-B301-434E-9733-74F3F1ADFE92}" srcOrd="9" destOrd="0" presId="urn:microsoft.com/office/officeart/2005/8/layout/list1"/>
    <dgm:cxn modelId="{133233B0-1573-6B42-9CC0-860A549B1EB0}" type="presParOf" srcId="{D899E50B-21E6-8647-84FF-7844E26C51E0}" destId="{7FC5E4CB-4654-F04C-8DF0-6348E7B1D36C}" srcOrd="10" destOrd="0" presId="urn:microsoft.com/office/officeart/2005/8/layout/list1"/>
    <dgm:cxn modelId="{E6141FB5-65CD-BA40-93DA-7D944613E755}" type="presParOf" srcId="{D899E50B-21E6-8647-84FF-7844E26C51E0}" destId="{F8F5AA0F-8D83-F24C-A4D5-72165468E275}" srcOrd="11" destOrd="0" presId="urn:microsoft.com/office/officeart/2005/8/layout/list1"/>
    <dgm:cxn modelId="{FB95FE44-7181-124E-8201-02FF5F06C390}" type="presParOf" srcId="{D899E50B-21E6-8647-84FF-7844E26C51E0}" destId="{9515255F-3922-454F-BDDC-563442227527}" srcOrd="12" destOrd="0" presId="urn:microsoft.com/office/officeart/2005/8/layout/list1"/>
    <dgm:cxn modelId="{FEE6E029-F067-C149-82DE-EFD772A2BF61}" type="presParOf" srcId="{9515255F-3922-454F-BDDC-563442227527}" destId="{B78E78F0-EDDE-9341-BDC6-48DAC677E2AA}" srcOrd="0" destOrd="0" presId="urn:microsoft.com/office/officeart/2005/8/layout/list1"/>
    <dgm:cxn modelId="{15BCE720-09D4-EE46-AE3D-B79766F7E048}" type="presParOf" srcId="{9515255F-3922-454F-BDDC-563442227527}" destId="{B9FB79A1-0B6F-A445-801B-31C64F3B0386}" srcOrd="1" destOrd="0" presId="urn:microsoft.com/office/officeart/2005/8/layout/list1"/>
    <dgm:cxn modelId="{3D65090D-E37F-EE47-838D-57B5184F77AC}" type="presParOf" srcId="{D899E50B-21E6-8647-84FF-7844E26C51E0}" destId="{CE7E3C0C-A2AF-BA4B-B8F1-8F6D8FEB9343}" srcOrd="13" destOrd="0" presId="urn:microsoft.com/office/officeart/2005/8/layout/list1"/>
    <dgm:cxn modelId="{78589DDE-0621-FB49-91B7-1A3C1ACD43D7}" type="presParOf" srcId="{D899E50B-21E6-8647-84FF-7844E26C51E0}" destId="{99A2683A-FA68-DC45-80E0-F470B4B9E06A}" srcOrd="14" destOrd="0" presId="urn:microsoft.com/office/officeart/2005/8/layout/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1222C8-617E-BA49-A384-803F598EB71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F1568C-500C-E344-AB54-3DE1C761EFC2}">
      <dgm:prSet custT="1"/>
      <dgm:spPr/>
      <dgm:t>
        <a:bodyPr/>
        <a:lstStyle/>
        <a:p>
          <a:pPr rtl="0"/>
          <a:r>
            <a:rPr lang="en-US" sz="2400" dirty="0" smtClean="0"/>
            <a:t>Encouraged students to sign themselves up and have their data migrated</a:t>
          </a:r>
          <a:endParaRPr lang="en-US" sz="2400" dirty="0"/>
        </a:p>
      </dgm:t>
    </dgm:pt>
    <dgm:pt modelId="{F93E331F-F625-5747-AE67-05D904FE4534}" type="parTrans" cxnId="{733CE8C5-23BC-1D4C-B4EE-8314AA087B29}">
      <dgm:prSet/>
      <dgm:spPr/>
      <dgm:t>
        <a:bodyPr/>
        <a:lstStyle/>
        <a:p>
          <a:endParaRPr lang="en-US" sz="3200"/>
        </a:p>
      </dgm:t>
    </dgm:pt>
    <dgm:pt modelId="{D2DBBF3B-500B-554C-9C13-8441B5C84B87}" type="sibTrans" cxnId="{733CE8C5-23BC-1D4C-B4EE-8314AA087B29}">
      <dgm:prSet/>
      <dgm:spPr/>
      <dgm:t>
        <a:bodyPr/>
        <a:lstStyle/>
        <a:p>
          <a:endParaRPr lang="en-US" sz="3200"/>
        </a:p>
      </dgm:t>
    </dgm:pt>
    <dgm:pt modelId="{E1EA8CB7-127D-364A-B3A1-C9DB6FAB8DC5}">
      <dgm:prSet custT="1"/>
      <dgm:spPr/>
      <dgm:t>
        <a:bodyPr/>
        <a:lstStyle/>
        <a:p>
          <a:pPr rtl="0"/>
          <a:r>
            <a:rPr lang="en-US" sz="2400" dirty="0" smtClean="0"/>
            <a:t>Migrations occurred at midnight</a:t>
          </a:r>
          <a:endParaRPr lang="en-US" sz="2400" dirty="0"/>
        </a:p>
      </dgm:t>
    </dgm:pt>
    <dgm:pt modelId="{80819FAC-9772-074D-8254-9E5269171390}" type="parTrans" cxnId="{A58DE538-786A-1F45-87D1-1491C1382792}">
      <dgm:prSet/>
      <dgm:spPr/>
      <dgm:t>
        <a:bodyPr/>
        <a:lstStyle/>
        <a:p>
          <a:endParaRPr lang="en-US" sz="3200"/>
        </a:p>
      </dgm:t>
    </dgm:pt>
    <dgm:pt modelId="{199BFDE9-BE3D-F44A-9D4D-A9135550CE12}" type="sibTrans" cxnId="{A58DE538-786A-1F45-87D1-1491C1382792}">
      <dgm:prSet/>
      <dgm:spPr/>
      <dgm:t>
        <a:bodyPr/>
        <a:lstStyle/>
        <a:p>
          <a:endParaRPr lang="en-US" sz="3200"/>
        </a:p>
      </dgm:t>
    </dgm:pt>
    <dgm:pt modelId="{6A24CAB9-7800-174D-AA74-9AF5821FC872}">
      <dgm:prSet custT="1"/>
      <dgm:spPr/>
      <dgm:t>
        <a:bodyPr/>
        <a:lstStyle/>
        <a:p>
          <a:pPr rtl="0"/>
          <a:r>
            <a:rPr lang="en-US" sz="2400" dirty="0" smtClean="0"/>
            <a:t>Last message to old system &amp; first welcome message to new system ensured people didn’t get lost</a:t>
          </a:r>
          <a:endParaRPr lang="en-US" sz="2400" dirty="0"/>
        </a:p>
      </dgm:t>
    </dgm:pt>
    <dgm:pt modelId="{D24F1FAB-1714-864D-A5BB-9495DFADB67C}" type="parTrans" cxnId="{38352408-F1CB-DC4A-B84A-2D877E7F5A7C}">
      <dgm:prSet/>
      <dgm:spPr/>
      <dgm:t>
        <a:bodyPr/>
        <a:lstStyle/>
        <a:p>
          <a:endParaRPr lang="en-US" sz="3200"/>
        </a:p>
      </dgm:t>
    </dgm:pt>
    <dgm:pt modelId="{3551EFAA-64D5-494D-8CDA-E85E5E29F988}" type="sibTrans" cxnId="{38352408-F1CB-DC4A-B84A-2D877E7F5A7C}">
      <dgm:prSet/>
      <dgm:spPr/>
      <dgm:t>
        <a:bodyPr/>
        <a:lstStyle/>
        <a:p>
          <a:endParaRPr lang="en-US" sz="3200"/>
        </a:p>
      </dgm:t>
    </dgm:pt>
    <dgm:pt modelId="{E22A8300-ED2A-2B41-8C8C-026C52818CF6}">
      <dgm:prSet custT="1"/>
      <dgm:spPr/>
      <dgm:t>
        <a:bodyPr/>
        <a:lstStyle/>
        <a:p>
          <a:pPr rtl="0"/>
          <a:r>
            <a:rPr lang="en-US" sz="2400" dirty="0" smtClean="0"/>
            <a:t>Advertized via posters, handouts, TV screens, online</a:t>
          </a:r>
          <a:endParaRPr lang="en-US" sz="2400" dirty="0"/>
        </a:p>
      </dgm:t>
    </dgm:pt>
    <dgm:pt modelId="{4D93D568-CCF3-FC4F-8FC8-E118C38A9FB3}" type="parTrans" cxnId="{5AAA1E56-466E-D740-B6B6-52C6438EFAFE}">
      <dgm:prSet/>
      <dgm:spPr/>
      <dgm:t>
        <a:bodyPr/>
        <a:lstStyle/>
        <a:p>
          <a:endParaRPr lang="en-US" sz="3200"/>
        </a:p>
      </dgm:t>
    </dgm:pt>
    <dgm:pt modelId="{97363E13-31A3-5443-A00A-5CDF649BB12F}" type="sibTrans" cxnId="{5AAA1E56-466E-D740-B6B6-52C6438EFAFE}">
      <dgm:prSet/>
      <dgm:spPr/>
      <dgm:t>
        <a:bodyPr/>
        <a:lstStyle/>
        <a:p>
          <a:endParaRPr lang="en-US" sz="3200"/>
        </a:p>
      </dgm:t>
    </dgm:pt>
    <dgm:pt modelId="{6DD4D0D8-B38F-C54B-B31C-665BECB4BA6A}">
      <dgm:prSet custT="1"/>
      <dgm:spPr/>
      <dgm:t>
        <a:bodyPr/>
        <a:lstStyle/>
        <a:p>
          <a:pPr rtl="0"/>
          <a:r>
            <a:rPr lang="en-US" sz="2400" dirty="0" smtClean="0"/>
            <a:t>About 25% signed up</a:t>
          </a:r>
          <a:endParaRPr lang="en-US" sz="2400" dirty="0"/>
        </a:p>
      </dgm:t>
    </dgm:pt>
    <dgm:pt modelId="{B01A7165-DC6A-7741-9EFB-E826ABA889F8}" type="parTrans" cxnId="{CDCBCD3C-3FE6-E143-A1B4-D080226072D1}">
      <dgm:prSet/>
      <dgm:spPr/>
      <dgm:t>
        <a:bodyPr/>
        <a:lstStyle/>
        <a:p>
          <a:endParaRPr lang="en-US" sz="3200"/>
        </a:p>
      </dgm:t>
    </dgm:pt>
    <dgm:pt modelId="{2E50902A-1EAF-1445-98C0-937E8E572B0F}" type="sibTrans" cxnId="{CDCBCD3C-3FE6-E143-A1B4-D080226072D1}">
      <dgm:prSet/>
      <dgm:spPr/>
      <dgm:t>
        <a:bodyPr/>
        <a:lstStyle/>
        <a:p>
          <a:endParaRPr lang="en-US" sz="3200"/>
        </a:p>
      </dgm:t>
    </dgm:pt>
    <dgm:pt modelId="{13661AB5-79C1-9E46-A603-6ECB67ADB7EE}">
      <dgm:prSet custT="1"/>
      <dgm:spPr/>
      <dgm:t>
        <a:bodyPr/>
        <a:lstStyle/>
        <a:p>
          <a:pPr rtl="0"/>
          <a:r>
            <a:rPr lang="en-US" sz="2400" dirty="0" smtClean="0"/>
            <a:t>New system </a:t>
          </a:r>
          <a:r>
            <a:rPr lang="en-US" sz="2400" dirty="0" smtClean="0"/>
            <a:t>became </a:t>
          </a:r>
          <a:r>
            <a:rPr lang="en-US" sz="2400" dirty="0" smtClean="0"/>
            <a:t>well known before the student mass move at Xmas</a:t>
          </a:r>
          <a:endParaRPr lang="en-US" sz="2400" dirty="0"/>
        </a:p>
      </dgm:t>
    </dgm:pt>
    <dgm:pt modelId="{5F14E065-1417-894F-9900-1AAB7EC46964}" type="parTrans" cxnId="{B017284C-9428-FF4F-9E7A-75FA7BACEF83}">
      <dgm:prSet/>
      <dgm:spPr/>
      <dgm:t>
        <a:bodyPr/>
        <a:lstStyle/>
        <a:p>
          <a:endParaRPr lang="en-US" sz="3200"/>
        </a:p>
      </dgm:t>
    </dgm:pt>
    <dgm:pt modelId="{C12F201B-0701-CA4E-B8C7-DD1D90468D96}" type="sibTrans" cxnId="{B017284C-9428-FF4F-9E7A-75FA7BACEF83}">
      <dgm:prSet/>
      <dgm:spPr/>
      <dgm:t>
        <a:bodyPr/>
        <a:lstStyle/>
        <a:p>
          <a:endParaRPr lang="en-US" sz="3200"/>
        </a:p>
      </dgm:t>
    </dgm:pt>
    <dgm:pt modelId="{ABCD7EC0-DBE9-B54B-A405-BE46F4422841}" type="pres">
      <dgm:prSet presAssocID="{311222C8-617E-BA49-A384-803F598EB7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F811A2-2BB2-C741-87B4-0D93A21ACA1A}" type="pres">
      <dgm:prSet presAssocID="{52F1568C-500C-E344-AB54-3DE1C761EFC2}" presName="parentLin" presStyleCnt="0"/>
      <dgm:spPr/>
      <dgm:t>
        <a:bodyPr/>
        <a:lstStyle/>
        <a:p>
          <a:endParaRPr lang="en-US"/>
        </a:p>
      </dgm:t>
    </dgm:pt>
    <dgm:pt modelId="{F7B7C052-F913-F54B-905A-FA3D684A75C8}" type="pres">
      <dgm:prSet presAssocID="{52F1568C-500C-E344-AB54-3DE1C761EFC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5BBACDA-6FE1-4F4D-9121-E8E44CCF5D3F}" type="pres">
      <dgm:prSet presAssocID="{52F1568C-500C-E344-AB54-3DE1C761EF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06427-C1B1-8847-8239-C70158387263}" type="pres">
      <dgm:prSet presAssocID="{52F1568C-500C-E344-AB54-3DE1C761EFC2}" presName="negativeSpace" presStyleCnt="0"/>
      <dgm:spPr/>
      <dgm:t>
        <a:bodyPr/>
        <a:lstStyle/>
        <a:p>
          <a:endParaRPr lang="en-US"/>
        </a:p>
      </dgm:t>
    </dgm:pt>
    <dgm:pt modelId="{8E815B3B-94D0-4C4E-BAAD-455926ED0BCA}" type="pres">
      <dgm:prSet presAssocID="{52F1568C-500C-E344-AB54-3DE1C761EFC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DA13B-71EF-314C-BF0D-874A2F72EDFE}" type="presOf" srcId="{6DD4D0D8-B38F-C54B-B31C-665BECB4BA6A}" destId="{8E815B3B-94D0-4C4E-BAAD-455926ED0BCA}" srcOrd="0" destOrd="3" presId="urn:microsoft.com/office/officeart/2005/8/layout/list1"/>
    <dgm:cxn modelId="{38801D7C-9CE0-474B-9524-47E46C077EDB}" type="presOf" srcId="{E22A8300-ED2A-2B41-8C8C-026C52818CF6}" destId="{8E815B3B-94D0-4C4E-BAAD-455926ED0BCA}" srcOrd="0" destOrd="2" presId="urn:microsoft.com/office/officeart/2005/8/layout/list1"/>
    <dgm:cxn modelId="{7301D1AA-8C59-C640-81FA-A81415E8DA1A}" type="presOf" srcId="{52F1568C-500C-E344-AB54-3DE1C761EFC2}" destId="{B5BBACDA-6FE1-4F4D-9121-E8E44CCF5D3F}" srcOrd="1" destOrd="0" presId="urn:microsoft.com/office/officeart/2005/8/layout/list1"/>
    <dgm:cxn modelId="{0414F04B-3037-6B41-8851-FF829104C696}" type="presOf" srcId="{E1EA8CB7-127D-364A-B3A1-C9DB6FAB8DC5}" destId="{8E815B3B-94D0-4C4E-BAAD-455926ED0BCA}" srcOrd="0" destOrd="0" presId="urn:microsoft.com/office/officeart/2005/8/layout/list1"/>
    <dgm:cxn modelId="{B017284C-9428-FF4F-9E7A-75FA7BACEF83}" srcId="{52F1568C-500C-E344-AB54-3DE1C761EFC2}" destId="{13661AB5-79C1-9E46-A603-6ECB67ADB7EE}" srcOrd="4" destOrd="0" parTransId="{5F14E065-1417-894F-9900-1AAB7EC46964}" sibTransId="{C12F201B-0701-CA4E-B8C7-DD1D90468D96}"/>
    <dgm:cxn modelId="{A58DE538-786A-1F45-87D1-1491C1382792}" srcId="{52F1568C-500C-E344-AB54-3DE1C761EFC2}" destId="{E1EA8CB7-127D-364A-B3A1-C9DB6FAB8DC5}" srcOrd="0" destOrd="0" parTransId="{80819FAC-9772-074D-8254-9E5269171390}" sibTransId="{199BFDE9-BE3D-F44A-9D4D-A9135550CE12}"/>
    <dgm:cxn modelId="{733CE8C5-23BC-1D4C-B4EE-8314AA087B29}" srcId="{311222C8-617E-BA49-A384-803F598EB71C}" destId="{52F1568C-500C-E344-AB54-3DE1C761EFC2}" srcOrd="0" destOrd="0" parTransId="{F93E331F-F625-5747-AE67-05D904FE4534}" sibTransId="{D2DBBF3B-500B-554C-9C13-8441B5C84B87}"/>
    <dgm:cxn modelId="{8FB35D07-E618-8242-89AB-F258AAB5857A}" type="presOf" srcId="{13661AB5-79C1-9E46-A603-6ECB67ADB7EE}" destId="{8E815B3B-94D0-4C4E-BAAD-455926ED0BCA}" srcOrd="0" destOrd="4" presId="urn:microsoft.com/office/officeart/2005/8/layout/list1"/>
    <dgm:cxn modelId="{CDCBCD3C-3FE6-E143-A1B4-D080226072D1}" srcId="{52F1568C-500C-E344-AB54-3DE1C761EFC2}" destId="{6DD4D0D8-B38F-C54B-B31C-665BECB4BA6A}" srcOrd="3" destOrd="0" parTransId="{B01A7165-DC6A-7741-9EFB-E826ABA889F8}" sibTransId="{2E50902A-1EAF-1445-98C0-937E8E572B0F}"/>
    <dgm:cxn modelId="{90BBFC37-2D72-6540-BEAC-FB9A8AE8169D}" type="presOf" srcId="{6A24CAB9-7800-174D-AA74-9AF5821FC872}" destId="{8E815B3B-94D0-4C4E-BAAD-455926ED0BCA}" srcOrd="0" destOrd="1" presId="urn:microsoft.com/office/officeart/2005/8/layout/list1"/>
    <dgm:cxn modelId="{38352408-F1CB-DC4A-B84A-2D877E7F5A7C}" srcId="{52F1568C-500C-E344-AB54-3DE1C761EFC2}" destId="{6A24CAB9-7800-174D-AA74-9AF5821FC872}" srcOrd="1" destOrd="0" parTransId="{D24F1FAB-1714-864D-A5BB-9495DFADB67C}" sibTransId="{3551EFAA-64D5-494D-8CDA-E85E5E29F988}"/>
    <dgm:cxn modelId="{A01C38DA-0BDF-6E42-94CD-A4BA7B38B9E9}" type="presOf" srcId="{52F1568C-500C-E344-AB54-3DE1C761EFC2}" destId="{F7B7C052-F913-F54B-905A-FA3D684A75C8}" srcOrd="0" destOrd="0" presId="urn:microsoft.com/office/officeart/2005/8/layout/list1"/>
    <dgm:cxn modelId="{21DB703F-9C50-4447-BC70-7FB1022EB34E}" type="presOf" srcId="{311222C8-617E-BA49-A384-803F598EB71C}" destId="{ABCD7EC0-DBE9-B54B-A405-BE46F4422841}" srcOrd="0" destOrd="0" presId="urn:microsoft.com/office/officeart/2005/8/layout/list1"/>
    <dgm:cxn modelId="{5AAA1E56-466E-D740-B6B6-52C6438EFAFE}" srcId="{52F1568C-500C-E344-AB54-3DE1C761EFC2}" destId="{E22A8300-ED2A-2B41-8C8C-026C52818CF6}" srcOrd="2" destOrd="0" parTransId="{4D93D568-CCF3-FC4F-8FC8-E118C38A9FB3}" sibTransId="{97363E13-31A3-5443-A00A-5CDF649BB12F}"/>
    <dgm:cxn modelId="{D91C0088-6CA8-9F43-B6BC-092E9E6BB86D}" type="presParOf" srcId="{ABCD7EC0-DBE9-B54B-A405-BE46F4422841}" destId="{38F811A2-2BB2-C741-87B4-0D93A21ACA1A}" srcOrd="0" destOrd="0" presId="urn:microsoft.com/office/officeart/2005/8/layout/list1"/>
    <dgm:cxn modelId="{C366D60D-B4C7-4447-8E68-AFB4882FA055}" type="presParOf" srcId="{38F811A2-2BB2-C741-87B4-0D93A21ACA1A}" destId="{F7B7C052-F913-F54B-905A-FA3D684A75C8}" srcOrd="0" destOrd="0" presId="urn:microsoft.com/office/officeart/2005/8/layout/list1"/>
    <dgm:cxn modelId="{3531F8FB-3AEA-1A48-9784-5B0BF50DC83D}" type="presParOf" srcId="{38F811A2-2BB2-C741-87B4-0D93A21ACA1A}" destId="{B5BBACDA-6FE1-4F4D-9121-E8E44CCF5D3F}" srcOrd="1" destOrd="0" presId="urn:microsoft.com/office/officeart/2005/8/layout/list1"/>
    <dgm:cxn modelId="{3DFF0109-908D-034C-91E1-8436524ECF9E}" type="presParOf" srcId="{ABCD7EC0-DBE9-B54B-A405-BE46F4422841}" destId="{2C106427-C1B1-8847-8239-C70158387263}" srcOrd="1" destOrd="0" presId="urn:microsoft.com/office/officeart/2005/8/layout/list1"/>
    <dgm:cxn modelId="{CD978642-D422-A244-8A49-859B0A51F574}" type="presParOf" srcId="{ABCD7EC0-DBE9-B54B-A405-BE46F4422841}" destId="{8E815B3B-94D0-4C4E-BAAD-455926ED0BCA}" srcOrd="2" destOrd="0" presId="urn:microsoft.com/office/officeart/2005/8/layout/lis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53C9FE-1E47-D641-827D-50C769A404A2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13D5C32-529C-EF47-8604-281426E88C73}">
      <dgm:prSet custT="1"/>
      <dgm:spPr/>
      <dgm:t>
        <a:bodyPr/>
        <a:lstStyle/>
        <a:p>
          <a:pPr rtl="0"/>
          <a:r>
            <a:rPr lang="en-US" sz="2400" dirty="0" smtClean="0"/>
            <a:t>Spent a great deal of time on</a:t>
          </a:r>
          <a:r>
            <a:rPr lang="en-US" sz="2400" dirty="0" smtClean="0"/>
            <a:t> communication:</a:t>
          </a:r>
          <a:endParaRPr lang="en-US" sz="2400" dirty="0"/>
        </a:p>
      </dgm:t>
    </dgm:pt>
    <dgm:pt modelId="{24511999-6CB1-9040-982E-8F021458C70C}" type="parTrans" cxnId="{AF6BBA89-735A-EA4E-BA93-784F27578162}">
      <dgm:prSet/>
      <dgm:spPr/>
      <dgm:t>
        <a:bodyPr/>
        <a:lstStyle/>
        <a:p>
          <a:endParaRPr lang="en-US" sz="2400"/>
        </a:p>
      </dgm:t>
    </dgm:pt>
    <dgm:pt modelId="{9F437FF6-F8B6-9A42-866F-A7BEB5270BFD}" type="sibTrans" cxnId="{AF6BBA89-735A-EA4E-BA93-784F27578162}">
      <dgm:prSet/>
      <dgm:spPr/>
      <dgm:t>
        <a:bodyPr/>
        <a:lstStyle/>
        <a:p>
          <a:endParaRPr lang="en-US" sz="2400"/>
        </a:p>
      </dgm:t>
    </dgm:pt>
    <dgm:pt modelId="{A20A35CF-AF07-BA40-8F69-97668635B3FC}">
      <dgm:prSet custT="1"/>
      <dgm:spPr/>
      <dgm:t>
        <a:bodyPr/>
        <a:lstStyle/>
        <a:p>
          <a:pPr rtl="0"/>
          <a:r>
            <a:rPr lang="en-US" sz="2400" dirty="0" smtClean="0"/>
            <a:t>Monthly information meetings</a:t>
          </a:r>
          <a:endParaRPr lang="en-US" sz="2400" dirty="0"/>
        </a:p>
      </dgm:t>
    </dgm:pt>
    <dgm:pt modelId="{9F71FF03-E121-4E4A-8D4C-D21B69B2B1B4}" type="parTrans" cxnId="{9A5FB4B0-883C-6444-9FD0-454DB6E0D1AF}">
      <dgm:prSet/>
      <dgm:spPr/>
      <dgm:t>
        <a:bodyPr/>
        <a:lstStyle/>
        <a:p>
          <a:endParaRPr lang="en-US" sz="2400"/>
        </a:p>
      </dgm:t>
    </dgm:pt>
    <dgm:pt modelId="{700A59AA-F422-1B48-A8EE-463402C809FF}" type="sibTrans" cxnId="{9A5FB4B0-883C-6444-9FD0-454DB6E0D1AF}">
      <dgm:prSet/>
      <dgm:spPr/>
      <dgm:t>
        <a:bodyPr/>
        <a:lstStyle/>
        <a:p>
          <a:endParaRPr lang="en-US" sz="2400"/>
        </a:p>
      </dgm:t>
    </dgm:pt>
    <dgm:pt modelId="{2751A5F5-BEA3-724A-A5BA-6694DE36EE85}">
      <dgm:prSet custT="1"/>
      <dgm:spPr/>
      <dgm:t>
        <a:bodyPr/>
        <a:lstStyle/>
        <a:p>
          <a:pPr rtl="0"/>
          <a:r>
            <a:rPr lang="en-US" sz="2400" dirty="0" smtClean="0"/>
            <a:t>Introductory and advanced demos</a:t>
          </a:r>
          <a:endParaRPr lang="en-US" sz="2400" dirty="0"/>
        </a:p>
      </dgm:t>
    </dgm:pt>
    <dgm:pt modelId="{F47AFBAE-A454-314C-9A23-7F43F6FB07BC}" type="parTrans" cxnId="{3303C55D-3D11-694A-8F76-49F3EA126C80}">
      <dgm:prSet/>
      <dgm:spPr/>
      <dgm:t>
        <a:bodyPr/>
        <a:lstStyle/>
        <a:p>
          <a:endParaRPr lang="en-US" sz="2400"/>
        </a:p>
      </dgm:t>
    </dgm:pt>
    <dgm:pt modelId="{3F5EE83A-779A-AD47-A2D3-B2C273B4A68F}" type="sibTrans" cxnId="{3303C55D-3D11-694A-8F76-49F3EA126C80}">
      <dgm:prSet/>
      <dgm:spPr/>
      <dgm:t>
        <a:bodyPr/>
        <a:lstStyle/>
        <a:p>
          <a:endParaRPr lang="en-US" sz="2400"/>
        </a:p>
      </dgm:t>
    </dgm:pt>
    <dgm:pt modelId="{7C98028F-B6DD-7540-915F-9FC8C93147B2}">
      <dgm:prSet custT="1"/>
      <dgm:spPr/>
      <dgm:t>
        <a:bodyPr/>
        <a:lstStyle/>
        <a:p>
          <a:pPr rtl="0"/>
          <a:r>
            <a:rPr lang="en-US" sz="2400" dirty="0" smtClean="0"/>
            <a:t>Technical wiki</a:t>
          </a:r>
          <a:endParaRPr lang="en-US" sz="2400" dirty="0"/>
        </a:p>
      </dgm:t>
    </dgm:pt>
    <dgm:pt modelId="{1E7434AD-9B7F-194A-8965-2EA9B5A2DE9E}" type="parTrans" cxnId="{28DE0548-FE30-E743-9B55-14933DDE1660}">
      <dgm:prSet/>
      <dgm:spPr/>
      <dgm:t>
        <a:bodyPr/>
        <a:lstStyle/>
        <a:p>
          <a:endParaRPr lang="en-US" sz="2400"/>
        </a:p>
      </dgm:t>
    </dgm:pt>
    <dgm:pt modelId="{16167778-52F8-8B49-9DFF-4E24693CAF0F}" type="sibTrans" cxnId="{28DE0548-FE30-E743-9B55-14933DDE1660}">
      <dgm:prSet/>
      <dgm:spPr/>
      <dgm:t>
        <a:bodyPr/>
        <a:lstStyle/>
        <a:p>
          <a:endParaRPr lang="en-US" sz="2400"/>
        </a:p>
      </dgm:t>
    </dgm:pt>
    <dgm:pt modelId="{E99B269E-1AF1-8247-973D-4E2EF03578F5}">
      <dgm:prSet custT="1"/>
      <dgm:spPr/>
      <dgm:t>
        <a:bodyPr/>
        <a:lstStyle/>
        <a:p>
          <a:pPr rtl="0"/>
          <a:r>
            <a:rPr lang="en-US" sz="2400" dirty="0" smtClean="0"/>
            <a:t>Regular information and status reports via Email</a:t>
          </a:r>
          <a:endParaRPr lang="en-US" sz="2400" dirty="0"/>
        </a:p>
      </dgm:t>
    </dgm:pt>
    <dgm:pt modelId="{54EAD092-F37F-AE4A-AB32-3891426F0BC6}" type="parTrans" cxnId="{78968A85-B645-B540-9158-0F7CD140591C}">
      <dgm:prSet/>
      <dgm:spPr/>
      <dgm:t>
        <a:bodyPr/>
        <a:lstStyle/>
        <a:p>
          <a:endParaRPr lang="en-US" sz="2400"/>
        </a:p>
      </dgm:t>
    </dgm:pt>
    <dgm:pt modelId="{9ED645B2-A1CB-A84A-9858-1CDE7AF204A3}" type="sibTrans" cxnId="{78968A85-B645-B540-9158-0F7CD140591C}">
      <dgm:prSet/>
      <dgm:spPr/>
      <dgm:t>
        <a:bodyPr/>
        <a:lstStyle/>
        <a:p>
          <a:endParaRPr lang="en-US" sz="2400"/>
        </a:p>
      </dgm:t>
    </dgm:pt>
    <dgm:pt modelId="{B7AA5FAF-C86E-7941-9BBC-5F1294106F86}">
      <dgm:prSet custT="1"/>
      <dgm:spPr/>
      <dgm:t>
        <a:bodyPr/>
        <a:lstStyle/>
        <a:p>
          <a:pPr rtl="0"/>
          <a:r>
            <a:rPr lang="en-US" sz="2400" dirty="0" smtClean="0"/>
            <a:t>Appreciation event planned, sponsored by project Steering Committee</a:t>
          </a:r>
          <a:endParaRPr lang="en-US" sz="2400" dirty="0"/>
        </a:p>
      </dgm:t>
    </dgm:pt>
    <dgm:pt modelId="{9174E8D9-0816-7B42-BC9B-06A2A33304AA}" type="parTrans" cxnId="{4CF223FA-5E6E-454D-BEEC-1E23AAB54B07}">
      <dgm:prSet/>
      <dgm:spPr/>
      <dgm:t>
        <a:bodyPr/>
        <a:lstStyle/>
        <a:p>
          <a:endParaRPr lang="en-US" sz="2400"/>
        </a:p>
      </dgm:t>
    </dgm:pt>
    <dgm:pt modelId="{3F8C81F2-C9FA-D44F-9F92-92D8926D7378}" type="sibTrans" cxnId="{4CF223FA-5E6E-454D-BEEC-1E23AAB54B07}">
      <dgm:prSet/>
      <dgm:spPr/>
      <dgm:t>
        <a:bodyPr/>
        <a:lstStyle/>
        <a:p>
          <a:endParaRPr lang="en-US" sz="2400"/>
        </a:p>
      </dgm:t>
    </dgm:pt>
    <dgm:pt modelId="{EA6E5550-C16F-0A47-BE51-B56426597A43}" type="pres">
      <dgm:prSet presAssocID="{6653C9FE-1E47-D641-827D-50C769A404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3C20EF-989F-044B-9DF7-94438182A375}" type="pres">
      <dgm:prSet presAssocID="{713D5C32-529C-EF47-8604-281426E88C73}" presName="parentLin" presStyleCnt="0"/>
      <dgm:spPr/>
      <dgm:t>
        <a:bodyPr/>
        <a:lstStyle/>
        <a:p>
          <a:endParaRPr lang="en-US"/>
        </a:p>
      </dgm:t>
    </dgm:pt>
    <dgm:pt modelId="{1E1AEE70-5D2D-CF40-91D4-108F3853B3DD}" type="pres">
      <dgm:prSet presAssocID="{713D5C32-529C-EF47-8604-281426E88C7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54C3F1E-22CA-8247-8020-29FD4B545CA6}" type="pres">
      <dgm:prSet presAssocID="{713D5C32-529C-EF47-8604-281426E88C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8C1C5-26D9-E741-860E-F4E5C294BFB0}" type="pres">
      <dgm:prSet presAssocID="{713D5C32-529C-EF47-8604-281426E88C73}" presName="negativeSpace" presStyleCnt="0"/>
      <dgm:spPr/>
      <dgm:t>
        <a:bodyPr/>
        <a:lstStyle/>
        <a:p>
          <a:endParaRPr lang="en-US"/>
        </a:p>
      </dgm:t>
    </dgm:pt>
    <dgm:pt modelId="{D32969C6-7DBF-A942-8002-64F4BECE3BBD}" type="pres">
      <dgm:prSet presAssocID="{713D5C32-529C-EF47-8604-281426E88C7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B72477-AB73-C443-994B-290D48902C06}" type="presOf" srcId="{E99B269E-1AF1-8247-973D-4E2EF03578F5}" destId="{D32969C6-7DBF-A942-8002-64F4BECE3BBD}" srcOrd="0" destOrd="3" presId="urn:microsoft.com/office/officeart/2005/8/layout/list1"/>
    <dgm:cxn modelId="{9A5FB4B0-883C-6444-9FD0-454DB6E0D1AF}" srcId="{713D5C32-529C-EF47-8604-281426E88C73}" destId="{A20A35CF-AF07-BA40-8F69-97668635B3FC}" srcOrd="0" destOrd="0" parTransId="{9F71FF03-E121-4E4A-8D4C-D21B69B2B1B4}" sibTransId="{700A59AA-F422-1B48-A8EE-463402C809FF}"/>
    <dgm:cxn modelId="{2AC4E3C6-3E4E-514C-908E-5F146D922753}" type="presOf" srcId="{A20A35CF-AF07-BA40-8F69-97668635B3FC}" destId="{D32969C6-7DBF-A942-8002-64F4BECE3BBD}" srcOrd="0" destOrd="0" presId="urn:microsoft.com/office/officeart/2005/8/layout/list1"/>
    <dgm:cxn modelId="{4CF223FA-5E6E-454D-BEEC-1E23AAB54B07}" srcId="{713D5C32-529C-EF47-8604-281426E88C73}" destId="{B7AA5FAF-C86E-7941-9BBC-5F1294106F86}" srcOrd="4" destOrd="0" parTransId="{9174E8D9-0816-7B42-BC9B-06A2A33304AA}" sibTransId="{3F8C81F2-C9FA-D44F-9F92-92D8926D7378}"/>
    <dgm:cxn modelId="{78968A85-B645-B540-9158-0F7CD140591C}" srcId="{713D5C32-529C-EF47-8604-281426E88C73}" destId="{E99B269E-1AF1-8247-973D-4E2EF03578F5}" srcOrd="3" destOrd="0" parTransId="{54EAD092-F37F-AE4A-AB32-3891426F0BC6}" sibTransId="{9ED645B2-A1CB-A84A-9858-1CDE7AF204A3}"/>
    <dgm:cxn modelId="{E7E27DDA-80FB-4E4C-A725-C19768A0A329}" type="presOf" srcId="{713D5C32-529C-EF47-8604-281426E88C73}" destId="{1E1AEE70-5D2D-CF40-91D4-108F3853B3DD}" srcOrd="0" destOrd="0" presId="urn:microsoft.com/office/officeart/2005/8/layout/list1"/>
    <dgm:cxn modelId="{5DD069BB-10F3-0F4F-A87F-4D6350F882A2}" type="presOf" srcId="{6653C9FE-1E47-D641-827D-50C769A404A2}" destId="{EA6E5550-C16F-0A47-BE51-B56426597A43}" srcOrd="0" destOrd="0" presId="urn:microsoft.com/office/officeart/2005/8/layout/list1"/>
    <dgm:cxn modelId="{AF6BBA89-735A-EA4E-BA93-784F27578162}" srcId="{6653C9FE-1E47-D641-827D-50C769A404A2}" destId="{713D5C32-529C-EF47-8604-281426E88C73}" srcOrd="0" destOrd="0" parTransId="{24511999-6CB1-9040-982E-8F021458C70C}" sibTransId="{9F437FF6-F8B6-9A42-866F-A7BEB5270BFD}"/>
    <dgm:cxn modelId="{28DE0548-FE30-E743-9B55-14933DDE1660}" srcId="{713D5C32-529C-EF47-8604-281426E88C73}" destId="{7C98028F-B6DD-7540-915F-9FC8C93147B2}" srcOrd="2" destOrd="0" parTransId="{1E7434AD-9B7F-194A-8965-2EA9B5A2DE9E}" sibTransId="{16167778-52F8-8B49-9DFF-4E24693CAF0F}"/>
    <dgm:cxn modelId="{C32DAD98-89A9-6042-9408-B8C778A7CF61}" type="presOf" srcId="{713D5C32-529C-EF47-8604-281426E88C73}" destId="{254C3F1E-22CA-8247-8020-29FD4B545CA6}" srcOrd="1" destOrd="0" presId="urn:microsoft.com/office/officeart/2005/8/layout/list1"/>
    <dgm:cxn modelId="{81CBE995-9AEA-C04F-BF05-606D7543DD3C}" type="presOf" srcId="{B7AA5FAF-C86E-7941-9BBC-5F1294106F86}" destId="{D32969C6-7DBF-A942-8002-64F4BECE3BBD}" srcOrd="0" destOrd="4" presId="urn:microsoft.com/office/officeart/2005/8/layout/list1"/>
    <dgm:cxn modelId="{3303C55D-3D11-694A-8F76-49F3EA126C80}" srcId="{713D5C32-529C-EF47-8604-281426E88C73}" destId="{2751A5F5-BEA3-724A-A5BA-6694DE36EE85}" srcOrd="1" destOrd="0" parTransId="{F47AFBAE-A454-314C-9A23-7F43F6FB07BC}" sibTransId="{3F5EE83A-779A-AD47-A2D3-B2C273B4A68F}"/>
    <dgm:cxn modelId="{98AA1F42-486C-DE4B-96D1-43020D12825D}" type="presOf" srcId="{7C98028F-B6DD-7540-915F-9FC8C93147B2}" destId="{D32969C6-7DBF-A942-8002-64F4BECE3BBD}" srcOrd="0" destOrd="2" presId="urn:microsoft.com/office/officeart/2005/8/layout/list1"/>
    <dgm:cxn modelId="{AFCFD669-281B-B34B-B5EA-62DE79F75B1A}" type="presOf" srcId="{2751A5F5-BEA3-724A-A5BA-6694DE36EE85}" destId="{D32969C6-7DBF-A942-8002-64F4BECE3BBD}" srcOrd="0" destOrd="1" presId="urn:microsoft.com/office/officeart/2005/8/layout/list1"/>
    <dgm:cxn modelId="{E0C138AF-1C87-D24A-8FA1-7AA0B2C08EDA}" type="presParOf" srcId="{EA6E5550-C16F-0A47-BE51-B56426597A43}" destId="{C73C20EF-989F-044B-9DF7-94438182A375}" srcOrd="0" destOrd="0" presId="urn:microsoft.com/office/officeart/2005/8/layout/list1"/>
    <dgm:cxn modelId="{0676BFAD-31F7-354B-8518-E4448DD51151}" type="presParOf" srcId="{C73C20EF-989F-044B-9DF7-94438182A375}" destId="{1E1AEE70-5D2D-CF40-91D4-108F3853B3DD}" srcOrd="0" destOrd="0" presId="urn:microsoft.com/office/officeart/2005/8/layout/list1"/>
    <dgm:cxn modelId="{686415EA-BDB5-F945-B65D-A72AD5540716}" type="presParOf" srcId="{C73C20EF-989F-044B-9DF7-94438182A375}" destId="{254C3F1E-22CA-8247-8020-29FD4B545CA6}" srcOrd="1" destOrd="0" presId="urn:microsoft.com/office/officeart/2005/8/layout/list1"/>
    <dgm:cxn modelId="{B255E55E-4A15-9A4F-931B-CBC38FCF923C}" type="presParOf" srcId="{EA6E5550-C16F-0A47-BE51-B56426597A43}" destId="{57B8C1C5-26D9-E741-860E-F4E5C294BFB0}" srcOrd="1" destOrd="0" presId="urn:microsoft.com/office/officeart/2005/8/layout/list1"/>
    <dgm:cxn modelId="{49BC850A-79D8-BB42-BFE6-E28DA18FC61B}" type="presParOf" srcId="{EA6E5550-C16F-0A47-BE51-B56426597A43}" destId="{D32969C6-7DBF-A942-8002-64F4BECE3BBD}" srcOrd="2" destOrd="0" presId="urn:microsoft.com/office/officeart/2005/8/layout/list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342A21-F224-C74E-9E77-E6A304E410EB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61DD4AE-4E75-7047-8725-3925D96F7A77}">
      <dgm:prSet custT="1"/>
      <dgm:spPr/>
      <dgm:t>
        <a:bodyPr/>
        <a:lstStyle/>
        <a:p>
          <a:pPr rtl="0"/>
          <a:r>
            <a:rPr lang="en-US" sz="2400" dirty="0" smtClean="0"/>
            <a:t>Gave departmental support staff control of signing up their faculty and staff</a:t>
          </a:r>
          <a:endParaRPr lang="en-US" sz="2400" dirty="0"/>
        </a:p>
      </dgm:t>
    </dgm:pt>
    <dgm:pt modelId="{9E22FE0C-7385-3C40-96BC-7D168DB1B126}" type="parTrans" cxnId="{0CE83610-803F-6949-ACCA-F0988833353D}">
      <dgm:prSet/>
      <dgm:spPr/>
      <dgm:t>
        <a:bodyPr/>
        <a:lstStyle/>
        <a:p>
          <a:endParaRPr lang="en-US" sz="3600"/>
        </a:p>
      </dgm:t>
    </dgm:pt>
    <dgm:pt modelId="{D9B981AF-07F9-4647-928E-E268EF9BADE7}" type="sibTrans" cxnId="{0CE83610-803F-6949-ACCA-F0988833353D}">
      <dgm:prSet/>
      <dgm:spPr/>
      <dgm:t>
        <a:bodyPr/>
        <a:lstStyle/>
        <a:p>
          <a:endParaRPr lang="en-US" sz="3600"/>
        </a:p>
      </dgm:t>
    </dgm:pt>
    <dgm:pt modelId="{1A955D9C-F4E1-EC43-82CE-F9A72C836BC1}">
      <dgm:prSet custT="1"/>
      <dgm:spPr/>
      <dgm:t>
        <a:bodyPr/>
        <a:lstStyle/>
        <a:p>
          <a:pPr rtl="0"/>
          <a:r>
            <a:rPr lang="en-US" sz="2400" dirty="0" smtClean="0"/>
            <a:t>Many approached it in a very systematic way</a:t>
          </a:r>
          <a:endParaRPr lang="en-US" sz="2400" dirty="0"/>
        </a:p>
      </dgm:t>
    </dgm:pt>
    <dgm:pt modelId="{401615DF-0E60-3E48-8440-8CDA545E2926}" type="parTrans" cxnId="{ABE63489-DD82-AD41-B806-10F399D2B214}">
      <dgm:prSet/>
      <dgm:spPr/>
      <dgm:t>
        <a:bodyPr/>
        <a:lstStyle/>
        <a:p>
          <a:endParaRPr lang="en-US" sz="3600"/>
        </a:p>
      </dgm:t>
    </dgm:pt>
    <dgm:pt modelId="{EF8FBB3B-E7DE-654C-88D9-41D6425FAA82}" type="sibTrans" cxnId="{ABE63489-DD82-AD41-B806-10F399D2B214}">
      <dgm:prSet/>
      <dgm:spPr/>
      <dgm:t>
        <a:bodyPr/>
        <a:lstStyle/>
        <a:p>
          <a:endParaRPr lang="en-US" sz="3600"/>
        </a:p>
      </dgm:t>
    </dgm:pt>
    <dgm:pt modelId="{2213AB69-D295-A44E-B004-5679983D6844}">
      <dgm:prSet custT="1"/>
      <dgm:spPr/>
      <dgm:t>
        <a:bodyPr/>
        <a:lstStyle/>
        <a:p>
          <a:pPr rtl="0"/>
          <a:r>
            <a:rPr lang="en-US" sz="2400" dirty="0" smtClean="0"/>
            <a:t>Others were more reactive</a:t>
          </a:r>
          <a:endParaRPr lang="en-US" sz="2400" dirty="0"/>
        </a:p>
      </dgm:t>
    </dgm:pt>
    <dgm:pt modelId="{F86616CF-B176-D64E-A041-E57C8DE38F28}" type="parTrans" cxnId="{44D002F9-B372-C44C-BCC3-F50D4146AB60}">
      <dgm:prSet/>
      <dgm:spPr/>
      <dgm:t>
        <a:bodyPr/>
        <a:lstStyle/>
        <a:p>
          <a:endParaRPr lang="en-US" sz="3600"/>
        </a:p>
      </dgm:t>
    </dgm:pt>
    <dgm:pt modelId="{290DDEE9-BEEA-B04C-B881-9D051A3B5F03}" type="sibTrans" cxnId="{44D002F9-B372-C44C-BCC3-F50D4146AB60}">
      <dgm:prSet/>
      <dgm:spPr/>
      <dgm:t>
        <a:bodyPr/>
        <a:lstStyle/>
        <a:p>
          <a:endParaRPr lang="en-US" sz="3600"/>
        </a:p>
      </dgm:t>
    </dgm:pt>
    <dgm:pt modelId="{7853FB3F-DDDF-344D-BE2B-3A0C7D40B4F7}">
      <dgm:prSet custT="1"/>
      <dgm:spPr/>
      <dgm:t>
        <a:bodyPr/>
        <a:lstStyle/>
        <a:p>
          <a:pPr rtl="0"/>
          <a:r>
            <a:rPr lang="en-US" sz="2400" dirty="0" smtClean="0"/>
            <a:t>Gradually started hearing from support staff that they had reached the limits of their influence</a:t>
          </a:r>
          <a:endParaRPr lang="en-US" sz="2400" dirty="0"/>
        </a:p>
      </dgm:t>
    </dgm:pt>
    <dgm:pt modelId="{492BC6BC-D54E-B248-AA40-FC8B6DB7A80A}" type="parTrans" cxnId="{D931A3C9-6B21-564E-B7B1-C40DAD3EB7A2}">
      <dgm:prSet/>
      <dgm:spPr/>
      <dgm:t>
        <a:bodyPr/>
        <a:lstStyle/>
        <a:p>
          <a:endParaRPr lang="en-US" sz="3600"/>
        </a:p>
      </dgm:t>
    </dgm:pt>
    <dgm:pt modelId="{AD5E7C8E-ED61-2348-A460-23BCB8C081F1}" type="sibTrans" cxnId="{D931A3C9-6B21-564E-B7B1-C40DAD3EB7A2}">
      <dgm:prSet/>
      <dgm:spPr/>
      <dgm:t>
        <a:bodyPr/>
        <a:lstStyle/>
        <a:p>
          <a:endParaRPr lang="en-US" sz="3600"/>
        </a:p>
      </dgm:t>
    </dgm:pt>
    <dgm:pt modelId="{3EDD9D2D-AE84-824C-AE4E-61E09FACBD76}">
      <dgm:prSet custT="1"/>
      <dgm:spPr/>
      <dgm:t>
        <a:bodyPr/>
        <a:lstStyle/>
        <a:p>
          <a:pPr rtl="0"/>
          <a:r>
            <a:rPr lang="en-US" sz="2400" dirty="0" smtClean="0"/>
            <a:t>Moved into direct marketing mode, with emails to end users, presentation to Deans/VPs</a:t>
          </a:r>
          <a:endParaRPr lang="en-US" sz="2400" dirty="0"/>
        </a:p>
      </dgm:t>
    </dgm:pt>
    <dgm:pt modelId="{57A71D6F-BA89-4E4F-9051-8ED19C311216}" type="parTrans" cxnId="{7A9B7BDF-C9C8-6840-A4AE-39D8EFB8B354}">
      <dgm:prSet/>
      <dgm:spPr/>
      <dgm:t>
        <a:bodyPr/>
        <a:lstStyle/>
        <a:p>
          <a:endParaRPr lang="en-US" sz="3600"/>
        </a:p>
      </dgm:t>
    </dgm:pt>
    <dgm:pt modelId="{BC3C972F-5DD0-3E43-9375-1F263B1DF9F8}" type="sibTrans" cxnId="{7A9B7BDF-C9C8-6840-A4AE-39D8EFB8B354}">
      <dgm:prSet/>
      <dgm:spPr/>
      <dgm:t>
        <a:bodyPr/>
        <a:lstStyle/>
        <a:p>
          <a:endParaRPr lang="en-US" sz="3600"/>
        </a:p>
      </dgm:t>
    </dgm:pt>
    <dgm:pt modelId="{74CDFE97-7792-2646-B89A-66954AB59495}" type="pres">
      <dgm:prSet presAssocID="{F7342A21-F224-C74E-9E77-E6A304E410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35AE87-4B1D-BD43-8155-45D20FCE973C}" type="pres">
      <dgm:prSet presAssocID="{561DD4AE-4E75-7047-8725-3925D96F7A77}" presName="parentLin" presStyleCnt="0"/>
      <dgm:spPr/>
      <dgm:t>
        <a:bodyPr/>
        <a:lstStyle/>
        <a:p>
          <a:endParaRPr lang="en-US"/>
        </a:p>
      </dgm:t>
    </dgm:pt>
    <dgm:pt modelId="{20A58A4F-1D6D-DF4F-9E01-F8D38D75A379}" type="pres">
      <dgm:prSet presAssocID="{561DD4AE-4E75-7047-8725-3925D96F7A7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49F826A-2D41-A74B-A531-CB474E9F851D}" type="pres">
      <dgm:prSet presAssocID="{561DD4AE-4E75-7047-8725-3925D96F7A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5EE43-B154-B447-B2FE-ADB4D68CB5B5}" type="pres">
      <dgm:prSet presAssocID="{561DD4AE-4E75-7047-8725-3925D96F7A77}" presName="negativeSpace" presStyleCnt="0"/>
      <dgm:spPr/>
      <dgm:t>
        <a:bodyPr/>
        <a:lstStyle/>
        <a:p>
          <a:endParaRPr lang="en-US"/>
        </a:p>
      </dgm:t>
    </dgm:pt>
    <dgm:pt modelId="{69451307-BDF9-CA46-8358-24CC252AB316}" type="pres">
      <dgm:prSet presAssocID="{561DD4AE-4E75-7047-8725-3925D96F7A7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CE1AC1-D52E-B24F-B4A8-95DC6CE1750B}" type="presOf" srcId="{561DD4AE-4E75-7047-8725-3925D96F7A77}" destId="{C49F826A-2D41-A74B-A531-CB474E9F851D}" srcOrd="1" destOrd="0" presId="urn:microsoft.com/office/officeart/2005/8/layout/list1"/>
    <dgm:cxn modelId="{AD408E81-BDC8-214A-BB0C-72104D5D001F}" type="presOf" srcId="{F7342A21-F224-C74E-9E77-E6A304E410EB}" destId="{74CDFE97-7792-2646-B89A-66954AB59495}" srcOrd="0" destOrd="0" presId="urn:microsoft.com/office/officeart/2005/8/layout/list1"/>
    <dgm:cxn modelId="{44D002F9-B372-C44C-BCC3-F50D4146AB60}" srcId="{561DD4AE-4E75-7047-8725-3925D96F7A77}" destId="{2213AB69-D295-A44E-B004-5679983D6844}" srcOrd="1" destOrd="0" parTransId="{F86616CF-B176-D64E-A041-E57C8DE38F28}" sibTransId="{290DDEE9-BEEA-B04C-B881-9D051A3B5F03}"/>
    <dgm:cxn modelId="{2FEFE120-974F-1448-9C51-DCE22022233C}" type="presOf" srcId="{3EDD9D2D-AE84-824C-AE4E-61E09FACBD76}" destId="{69451307-BDF9-CA46-8358-24CC252AB316}" srcOrd="0" destOrd="3" presId="urn:microsoft.com/office/officeart/2005/8/layout/list1"/>
    <dgm:cxn modelId="{32E4EC11-856E-8740-90B1-AB2DB7948F68}" type="presOf" srcId="{561DD4AE-4E75-7047-8725-3925D96F7A77}" destId="{20A58A4F-1D6D-DF4F-9E01-F8D38D75A379}" srcOrd="0" destOrd="0" presId="urn:microsoft.com/office/officeart/2005/8/layout/list1"/>
    <dgm:cxn modelId="{ABE63489-DD82-AD41-B806-10F399D2B214}" srcId="{561DD4AE-4E75-7047-8725-3925D96F7A77}" destId="{1A955D9C-F4E1-EC43-82CE-F9A72C836BC1}" srcOrd="0" destOrd="0" parTransId="{401615DF-0E60-3E48-8440-8CDA545E2926}" sibTransId="{EF8FBB3B-E7DE-654C-88D9-41D6425FAA82}"/>
    <dgm:cxn modelId="{1757D624-2DF7-8F4E-9B04-B5A3A55B35B8}" type="presOf" srcId="{2213AB69-D295-A44E-B004-5679983D6844}" destId="{69451307-BDF9-CA46-8358-24CC252AB316}" srcOrd="0" destOrd="1" presId="urn:microsoft.com/office/officeart/2005/8/layout/list1"/>
    <dgm:cxn modelId="{38087A9C-A679-F449-84E7-8D201224E7E7}" type="presOf" srcId="{7853FB3F-DDDF-344D-BE2B-3A0C7D40B4F7}" destId="{69451307-BDF9-CA46-8358-24CC252AB316}" srcOrd="0" destOrd="2" presId="urn:microsoft.com/office/officeart/2005/8/layout/list1"/>
    <dgm:cxn modelId="{0CE83610-803F-6949-ACCA-F0988833353D}" srcId="{F7342A21-F224-C74E-9E77-E6A304E410EB}" destId="{561DD4AE-4E75-7047-8725-3925D96F7A77}" srcOrd="0" destOrd="0" parTransId="{9E22FE0C-7385-3C40-96BC-7D168DB1B126}" sibTransId="{D9B981AF-07F9-4647-928E-E268EF9BADE7}"/>
    <dgm:cxn modelId="{7A9B7BDF-C9C8-6840-A4AE-39D8EFB8B354}" srcId="{561DD4AE-4E75-7047-8725-3925D96F7A77}" destId="{3EDD9D2D-AE84-824C-AE4E-61E09FACBD76}" srcOrd="3" destOrd="0" parTransId="{57A71D6F-BA89-4E4F-9051-8ED19C311216}" sibTransId="{BC3C972F-5DD0-3E43-9375-1F263B1DF9F8}"/>
    <dgm:cxn modelId="{8B25A8BC-50B4-DE48-B5F7-028CE8231BC0}" type="presOf" srcId="{1A955D9C-F4E1-EC43-82CE-F9A72C836BC1}" destId="{69451307-BDF9-CA46-8358-24CC252AB316}" srcOrd="0" destOrd="0" presId="urn:microsoft.com/office/officeart/2005/8/layout/list1"/>
    <dgm:cxn modelId="{D931A3C9-6B21-564E-B7B1-C40DAD3EB7A2}" srcId="{561DD4AE-4E75-7047-8725-3925D96F7A77}" destId="{7853FB3F-DDDF-344D-BE2B-3A0C7D40B4F7}" srcOrd="2" destOrd="0" parTransId="{492BC6BC-D54E-B248-AA40-FC8B6DB7A80A}" sibTransId="{AD5E7C8E-ED61-2348-A460-23BCB8C081F1}"/>
    <dgm:cxn modelId="{7FA4C447-6B69-D142-A497-9C8C83D94ED3}" type="presParOf" srcId="{74CDFE97-7792-2646-B89A-66954AB59495}" destId="{0A35AE87-4B1D-BD43-8155-45D20FCE973C}" srcOrd="0" destOrd="0" presId="urn:microsoft.com/office/officeart/2005/8/layout/list1"/>
    <dgm:cxn modelId="{3C10FC9F-526A-7948-B145-685BC2688C1D}" type="presParOf" srcId="{0A35AE87-4B1D-BD43-8155-45D20FCE973C}" destId="{20A58A4F-1D6D-DF4F-9E01-F8D38D75A379}" srcOrd="0" destOrd="0" presId="urn:microsoft.com/office/officeart/2005/8/layout/list1"/>
    <dgm:cxn modelId="{A0B30860-48B5-3942-AF99-CDB32026599F}" type="presParOf" srcId="{0A35AE87-4B1D-BD43-8155-45D20FCE973C}" destId="{C49F826A-2D41-A74B-A531-CB474E9F851D}" srcOrd="1" destOrd="0" presId="urn:microsoft.com/office/officeart/2005/8/layout/list1"/>
    <dgm:cxn modelId="{81A2CD57-D809-F64A-A1F9-F3C721BEF41C}" type="presParOf" srcId="{74CDFE97-7792-2646-B89A-66954AB59495}" destId="{3D45EE43-B154-B447-B2FE-ADB4D68CB5B5}" srcOrd="1" destOrd="0" presId="urn:microsoft.com/office/officeart/2005/8/layout/list1"/>
    <dgm:cxn modelId="{5C2626FC-ACB9-A642-93A7-6ACC57C19362}" type="presParOf" srcId="{74CDFE97-7792-2646-B89A-66954AB59495}" destId="{69451307-BDF9-CA46-8358-24CC252AB316}" srcOrd="2" destOrd="0" presId="urn:microsoft.com/office/officeart/2005/8/layout/list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39E94A-37C3-7046-9016-43E9017DF40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442603-18F7-EE43-A157-2E4DF0C18CD9}">
      <dgm:prSet/>
      <dgm:spPr/>
      <dgm:t>
        <a:bodyPr/>
        <a:lstStyle/>
        <a:p>
          <a:pPr rtl="0"/>
          <a:r>
            <a:rPr lang="en-US" dirty="0" smtClean="0"/>
            <a:t>Moved all users at once, on (Feb) Friday 13</a:t>
          </a:r>
          <a:r>
            <a:rPr lang="en-US" baseline="30000" dirty="0" smtClean="0"/>
            <a:t>th</a:t>
          </a:r>
          <a:r>
            <a:rPr lang="en-US" dirty="0" smtClean="0"/>
            <a:t>!</a:t>
          </a:r>
          <a:endParaRPr lang="en-US" dirty="0"/>
        </a:p>
      </dgm:t>
    </dgm:pt>
    <dgm:pt modelId="{83485B50-27A2-344F-854A-544DFD55D186}" type="parTrans" cxnId="{69B03EAD-10D9-8D4C-82FC-A0CB805FC50E}">
      <dgm:prSet/>
      <dgm:spPr/>
      <dgm:t>
        <a:bodyPr/>
        <a:lstStyle/>
        <a:p>
          <a:endParaRPr lang="en-US"/>
        </a:p>
      </dgm:t>
    </dgm:pt>
    <dgm:pt modelId="{0C3C920D-97F9-1D44-86F8-2A8AC838C464}" type="sibTrans" cxnId="{69B03EAD-10D9-8D4C-82FC-A0CB805FC50E}">
      <dgm:prSet/>
      <dgm:spPr/>
      <dgm:t>
        <a:bodyPr/>
        <a:lstStyle/>
        <a:p>
          <a:endParaRPr lang="en-US"/>
        </a:p>
      </dgm:t>
    </dgm:pt>
    <dgm:pt modelId="{FD97E680-2ABB-EC45-AE5A-DD5232252BB5}">
      <dgm:prSet/>
      <dgm:spPr/>
      <dgm:t>
        <a:bodyPr/>
        <a:lstStyle/>
        <a:p>
          <a:pPr rtl="0"/>
          <a:r>
            <a:rPr lang="en-US" dirty="0" smtClean="0"/>
            <a:t>Concentrated attention in sensitive business offices</a:t>
          </a:r>
          <a:endParaRPr lang="en-US" dirty="0"/>
        </a:p>
      </dgm:t>
    </dgm:pt>
    <dgm:pt modelId="{DB502A8F-FC40-1546-A18A-42D2EE56D881}" type="parTrans" cxnId="{C8CB1AB8-E7CF-864E-8D4B-192F57300E7E}">
      <dgm:prSet/>
      <dgm:spPr/>
      <dgm:t>
        <a:bodyPr/>
        <a:lstStyle/>
        <a:p>
          <a:endParaRPr lang="en-US"/>
        </a:p>
      </dgm:t>
    </dgm:pt>
    <dgm:pt modelId="{229B26C3-CB8F-0643-9D24-18C3469895F4}" type="sibTrans" cxnId="{C8CB1AB8-E7CF-864E-8D4B-192F57300E7E}">
      <dgm:prSet/>
      <dgm:spPr/>
      <dgm:t>
        <a:bodyPr/>
        <a:lstStyle/>
        <a:p>
          <a:endParaRPr lang="en-US"/>
        </a:p>
      </dgm:t>
    </dgm:pt>
    <dgm:pt modelId="{212A172B-67E2-5E47-A1D3-58A733FFB0BF}">
      <dgm:prSet/>
      <dgm:spPr/>
      <dgm:t>
        <a:bodyPr/>
        <a:lstStyle/>
        <a:p>
          <a:pPr rtl="0"/>
          <a:r>
            <a:rPr lang="en-US" dirty="0" smtClean="0"/>
            <a:t>Support</a:t>
          </a:r>
          <a:endParaRPr lang="en-US" dirty="0"/>
        </a:p>
      </dgm:t>
    </dgm:pt>
    <dgm:pt modelId="{AAA54E46-8E25-0B40-83DD-FA2FC39422A9}" type="parTrans" cxnId="{4C1FD37F-21F7-EA4B-9FBB-39E160E64653}">
      <dgm:prSet/>
      <dgm:spPr/>
      <dgm:t>
        <a:bodyPr/>
        <a:lstStyle/>
        <a:p>
          <a:endParaRPr lang="en-US"/>
        </a:p>
      </dgm:t>
    </dgm:pt>
    <dgm:pt modelId="{934E4984-8611-2945-9D73-DB50F57778CC}" type="sibTrans" cxnId="{4C1FD37F-21F7-EA4B-9FBB-39E160E64653}">
      <dgm:prSet/>
      <dgm:spPr/>
      <dgm:t>
        <a:bodyPr/>
        <a:lstStyle/>
        <a:p>
          <a:endParaRPr lang="en-US"/>
        </a:p>
      </dgm:t>
    </dgm:pt>
    <dgm:pt modelId="{DF23E96D-C1BE-A743-BEEE-94618CBB92C2}">
      <dgm:prSet/>
      <dgm:spPr/>
      <dgm:t>
        <a:bodyPr/>
        <a:lstStyle/>
        <a:p>
          <a:pPr rtl="0"/>
          <a:r>
            <a:rPr lang="en-US" dirty="0" smtClean="0"/>
            <a:t>Emergency performance tweaks</a:t>
          </a:r>
          <a:endParaRPr lang="en-US" dirty="0"/>
        </a:p>
      </dgm:t>
    </dgm:pt>
    <dgm:pt modelId="{06412BA1-BF9E-EF42-ABF3-C628231EAFF5}" type="parTrans" cxnId="{F307A2F1-6040-2C41-B586-4303C4F6C5FD}">
      <dgm:prSet/>
      <dgm:spPr/>
      <dgm:t>
        <a:bodyPr/>
        <a:lstStyle/>
        <a:p>
          <a:endParaRPr lang="en-US"/>
        </a:p>
      </dgm:t>
    </dgm:pt>
    <dgm:pt modelId="{26681D34-9FB6-B740-91E1-C7F947BDDE79}" type="sibTrans" cxnId="{F307A2F1-6040-2C41-B586-4303C4F6C5FD}">
      <dgm:prSet/>
      <dgm:spPr/>
      <dgm:t>
        <a:bodyPr/>
        <a:lstStyle/>
        <a:p>
          <a:endParaRPr lang="en-US"/>
        </a:p>
      </dgm:t>
    </dgm:pt>
    <dgm:pt modelId="{F3B0490A-3B69-DE42-A08F-B82A929E1C60}">
      <dgm:prSet/>
      <dgm:spPr/>
      <dgm:t>
        <a:bodyPr/>
        <a:lstStyle/>
        <a:p>
          <a:r>
            <a:rPr lang="en-US" dirty="0" smtClean="0"/>
            <a:t>Produced “Differences” and “Best practices” </a:t>
          </a:r>
          <a:r>
            <a:rPr lang="en-US" dirty="0" err="1" smtClean="0"/>
            <a:t>doc’n</a:t>
          </a:r>
          <a:r>
            <a:rPr lang="en-US" dirty="0" smtClean="0"/>
            <a:t> ; pre- and post-migration training sessions</a:t>
          </a:r>
          <a:endParaRPr lang="en-US" dirty="0"/>
        </a:p>
      </dgm:t>
    </dgm:pt>
    <dgm:pt modelId="{8A8549C6-E726-7C45-B767-FB0D492915D8}" type="parTrans" cxnId="{0B4BBA0E-EEE5-1F46-A6A8-E8759D17446F}">
      <dgm:prSet/>
      <dgm:spPr/>
      <dgm:t>
        <a:bodyPr/>
        <a:lstStyle/>
        <a:p>
          <a:endParaRPr lang="en-US"/>
        </a:p>
      </dgm:t>
    </dgm:pt>
    <dgm:pt modelId="{FF9DB48E-4E73-9D46-A92D-9DAC6A8FEB6B}" type="sibTrans" cxnId="{0B4BBA0E-EEE5-1F46-A6A8-E8759D17446F}">
      <dgm:prSet/>
      <dgm:spPr/>
      <dgm:t>
        <a:bodyPr/>
        <a:lstStyle/>
        <a:p>
          <a:endParaRPr lang="en-US"/>
        </a:p>
      </dgm:t>
    </dgm:pt>
    <dgm:pt modelId="{5F873808-E5AC-B648-B299-98A5A1EDA532}">
      <dgm:prSet/>
      <dgm:spPr/>
      <dgm:t>
        <a:bodyPr/>
        <a:lstStyle/>
        <a:p>
          <a:r>
            <a:rPr lang="en-US" dirty="0" smtClean="0"/>
            <a:t>Support staff on high alert, concentrated attention “on the floor” after cutover</a:t>
          </a:r>
          <a:endParaRPr lang="en-US" dirty="0"/>
        </a:p>
      </dgm:t>
    </dgm:pt>
    <dgm:pt modelId="{4850F9A6-145B-9A40-8611-D22E63FA3E83}" type="parTrans" cxnId="{304AF7AB-E7DE-DB47-BD9A-61D4DEF538A6}">
      <dgm:prSet/>
      <dgm:spPr/>
      <dgm:t>
        <a:bodyPr/>
        <a:lstStyle/>
        <a:p>
          <a:endParaRPr lang="en-US"/>
        </a:p>
      </dgm:t>
    </dgm:pt>
    <dgm:pt modelId="{72F8132E-8391-6444-ABC4-B2D056C44325}" type="sibTrans" cxnId="{304AF7AB-E7DE-DB47-BD9A-61D4DEF538A6}">
      <dgm:prSet/>
      <dgm:spPr/>
      <dgm:t>
        <a:bodyPr/>
        <a:lstStyle/>
        <a:p>
          <a:endParaRPr lang="en-US"/>
        </a:p>
      </dgm:t>
    </dgm:pt>
    <dgm:pt modelId="{DEE3F1EC-79CD-9945-9F88-B5764ED1E6F7}">
      <dgm:prSet/>
      <dgm:spPr/>
      <dgm:t>
        <a:bodyPr/>
        <a:lstStyle/>
        <a:p>
          <a:r>
            <a:rPr lang="en-US" smtClean="0"/>
            <a:t>Daily debriefing sessions with core team</a:t>
          </a:r>
          <a:endParaRPr lang="en-US" dirty="0"/>
        </a:p>
      </dgm:t>
    </dgm:pt>
    <dgm:pt modelId="{CE43BA54-6519-F84F-9031-05B531FB4C67}" type="parTrans" cxnId="{7648FD9A-5C34-0F4B-861E-2759E5344965}">
      <dgm:prSet/>
      <dgm:spPr/>
      <dgm:t>
        <a:bodyPr/>
        <a:lstStyle/>
        <a:p>
          <a:endParaRPr lang="en-US"/>
        </a:p>
      </dgm:t>
    </dgm:pt>
    <dgm:pt modelId="{FAB47A45-8953-4F44-AB0F-BB016EA09FAC}" type="sibTrans" cxnId="{7648FD9A-5C34-0F4B-861E-2759E5344965}">
      <dgm:prSet/>
      <dgm:spPr/>
      <dgm:t>
        <a:bodyPr/>
        <a:lstStyle/>
        <a:p>
          <a:endParaRPr lang="en-US"/>
        </a:p>
      </dgm:t>
    </dgm:pt>
    <dgm:pt modelId="{EA76D71C-ACE8-A24F-A084-679903B329F2}">
      <dgm:prSet/>
      <dgm:spPr/>
      <dgm:t>
        <a:bodyPr/>
        <a:lstStyle/>
        <a:p>
          <a:pPr rtl="0"/>
          <a:r>
            <a:rPr lang="en-US" dirty="0" smtClean="0"/>
            <a:t>Made emergency technical performance improvements the week after cutover</a:t>
          </a:r>
          <a:endParaRPr lang="en-US" dirty="0"/>
        </a:p>
      </dgm:t>
    </dgm:pt>
    <dgm:pt modelId="{4E7504D5-270D-5947-BF22-B5491BC949D8}" type="parTrans" cxnId="{89498392-C647-854F-B761-71E451E290C3}">
      <dgm:prSet/>
      <dgm:spPr/>
      <dgm:t>
        <a:bodyPr/>
        <a:lstStyle/>
        <a:p>
          <a:endParaRPr lang="en-US"/>
        </a:p>
      </dgm:t>
    </dgm:pt>
    <dgm:pt modelId="{C0AEBA4B-D0CA-EE43-8557-C9404FCCAE1A}" type="sibTrans" cxnId="{89498392-C647-854F-B761-71E451E290C3}">
      <dgm:prSet/>
      <dgm:spPr/>
      <dgm:t>
        <a:bodyPr/>
        <a:lstStyle/>
        <a:p>
          <a:endParaRPr lang="en-US"/>
        </a:p>
      </dgm:t>
    </dgm:pt>
    <dgm:pt modelId="{4CE0FD70-C65E-1E49-A551-C99505F6538E}" type="pres">
      <dgm:prSet presAssocID="{1039E94A-37C3-7046-9016-43E9017DF408}" presName="linear" presStyleCnt="0">
        <dgm:presLayoutVars>
          <dgm:dir/>
          <dgm:animLvl val="lvl"/>
          <dgm:resizeHandles val="exact"/>
        </dgm:presLayoutVars>
      </dgm:prSet>
      <dgm:spPr/>
    </dgm:pt>
    <dgm:pt modelId="{48C620C0-5817-494A-B688-F3217855BE6A}" type="pres">
      <dgm:prSet presAssocID="{8D442603-18F7-EE43-A157-2E4DF0C18CD9}" presName="parentLin" presStyleCnt="0"/>
      <dgm:spPr/>
    </dgm:pt>
    <dgm:pt modelId="{16603EE4-11E7-FB48-A993-1CB792891DA9}" type="pres">
      <dgm:prSet presAssocID="{8D442603-18F7-EE43-A157-2E4DF0C18CD9}" presName="parentLeftMargin" presStyleLbl="node1" presStyleIdx="0" presStyleCnt="4"/>
      <dgm:spPr/>
    </dgm:pt>
    <dgm:pt modelId="{9E14C2D7-A951-7448-ADBE-7F24AFB45199}" type="pres">
      <dgm:prSet presAssocID="{8D442603-18F7-EE43-A157-2E4DF0C18CD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2FBE20A-A1D2-3B46-8776-45E57DA29D94}" type="pres">
      <dgm:prSet presAssocID="{8D442603-18F7-EE43-A157-2E4DF0C18CD9}" presName="negativeSpace" presStyleCnt="0"/>
      <dgm:spPr/>
    </dgm:pt>
    <dgm:pt modelId="{10091C13-8F0A-0941-89FF-406EE688E94B}" type="pres">
      <dgm:prSet presAssocID="{8D442603-18F7-EE43-A157-2E4DF0C18CD9}" presName="childText" presStyleLbl="conFgAcc1" presStyleIdx="0" presStyleCnt="4">
        <dgm:presLayoutVars>
          <dgm:bulletEnabled val="1"/>
        </dgm:presLayoutVars>
      </dgm:prSet>
      <dgm:spPr/>
    </dgm:pt>
    <dgm:pt modelId="{622F4DBC-DB3A-C049-87D9-BC2F14C3F13A}" type="pres">
      <dgm:prSet presAssocID="{0C3C920D-97F9-1D44-86F8-2A8AC838C464}" presName="spaceBetweenRectangles" presStyleCnt="0"/>
      <dgm:spPr/>
    </dgm:pt>
    <dgm:pt modelId="{DEC55FE8-5E91-594C-BD1C-931238A80303}" type="pres">
      <dgm:prSet presAssocID="{FD97E680-2ABB-EC45-AE5A-DD5232252BB5}" presName="parentLin" presStyleCnt="0"/>
      <dgm:spPr/>
    </dgm:pt>
    <dgm:pt modelId="{90354E30-E9BB-4345-8476-C3AA1D0A836B}" type="pres">
      <dgm:prSet presAssocID="{FD97E680-2ABB-EC45-AE5A-DD5232252BB5}" presName="parentLeftMargin" presStyleLbl="node1" presStyleIdx="0" presStyleCnt="4"/>
      <dgm:spPr/>
    </dgm:pt>
    <dgm:pt modelId="{48089C41-9AE4-1745-B07B-6C6D198AA2A9}" type="pres">
      <dgm:prSet presAssocID="{FD97E680-2ABB-EC45-AE5A-DD5232252BB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27B3B0-95C3-B441-9BCF-C89F8069B4DD}" type="pres">
      <dgm:prSet presAssocID="{FD97E680-2ABB-EC45-AE5A-DD5232252BB5}" presName="negativeSpace" presStyleCnt="0"/>
      <dgm:spPr/>
    </dgm:pt>
    <dgm:pt modelId="{E54D173F-72E2-4742-860F-7A5BDD772535}" type="pres">
      <dgm:prSet presAssocID="{FD97E680-2ABB-EC45-AE5A-DD5232252BB5}" presName="childText" presStyleLbl="conFgAcc1" presStyleIdx="1" presStyleCnt="4">
        <dgm:presLayoutVars>
          <dgm:bulletEnabled val="1"/>
        </dgm:presLayoutVars>
      </dgm:prSet>
      <dgm:spPr/>
    </dgm:pt>
    <dgm:pt modelId="{E296D84A-14A5-A340-A74A-2B3D7AB43299}" type="pres">
      <dgm:prSet presAssocID="{229B26C3-CB8F-0643-9D24-18C3469895F4}" presName="spaceBetweenRectangles" presStyleCnt="0"/>
      <dgm:spPr/>
    </dgm:pt>
    <dgm:pt modelId="{8E079A82-4FEA-1B4C-9506-9D67F8443CF7}" type="pres">
      <dgm:prSet presAssocID="{212A172B-67E2-5E47-A1D3-58A733FFB0BF}" presName="parentLin" presStyleCnt="0"/>
      <dgm:spPr/>
    </dgm:pt>
    <dgm:pt modelId="{27D6EC0D-9190-8740-B6AB-4428774E0F68}" type="pres">
      <dgm:prSet presAssocID="{212A172B-67E2-5E47-A1D3-58A733FFB0BF}" presName="parentLeftMargin" presStyleLbl="node1" presStyleIdx="1" presStyleCnt="4"/>
      <dgm:spPr/>
    </dgm:pt>
    <dgm:pt modelId="{A687BE21-C1CF-BE48-8EF4-E0242C6F5526}" type="pres">
      <dgm:prSet presAssocID="{212A172B-67E2-5E47-A1D3-58A733FFB0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1F524F-6981-DC41-9451-83B5F128B047}" type="pres">
      <dgm:prSet presAssocID="{212A172B-67E2-5E47-A1D3-58A733FFB0BF}" presName="negativeSpace" presStyleCnt="0"/>
      <dgm:spPr/>
    </dgm:pt>
    <dgm:pt modelId="{9F34F501-2204-B249-9538-10ECB9A0B2CA}" type="pres">
      <dgm:prSet presAssocID="{212A172B-67E2-5E47-A1D3-58A733FFB0B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0A662-E9D4-FC4F-A302-A9013295BC25}" type="pres">
      <dgm:prSet presAssocID="{934E4984-8611-2945-9D73-DB50F57778CC}" presName="spaceBetweenRectangles" presStyleCnt="0"/>
      <dgm:spPr/>
    </dgm:pt>
    <dgm:pt modelId="{E71C50A9-72A3-FD4C-A9CA-87F22CF040E4}" type="pres">
      <dgm:prSet presAssocID="{DF23E96D-C1BE-A743-BEEE-94618CBB92C2}" presName="parentLin" presStyleCnt="0"/>
      <dgm:spPr/>
    </dgm:pt>
    <dgm:pt modelId="{1E9BE93B-4027-064D-8B9E-602C19E1DB80}" type="pres">
      <dgm:prSet presAssocID="{DF23E96D-C1BE-A743-BEEE-94618CBB92C2}" presName="parentLeftMargin" presStyleLbl="node1" presStyleIdx="2" presStyleCnt="4"/>
      <dgm:spPr/>
    </dgm:pt>
    <dgm:pt modelId="{F94BD05C-41F4-BF4A-A377-E46A02780BBA}" type="pres">
      <dgm:prSet presAssocID="{DF23E96D-C1BE-A743-BEEE-94618CBB92C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77DD515-6703-F640-9FFA-B2A30E988F89}" type="pres">
      <dgm:prSet presAssocID="{DF23E96D-C1BE-A743-BEEE-94618CBB92C2}" presName="negativeSpace" presStyleCnt="0"/>
      <dgm:spPr/>
    </dgm:pt>
    <dgm:pt modelId="{F4029518-606D-924E-A0C3-F53CAD5397BB}" type="pres">
      <dgm:prSet presAssocID="{DF23E96D-C1BE-A743-BEEE-94618CBB92C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4BBA0E-EEE5-1F46-A6A8-E8759D17446F}" srcId="{212A172B-67E2-5E47-A1D3-58A733FFB0BF}" destId="{F3B0490A-3B69-DE42-A08F-B82A929E1C60}" srcOrd="0" destOrd="0" parTransId="{8A8549C6-E726-7C45-B767-FB0D492915D8}" sibTransId="{FF9DB48E-4E73-9D46-A92D-9DAC6A8FEB6B}"/>
    <dgm:cxn modelId="{ECF8470A-2503-AC46-A543-5E27C9DE8E34}" type="presOf" srcId="{DF23E96D-C1BE-A743-BEEE-94618CBB92C2}" destId="{1E9BE93B-4027-064D-8B9E-602C19E1DB80}" srcOrd="0" destOrd="0" presId="urn:microsoft.com/office/officeart/2005/8/layout/list1"/>
    <dgm:cxn modelId="{304AF7AB-E7DE-DB47-BD9A-61D4DEF538A6}" srcId="{212A172B-67E2-5E47-A1D3-58A733FFB0BF}" destId="{5F873808-E5AC-B648-B299-98A5A1EDA532}" srcOrd="1" destOrd="0" parTransId="{4850F9A6-145B-9A40-8611-D22E63FA3E83}" sibTransId="{72F8132E-8391-6444-ABC4-B2D056C44325}"/>
    <dgm:cxn modelId="{8635F63A-90A0-2C49-AD6F-5EEE104F8027}" type="presOf" srcId="{FD97E680-2ABB-EC45-AE5A-DD5232252BB5}" destId="{48089C41-9AE4-1745-B07B-6C6D198AA2A9}" srcOrd="1" destOrd="0" presId="urn:microsoft.com/office/officeart/2005/8/layout/list1"/>
    <dgm:cxn modelId="{0EF5683C-6547-9848-BFCF-F6FA830696F2}" type="presOf" srcId="{1039E94A-37C3-7046-9016-43E9017DF408}" destId="{4CE0FD70-C65E-1E49-A551-C99505F6538E}" srcOrd="0" destOrd="0" presId="urn:microsoft.com/office/officeart/2005/8/layout/list1"/>
    <dgm:cxn modelId="{F307A2F1-6040-2C41-B586-4303C4F6C5FD}" srcId="{1039E94A-37C3-7046-9016-43E9017DF408}" destId="{DF23E96D-C1BE-A743-BEEE-94618CBB92C2}" srcOrd="3" destOrd="0" parTransId="{06412BA1-BF9E-EF42-ABF3-C628231EAFF5}" sibTransId="{26681D34-9FB6-B740-91E1-C7F947BDDE79}"/>
    <dgm:cxn modelId="{0D9522AA-2AE4-7246-A049-829FE4CE35C5}" type="presOf" srcId="{8D442603-18F7-EE43-A157-2E4DF0C18CD9}" destId="{9E14C2D7-A951-7448-ADBE-7F24AFB45199}" srcOrd="1" destOrd="0" presId="urn:microsoft.com/office/officeart/2005/8/layout/list1"/>
    <dgm:cxn modelId="{C8CB1AB8-E7CF-864E-8D4B-192F57300E7E}" srcId="{1039E94A-37C3-7046-9016-43E9017DF408}" destId="{FD97E680-2ABB-EC45-AE5A-DD5232252BB5}" srcOrd="1" destOrd="0" parTransId="{DB502A8F-FC40-1546-A18A-42D2EE56D881}" sibTransId="{229B26C3-CB8F-0643-9D24-18C3469895F4}"/>
    <dgm:cxn modelId="{7375244E-A76E-B94C-8E4D-F3AB0014EA33}" type="presOf" srcId="{8D442603-18F7-EE43-A157-2E4DF0C18CD9}" destId="{16603EE4-11E7-FB48-A993-1CB792891DA9}" srcOrd="0" destOrd="0" presId="urn:microsoft.com/office/officeart/2005/8/layout/list1"/>
    <dgm:cxn modelId="{B5385564-CFB0-9644-B0D7-3FAA3146A1AA}" type="presOf" srcId="{DEE3F1EC-79CD-9945-9F88-B5764ED1E6F7}" destId="{9F34F501-2204-B249-9538-10ECB9A0B2CA}" srcOrd="0" destOrd="2" presId="urn:microsoft.com/office/officeart/2005/8/layout/list1"/>
    <dgm:cxn modelId="{09D710E7-0FE0-4742-B854-DB33936AF4E9}" type="presOf" srcId="{212A172B-67E2-5E47-A1D3-58A733FFB0BF}" destId="{27D6EC0D-9190-8740-B6AB-4428774E0F68}" srcOrd="0" destOrd="0" presId="urn:microsoft.com/office/officeart/2005/8/layout/list1"/>
    <dgm:cxn modelId="{69B03EAD-10D9-8D4C-82FC-A0CB805FC50E}" srcId="{1039E94A-37C3-7046-9016-43E9017DF408}" destId="{8D442603-18F7-EE43-A157-2E4DF0C18CD9}" srcOrd="0" destOrd="0" parTransId="{83485B50-27A2-344F-854A-544DFD55D186}" sibTransId="{0C3C920D-97F9-1D44-86F8-2A8AC838C464}"/>
    <dgm:cxn modelId="{4C1FD37F-21F7-EA4B-9FBB-39E160E64653}" srcId="{1039E94A-37C3-7046-9016-43E9017DF408}" destId="{212A172B-67E2-5E47-A1D3-58A733FFB0BF}" srcOrd="2" destOrd="0" parTransId="{AAA54E46-8E25-0B40-83DD-FA2FC39422A9}" sibTransId="{934E4984-8611-2945-9D73-DB50F57778CC}"/>
    <dgm:cxn modelId="{1020AD0C-056B-2148-B6D2-07F318AA49B2}" type="presOf" srcId="{212A172B-67E2-5E47-A1D3-58A733FFB0BF}" destId="{A687BE21-C1CF-BE48-8EF4-E0242C6F5526}" srcOrd="1" destOrd="0" presId="urn:microsoft.com/office/officeart/2005/8/layout/list1"/>
    <dgm:cxn modelId="{89498392-C647-854F-B761-71E451E290C3}" srcId="{DF23E96D-C1BE-A743-BEEE-94618CBB92C2}" destId="{EA76D71C-ACE8-A24F-A084-679903B329F2}" srcOrd="0" destOrd="0" parTransId="{4E7504D5-270D-5947-BF22-B5491BC949D8}" sibTransId="{C0AEBA4B-D0CA-EE43-8557-C9404FCCAE1A}"/>
    <dgm:cxn modelId="{9215373E-5324-D843-B9FA-CAADD0B9ABA4}" type="presOf" srcId="{EA76D71C-ACE8-A24F-A084-679903B329F2}" destId="{F4029518-606D-924E-A0C3-F53CAD5397BB}" srcOrd="0" destOrd="0" presId="urn:microsoft.com/office/officeart/2005/8/layout/list1"/>
    <dgm:cxn modelId="{871270A8-9739-0343-9306-01D0EC43B5E6}" type="presOf" srcId="{FD97E680-2ABB-EC45-AE5A-DD5232252BB5}" destId="{90354E30-E9BB-4345-8476-C3AA1D0A836B}" srcOrd="0" destOrd="0" presId="urn:microsoft.com/office/officeart/2005/8/layout/list1"/>
    <dgm:cxn modelId="{7F5B9249-7A89-BE45-80A2-30B2D6BE3EAF}" type="presOf" srcId="{F3B0490A-3B69-DE42-A08F-B82A929E1C60}" destId="{9F34F501-2204-B249-9538-10ECB9A0B2CA}" srcOrd="0" destOrd="0" presId="urn:microsoft.com/office/officeart/2005/8/layout/list1"/>
    <dgm:cxn modelId="{F3B1B8D4-94A3-3245-A60F-705D1D3409A4}" type="presOf" srcId="{DF23E96D-C1BE-A743-BEEE-94618CBB92C2}" destId="{F94BD05C-41F4-BF4A-A377-E46A02780BBA}" srcOrd="1" destOrd="0" presId="urn:microsoft.com/office/officeart/2005/8/layout/list1"/>
    <dgm:cxn modelId="{7648FD9A-5C34-0F4B-861E-2759E5344965}" srcId="{212A172B-67E2-5E47-A1D3-58A733FFB0BF}" destId="{DEE3F1EC-79CD-9945-9F88-B5764ED1E6F7}" srcOrd="2" destOrd="0" parTransId="{CE43BA54-6519-F84F-9031-05B531FB4C67}" sibTransId="{FAB47A45-8953-4F44-AB0F-BB016EA09FAC}"/>
    <dgm:cxn modelId="{B6A03C00-836A-A540-81A3-27C00A471C74}" type="presOf" srcId="{5F873808-E5AC-B648-B299-98A5A1EDA532}" destId="{9F34F501-2204-B249-9538-10ECB9A0B2CA}" srcOrd="0" destOrd="1" presId="urn:microsoft.com/office/officeart/2005/8/layout/list1"/>
    <dgm:cxn modelId="{7BC4C24D-8FBE-254F-A7CF-1990A71B9CA9}" type="presParOf" srcId="{4CE0FD70-C65E-1E49-A551-C99505F6538E}" destId="{48C620C0-5817-494A-B688-F3217855BE6A}" srcOrd="0" destOrd="0" presId="urn:microsoft.com/office/officeart/2005/8/layout/list1"/>
    <dgm:cxn modelId="{F6C4ED14-7DCB-1545-89E8-7A306BB7C1F3}" type="presParOf" srcId="{48C620C0-5817-494A-B688-F3217855BE6A}" destId="{16603EE4-11E7-FB48-A993-1CB792891DA9}" srcOrd="0" destOrd="0" presId="urn:microsoft.com/office/officeart/2005/8/layout/list1"/>
    <dgm:cxn modelId="{9F30D965-6ED4-484D-BE93-61F88E127E84}" type="presParOf" srcId="{48C620C0-5817-494A-B688-F3217855BE6A}" destId="{9E14C2D7-A951-7448-ADBE-7F24AFB45199}" srcOrd="1" destOrd="0" presId="urn:microsoft.com/office/officeart/2005/8/layout/list1"/>
    <dgm:cxn modelId="{442EDEA4-8768-9A47-A764-DFF17F1A9787}" type="presParOf" srcId="{4CE0FD70-C65E-1E49-A551-C99505F6538E}" destId="{22FBE20A-A1D2-3B46-8776-45E57DA29D94}" srcOrd="1" destOrd="0" presId="urn:microsoft.com/office/officeart/2005/8/layout/list1"/>
    <dgm:cxn modelId="{F3004238-6D58-834A-BE07-3E7F87C41B5A}" type="presParOf" srcId="{4CE0FD70-C65E-1E49-A551-C99505F6538E}" destId="{10091C13-8F0A-0941-89FF-406EE688E94B}" srcOrd="2" destOrd="0" presId="urn:microsoft.com/office/officeart/2005/8/layout/list1"/>
    <dgm:cxn modelId="{5B9AE447-DD4D-9A4F-919F-CC524B353D7D}" type="presParOf" srcId="{4CE0FD70-C65E-1E49-A551-C99505F6538E}" destId="{622F4DBC-DB3A-C049-87D9-BC2F14C3F13A}" srcOrd="3" destOrd="0" presId="urn:microsoft.com/office/officeart/2005/8/layout/list1"/>
    <dgm:cxn modelId="{EA1B53D5-4C4A-8E45-8F60-089081D992DE}" type="presParOf" srcId="{4CE0FD70-C65E-1E49-A551-C99505F6538E}" destId="{DEC55FE8-5E91-594C-BD1C-931238A80303}" srcOrd="4" destOrd="0" presId="urn:microsoft.com/office/officeart/2005/8/layout/list1"/>
    <dgm:cxn modelId="{BBD77BFF-133A-4A44-9B36-9796991FB98D}" type="presParOf" srcId="{DEC55FE8-5E91-594C-BD1C-931238A80303}" destId="{90354E30-E9BB-4345-8476-C3AA1D0A836B}" srcOrd="0" destOrd="0" presId="urn:microsoft.com/office/officeart/2005/8/layout/list1"/>
    <dgm:cxn modelId="{58CBB5E2-900B-8443-9F26-FFB035498D9D}" type="presParOf" srcId="{DEC55FE8-5E91-594C-BD1C-931238A80303}" destId="{48089C41-9AE4-1745-B07B-6C6D198AA2A9}" srcOrd="1" destOrd="0" presId="urn:microsoft.com/office/officeart/2005/8/layout/list1"/>
    <dgm:cxn modelId="{55609DA3-CCBD-EC49-B4FA-6157B216CC47}" type="presParOf" srcId="{4CE0FD70-C65E-1E49-A551-C99505F6538E}" destId="{5027B3B0-95C3-B441-9BCF-C89F8069B4DD}" srcOrd="5" destOrd="0" presId="urn:microsoft.com/office/officeart/2005/8/layout/list1"/>
    <dgm:cxn modelId="{2EEE5518-44BE-E448-97E8-D14160E68A7D}" type="presParOf" srcId="{4CE0FD70-C65E-1E49-A551-C99505F6538E}" destId="{E54D173F-72E2-4742-860F-7A5BDD772535}" srcOrd="6" destOrd="0" presId="urn:microsoft.com/office/officeart/2005/8/layout/list1"/>
    <dgm:cxn modelId="{0C797DC2-5A15-2D47-AA04-FADD7DB143C5}" type="presParOf" srcId="{4CE0FD70-C65E-1E49-A551-C99505F6538E}" destId="{E296D84A-14A5-A340-A74A-2B3D7AB43299}" srcOrd="7" destOrd="0" presId="urn:microsoft.com/office/officeart/2005/8/layout/list1"/>
    <dgm:cxn modelId="{4F945904-E82C-2D43-AAB4-3616D5D478CA}" type="presParOf" srcId="{4CE0FD70-C65E-1E49-A551-C99505F6538E}" destId="{8E079A82-4FEA-1B4C-9506-9D67F8443CF7}" srcOrd="8" destOrd="0" presId="urn:microsoft.com/office/officeart/2005/8/layout/list1"/>
    <dgm:cxn modelId="{34110FBB-0951-A34D-9F4F-32F7DD521326}" type="presParOf" srcId="{8E079A82-4FEA-1B4C-9506-9D67F8443CF7}" destId="{27D6EC0D-9190-8740-B6AB-4428774E0F68}" srcOrd="0" destOrd="0" presId="urn:microsoft.com/office/officeart/2005/8/layout/list1"/>
    <dgm:cxn modelId="{F1B06E3B-8B38-BE49-8331-E490AEB3D8C3}" type="presParOf" srcId="{8E079A82-4FEA-1B4C-9506-9D67F8443CF7}" destId="{A687BE21-C1CF-BE48-8EF4-E0242C6F5526}" srcOrd="1" destOrd="0" presId="urn:microsoft.com/office/officeart/2005/8/layout/list1"/>
    <dgm:cxn modelId="{42527684-6272-2048-B129-B592308BCA51}" type="presParOf" srcId="{4CE0FD70-C65E-1E49-A551-C99505F6538E}" destId="{891F524F-6981-DC41-9451-83B5F128B047}" srcOrd="9" destOrd="0" presId="urn:microsoft.com/office/officeart/2005/8/layout/list1"/>
    <dgm:cxn modelId="{46B4F872-0F76-884E-A5CA-913A812C5B78}" type="presParOf" srcId="{4CE0FD70-C65E-1E49-A551-C99505F6538E}" destId="{9F34F501-2204-B249-9538-10ECB9A0B2CA}" srcOrd="10" destOrd="0" presId="urn:microsoft.com/office/officeart/2005/8/layout/list1"/>
    <dgm:cxn modelId="{629891DB-F47B-3449-BA21-A15B4917592C}" type="presParOf" srcId="{4CE0FD70-C65E-1E49-A551-C99505F6538E}" destId="{1E60A662-E9D4-FC4F-A302-A9013295BC25}" srcOrd="11" destOrd="0" presId="urn:microsoft.com/office/officeart/2005/8/layout/list1"/>
    <dgm:cxn modelId="{E765A000-4029-E14D-8498-3C7126483123}" type="presParOf" srcId="{4CE0FD70-C65E-1E49-A551-C99505F6538E}" destId="{E71C50A9-72A3-FD4C-A9CA-87F22CF040E4}" srcOrd="12" destOrd="0" presId="urn:microsoft.com/office/officeart/2005/8/layout/list1"/>
    <dgm:cxn modelId="{03FE413E-ED9B-1C48-982B-258B89F04B95}" type="presParOf" srcId="{E71C50A9-72A3-FD4C-A9CA-87F22CF040E4}" destId="{1E9BE93B-4027-064D-8B9E-602C19E1DB80}" srcOrd="0" destOrd="0" presId="urn:microsoft.com/office/officeart/2005/8/layout/list1"/>
    <dgm:cxn modelId="{D3F0EA63-2683-E04A-9611-36BDDAABB45E}" type="presParOf" srcId="{E71C50A9-72A3-FD4C-A9CA-87F22CF040E4}" destId="{F94BD05C-41F4-BF4A-A377-E46A02780BBA}" srcOrd="1" destOrd="0" presId="urn:microsoft.com/office/officeart/2005/8/layout/list1"/>
    <dgm:cxn modelId="{8AA3A72F-B30C-8447-93BE-FA222927687F}" type="presParOf" srcId="{4CE0FD70-C65E-1E49-A551-C99505F6538E}" destId="{677DD515-6703-F640-9FFA-B2A30E988F89}" srcOrd="13" destOrd="0" presId="urn:microsoft.com/office/officeart/2005/8/layout/list1"/>
    <dgm:cxn modelId="{DA949A54-D561-8043-9DF4-8BC7E684DAC0}" type="presParOf" srcId="{4CE0FD70-C65E-1E49-A551-C99505F6538E}" destId="{F4029518-606D-924E-A0C3-F53CAD5397BB}" srcOrd="14" destOrd="0" presId="urn:microsoft.com/office/officeart/2005/8/layout/list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AD4BA4-EFC5-3649-B509-09E421F743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1F997C-6B95-2E42-B582-F18A69158636}">
      <dgm:prSet/>
      <dgm:spPr/>
      <dgm:t>
        <a:bodyPr/>
        <a:lstStyle/>
        <a:p>
          <a:pPr rtl="0"/>
          <a:r>
            <a:rPr lang="en-US" dirty="0" smtClean="0"/>
            <a:t>Buy-in of departmental level computer support staff crucial</a:t>
          </a:r>
          <a:endParaRPr lang="en-US" dirty="0"/>
        </a:p>
      </dgm:t>
    </dgm:pt>
    <dgm:pt modelId="{3C0E34AD-0916-9F45-9A59-BB2C572139CE}" type="parTrans" cxnId="{9EE09379-1A13-8745-9D65-9A1EDA129450}">
      <dgm:prSet/>
      <dgm:spPr/>
      <dgm:t>
        <a:bodyPr/>
        <a:lstStyle/>
        <a:p>
          <a:endParaRPr lang="en-US"/>
        </a:p>
      </dgm:t>
    </dgm:pt>
    <dgm:pt modelId="{1C58407D-2A0A-4E45-B2BA-61D1C19E5A50}" type="sibTrans" cxnId="{9EE09379-1A13-8745-9D65-9A1EDA129450}">
      <dgm:prSet/>
      <dgm:spPr/>
      <dgm:t>
        <a:bodyPr/>
        <a:lstStyle/>
        <a:p>
          <a:endParaRPr lang="en-US"/>
        </a:p>
      </dgm:t>
    </dgm:pt>
    <dgm:pt modelId="{F81108DE-5EF7-0D4F-96AC-490BC9E933D1}">
      <dgm:prSet/>
      <dgm:spPr/>
      <dgm:t>
        <a:bodyPr/>
        <a:lstStyle/>
        <a:p>
          <a:pPr rtl="0"/>
          <a:r>
            <a:rPr lang="en-US" dirty="0" smtClean="0"/>
            <a:t>Selectively allowing faculty/staff to keep </a:t>
          </a:r>
          <a:r>
            <a:rPr lang="en-US" dirty="0" err="1" smtClean="0"/>
            <a:t>favourite</a:t>
          </a:r>
          <a:r>
            <a:rPr lang="en-US" dirty="0" smtClean="0"/>
            <a:t> email clients reduced resistance to change and increased “faculty reassuring faculty”</a:t>
          </a:r>
          <a:endParaRPr lang="en-US" dirty="0"/>
        </a:p>
      </dgm:t>
    </dgm:pt>
    <dgm:pt modelId="{DC50F629-11E1-2447-85D5-EF03183845E1}" type="parTrans" cxnId="{DCBA5856-CCFF-1D49-BBAB-AA52C31D4FE9}">
      <dgm:prSet/>
      <dgm:spPr/>
      <dgm:t>
        <a:bodyPr/>
        <a:lstStyle/>
        <a:p>
          <a:endParaRPr lang="en-US"/>
        </a:p>
      </dgm:t>
    </dgm:pt>
    <dgm:pt modelId="{B082C0A9-B80B-F948-B9FA-8B89BE45065C}" type="sibTrans" cxnId="{DCBA5856-CCFF-1D49-BBAB-AA52C31D4FE9}">
      <dgm:prSet/>
      <dgm:spPr/>
      <dgm:t>
        <a:bodyPr/>
        <a:lstStyle/>
        <a:p>
          <a:endParaRPr lang="en-US"/>
        </a:p>
      </dgm:t>
    </dgm:pt>
    <dgm:pt modelId="{16C2E84C-A09C-3142-80DA-61E769E001EA}">
      <dgm:prSet/>
      <dgm:spPr/>
      <dgm:t>
        <a:bodyPr/>
        <a:lstStyle/>
        <a:p>
          <a:pPr rtl="0"/>
          <a:r>
            <a:rPr lang="en-US" dirty="0" smtClean="0"/>
            <a:t>Fine tuning your infrastructure “as you go” is suitable for thrill seekers only!  </a:t>
          </a:r>
          <a:endParaRPr lang="en-US" dirty="0"/>
        </a:p>
      </dgm:t>
    </dgm:pt>
    <dgm:pt modelId="{BA31D443-1748-2E4C-A3AC-F6F80548FAA5}" type="parTrans" cxnId="{0A40F8B8-B20C-734A-87F6-C7694026D27C}">
      <dgm:prSet/>
      <dgm:spPr/>
      <dgm:t>
        <a:bodyPr/>
        <a:lstStyle/>
        <a:p>
          <a:endParaRPr lang="en-US"/>
        </a:p>
      </dgm:t>
    </dgm:pt>
    <dgm:pt modelId="{3332201C-AFE0-444D-A8E1-AAE3D7AF54E8}" type="sibTrans" cxnId="{0A40F8B8-B20C-734A-87F6-C7694026D27C}">
      <dgm:prSet/>
      <dgm:spPr/>
      <dgm:t>
        <a:bodyPr/>
        <a:lstStyle/>
        <a:p>
          <a:endParaRPr lang="en-US"/>
        </a:p>
      </dgm:t>
    </dgm:pt>
    <dgm:pt modelId="{D877AFB3-4F45-4546-AEDF-D3742FA2D501}">
      <dgm:prSet/>
      <dgm:spPr/>
      <dgm:t>
        <a:bodyPr/>
        <a:lstStyle/>
        <a:p>
          <a:pPr rtl="0"/>
          <a:r>
            <a:rPr lang="en-US" dirty="0" smtClean="0"/>
            <a:t>It helps to have a product that sells itself</a:t>
          </a:r>
          <a:endParaRPr lang="en-US" dirty="0"/>
        </a:p>
      </dgm:t>
    </dgm:pt>
    <dgm:pt modelId="{3A2AB670-6A08-E543-8086-4299AAFC2553}" type="parTrans" cxnId="{BDE35CEE-53EA-5C49-A529-7C25A6371F50}">
      <dgm:prSet/>
      <dgm:spPr/>
      <dgm:t>
        <a:bodyPr/>
        <a:lstStyle/>
        <a:p>
          <a:endParaRPr lang="en-US"/>
        </a:p>
      </dgm:t>
    </dgm:pt>
    <dgm:pt modelId="{E3B05915-497E-C543-A8BE-6A0B8E1B5445}" type="sibTrans" cxnId="{BDE35CEE-53EA-5C49-A529-7C25A6371F50}">
      <dgm:prSet/>
      <dgm:spPr/>
      <dgm:t>
        <a:bodyPr/>
        <a:lstStyle/>
        <a:p>
          <a:endParaRPr lang="en-US"/>
        </a:p>
      </dgm:t>
    </dgm:pt>
    <dgm:pt modelId="{2F01BF73-58A7-BE49-8CD1-9DE14FB57243}">
      <dgm:prSet/>
      <dgm:spPr/>
      <dgm:t>
        <a:bodyPr/>
        <a:lstStyle/>
        <a:p>
          <a:pPr rtl="0"/>
          <a:r>
            <a:rPr lang="en-US" dirty="0" smtClean="0"/>
            <a:t>Give sensitive business offices maximum attention, but don’t assume entire user base has same requirements</a:t>
          </a:r>
          <a:endParaRPr lang="en-US" dirty="0"/>
        </a:p>
      </dgm:t>
    </dgm:pt>
    <dgm:pt modelId="{006D16E0-83DF-7044-AF0F-3A068CF89C78}" type="parTrans" cxnId="{63242AF2-83E3-2441-9C01-2A5283A6E64D}">
      <dgm:prSet/>
      <dgm:spPr/>
      <dgm:t>
        <a:bodyPr/>
        <a:lstStyle/>
        <a:p>
          <a:endParaRPr lang="en-US"/>
        </a:p>
      </dgm:t>
    </dgm:pt>
    <dgm:pt modelId="{29BD107F-732D-2346-80D5-40E1A2047BEC}" type="sibTrans" cxnId="{63242AF2-83E3-2441-9C01-2A5283A6E64D}">
      <dgm:prSet/>
      <dgm:spPr/>
      <dgm:t>
        <a:bodyPr/>
        <a:lstStyle/>
        <a:p>
          <a:endParaRPr lang="en-US"/>
        </a:p>
      </dgm:t>
    </dgm:pt>
    <dgm:pt modelId="{69586386-B697-804E-BC2B-3129306C1451}" type="pres">
      <dgm:prSet presAssocID="{CBAD4BA4-EFC5-3649-B509-09E421F74327}" presName="diagram" presStyleCnt="0">
        <dgm:presLayoutVars>
          <dgm:dir/>
          <dgm:resizeHandles val="exact"/>
        </dgm:presLayoutVars>
      </dgm:prSet>
      <dgm:spPr/>
    </dgm:pt>
    <dgm:pt modelId="{30DB9291-7FAD-3640-82A8-97D3AFDAE75C}" type="pres">
      <dgm:prSet presAssocID="{D877AFB3-4F45-4546-AEDF-D3742FA2D50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6385C-01D0-2B49-922C-7CD8F17A7A65}" type="pres">
      <dgm:prSet presAssocID="{E3B05915-497E-C543-A8BE-6A0B8E1B5445}" presName="sibTrans" presStyleCnt="0"/>
      <dgm:spPr/>
    </dgm:pt>
    <dgm:pt modelId="{D0CFEC00-8C82-504D-A127-76EEA0C6C09E}" type="pres">
      <dgm:prSet presAssocID="{2F01BF73-58A7-BE49-8CD1-9DE14FB5724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B6CBA-3C37-2447-AC2A-B841F09DE049}" type="pres">
      <dgm:prSet presAssocID="{29BD107F-732D-2346-80D5-40E1A2047BEC}" presName="sibTrans" presStyleCnt="0"/>
      <dgm:spPr/>
    </dgm:pt>
    <dgm:pt modelId="{06563419-F729-8F44-9B88-83556CA15197}" type="pres">
      <dgm:prSet presAssocID="{C51F997C-6B95-2E42-B582-F18A6915863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63A44-37FA-0B44-A80D-DA5726D0EFB7}" type="pres">
      <dgm:prSet presAssocID="{1C58407D-2A0A-4E45-B2BA-61D1C19E5A50}" presName="sibTrans" presStyleCnt="0"/>
      <dgm:spPr/>
    </dgm:pt>
    <dgm:pt modelId="{4AE279EF-1349-BD4A-A560-C04C6A529142}" type="pres">
      <dgm:prSet presAssocID="{F81108DE-5EF7-0D4F-96AC-490BC9E933D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004CE-5F3D-C74F-A900-539D5CB0B0BC}" type="pres">
      <dgm:prSet presAssocID="{B082C0A9-B80B-F948-B9FA-8B89BE45065C}" presName="sibTrans" presStyleCnt="0"/>
      <dgm:spPr/>
    </dgm:pt>
    <dgm:pt modelId="{CC10394A-3206-1243-9F54-4EBEFCFC78E9}" type="pres">
      <dgm:prSet presAssocID="{16C2E84C-A09C-3142-80DA-61E769E001EA}" presName="node" presStyleLbl="node1" presStyleIdx="4" presStyleCnt="5">
        <dgm:presLayoutVars>
          <dgm:bulletEnabled val="1"/>
        </dgm:presLayoutVars>
      </dgm:prSet>
      <dgm:spPr/>
    </dgm:pt>
  </dgm:ptLst>
  <dgm:cxnLst>
    <dgm:cxn modelId="{902C993F-083A-B94B-B8FF-6B8C423C3047}" type="presOf" srcId="{F81108DE-5EF7-0D4F-96AC-490BC9E933D1}" destId="{4AE279EF-1349-BD4A-A560-C04C6A529142}" srcOrd="0" destOrd="0" presId="urn:microsoft.com/office/officeart/2005/8/layout/default"/>
    <dgm:cxn modelId="{FCC3C09C-2538-8344-9D1D-F87C87E27573}" type="presOf" srcId="{D877AFB3-4F45-4546-AEDF-D3742FA2D501}" destId="{30DB9291-7FAD-3640-82A8-97D3AFDAE75C}" srcOrd="0" destOrd="0" presId="urn:microsoft.com/office/officeart/2005/8/layout/default"/>
    <dgm:cxn modelId="{C11AF7B8-F5E0-5F40-92FC-4F89ED420582}" type="presOf" srcId="{16C2E84C-A09C-3142-80DA-61E769E001EA}" destId="{CC10394A-3206-1243-9F54-4EBEFCFC78E9}" srcOrd="0" destOrd="0" presId="urn:microsoft.com/office/officeart/2005/8/layout/default"/>
    <dgm:cxn modelId="{71AFBA85-4B01-4C41-B0CC-A67E1335F622}" type="presOf" srcId="{2F01BF73-58A7-BE49-8CD1-9DE14FB57243}" destId="{D0CFEC00-8C82-504D-A127-76EEA0C6C09E}" srcOrd="0" destOrd="0" presId="urn:microsoft.com/office/officeart/2005/8/layout/default"/>
    <dgm:cxn modelId="{7CF12905-6DD8-224D-BA60-54166D253D65}" type="presOf" srcId="{CBAD4BA4-EFC5-3649-B509-09E421F74327}" destId="{69586386-B697-804E-BC2B-3129306C1451}" srcOrd="0" destOrd="0" presId="urn:microsoft.com/office/officeart/2005/8/layout/default"/>
    <dgm:cxn modelId="{BDE35CEE-53EA-5C49-A529-7C25A6371F50}" srcId="{CBAD4BA4-EFC5-3649-B509-09E421F74327}" destId="{D877AFB3-4F45-4546-AEDF-D3742FA2D501}" srcOrd="0" destOrd="0" parTransId="{3A2AB670-6A08-E543-8086-4299AAFC2553}" sibTransId="{E3B05915-497E-C543-A8BE-6A0B8E1B5445}"/>
    <dgm:cxn modelId="{63242AF2-83E3-2441-9C01-2A5283A6E64D}" srcId="{CBAD4BA4-EFC5-3649-B509-09E421F74327}" destId="{2F01BF73-58A7-BE49-8CD1-9DE14FB57243}" srcOrd="1" destOrd="0" parTransId="{006D16E0-83DF-7044-AF0F-3A068CF89C78}" sibTransId="{29BD107F-732D-2346-80D5-40E1A2047BEC}"/>
    <dgm:cxn modelId="{0A40F8B8-B20C-734A-87F6-C7694026D27C}" srcId="{CBAD4BA4-EFC5-3649-B509-09E421F74327}" destId="{16C2E84C-A09C-3142-80DA-61E769E001EA}" srcOrd="4" destOrd="0" parTransId="{BA31D443-1748-2E4C-A3AC-F6F80548FAA5}" sibTransId="{3332201C-AFE0-444D-A8E1-AAE3D7AF54E8}"/>
    <dgm:cxn modelId="{DCBA5856-CCFF-1D49-BBAB-AA52C31D4FE9}" srcId="{CBAD4BA4-EFC5-3649-B509-09E421F74327}" destId="{F81108DE-5EF7-0D4F-96AC-490BC9E933D1}" srcOrd="3" destOrd="0" parTransId="{DC50F629-11E1-2447-85D5-EF03183845E1}" sibTransId="{B082C0A9-B80B-F948-B9FA-8B89BE45065C}"/>
    <dgm:cxn modelId="{57FE9B13-AA20-D74C-BB57-3B03143D877C}" type="presOf" srcId="{C51F997C-6B95-2E42-B582-F18A69158636}" destId="{06563419-F729-8F44-9B88-83556CA15197}" srcOrd="0" destOrd="0" presId="urn:microsoft.com/office/officeart/2005/8/layout/default"/>
    <dgm:cxn modelId="{9EE09379-1A13-8745-9D65-9A1EDA129450}" srcId="{CBAD4BA4-EFC5-3649-B509-09E421F74327}" destId="{C51F997C-6B95-2E42-B582-F18A69158636}" srcOrd="2" destOrd="0" parTransId="{3C0E34AD-0916-9F45-9A59-BB2C572139CE}" sibTransId="{1C58407D-2A0A-4E45-B2BA-61D1C19E5A50}"/>
    <dgm:cxn modelId="{64095FED-D5BB-D74D-BCF4-EDC6D94CE7EE}" type="presParOf" srcId="{69586386-B697-804E-BC2B-3129306C1451}" destId="{30DB9291-7FAD-3640-82A8-97D3AFDAE75C}" srcOrd="0" destOrd="0" presId="urn:microsoft.com/office/officeart/2005/8/layout/default"/>
    <dgm:cxn modelId="{C9983911-DB58-C643-8AED-5559F696C1A3}" type="presParOf" srcId="{69586386-B697-804E-BC2B-3129306C1451}" destId="{AC46385C-01D0-2B49-922C-7CD8F17A7A65}" srcOrd="1" destOrd="0" presId="urn:microsoft.com/office/officeart/2005/8/layout/default"/>
    <dgm:cxn modelId="{3B47631C-7FAA-124C-A5A7-15A672129536}" type="presParOf" srcId="{69586386-B697-804E-BC2B-3129306C1451}" destId="{D0CFEC00-8C82-504D-A127-76EEA0C6C09E}" srcOrd="2" destOrd="0" presId="urn:microsoft.com/office/officeart/2005/8/layout/default"/>
    <dgm:cxn modelId="{2EFAAFE6-E87E-E04D-AC10-86C000DEC983}" type="presParOf" srcId="{69586386-B697-804E-BC2B-3129306C1451}" destId="{4D4B6CBA-3C37-2447-AC2A-B841F09DE049}" srcOrd="3" destOrd="0" presId="urn:microsoft.com/office/officeart/2005/8/layout/default"/>
    <dgm:cxn modelId="{F5458750-8902-204C-BF3A-FF4A01B88020}" type="presParOf" srcId="{69586386-B697-804E-BC2B-3129306C1451}" destId="{06563419-F729-8F44-9B88-83556CA15197}" srcOrd="4" destOrd="0" presId="urn:microsoft.com/office/officeart/2005/8/layout/default"/>
    <dgm:cxn modelId="{1E319D16-E0A4-0244-ACD1-57B8634AB984}" type="presParOf" srcId="{69586386-B697-804E-BC2B-3129306C1451}" destId="{66463A44-37FA-0B44-A80D-DA5726D0EFB7}" srcOrd="5" destOrd="0" presId="urn:microsoft.com/office/officeart/2005/8/layout/default"/>
    <dgm:cxn modelId="{60F9A278-E40F-2A43-9C57-C3DD4340713F}" type="presParOf" srcId="{69586386-B697-804E-BC2B-3129306C1451}" destId="{4AE279EF-1349-BD4A-A560-C04C6A529142}" srcOrd="6" destOrd="0" presId="urn:microsoft.com/office/officeart/2005/8/layout/default"/>
    <dgm:cxn modelId="{F9DE6773-3EE7-6143-9912-F83409FD1BEA}" type="presParOf" srcId="{69586386-B697-804E-BC2B-3129306C1451}" destId="{083004CE-5F3D-C74F-A900-539D5CB0B0BC}" srcOrd="7" destOrd="0" presId="urn:microsoft.com/office/officeart/2005/8/layout/default"/>
    <dgm:cxn modelId="{C99445D6-F237-6046-BAD3-1B763466CC3B}" type="presParOf" srcId="{69586386-B697-804E-BC2B-3129306C1451}" destId="{CC10394A-3206-1243-9F54-4EBEFCFC78E9}" srcOrd="8" destOrd="0" presId="urn:microsoft.com/office/officeart/2005/8/layout/default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D25377-4ABD-C047-99FC-33AD5BFBF3D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9D1C3C53-58B3-0640-AFBE-BCEA5F3EC4D4}">
      <dgm:prSet/>
      <dgm:spPr/>
      <dgm:t>
        <a:bodyPr/>
        <a:lstStyle/>
        <a:p>
          <a:pPr rtl="0"/>
          <a:r>
            <a:rPr lang="en-US" dirty="0" smtClean="0"/>
            <a:t>Authenticated Instant Messaging (Chat) </a:t>
          </a:r>
          <a:endParaRPr lang="en-US" dirty="0"/>
        </a:p>
      </dgm:t>
    </dgm:pt>
    <dgm:pt modelId="{79477954-DC47-CA4B-8D9A-BBF7713D5F59}" type="parTrans" cxnId="{CADD34EA-097D-D148-9D59-64CF12784EFD}">
      <dgm:prSet/>
      <dgm:spPr/>
      <dgm:t>
        <a:bodyPr/>
        <a:lstStyle/>
        <a:p>
          <a:endParaRPr lang="en-US"/>
        </a:p>
      </dgm:t>
    </dgm:pt>
    <dgm:pt modelId="{5BE8DD1A-5BC1-154D-B665-79785B775FED}" type="sibTrans" cxnId="{CADD34EA-097D-D148-9D59-64CF12784EFD}">
      <dgm:prSet/>
      <dgm:spPr/>
      <dgm:t>
        <a:bodyPr/>
        <a:lstStyle/>
        <a:p>
          <a:endParaRPr lang="en-US"/>
        </a:p>
      </dgm:t>
    </dgm:pt>
    <dgm:pt modelId="{9F0D51F2-A133-614A-87FA-2E6E06898C6B}">
      <dgm:prSet/>
      <dgm:spPr/>
      <dgm:t>
        <a:bodyPr/>
        <a:lstStyle/>
        <a:p>
          <a:pPr rtl="0"/>
          <a:r>
            <a:rPr lang="en-US" dirty="0" smtClean="0"/>
            <a:t>Document sharing</a:t>
          </a:r>
          <a:endParaRPr lang="en-US" dirty="0"/>
        </a:p>
      </dgm:t>
    </dgm:pt>
    <dgm:pt modelId="{D65B884B-C8FF-0346-9E96-0674182D47A7}" type="parTrans" cxnId="{6DD08499-E82C-9F44-96F6-0796AB2A69DC}">
      <dgm:prSet/>
      <dgm:spPr/>
      <dgm:t>
        <a:bodyPr/>
        <a:lstStyle/>
        <a:p>
          <a:endParaRPr lang="en-US"/>
        </a:p>
      </dgm:t>
    </dgm:pt>
    <dgm:pt modelId="{15089FBA-DAD5-6A43-8C53-14CD88AD3122}" type="sibTrans" cxnId="{6DD08499-E82C-9F44-96F6-0796AB2A69DC}">
      <dgm:prSet/>
      <dgm:spPr/>
      <dgm:t>
        <a:bodyPr/>
        <a:lstStyle/>
        <a:p>
          <a:endParaRPr lang="en-US"/>
        </a:p>
      </dgm:t>
    </dgm:pt>
    <dgm:pt modelId="{DC627880-F7DD-9B47-B45F-E1E308579AA6}">
      <dgm:prSet/>
      <dgm:spPr/>
      <dgm:t>
        <a:bodyPr/>
        <a:lstStyle/>
        <a:p>
          <a:pPr rtl="0"/>
          <a:r>
            <a:rPr lang="en-US" dirty="0" smtClean="0"/>
            <a:t>File storage</a:t>
          </a:r>
          <a:endParaRPr lang="en-US" dirty="0"/>
        </a:p>
      </dgm:t>
    </dgm:pt>
    <dgm:pt modelId="{03C91BF6-13E7-7D49-810E-0C57C13E8F64}" type="parTrans" cxnId="{7A9EC899-5DC5-8F49-8050-176E9F962960}">
      <dgm:prSet/>
      <dgm:spPr/>
      <dgm:t>
        <a:bodyPr/>
        <a:lstStyle/>
        <a:p>
          <a:endParaRPr lang="en-US"/>
        </a:p>
      </dgm:t>
    </dgm:pt>
    <dgm:pt modelId="{F19C2AD0-E27E-0A4D-9DCC-5F18C0E5EBBF}" type="sibTrans" cxnId="{7A9EC899-5DC5-8F49-8050-176E9F962960}">
      <dgm:prSet/>
      <dgm:spPr/>
      <dgm:t>
        <a:bodyPr/>
        <a:lstStyle/>
        <a:p>
          <a:endParaRPr lang="en-US"/>
        </a:p>
      </dgm:t>
    </dgm:pt>
    <dgm:pt modelId="{36F30071-CD8B-934A-845E-A978569606BE}">
      <dgm:prSet/>
      <dgm:spPr/>
      <dgm:t>
        <a:bodyPr/>
        <a:lstStyle/>
        <a:p>
          <a:pPr rtl="0"/>
          <a:r>
            <a:rPr lang="en-US" dirty="0" smtClean="0"/>
            <a:t>Best practices for mobile syncing &amp; calendaring, including shared calendars</a:t>
          </a:r>
          <a:endParaRPr lang="en-US" dirty="0"/>
        </a:p>
      </dgm:t>
    </dgm:pt>
    <dgm:pt modelId="{CB4B93A7-D601-6240-9DA4-3F5CEE7069C4}" type="parTrans" cxnId="{D53427B7-68F3-6542-8570-C8BF9283F516}">
      <dgm:prSet/>
      <dgm:spPr/>
      <dgm:t>
        <a:bodyPr/>
        <a:lstStyle/>
        <a:p>
          <a:endParaRPr lang="en-US"/>
        </a:p>
      </dgm:t>
    </dgm:pt>
    <dgm:pt modelId="{F12088FD-7CB0-6D42-8690-2652B0A96D80}" type="sibTrans" cxnId="{D53427B7-68F3-6542-8570-C8BF9283F516}">
      <dgm:prSet/>
      <dgm:spPr/>
      <dgm:t>
        <a:bodyPr/>
        <a:lstStyle/>
        <a:p>
          <a:endParaRPr lang="en-US"/>
        </a:p>
      </dgm:t>
    </dgm:pt>
    <dgm:pt modelId="{70E02C3A-D09E-704E-8EF3-A84DE5A87D99}">
      <dgm:prSet/>
      <dgm:spPr/>
      <dgm:t>
        <a:bodyPr/>
        <a:lstStyle/>
        <a:p>
          <a:pPr rtl="0"/>
          <a:r>
            <a:rPr lang="en-US" dirty="0" smtClean="0"/>
            <a:t>“</a:t>
          </a:r>
          <a:r>
            <a:rPr lang="en-US" dirty="0" err="1" smtClean="0"/>
            <a:t>Zimlets</a:t>
          </a:r>
          <a:r>
            <a:rPr lang="en-US" dirty="0" smtClean="0"/>
            <a:t>” for Alerts, Tips and Tricks, Course Resources</a:t>
          </a:r>
          <a:endParaRPr lang="en-US" dirty="0"/>
        </a:p>
      </dgm:t>
    </dgm:pt>
    <dgm:pt modelId="{A97D3876-2BA2-B348-970A-67AB41B7880B}" type="parTrans" cxnId="{85B155F6-E259-E548-8DFB-CCAA91C47B72}">
      <dgm:prSet/>
      <dgm:spPr/>
      <dgm:t>
        <a:bodyPr/>
        <a:lstStyle/>
        <a:p>
          <a:endParaRPr lang="en-US"/>
        </a:p>
      </dgm:t>
    </dgm:pt>
    <dgm:pt modelId="{E1ADAC8C-680D-D142-B195-F274BB10966E}" type="sibTrans" cxnId="{85B155F6-E259-E548-8DFB-CCAA91C47B72}">
      <dgm:prSet/>
      <dgm:spPr/>
      <dgm:t>
        <a:bodyPr/>
        <a:lstStyle/>
        <a:p>
          <a:endParaRPr lang="en-US"/>
        </a:p>
      </dgm:t>
    </dgm:pt>
    <dgm:pt modelId="{24E0DCE6-BF63-F843-849D-7C612EAADE68}">
      <dgm:prSet/>
      <dgm:spPr/>
      <dgm:t>
        <a:bodyPr/>
        <a:lstStyle/>
        <a:p>
          <a:pPr rtl="0"/>
          <a:r>
            <a:rPr lang="en-US" dirty="0" smtClean="0"/>
            <a:t>Potential to be major online hub for SFU</a:t>
          </a:r>
          <a:endParaRPr lang="en-US" dirty="0"/>
        </a:p>
      </dgm:t>
    </dgm:pt>
    <dgm:pt modelId="{8436FB3B-FF0D-AF4A-823A-825BADF60222}" type="parTrans" cxnId="{B3EFEF5F-7216-4D49-8EC6-6650EEEFAC87}">
      <dgm:prSet/>
      <dgm:spPr/>
      <dgm:t>
        <a:bodyPr/>
        <a:lstStyle/>
        <a:p>
          <a:endParaRPr lang="en-US"/>
        </a:p>
      </dgm:t>
    </dgm:pt>
    <dgm:pt modelId="{196B49E3-9AF4-B24F-9F5C-9E3D705A158E}" type="sibTrans" cxnId="{B3EFEF5F-7216-4D49-8EC6-6650EEEFAC87}">
      <dgm:prSet/>
      <dgm:spPr/>
      <dgm:t>
        <a:bodyPr/>
        <a:lstStyle/>
        <a:p>
          <a:endParaRPr lang="en-US"/>
        </a:p>
      </dgm:t>
    </dgm:pt>
    <dgm:pt modelId="{838BE869-969F-DA48-B7AD-BADF776FA480}" type="pres">
      <dgm:prSet presAssocID="{B6D25377-4ABD-C047-99FC-33AD5BFBF3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63063-5176-2B47-B2F4-B0473D2D72BE}" type="pres">
      <dgm:prSet presAssocID="{9D1C3C53-58B3-0640-AFBE-BCEA5F3EC4D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EA495-B0FF-444D-8791-685AB0A9E66F}" type="pres">
      <dgm:prSet presAssocID="{5BE8DD1A-5BC1-154D-B665-79785B775FED}" presName="sibTrans" presStyleCnt="0"/>
      <dgm:spPr/>
      <dgm:t>
        <a:bodyPr/>
        <a:lstStyle/>
        <a:p>
          <a:endParaRPr lang="en-US"/>
        </a:p>
      </dgm:t>
    </dgm:pt>
    <dgm:pt modelId="{4D6CA6F0-414D-0941-A76B-9628F5F2E9AC}" type="pres">
      <dgm:prSet presAssocID="{9F0D51F2-A133-614A-87FA-2E6E06898C6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F6A67-CDBC-0D43-8E63-2D7E1AA1135E}" type="pres">
      <dgm:prSet presAssocID="{15089FBA-DAD5-6A43-8C53-14CD88AD3122}" presName="sibTrans" presStyleCnt="0"/>
      <dgm:spPr/>
      <dgm:t>
        <a:bodyPr/>
        <a:lstStyle/>
        <a:p>
          <a:endParaRPr lang="en-US"/>
        </a:p>
      </dgm:t>
    </dgm:pt>
    <dgm:pt modelId="{17B52F37-94F7-A248-9481-EBADF67B519D}" type="pres">
      <dgm:prSet presAssocID="{DC627880-F7DD-9B47-B45F-E1E308579AA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E604D-6295-6C4A-99AA-6B3469F592BA}" type="pres">
      <dgm:prSet presAssocID="{F19C2AD0-E27E-0A4D-9DCC-5F18C0E5EBBF}" presName="sibTrans" presStyleCnt="0"/>
      <dgm:spPr/>
      <dgm:t>
        <a:bodyPr/>
        <a:lstStyle/>
        <a:p>
          <a:endParaRPr lang="en-US"/>
        </a:p>
      </dgm:t>
    </dgm:pt>
    <dgm:pt modelId="{6EC857A6-1861-A443-8B8B-191F37EECCB3}" type="pres">
      <dgm:prSet presAssocID="{36F30071-CD8B-934A-845E-A978569606B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15B1E-B342-BE46-ADA8-5A900B30B9FD}" type="pres">
      <dgm:prSet presAssocID="{F12088FD-7CB0-6D42-8690-2652B0A96D80}" presName="sibTrans" presStyleCnt="0"/>
      <dgm:spPr/>
      <dgm:t>
        <a:bodyPr/>
        <a:lstStyle/>
        <a:p>
          <a:endParaRPr lang="en-US"/>
        </a:p>
      </dgm:t>
    </dgm:pt>
    <dgm:pt modelId="{EA0E3F8C-ACA8-124A-8CC3-D61A5A150C95}" type="pres">
      <dgm:prSet presAssocID="{70E02C3A-D09E-704E-8EF3-A84DE5A87D9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BF83B-5D2A-F042-AE28-8D03A9D17767}" type="pres">
      <dgm:prSet presAssocID="{E1ADAC8C-680D-D142-B195-F274BB10966E}" presName="sibTrans" presStyleCnt="0"/>
      <dgm:spPr/>
      <dgm:t>
        <a:bodyPr/>
        <a:lstStyle/>
        <a:p>
          <a:endParaRPr lang="en-US"/>
        </a:p>
      </dgm:t>
    </dgm:pt>
    <dgm:pt modelId="{7BD68BB2-1113-B340-BF67-59C4B0C5EFB9}" type="pres">
      <dgm:prSet presAssocID="{24E0DCE6-BF63-F843-849D-7C612EAADE6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588269-F961-7B45-BA79-7385A970C6FF}" type="presOf" srcId="{9F0D51F2-A133-614A-87FA-2E6E06898C6B}" destId="{4D6CA6F0-414D-0941-A76B-9628F5F2E9AC}" srcOrd="0" destOrd="0" presId="urn:microsoft.com/office/officeart/2005/8/layout/default"/>
    <dgm:cxn modelId="{DF404AC7-9643-ED43-A30D-C48A6CEF75B8}" type="presOf" srcId="{24E0DCE6-BF63-F843-849D-7C612EAADE68}" destId="{7BD68BB2-1113-B340-BF67-59C4B0C5EFB9}" srcOrd="0" destOrd="0" presId="urn:microsoft.com/office/officeart/2005/8/layout/default"/>
    <dgm:cxn modelId="{85B155F6-E259-E548-8DFB-CCAA91C47B72}" srcId="{B6D25377-4ABD-C047-99FC-33AD5BFBF3D5}" destId="{70E02C3A-D09E-704E-8EF3-A84DE5A87D99}" srcOrd="4" destOrd="0" parTransId="{A97D3876-2BA2-B348-970A-67AB41B7880B}" sibTransId="{E1ADAC8C-680D-D142-B195-F274BB10966E}"/>
    <dgm:cxn modelId="{2D88B5C4-CEF5-0444-A94E-6A89ABE10E78}" type="presOf" srcId="{B6D25377-4ABD-C047-99FC-33AD5BFBF3D5}" destId="{838BE869-969F-DA48-B7AD-BADF776FA480}" srcOrd="0" destOrd="0" presId="urn:microsoft.com/office/officeart/2005/8/layout/default"/>
    <dgm:cxn modelId="{6DD08499-E82C-9F44-96F6-0796AB2A69DC}" srcId="{B6D25377-4ABD-C047-99FC-33AD5BFBF3D5}" destId="{9F0D51F2-A133-614A-87FA-2E6E06898C6B}" srcOrd="1" destOrd="0" parTransId="{D65B884B-C8FF-0346-9E96-0674182D47A7}" sibTransId="{15089FBA-DAD5-6A43-8C53-14CD88AD3122}"/>
    <dgm:cxn modelId="{512CC3DE-0C43-3A42-ADFB-DBAC726F22B2}" type="presOf" srcId="{70E02C3A-D09E-704E-8EF3-A84DE5A87D99}" destId="{EA0E3F8C-ACA8-124A-8CC3-D61A5A150C95}" srcOrd="0" destOrd="0" presId="urn:microsoft.com/office/officeart/2005/8/layout/default"/>
    <dgm:cxn modelId="{D53427B7-68F3-6542-8570-C8BF9283F516}" srcId="{B6D25377-4ABD-C047-99FC-33AD5BFBF3D5}" destId="{36F30071-CD8B-934A-845E-A978569606BE}" srcOrd="3" destOrd="0" parTransId="{CB4B93A7-D601-6240-9DA4-3F5CEE7069C4}" sibTransId="{F12088FD-7CB0-6D42-8690-2652B0A96D80}"/>
    <dgm:cxn modelId="{5A5C47C4-F82A-0B45-A96C-1FADBE66F097}" type="presOf" srcId="{DC627880-F7DD-9B47-B45F-E1E308579AA6}" destId="{17B52F37-94F7-A248-9481-EBADF67B519D}" srcOrd="0" destOrd="0" presId="urn:microsoft.com/office/officeart/2005/8/layout/default"/>
    <dgm:cxn modelId="{CEEE8D1A-649E-5D48-BF73-BFDFDE12AE03}" type="presOf" srcId="{9D1C3C53-58B3-0640-AFBE-BCEA5F3EC4D4}" destId="{D3663063-5176-2B47-B2F4-B0473D2D72BE}" srcOrd="0" destOrd="0" presId="urn:microsoft.com/office/officeart/2005/8/layout/default"/>
    <dgm:cxn modelId="{CADD34EA-097D-D148-9D59-64CF12784EFD}" srcId="{B6D25377-4ABD-C047-99FC-33AD5BFBF3D5}" destId="{9D1C3C53-58B3-0640-AFBE-BCEA5F3EC4D4}" srcOrd="0" destOrd="0" parTransId="{79477954-DC47-CA4B-8D9A-BBF7713D5F59}" sibTransId="{5BE8DD1A-5BC1-154D-B665-79785B775FED}"/>
    <dgm:cxn modelId="{9E04F623-00F4-7B43-9AA3-F17706061780}" type="presOf" srcId="{36F30071-CD8B-934A-845E-A978569606BE}" destId="{6EC857A6-1861-A443-8B8B-191F37EECCB3}" srcOrd="0" destOrd="0" presId="urn:microsoft.com/office/officeart/2005/8/layout/default"/>
    <dgm:cxn modelId="{7A9EC899-5DC5-8F49-8050-176E9F962960}" srcId="{B6D25377-4ABD-C047-99FC-33AD5BFBF3D5}" destId="{DC627880-F7DD-9B47-B45F-E1E308579AA6}" srcOrd="2" destOrd="0" parTransId="{03C91BF6-13E7-7D49-810E-0C57C13E8F64}" sibTransId="{F19C2AD0-E27E-0A4D-9DCC-5F18C0E5EBBF}"/>
    <dgm:cxn modelId="{B3EFEF5F-7216-4D49-8EC6-6650EEEFAC87}" srcId="{B6D25377-4ABD-C047-99FC-33AD5BFBF3D5}" destId="{24E0DCE6-BF63-F843-849D-7C612EAADE68}" srcOrd="5" destOrd="0" parTransId="{8436FB3B-FF0D-AF4A-823A-825BADF60222}" sibTransId="{196B49E3-9AF4-B24F-9F5C-9E3D705A158E}"/>
    <dgm:cxn modelId="{1738A212-35BC-AB4B-B3F5-0FAC256F7F41}" type="presParOf" srcId="{838BE869-969F-DA48-B7AD-BADF776FA480}" destId="{D3663063-5176-2B47-B2F4-B0473D2D72BE}" srcOrd="0" destOrd="0" presId="urn:microsoft.com/office/officeart/2005/8/layout/default"/>
    <dgm:cxn modelId="{B3DF133C-050B-7241-A944-2A971D1C5C4E}" type="presParOf" srcId="{838BE869-969F-DA48-B7AD-BADF776FA480}" destId="{A60EA495-B0FF-444D-8791-685AB0A9E66F}" srcOrd="1" destOrd="0" presId="urn:microsoft.com/office/officeart/2005/8/layout/default"/>
    <dgm:cxn modelId="{3979D191-211D-AB4C-9BDD-01566637F401}" type="presParOf" srcId="{838BE869-969F-DA48-B7AD-BADF776FA480}" destId="{4D6CA6F0-414D-0941-A76B-9628F5F2E9AC}" srcOrd="2" destOrd="0" presId="urn:microsoft.com/office/officeart/2005/8/layout/default"/>
    <dgm:cxn modelId="{5371B77D-804B-494D-BC6B-48C27C04D46F}" type="presParOf" srcId="{838BE869-969F-DA48-B7AD-BADF776FA480}" destId="{801F6A67-CDBC-0D43-8E63-2D7E1AA1135E}" srcOrd="3" destOrd="0" presId="urn:microsoft.com/office/officeart/2005/8/layout/default"/>
    <dgm:cxn modelId="{5F5CFD14-931E-F24C-ADBA-3BAFB58F38FA}" type="presParOf" srcId="{838BE869-969F-DA48-B7AD-BADF776FA480}" destId="{17B52F37-94F7-A248-9481-EBADF67B519D}" srcOrd="4" destOrd="0" presId="urn:microsoft.com/office/officeart/2005/8/layout/default"/>
    <dgm:cxn modelId="{C35DA6C1-5422-0743-8895-D7DD5F2F6C4B}" type="presParOf" srcId="{838BE869-969F-DA48-B7AD-BADF776FA480}" destId="{3C5E604D-6295-6C4A-99AA-6B3469F592BA}" srcOrd="5" destOrd="0" presId="urn:microsoft.com/office/officeart/2005/8/layout/default"/>
    <dgm:cxn modelId="{F30B1224-ABB9-FA43-A1D4-5EAEB8AB9E64}" type="presParOf" srcId="{838BE869-969F-DA48-B7AD-BADF776FA480}" destId="{6EC857A6-1861-A443-8B8B-191F37EECCB3}" srcOrd="6" destOrd="0" presId="urn:microsoft.com/office/officeart/2005/8/layout/default"/>
    <dgm:cxn modelId="{560B905B-B343-084C-A185-9C55AAEA0C99}" type="presParOf" srcId="{838BE869-969F-DA48-B7AD-BADF776FA480}" destId="{18D15B1E-B342-BE46-ADA8-5A900B30B9FD}" srcOrd="7" destOrd="0" presId="urn:microsoft.com/office/officeart/2005/8/layout/default"/>
    <dgm:cxn modelId="{13327117-D096-1543-9DA2-02CBE4643B2E}" type="presParOf" srcId="{838BE869-969F-DA48-B7AD-BADF776FA480}" destId="{EA0E3F8C-ACA8-124A-8CC3-D61A5A150C95}" srcOrd="8" destOrd="0" presId="urn:microsoft.com/office/officeart/2005/8/layout/default"/>
    <dgm:cxn modelId="{74ECB9B4-6E04-AD40-ABCD-734B1190EE54}" type="presParOf" srcId="{838BE869-969F-DA48-B7AD-BADF776FA480}" destId="{670BF83B-5D2A-F042-AE28-8D03A9D17767}" srcOrd="9" destOrd="0" presId="urn:microsoft.com/office/officeart/2005/8/layout/default"/>
    <dgm:cxn modelId="{C2100B89-CFB4-1549-9230-2061DA06C601}" type="presParOf" srcId="{838BE869-969F-DA48-B7AD-BADF776FA480}" destId="{7BD68BB2-1113-B340-BF67-59C4B0C5EFB9}" srcOrd="1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40BD2-9459-7942-9974-27E6B78DFC3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1672872-1199-174D-8543-D5C50600482C}">
      <dgm:prSet/>
      <dgm:spPr/>
      <dgm:t>
        <a:bodyPr/>
        <a:lstStyle/>
        <a:p>
          <a:pPr rtl="0"/>
          <a:r>
            <a:rPr lang="en-US" dirty="0" smtClean="0"/>
            <a:t>How</a:t>
          </a:r>
          <a:endParaRPr lang="en-US" dirty="0"/>
        </a:p>
      </dgm:t>
    </dgm:pt>
    <dgm:pt modelId="{0FCFDBFC-1A2E-DF4A-992D-629764514823}" type="parTrans" cxnId="{EB3AB534-0EE3-C743-B59B-30E4B0F578FF}">
      <dgm:prSet/>
      <dgm:spPr/>
      <dgm:t>
        <a:bodyPr/>
        <a:lstStyle/>
        <a:p>
          <a:endParaRPr lang="en-US"/>
        </a:p>
      </dgm:t>
    </dgm:pt>
    <dgm:pt modelId="{F1DF87A4-6704-664D-A627-CE5B90B3B2C1}" type="sibTrans" cxnId="{EB3AB534-0EE3-C743-B59B-30E4B0F578FF}">
      <dgm:prSet/>
      <dgm:spPr/>
      <dgm:t>
        <a:bodyPr/>
        <a:lstStyle/>
        <a:p>
          <a:endParaRPr lang="en-US"/>
        </a:p>
      </dgm:t>
    </dgm:pt>
    <dgm:pt modelId="{C41459DD-ED2F-E84D-9D48-340F3C106AD1}">
      <dgm:prSet custT="1"/>
      <dgm:spPr/>
      <dgm:t>
        <a:bodyPr/>
        <a:lstStyle/>
        <a:p>
          <a:pPr rtl="0"/>
          <a:r>
            <a:rPr lang="en-US" sz="2000" dirty="0" smtClean="0"/>
            <a:t>Discovery (conferences, trade shows, literature, selection processes at other universities) </a:t>
          </a:r>
          <a:endParaRPr lang="en-US" sz="2000" dirty="0"/>
        </a:p>
      </dgm:t>
    </dgm:pt>
    <dgm:pt modelId="{8050DF8C-41AD-034C-8D81-A2F066544DF8}" type="parTrans" cxnId="{3BDC5535-BAB3-6940-B45D-517CA3542AB5}">
      <dgm:prSet/>
      <dgm:spPr/>
      <dgm:t>
        <a:bodyPr/>
        <a:lstStyle/>
        <a:p>
          <a:endParaRPr lang="en-US"/>
        </a:p>
      </dgm:t>
    </dgm:pt>
    <dgm:pt modelId="{8A17FE76-949C-A742-9955-3303D58DD746}" type="sibTrans" cxnId="{3BDC5535-BAB3-6940-B45D-517CA3542AB5}">
      <dgm:prSet/>
      <dgm:spPr/>
      <dgm:t>
        <a:bodyPr/>
        <a:lstStyle/>
        <a:p>
          <a:endParaRPr lang="en-US"/>
        </a:p>
      </dgm:t>
    </dgm:pt>
    <dgm:pt modelId="{D4A933C8-4D98-DB46-B111-1324B40D3CBC}">
      <dgm:prSet custT="1"/>
      <dgm:spPr/>
      <dgm:t>
        <a:bodyPr/>
        <a:lstStyle/>
        <a:p>
          <a:pPr rtl="0"/>
          <a:r>
            <a:rPr lang="en-US" sz="2000" dirty="0" smtClean="0"/>
            <a:t>Test instances for technical evaluation</a:t>
          </a:r>
          <a:endParaRPr lang="en-US" sz="2000" dirty="0"/>
        </a:p>
      </dgm:t>
    </dgm:pt>
    <dgm:pt modelId="{F1AA9B05-75D9-6345-A17E-BA3EA01CCABD}" type="parTrans" cxnId="{32AF18C0-99A5-B042-B719-E17A2B8FE8F3}">
      <dgm:prSet/>
      <dgm:spPr/>
      <dgm:t>
        <a:bodyPr/>
        <a:lstStyle/>
        <a:p>
          <a:endParaRPr lang="en-US"/>
        </a:p>
      </dgm:t>
    </dgm:pt>
    <dgm:pt modelId="{B1CD7E22-8A92-9549-9BA9-B3F9C83254DA}" type="sibTrans" cxnId="{32AF18C0-99A5-B042-B719-E17A2B8FE8F3}">
      <dgm:prSet/>
      <dgm:spPr/>
      <dgm:t>
        <a:bodyPr/>
        <a:lstStyle/>
        <a:p>
          <a:endParaRPr lang="en-US"/>
        </a:p>
      </dgm:t>
    </dgm:pt>
    <dgm:pt modelId="{C69735FD-4DCB-F841-B284-EAE8693AD3AA}">
      <dgm:prSet custT="1"/>
      <dgm:spPr/>
      <dgm:t>
        <a:bodyPr/>
        <a:lstStyle/>
        <a:p>
          <a:pPr rtl="0"/>
          <a:r>
            <a:rPr lang="en-US" sz="2000" dirty="0" smtClean="0"/>
            <a:t>Pilot project for functional evaluation</a:t>
          </a:r>
          <a:endParaRPr lang="en-US" sz="2000" dirty="0"/>
        </a:p>
      </dgm:t>
    </dgm:pt>
    <dgm:pt modelId="{D215F1C7-E786-3348-BC1A-384556098B8D}" type="parTrans" cxnId="{F4453FDC-3F55-8B40-A98A-E0E9AD93ED04}">
      <dgm:prSet/>
      <dgm:spPr/>
      <dgm:t>
        <a:bodyPr/>
        <a:lstStyle/>
        <a:p>
          <a:endParaRPr lang="en-US"/>
        </a:p>
      </dgm:t>
    </dgm:pt>
    <dgm:pt modelId="{E5D2F7B1-C0D8-BD4E-BCCB-381D60527DFE}" type="sibTrans" cxnId="{F4453FDC-3F55-8B40-A98A-E0E9AD93ED04}">
      <dgm:prSet/>
      <dgm:spPr/>
      <dgm:t>
        <a:bodyPr/>
        <a:lstStyle/>
        <a:p>
          <a:endParaRPr lang="en-US"/>
        </a:p>
      </dgm:t>
    </dgm:pt>
    <dgm:pt modelId="{3539032A-0D65-284B-8F6B-BF19EC4EE402}" type="pres">
      <dgm:prSet presAssocID="{F7440BD2-9459-7942-9974-27E6B78DFC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EBFC6-A73A-184D-AD2C-A189D3B8A51C}" type="pres">
      <dgm:prSet presAssocID="{C1672872-1199-174D-8543-D5C50600482C}" presName="parentLin" presStyleCnt="0"/>
      <dgm:spPr/>
      <dgm:t>
        <a:bodyPr/>
        <a:lstStyle/>
        <a:p>
          <a:endParaRPr lang="en-US"/>
        </a:p>
      </dgm:t>
    </dgm:pt>
    <dgm:pt modelId="{33F5D22F-64D6-2B48-9F21-960C7F4ED4FA}" type="pres">
      <dgm:prSet presAssocID="{C1672872-1199-174D-8543-D5C50600482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61910DE-F06A-C046-AB22-FDC030B78AE2}" type="pres">
      <dgm:prSet presAssocID="{C1672872-1199-174D-8543-D5C5060048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D4E8D-42F9-0346-B201-489D10E09A93}" type="pres">
      <dgm:prSet presAssocID="{C1672872-1199-174D-8543-D5C50600482C}" presName="negativeSpace" presStyleCnt="0"/>
      <dgm:spPr/>
      <dgm:t>
        <a:bodyPr/>
        <a:lstStyle/>
        <a:p>
          <a:endParaRPr lang="en-US"/>
        </a:p>
      </dgm:t>
    </dgm:pt>
    <dgm:pt modelId="{416870E9-60AB-5446-B4DF-1C1716380F40}" type="pres">
      <dgm:prSet presAssocID="{C1672872-1199-174D-8543-D5C50600482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F097B8-E69A-414E-B7E0-7D597EAF482B}" type="presOf" srcId="{D4A933C8-4D98-DB46-B111-1324B40D3CBC}" destId="{416870E9-60AB-5446-B4DF-1C1716380F40}" srcOrd="0" destOrd="1" presId="urn:microsoft.com/office/officeart/2005/8/layout/list1"/>
    <dgm:cxn modelId="{9C7F38AD-F48E-A44E-9C99-1B598183665E}" type="presOf" srcId="{C1672872-1199-174D-8543-D5C50600482C}" destId="{261910DE-F06A-C046-AB22-FDC030B78AE2}" srcOrd="1" destOrd="0" presId="urn:microsoft.com/office/officeart/2005/8/layout/list1"/>
    <dgm:cxn modelId="{F4453FDC-3F55-8B40-A98A-E0E9AD93ED04}" srcId="{C1672872-1199-174D-8543-D5C50600482C}" destId="{C69735FD-4DCB-F841-B284-EAE8693AD3AA}" srcOrd="2" destOrd="0" parTransId="{D215F1C7-E786-3348-BC1A-384556098B8D}" sibTransId="{E5D2F7B1-C0D8-BD4E-BCCB-381D60527DFE}"/>
    <dgm:cxn modelId="{3BDC5535-BAB3-6940-B45D-517CA3542AB5}" srcId="{C1672872-1199-174D-8543-D5C50600482C}" destId="{C41459DD-ED2F-E84D-9D48-340F3C106AD1}" srcOrd="0" destOrd="0" parTransId="{8050DF8C-41AD-034C-8D81-A2F066544DF8}" sibTransId="{8A17FE76-949C-A742-9955-3303D58DD746}"/>
    <dgm:cxn modelId="{EB3AB534-0EE3-C743-B59B-30E4B0F578FF}" srcId="{F7440BD2-9459-7942-9974-27E6B78DFC34}" destId="{C1672872-1199-174D-8543-D5C50600482C}" srcOrd="0" destOrd="0" parTransId="{0FCFDBFC-1A2E-DF4A-992D-629764514823}" sibTransId="{F1DF87A4-6704-664D-A627-CE5B90B3B2C1}"/>
    <dgm:cxn modelId="{C15B2C31-C098-344A-A4B9-2FD3386E3810}" type="presOf" srcId="{C41459DD-ED2F-E84D-9D48-340F3C106AD1}" destId="{416870E9-60AB-5446-B4DF-1C1716380F40}" srcOrd="0" destOrd="0" presId="urn:microsoft.com/office/officeart/2005/8/layout/list1"/>
    <dgm:cxn modelId="{4A10A2FF-21F1-CA42-9173-25FA76CBB1AB}" type="presOf" srcId="{C1672872-1199-174D-8543-D5C50600482C}" destId="{33F5D22F-64D6-2B48-9F21-960C7F4ED4FA}" srcOrd="0" destOrd="0" presId="urn:microsoft.com/office/officeart/2005/8/layout/list1"/>
    <dgm:cxn modelId="{C7AB7061-D495-B248-BD1A-2EE2A796F11E}" type="presOf" srcId="{F7440BD2-9459-7942-9974-27E6B78DFC34}" destId="{3539032A-0D65-284B-8F6B-BF19EC4EE402}" srcOrd="0" destOrd="0" presId="urn:microsoft.com/office/officeart/2005/8/layout/list1"/>
    <dgm:cxn modelId="{32AF18C0-99A5-B042-B719-E17A2B8FE8F3}" srcId="{C1672872-1199-174D-8543-D5C50600482C}" destId="{D4A933C8-4D98-DB46-B111-1324B40D3CBC}" srcOrd="1" destOrd="0" parTransId="{F1AA9B05-75D9-6345-A17E-BA3EA01CCABD}" sibTransId="{B1CD7E22-8A92-9549-9BA9-B3F9C83254DA}"/>
    <dgm:cxn modelId="{33BB58C4-8D1B-D849-B381-34EFA9C0F4A2}" type="presOf" srcId="{C69735FD-4DCB-F841-B284-EAE8693AD3AA}" destId="{416870E9-60AB-5446-B4DF-1C1716380F40}" srcOrd="0" destOrd="2" presId="urn:microsoft.com/office/officeart/2005/8/layout/list1"/>
    <dgm:cxn modelId="{73006960-6F1C-8A42-8EDD-9601223A8D29}" type="presParOf" srcId="{3539032A-0D65-284B-8F6B-BF19EC4EE402}" destId="{456EBFC6-A73A-184D-AD2C-A189D3B8A51C}" srcOrd="0" destOrd="0" presId="urn:microsoft.com/office/officeart/2005/8/layout/list1"/>
    <dgm:cxn modelId="{65E9E479-A6AB-A048-B58E-37B6798B8440}" type="presParOf" srcId="{456EBFC6-A73A-184D-AD2C-A189D3B8A51C}" destId="{33F5D22F-64D6-2B48-9F21-960C7F4ED4FA}" srcOrd="0" destOrd="0" presId="urn:microsoft.com/office/officeart/2005/8/layout/list1"/>
    <dgm:cxn modelId="{8755FEA9-1B93-4141-A90E-83D10D55209C}" type="presParOf" srcId="{456EBFC6-A73A-184D-AD2C-A189D3B8A51C}" destId="{261910DE-F06A-C046-AB22-FDC030B78AE2}" srcOrd="1" destOrd="0" presId="urn:microsoft.com/office/officeart/2005/8/layout/list1"/>
    <dgm:cxn modelId="{B03EC954-8ED1-8A43-897F-44C2C2188CB1}" type="presParOf" srcId="{3539032A-0D65-284B-8F6B-BF19EC4EE402}" destId="{3F8D4E8D-42F9-0346-B201-489D10E09A93}" srcOrd="1" destOrd="0" presId="urn:microsoft.com/office/officeart/2005/8/layout/list1"/>
    <dgm:cxn modelId="{D7A0FFA0-8A91-D040-A1AE-BB05DE1EE76A}" type="presParOf" srcId="{3539032A-0D65-284B-8F6B-BF19EC4EE402}" destId="{416870E9-60AB-5446-B4DF-1C1716380F40}" srcOrd="2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440BD2-9459-7942-9974-27E6B78DFC3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2BDB48C-8C7F-854C-BE94-6144A82D9307}">
      <dgm:prSet/>
      <dgm:spPr/>
      <dgm:t>
        <a:bodyPr/>
        <a:lstStyle/>
        <a:p>
          <a:pPr rtl="0"/>
          <a:r>
            <a:rPr lang="en-US" dirty="0" smtClean="0"/>
            <a:t>Why</a:t>
          </a:r>
          <a:endParaRPr lang="en-US" dirty="0"/>
        </a:p>
      </dgm:t>
    </dgm:pt>
    <dgm:pt modelId="{2DC9631B-1DCE-9946-AF4A-175253B7EE5A}" type="parTrans" cxnId="{58AC0843-2D1D-1F43-9BA2-521335A5885C}">
      <dgm:prSet/>
      <dgm:spPr/>
      <dgm:t>
        <a:bodyPr/>
        <a:lstStyle/>
        <a:p>
          <a:endParaRPr lang="en-US"/>
        </a:p>
      </dgm:t>
    </dgm:pt>
    <dgm:pt modelId="{3523BFDA-76E1-1B4D-B2E7-2D0482706BB0}" type="sibTrans" cxnId="{58AC0843-2D1D-1F43-9BA2-521335A5885C}">
      <dgm:prSet/>
      <dgm:spPr/>
      <dgm:t>
        <a:bodyPr/>
        <a:lstStyle/>
        <a:p>
          <a:endParaRPr lang="en-US"/>
        </a:p>
      </dgm:t>
    </dgm:pt>
    <dgm:pt modelId="{661E3A61-5861-E74C-A2D9-94B3E8775B47}">
      <dgm:prSet custT="1"/>
      <dgm:spPr/>
      <dgm:t>
        <a:bodyPr/>
        <a:lstStyle/>
        <a:p>
          <a:pPr rtl="0"/>
          <a:r>
            <a:rPr lang="en-US" sz="2000" dirty="0" smtClean="0"/>
            <a:t>Solved the major problems</a:t>
          </a:r>
          <a:endParaRPr lang="en-US" sz="2000" dirty="0"/>
        </a:p>
      </dgm:t>
    </dgm:pt>
    <dgm:pt modelId="{FEC62AD1-ED87-9642-AED5-C1138C94BCB2}" type="parTrans" cxnId="{5861499A-6E25-724E-81D2-AFE4F4DF3CFB}">
      <dgm:prSet/>
      <dgm:spPr/>
      <dgm:t>
        <a:bodyPr/>
        <a:lstStyle/>
        <a:p>
          <a:endParaRPr lang="en-US"/>
        </a:p>
      </dgm:t>
    </dgm:pt>
    <dgm:pt modelId="{5F4B7C0A-1121-A446-BB32-9CD2120E17D9}" type="sibTrans" cxnId="{5861499A-6E25-724E-81D2-AFE4F4DF3CFB}">
      <dgm:prSet/>
      <dgm:spPr/>
      <dgm:t>
        <a:bodyPr/>
        <a:lstStyle/>
        <a:p>
          <a:endParaRPr lang="en-US"/>
        </a:p>
      </dgm:t>
    </dgm:pt>
    <dgm:pt modelId="{58E45483-82E5-4643-8B95-EE501F95A862}">
      <dgm:prSet custT="1"/>
      <dgm:spPr/>
      <dgm:t>
        <a:bodyPr/>
        <a:lstStyle/>
        <a:p>
          <a:pPr rtl="0"/>
          <a:r>
            <a:rPr lang="en-US" sz="2000" dirty="0" smtClean="0"/>
            <a:t>Restored leading edge experience &amp; met expectations (reputation factor)</a:t>
          </a:r>
          <a:endParaRPr lang="en-US" sz="2000" dirty="0"/>
        </a:p>
      </dgm:t>
    </dgm:pt>
    <dgm:pt modelId="{13D85833-3865-2C49-B19B-783389510086}" type="parTrans" cxnId="{E6564410-4B06-904B-812A-E3F4D0080429}">
      <dgm:prSet/>
      <dgm:spPr/>
      <dgm:t>
        <a:bodyPr/>
        <a:lstStyle/>
        <a:p>
          <a:endParaRPr lang="en-US"/>
        </a:p>
      </dgm:t>
    </dgm:pt>
    <dgm:pt modelId="{E7DF6052-4BE3-214C-A335-BC3170968B6C}" type="sibTrans" cxnId="{E6564410-4B06-904B-812A-E3F4D0080429}">
      <dgm:prSet/>
      <dgm:spPr/>
      <dgm:t>
        <a:bodyPr/>
        <a:lstStyle/>
        <a:p>
          <a:endParaRPr lang="en-US"/>
        </a:p>
      </dgm:t>
    </dgm:pt>
    <dgm:pt modelId="{D526639F-04F5-2D41-BE01-FC2F536D9738}">
      <dgm:prSet custT="1"/>
      <dgm:spPr/>
      <dgm:t>
        <a:bodyPr/>
        <a:lstStyle/>
        <a:p>
          <a:pPr rtl="0"/>
          <a:r>
            <a:rPr lang="en-US" sz="2000" dirty="0" err="1" smtClean="0"/>
            <a:t>Favourable</a:t>
          </a:r>
          <a:r>
            <a:rPr lang="en-US" sz="2000" dirty="0" smtClean="0"/>
            <a:t> cost</a:t>
          </a:r>
          <a:endParaRPr lang="en-US" sz="2000" dirty="0"/>
        </a:p>
      </dgm:t>
    </dgm:pt>
    <dgm:pt modelId="{4D560BFB-D044-E746-A4FB-D4D872CFF16B}" type="parTrans" cxnId="{266151CA-482D-C441-838B-2AE9CBAC8026}">
      <dgm:prSet/>
      <dgm:spPr/>
      <dgm:t>
        <a:bodyPr/>
        <a:lstStyle/>
        <a:p>
          <a:endParaRPr lang="en-US"/>
        </a:p>
      </dgm:t>
    </dgm:pt>
    <dgm:pt modelId="{720198BA-3B8E-D947-A6CE-0AED41E9CEAB}" type="sibTrans" cxnId="{266151CA-482D-C441-838B-2AE9CBAC8026}">
      <dgm:prSet/>
      <dgm:spPr/>
      <dgm:t>
        <a:bodyPr/>
        <a:lstStyle/>
        <a:p>
          <a:endParaRPr lang="en-US"/>
        </a:p>
      </dgm:t>
    </dgm:pt>
    <dgm:pt modelId="{DD22BAA2-D3A2-604E-93D9-61E42680363F}">
      <dgm:prSet custT="1"/>
      <dgm:spPr/>
      <dgm:t>
        <a:bodyPr/>
        <a:lstStyle/>
        <a:p>
          <a:pPr rtl="0"/>
          <a:r>
            <a:rPr lang="en-US" sz="2000" dirty="0" smtClean="0"/>
            <a:t>Fit with existing technical infrastructure, scalability</a:t>
          </a:r>
          <a:endParaRPr lang="en-US" sz="2000" dirty="0"/>
        </a:p>
      </dgm:t>
    </dgm:pt>
    <dgm:pt modelId="{81188B9D-F543-2545-8E8F-7A45987A746C}" type="parTrans" cxnId="{CE8FAEEA-905A-0A45-9743-49CB9E1DDBD8}">
      <dgm:prSet/>
      <dgm:spPr/>
      <dgm:t>
        <a:bodyPr/>
        <a:lstStyle/>
        <a:p>
          <a:endParaRPr lang="en-US"/>
        </a:p>
      </dgm:t>
    </dgm:pt>
    <dgm:pt modelId="{1E94D9A3-9A80-6947-B5F1-84B5380AFB6D}" type="sibTrans" cxnId="{CE8FAEEA-905A-0A45-9743-49CB9E1DDBD8}">
      <dgm:prSet/>
      <dgm:spPr/>
      <dgm:t>
        <a:bodyPr/>
        <a:lstStyle/>
        <a:p>
          <a:endParaRPr lang="en-US"/>
        </a:p>
      </dgm:t>
    </dgm:pt>
    <dgm:pt modelId="{C294ADCA-AA62-DD4F-A71E-58BB4CA1E970}">
      <dgm:prSet custT="1"/>
      <dgm:spPr/>
      <dgm:t>
        <a:bodyPr/>
        <a:lstStyle/>
        <a:p>
          <a:pPr rtl="0"/>
          <a:r>
            <a:rPr lang="en-US" sz="2000" dirty="0" smtClean="0"/>
            <a:t>Rate of adoption elsewhere – thriving Higher Ed user community</a:t>
          </a:r>
          <a:endParaRPr lang="en-US" sz="2000" dirty="0"/>
        </a:p>
      </dgm:t>
    </dgm:pt>
    <dgm:pt modelId="{332029D7-F596-5F43-A715-A494783F2035}" type="parTrans" cxnId="{A5A806EC-D724-2D46-A9A6-6EBD58AFE5E0}">
      <dgm:prSet/>
      <dgm:spPr/>
      <dgm:t>
        <a:bodyPr/>
        <a:lstStyle/>
        <a:p>
          <a:endParaRPr lang="en-US"/>
        </a:p>
      </dgm:t>
    </dgm:pt>
    <dgm:pt modelId="{3B6B7F6F-4A08-7949-A6E1-566AE3F5EE7E}" type="sibTrans" cxnId="{A5A806EC-D724-2D46-A9A6-6EBD58AFE5E0}">
      <dgm:prSet/>
      <dgm:spPr/>
      <dgm:t>
        <a:bodyPr/>
        <a:lstStyle/>
        <a:p>
          <a:endParaRPr lang="en-US"/>
        </a:p>
      </dgm:t>
    </dgm:pt>
    <dgm:pt modelId="{D27E1AA4-C1D4-6B4F-9473-421858A8BEA3}">
      <dgm:prSet custT="1"/>
      <dgm:spPr/>
      <dgm:t>
        <a:bodyPr/>
        <a:lstStyle/>
        <a:p>
          <a:pPr rtl="0"/>
          <a:r>
            <a:rPr lang="en-US" sz="2000" dirty="0" smtClean="0"/>
            <a:t>Future potential</a:t>
          </a:r>
          <a:endParaRPr lang="en-US" sz="2000" dirty="0"/>
        </a:p>
      </dgm:t>
    </dgm:pt>
    <dgm:pt modelId="{054EC7C0-963C-1741-BC35-F3CA4A0F4263}" type="parTrans" cxnId="{91ACA28E-4381-464E-93F7-44733CE5B3E7}">
      <dgm:prSet/>
      <dgm:spPr/>
      <dgm:t>
        <a:bodyPr/>
        <a:lstStyle/>
        <a:p>
          <a:endParaRPr lang="en-US"/>
        </a:p>
      </dgm:t>
    </dgm:pt>
    <dgm:pt modelId="{B26A9A2F-6C4D-4847-BB28-F49B9178A77B}" type="sibTrans" cxnId="{91ACA28E-4381-464E-93F7-44733CE5B3E7}">
      <dgm:prSet/>
      <dgm:spPr/>
      <dgm:t>
        <a:bodyPr/>
        <a:lstStyle/>
        <a:p>
          <a:endParaRPr lang="en-US"/>
        </a:p>
      </dgm:t>
    </dgm:pt>
    <dgm:pt modelId="{3B36FC83-5672-E942-8CCF-B6F9740C2EF1}" type="pres">
      <dgm:prSet presAssocID="{F7440BD2-9459-7942-9974-27E6B78DFC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076C7B-8D08-D543-9A2B-48DEBE91C822}" type="pres">
      <dgm:prSet presAssocID="{82BDB48C-8C7F-854C-BE94-6144A82D9307}" presName="parentLin" presStyleCnt="0"/>
      <dgm:spPr/>
      <dgm:t>
        <a:bodyPr/>
        <a:lstStyle/>
        <a:p>
          <a:endParaRPr lang="en-US"/>
        </a:p>
      </dgm:t>
    </dgm:pt>
    <dgm:pt modelId="{6A5D47AB-87D8-574E-AED9-FD8836EDB7A9}" type="pres">
      <dgm:prSet presAssocID="{82BDB48C-8C7F-854C-BE94-6144A82D930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68347C5-FAC9-C045-80B3-2690E9462EAE}" type="pres">
      <dgm:prSet presAssocID="{82BDB48C-8C7F-854C-BE94-6144A82D93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097DA-3905-DF49-B5EB-846E8BDC0028}" type="pres">
      <dgm:prSet presAssocID="{82BDB48C-8C7F-854C-BE94-6144A82D9307}" presName="negativeSpace" presStyleCnt="0"/>
      <dgm:spPr/>
      <dgm:t>
        <a:bodyPr/>
        <a:lstStyle/>
        <a:p>
          <a:endParaRPr lang="en-US"/>
        </a:p>
      </dgm:t>
    </dgm:pt>
    <dgm:pt modelId="{058F8A51-B4DB-4C4B-9AB0-83618F2641BD}" type="pres">
      <dgm:prSet presAssocID="{82BDB48C-8C7F-854C-BE94-6144A82D930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61499A-6E25-724E-81D2-AFE4F4DF3CFB}" srcId="{82BDB48C-8C7F-854C-BE94-6144A82D9307}" destId="{661E3A61-5861-E74C-A2D9-94B3E8775B47}" srcOrd="0" destOrd="0" parTransId="{FEC62AD1-ED87-9642-AED5-C1138C94BCB2}" sibTransId="{5F4B7C0A-1121-A446-BB32-9CD2120E17D9}"/>
    <dgm:cxn modelId="{D396D5CB-50F8-B244-BCB4-B57B5C2F87CF}" type="presOf" srcId="{661E3A61-5861-E74C-A2D9-94B3E8775B47}" destId="{058F8A51-B4DB-4C4B-9AB0-83618F2641BD}" srcOrd="0" destOrd="0" presId="urn:microsoft.com/office/officeart/2005/8/layout/list1"/>
    <dgm:cxn modelId="{22BA6F47-F4B9-6144-A8A2-AB4C359C893F}" type="presOf" srcId="{F7440BD2-9459-7942-9974-27E6B78DFC34}" destId="{3B36FC83-5672-E942-8CCF-B6F9740C2EF1}" srcOrd="0" destOrd="0" presId="urn:microsoft.com/office/officeart/2005/8/layout/list1"/>
    <dgm:cxn modelId="{91ACA28E-4381-464E-93F7-44733CE5B3E7}" srcId="{82BDB48C-8C7F-854C-BE94-6144A82D9307}" destId="{D27E1AA4-C1D4-6B4F-9473-421858A8BEA3}" srcOrd="5" destOrd="0" parTransId="{054EC7C0-963C-1741-BC35-F3CA4A0F4263}" sibTransId="{B26A9A2F-6C4D-4847-BB28-F49B9178A77B}"/>
    <dgm:cxn modelId="{4C283F98-ACC0-8246-83A7-E29CE974E907}" type="presOf" srcId="{82BDB48C-8C7F-854C-BE94-6144A82D9307}" destId="{6A5D47AB-87D8-574E-AED9-FD8836EDB7A9}" srcOrd="0" destOrd="0" presId="urn:microsoft.com/office/officeart/2005/8/layout/list1"/>
    <dgm:cxn modelId="{CE8FAEEA-905A-0A45-9743-49CB9E1DDBD8}" srcId="{82BDB48C-8C7F-854C-BE94-6144A82D9307}" destId="{DD22BAA2-D3A2-604E-93D9-61E42680363F}" srcOrd="3" destOrd="0" parTransId="{81188B9D-F543-2545-8E8F-7A45987A746C}" sibTransId="{1E94D9A3-9A80-6947-B5F1-84B5380AFB6D}"/>
    <dgm:cxn modelId="{3240C6CA-631D-AE44-AC93-0DB1D10BB957}" type="presOf" srcId="{58E45483-82E5-4643-8B95-EE501F95A862}" destId="{058F8A51-B4DB-4C4B-9AB0-83618F2641BD}" srcOrd="0" destOrd="1" presId="urn:microsoft.com/office/officeart/2005/8/layout/list1"/>
    <dgm:cxn modelId="{E6564410-4B06-904B-812A-E3F4D0080429}" srcId="{82BDB48C-8C7F-854C-BE94-6144A82D9307}" destId="{58E45483-82E5-4643-8B95-EE501F95A862}" srcOrd="1" destOrd="0" parTransId="{13D85833-3865-2C49-B19B-783389510086}" sibTransId="{E7DF6052-4BE3-214C-A335-BC3170968B6C}"/>
    <dgm:cxn modelId="{DA314EDB-A813-F347-ABAE-30A4DA4E3C77}" type="presOf" srcId="{D27E1AA4-C1D4-6B4F-9473-421858A8BEA3}" destId="{058F8A51-B4DB-4C4B-9AB0-83618F2641BD}" srcOrd="0" destOrd="5" presId="urn:microsoft.com/office/officeart/2005/8/layout/list1"/>
    <dgm:cxn modelId="{A5A806EC-D724-2D46-A9A6-6EBD58AFE5E0}" srcId="{82BDB48C-8C7F-854C-BE94-6144A82D9307}" destId="{C294ADCA-AA62-DD4F-A71E-58BB4CA1E970}" srcOrd="4" destOrd="0" parTransId="{332029D7-F596-5F43-A715-A494783F2035}" sibTransId="{3B6B7F6F-4A08-7949-A6E1-566AE3F5EE7E}"/>
    <dgm:cxn modelId="{DA13FA95-03A5-0146-BF54-1D2786DD6954}" type="presOf" srcId="{D526639F-04F5-2D41-BE01-FC2F536D9738}" destId="{058F8A51-B4DB-4C4B-9AB0-83618F2641BD}" srcOrd="0" destOrd="2" presId="urn:microsoft.com/office/officeart/2005/8/layout/list1"/>
    <dgm:cxn modelId="{28F1646B-A36C-B845-A172-871D003EB679}" type="presOf" srcId="{C294ADCA-AA62-DD4F-A71E-58BB4CA1E970}" destId="{058F8A51-B4DB-4C4B-9AB0-83618F2641BD}" srcOrd="0" destOrd="4" presId="urn:microsoft.com/office/officeart/2005/8/layout/list1"/>
    <dgm:cxn modelId="{266151CA-482D-C441-838B-2AE9CBAC8026}" srcId="{82BDB48C-8C7F-854C-BE94-6144A82D9307}" destId="{D526639F-04F5-2D41-BE01-FC2F536D9738}" srcOrd="2" destOrd="0" parTransId="{4D560BFB-D044-E746-A4FB-D4D872CFF16B}" sibTransId="{720198BA-3B8E-D947-A6CE-0AED41E9CEAB}"/>
    <dgm:cxn modelId="{58AC0843-2D1D-1F43-9BA2-521335A5885C}" srcId="{F7440BD2-9459-7942-9974-27E6B78DFC34}" destId="{82BDB48C-8C7F-854C-BE94-6144A82D9307}" srcOrd="0" destOrd="0" parTransId="{2DC9631B-1DCE-9946-AF4A-175253B7EE5A}" sibTransId="{3523BFDA-76E1-1B4D-B2E7-2D0482706BB0}"/>
    <dgm:cxn modelId="{0240CC2C-5FA3-144F-89D9-C75F73A50D18}" type="presOf" srcId="{82BDB48C-8C7F-854C-BE94-6144A82D9307}" destId="{968347C5-FAC9-C045-80B3-2690E9462EAE}" srcOrd="1" destOrd="0" presId="urn:microsoft.com/office/officeart/2005/8/layout/list1"/>
    <dgm:cxn modelId="{D25EA549-D2AC-524C-972E-796BCBDBBE11}" type="presOf" srcId="{DD22BAA2-D3A2-604E-93D9-61E42680363F}" destId="{058F8A51-B4DB-4C4B-9AB0-83618F2641BD}" srcOrd="0" destOrd="3" presId="urn:microsoft.com/office/officeart/2005/8/layout/list1"/>
    <dgm:cxn modelId="{88957032-45FB-4547-822B-B1900A7183FD}" type="presParOf" srcId="{3B36FC83-5672-E942-8CCF-B6F9740C2EF1}" destId="{3A076C7B-8D08-D543-9A2B-48DEBE91C822}" srcOrd="0" destOrd="0" presId="urn:microsoft.com/office/officeart/2005/8/layout/list1"/>
    <dgm:cxn modelId="{5367E249-8DDC-5A43-837F-2AA2548FBA80}" type="presParOf" srcId="{3A076C7B-8D08-D543-9A2B-48DEBE91C822}" destId="{6A5D47AB-87D8-574E-AED9-FD8836EDB7A9}" srcOrd="0" destOrd="0" presId="urn:microsoft.com/office/officeart/2005/8/layout/list1"/>
    <dgm:cxn modelId="{D436893C-3FE7-514E-B6FB-13E79794AE56}" type="presParOf" srcId="{3A076C7B-8D08-D543-9A2B-48DEBE91C822}" destId="{968347C5-FAC9-C045-80B3-2690E9462EAE}" srcOrd="1" destOrd="0" presId="urn:microsoft.com/office/officeart/2005/8/layout/list1"/>
    <dgm:cxn modelId="{279EBF8A-F1FD-C242-9F9C-5452997993DC}" type="presParOf" srcId="{3B36FC83-5672-E942-8CCF-B6F9740C2EF1}" destId="{19D097DA-3905-DF49-B5EB-846E8BDC0028}" srcOrd="1" destOrd="0" presId="urn:microsoft.com/office/officeart/2005/8/layout/list1"/>
    <dgm:cxn modelId="{C9D85F8A-714E-124F-98BA-1BDAF6521254}" type="presParOf" srcId="{3B36FC83-5672-E942-8CCF-B6F9740C2EF1}" destId="{058F8A51-B4DB-4C4B-9AB0-83618F2641BD}" srcOrd="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2B85DF-325A-9F4F-A823-6B52BF38ADC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FF2D3B-CCC8-6F43-A8B4-81CFB3F1A8A7}">
      <dgm:prSet/>
      <dgm:spPr/>
      <dgm:t>
        <a:bodyPr/>
        <a:lstStyle/>
        <a:p>
          <a:pPr rtl="0"/>
          <a:r>
            <a:rPr lang="en-US" dirty="0" smtClean="0"/>
            <a:t>Require desktop email clients to be retired</a:t>
          </a:r>
          <a:endParaRPr lang="en-US" dirty="0"/>
        </a:p>
      </dgm:t>
    </dgm:pt>
    <dgm:pt modelId="{28D7ED0A-6614-C444-9E91-09FAB79210DC}" type="parTrans" cxnId="{5A1D7ABF-AA5D-5244-9704-DBA8C9699CA2}">
      <dgm:prSet/>
      <dgm:spPr/>
      <dgm:t>
        <a:bodyPr/>
        <a:lstStyle/>
        <a:p>
          <a:endParaRPr lang="en-US"/>
        </a:p>
      </dgm:t>
    </dgm:pt>
    <dgm:pt modelId="{EF3F7AC6-88BC-784B-BFAD-D356EB6489FF}" type="sibTrans" cxnId="{5A1D7ABF-AA5D-5244-9704-DBA8C9699CA2}">
      <dgm:prSet/>
      <dgm:spPr/>
      <dgm:t>
        <a:bodyPr/>
        <a:lstStyle/>
        <a:p>
          <a:endParaRPr lang="en-US"/>
        </a:p>
      </dgm:t>
    </dgm:pt>
    <dgm:pt modelId="{03FCAC2D-9A9E-6746-8A26-F891AF6614FB}">
      <dgm:prSet/>
      <dgm:spPr/>
      <dgm:t>
        <a:bodyPr/>
        <a:lstStyle/>
        <a:p>
          <a:pPr rtl="0"/>
          <a:r>
            <a:rPr lang="en-US" dirty="0" smtClean="0"/>
            <a:t>Selectively, people continue to use clients with the new system.</a:t>
          </a:r>
          <a:endParaRPr lang="en-US" dirty="0"/>
        </a:p>
      </dgm:t>
    </dgm:pt>
    <dgm:pt modelId="{85295011-E493-D448-9A08-CD28EF219D79}" type="parTrans" cxnId="{2558A2C0-68DA-BC44-91E9-7862ECE1B717}">
      <dgm:prSet/>
      <dgm:spPr/>
      <dgm:t>
        <a:bodyPr/>
        <a:lstStyle/>
        <a:p>
          <a:endParaRPr lang="en-US"/>
        </a:p>
      </dgm:t>
    </dgm:pt>
    <dgm:pt modelId="{F8D9D140-A321-7842-A6FB-E03F598959CC}" type="sibTrans" cxnId="{2558A2C0-68DA-BC44-91E9-7862ECE1B717}">
      <dgm:prSet/>
      <dgm:spPr/>
      <dgm:t>
        <a:bodyPr/>
        <a:lstStyle/>
        <a:p>
          <a:endParaRPr lang="en-US"/>
        </a:p>
      </dgm:t>
    </dgm:pt>
    <dgm:pt modelId="{F1E4A27E-439F-8D46-87D5-14A47BE4C2AA}">
      <dgm:prSet/>
      <dgm:spPr/>
      <dgm:t>
        <a:bodyPr/>
        <a:lstStyle/>
        <a:p>
          <a:pPr rtl="0"/>
          <a:r>
            <a:rPr lang="en-US" dirty="0" smtClean="0"/>
            <a:t>Full Disaster Recovery (uninterrupted business continuity)</a:t>
          </a:r>
          <a:endParaRPr lang="en-US" dirty="0"/>
        </a:p>
      </dgm:t>
    </dgm:pt>
    <dgm:pt modelId="{BB23B80E-429D-704E-A875-FBA41EEA3DC6}" type="parTrans" cxnId="{80F17D65-E66F-3F4B-8546-4A5162FBDA9E}">
      <dgm:prSet/>
      <dgm:spPr/>
      <dgm:t>
        <a:bodyPr/>
        <a:lstStyle/>
        <a:p>
          <a:endParaRPr lang="en-US"/>
        </a:p>
      </dgm:t>
    </dgm:pt>
    <dgm:pt modelId="{CF0C584D-B229-9248-B6DF-A3030B9C5311}" type="sibTrans" cxnId="{80F17D65-E66F-3F4B-8546-4A5162FBDA9E}">
      <dgm:prSet/>
      <dgm:spPr/>
      <dgm:t>
        <a:bodyPr/>
        <a:lstStyle/>
        <a:p>
          <a:endParaRPr lang="en-US"/>
        </a:p>
      </dgm:t>
    </dgm:pt>
    <dgm:pt modelId="{1A021446-9FD3-0840-9099-63BA206D3058}">
      <dgm:prSet/>
      <dgm:spPr/>
      <dgm:t>
        <a:bodyPr/>
        <a:lstStyle/>
        <a:p>
          <a:pPr rtl="0"/>
          <a:r>
            <a:rPr lang="en-US" dirty="0" smtClean="0"/>
            <a:t>Very costly. Separate IT initiatives are working towards DR as funding permits. </a:t>
          </a:r>
          <a:endParaRPr lang="en-US" dirty="0"/>
        </a:p>
      </dgm:t>
    </dgm:pt>
    <dgm:pt modelId="{B71D9656-3461-7043-8850-8D6FC2CB5C70}" type="parTrans" cxnId="{2F8F95F3-7FE8-C047-A924-4A0EA4ECD2A7}">
      <dgm:prSet/>
      <dgm:spPr/>
      <dgm:t>
        <a:bodyPr/>
        <a:lstStyle/>
        <a:p>
          <a:endParaRPr lang="en-US"/>
        </a:p>
      </dgm:t>
    </dgm:pt>
    <dgm:pt modelId="{D5F3C12E-B8C8-1745-9A3D-C14D4821E7E4}" type="sibTrans" cxnId="{2F8F95F3-7FE8-C047-A924-4A0EA4ECD2A7}">
      <dgm:prSet/>
      <dgm:spPr/>
      <dgm:t>
        <a:bodyPr/>
        <a:lstStyle/>
        <a:p>
          <a:endParaRPr lang="en-US"/>
        </a:p>
      </dgm:t>
    </dgm:pt>
    <dgm:pt modelId="{55563A6A-DDA0-B441-ABC6-5923F4AD327C}">
      <dgm:prSet/>
      <dgm:spPr/>
      <dgm:t>
        <a:bodyPr/>
        <a:lstStyle/>
        <a:p>
          <a:pPr rtl="0"/>
          <a:r>
            <a:rPr lang="en-US" dirty="0" smtClean="0"/>
            <a:t>Alumni email service (@</a:t>
          </a:r>
          <a:r>
            <a:rPr lang="en-US" dirty="0" err="1" smtClean="0"/>
            <a:t>alumni.sfu.ca</a:t>
          </a:r>
          <a:r>
            <a:rPr lang="en-US" dirty="0" smtClean="0"/>
            <a:t>) </a:t>
          </a:r>
          <a:endParaRPr lang="en-US" dirty="0"/>
        </a:p>
      </dgm:t>
    </dgm:pt>
    <dgm:pt modelId="{AC81E9D7-535C-D545-8D8B-3CA0A8EFAB17}" type="parTrans" cxnId="{5B6B5B0A-E934-B14B-AB38-3F3802CDD998}">
      <dgm:prSet/>
      <dgm:spPr/>
      <dgm:t>
        <a:bodyPr/>
        <a:lstStyle/>
        <a:p>
          <a:endParaRPr lang="en-US"/>
        </a:p>
      </dgm:t>
    </dgm:pt>
    <dgm:pt modelId="{F41C232F-0634-4F49-BAF6-4115F272A5F6}" type="sibTrans" cxnId="{5B6B5B0A-E934-B14B-AB38-3F3802CDD998}">
      <dgm:prSet/>
      <dgm:spPr/>
      <dgm:t>
        <a:bodyPr/>
        <a:lstStyle/>
        <a:p>
          <a:endParaRPr lang="en-US"/>
        </a:p>
      </dgm:t>
    </dgm:pt>
    <dgm:pt modelId="{21617355-D6BE-F548-A6CD-5F333E93B580}">
      <dgm:prSet/>
      <dgm:spPr/>
      <dgm:t>
        <a:bodyPr/>
        <a:lstStyle/>
        <a:p>
          <a:pPr rtl="0"/>
          <a:r>
            <a:rPr lang="en-US" dirty="0" smtClean="0"/>
            <a:t>Still </a:t>
          </a:r>
          <a:r>
            <a:rPr lang="en-US" dirty="0" smtClean="0"/>
            <a:t>to be addressed; considering new options.</a:t>
          </a:r>
          <a:endParaRPr lang="en-US" dirty="0"/>
        </a:p>
      </dgm:t>
    </dgm:pt>
    <dgm:pt modelId="{55DF1E20-F048-CB42-A090-A45BF46164CA}" type="parTrans" cxnId="{60B16475-2CE3-F54B-9319-99E976F62DEA}">
      <dgm:prSet/>
      <dgm:spPr/>
      <dgm:t>
        <a:bodyPr/>
        <a:lstStyle/>
        <a:p>
          <a:endParaRPr lang="en-US"/>
        </a:p>
      </dgm:t>
    </dgm:pt>
    <dgm:pt modelId="{237E4F9C-6748-6949-86BE-0D76B518C358}" type="sibTrans" cxnId="{60B16475-2CE3-F54B-9319-99E976F62DEA}">
      <dgm:prSet/>
      <dgm:spPr/>
      <dgm:t>
        <a:bodyPr/>
        <a:lstStyle/>
        <a:p>
          <a:endParaRPr lang="en-US"/>
        </a:p>
      </dgm:t>
    </dgm:pt>
    <dgm:pt modelId="{06E6F7F5-E294-7F48-A212-ECC2706D58FB}" type="pres">
      <dgm:prSet presAssocID="{CA2B85DF-325A-9F4F-A823-6B52BF38AD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CA08AF-344A-5545-979D-5FFB05EED624}" type="pres">
      <dgm:prSet presAssocID="{C4FF2D3B-CCC8-6F43-A8B4-81CFB3F1A8A7}" presName="linNode" presStyleCnt="0"/>
      <dgm:spPr/>
      <dgm:t>
        <a:bodyPr/>
        <a:lstStyle/>
        <a:p>
          <a:endParaRPr lang="en-US"/>
        </a:p>
      </dgm:t>
    </dgm:pt>
    <dgm:pt modelId="{932FAFFB-2405-0344-9401-53AAD196DE04}" type="pres">
      <dgm:prSet presAssocID="{C4FF2D3B-CCC8-6F43-A8B4-81CFB3F1A8A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F227B-0C74-4643-BDFC-B30288EDBCA4}" type="pres">
      <dgm:prSet presAssocID="{C4FF2D3B-CCC8-6F43-A8B4-81CFB3F1A8A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89FE8-46AC-3346-B96C-57A61B43C835}" type="pres">
      <dgm:prSet presAssocID="{EF3F7AC6-88BC-784B-BFAD-D356EB6489FF}" presName="sp" presStyleCnt="0"/>
      <dgm:spPr/>
      <dgm:t>
        <a:bodyPr/>
        <a:lstStyle/>
        <a:p>
          <a:endParaRPr lang="en-US"/>
        </a:p>
      </dgm:t>
    </dgm:pt>
    <dgm:pt modelId="{B4CDFC4F-0ABC-A14F-9F77-118706CA7585}" type="pres">
      <dgm:prSet presAssocID="{F1E4A27E-439F-8D46-87D5-14A47BE4C2AA}" presName="linNode" presStyleCnt="0"/>
      <dgm:spPr/>
      <dgm:t>
        <a:bodyPr/>
        <a:lstStyle/>
        <a:p>
          <a:endParaRPr lang="en-US"/>
        </a:p>
      </dgm:t>
    </dgm:pt>
    <dgm:pt modelId="{53093AD0-30F3-F94F-B538-9FF749C48069}" type="pres">
      <dgm:prSet presAssocID="{F1E4A27E-439F-8D46-87D5-14A47BE4C2A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379DF-C523-F443-87BC-46A0BA2D7F63}" type="pres">
      <dgm:prSet presAssocID="{F1E4A27E-439F-8D46-87D5-14A47BE4C2A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C88BE-C383-944D-B085-9B1E9EB09F37}" type="pres">
      <dgm:prSet presAssocID="{CF0C584D-B229-9248-B6DF-A3030B9C5311}" presName="sp" presStyleCnt="0"/>
      <dgm:spPr/>
      <dgm:t>
        <a:bodyPr/>
        <a:lstStyle/>
        <a:p>
          <a:endParaRPr lang="en-US"/>
        </a:p>
      </dgm:t>
    </dgm:pt>
    <dgm:pt modelId="{9E5CF1F7-2A5B-B64A-9CC2-78654E789AFB}" type="pres">
      <dgm:prSet presAssocID="{55563A6A-DDA0-B441-ABC6-5923F4AD327C}" presName="linNode" presStyleCnt="0"/>
      <dgm:spPr/>
      <dgm:t>
        <a:bodyPr/>
        <a:lstStyle/>
        <a:p>
          <a:endParaRPr lang="en-US"/>
        </a:p>
      </dgm:t>
    </dgm:pt>
    <dgm:pt modelId="{D5CBE574-FFF5-7B4E-AA79-46C070D25C09}" type="pres">
      <dgm:prSet presAssocID="{55563A6A-DDA0-B441-ABC6-5923F4AD327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9992A-CE38-9D4E-9D18-FF95CF4719FF}" type="pres">
      <dgm:prSet presAssocID="{55563A6A-DDA0-B441-ABC6-5923F4AD327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62F259-5348-1C43-A119-3A8ECF605313}" type="presOf" srcId="{C4FF2D3B-CCC8-6F43-A8B4-81CFB3F1A8A7}" destId="{932FAFFB-2405-0344-9401-53AAD196DE04}" srcOrd="0" destOrd="0" presId="urn:microsoft.com/office/officeart/2005/8/layout/vList5"/>
    <dgm:cxn modelId="{F1439F74-7DBD-0B4A-A2A4-CA7E2048EF0F}" type="presOf" srcId="{F1E4A27E-439F-8D46-87D5-14A47BE4C2AA}" destId="{53093AD0-30F3-F94F-B538-9FF749C48069}" srcOrd="0" destOrd="0" presId="urn:microsoft.com/office/officeart/2005/8/layout/vList5"/>
    <dgm:cxn modelId="{FEF24859-85BD-F244-A7DB-675083DAE5F8}" type="presOf" srcId="{21617355-D6BE-F548-A6CD-5F333E93B580}" destId="{9B19992A-CE38-9D4E-9D18-FF95CF4719FF}" srcOrd="0" destOrd="0" presId="urn:microsoft.com/office/officeart/2005/8/layout/vList5"/>
    <dgm:cxn modelId="{5A1D7ABF-AA5D-5244-9704-DBA8C9699CA2}" srcId="{CA2B85DF-325A-9F4F-A823-6B52BF38ADCC}" destId="{C4FF2D3B-CCC8-6F43-A8B4-81CFB3F1A8A7}" srcOrd="0" destOrd="0" parTransId="{28D7ED0A-6614-C444-9E91-09FAB79210DC}" sibTransId="{EF3F7AC6-88BC-784B-BFAD-D356EB6489FF}"/>
    <dgm:cxn modelId="{2558A2C0-68DA-BC44-91E9-7862ECE1B717}" srcId="{C4FF2D3B-CCC8-6F43-A8B4-81CFB3F1A8A7}" destId="{03FCAC2D-9A9E-6746-8A26-F891AF6614FB}" srcOrd="0" destOrd="0" parTransId="{85295011-E493-D448-9A08-CD28EF219D79}" sibTransId="{F8D9D140-A321-7842-A6FB-E03F598959CC}"/>
    <dgm:cxn modelId="{62A899F8-647F-794F-A204-0DEF1EFCD55B}" type="presOf" srcId="{03FCAC2D-9A9E-6746-8A26-F891AF6614FB}" destId="{A08F227B-0C74-4643-BDFC-B30288EDBCA4}" srcOrd="0" destOrd="0" presId="urn:microsoft.com/office/officeart/2005/8/layout/vList5"/>
    <dgm:cxn modelId="{2F8F95F3-7FE8-C047-A924-4A0EA4ECD2A7}" srcId="{F1E4A27E-439F-8D46-87D5-14A47BE4C2AA}" destId="{1A021446-9FD3-0840-9099-63BA206D3058}" srcOrd="0" destOrd="0" parTransId="{B71D9656-3461-7043-8850-8D6FC2CB5C70}" sibTransId="{D5F3C12E-B8C8-1745-9A3D-C14D4821E7E4}"/>
    <dgm:cxn modelId="{60B16475-2CE3-F54B-9319-99E976F62DEA}" srcId="{55563A6A-DDA0-B441-ABC6-5923F4AD327C}" destId="{21617355-D6BE-F548-A6CD-5F333E93B580}" srcOrd="0" destOrd="0" parTransId="{55DF1E20-F048-CB42-A090-A45BF46164CA}" sibTransId="{237E4F9C-6748-6949-86BE-0D76B518C358}"/>
    <dgm:cxn modelId="{11C638AC-4B4E-9B40-9469-95A14A416542}" type="presOf" srcId="{55563A6A-DDA0-B441-ABC6-5923F4AD327C}" destId="{D5CBE574-FFF5-7B4E-AA79-46C070D25C09}" srcOrd="0" destOrd="0" presId="urn:microsoft.com/office/officeart/2005/8/layout/vList5"/>
    <dgm:cxn modelId="{22039ED9-BDEC-BF4E-A503-38FD44A342BC}" type="presOf" srcId="{1A021446-9FD3-0840-9099-63BA206D3058}" destId="{5EE379DF-C523-F443-87BC-46A0BA2D7F63}" srcOrd="0" destOrd="0" presId="urn:microsoft.com/office/officeart/2005/8/layout/vList5"/>
    <dgm:cxn modelId="{80F17D65-E66F-3F4B-8546-4A5162FBDA9E}" srcId="{CA2B85DF-325A-9F4F-A823-6B52BF38ADCC}" destId="{F1E4A27E-439F-8D46-87D5-14A47BE4C2AA}" srcOrd="1" destOrd="0" parTransId="{BB23B80E-429D-704E-A875-FBA41EEA3DC6}" sibTransId="{CF0C584D-B229-9248-B6DF-A3030B9C5311}"/>
    <dgm:cxn modelId="{6429E97A-EA22-E84D-964B-E47F30B86B0C}" type="presOf" srcId="{CA2B85DF-325A-9F4F-A823-6B52BF38ADCC}" destId="{06E6F7F5-E294-7F48-A212-ECC2706D58FB}" srcOrd="0" destOrd="0" presId="urn:microsoft.com/office/officeart/2005/8/layout/vList5"/>
    <dgm:cxn modelId="{5B6B5B0A-E934-B14B-AB38-3F3802CDD998}" srcId="{CA2B85DF-325A-9F4F-A823-6B52BF38ADCC}" destId="{55563A6A-DDA0-B441-ABC6-5923F4AD327C}" srcOrd="2" destOrd="0" parTransId="{AC81E9D7-535C-D545-8D8B-3CA0A8EFAB17}" sibTransId="{F41C232F-0634-4F49-BAF6-4115F272A5F6}"/>
    <dgm:cxn modelId="{4112949E-272D-BC4F-988E-BC497D0BD6A3}" type="presParOf" srcId="{06E6F7F5-E294-7F48-A212-ECC2706D58FB}" destId="{20CA08AF-344A-5545-979D-5FFB05EED624}" srcOrd="0" destOrd="0" presId="urn:microsoft.com/office/officeart/2005/8/layout/vList5"/>
    <dgm:cxn modelId="{D461E49D-6EA2-B546-BDA2-C683ED839573}" type="presParOf" srcId="{20CA08AF-344A-5545-979D-5FFB05EED624}" destId="{932FAFFB-2405-0344-9401-53AAD196DE04}" srcOrd="0" destOrd="0" presId="urn:microsoft.com/office/officeart/2005/8/layout/vList5"/>
    <dgm:cxn modelId="{30CA4C94-D6EF-9643-BB8E-08002B59215E}" type="presParOf" srcId="{20CA08AF-344A-5545-979D-5FFB05EED624}" destId="{A08F227B-0C74-4643-BDFC-B30288EDBCA4}" srcOrd="1" destOrd="0" presId="urn:microsoft.com/office/officeart/2005/8/layout/vList5"/>
    <dgm:cxn modelId="{E6B2D0D2-B847-A041-8FB0-FD97C3FEBAE2}" type="presParOf" srcId="{06E6F7F5-E294-7F48-A212-ECC2706D58FB}" destId="{DD689FE8-46AC-3346-B96C-57A61B43C835}" srcOrd="1" destOrd="0" presId="urn:microsoft.com/office/officeart/2005/8/layout/vList5"/>
    <dgm:cxn modelId="{D688DB7A-3122-224E-8267-203D52B708FC}" type="presParOf" srcId="{06E6F7F5-E294-7F48-A212-ECC2706D58FB}" destId="{B4CDFC4F-0ABC-A14F-9F77-118706CA7585}" srcOrd="2" destOrd="0" presId="urn:microsoft.com/office/officeart/2005/8/layout/vList5"/>
    <dgm:cxn modelId="{CC313165-E962-504D-898E-A55C9BE4AC21}" type="presParOf" srcId="{B4CDFC4F-0ABC-A14F-9F77-118706CA7585}" destId="{53093AD0-30F3-F94F-B538-9FF749C48069}" srcOrd="0" destOrd="0" presId="urn:microsoft.com/office/officeart/2005/8/layout/vList5"/>
    <dgm:cxn modelId="{087B9A56-8831-B849-9B7C-662F28F7256D}" type="presParOf" srcId="{B4CDFC4F-0ABC-A14F-9F77-118706CA7585}" destId="{5EE379DF-C523-F443-87BC-46A0BA2D7F63}" srcOrd="1" destOrd="0" presId="urn:microsoft.com/office/officeart/2005/8/layout/vList5"/>
    <dgm:cxn modelId="{92360E16-C1E4-3045-AB92-BAA5D4BCFEA1}" type="presParOf" srcId="{06E6F7F5-E294-7F48-A212-ECC2706D58FB}" destId="{1B2C88BE-C383-944D-B085-9B1E9EB09F37}" srcOrd="3" destOrd="0" presId="urn:microsoft.com/office/officeart/2005/8/layout/vList5"/>
    <dgm:cxn modelId="{BE9516F6-7BDF-8C44-A72F-59A7DC99BA95}" type="presParOf" srcId="{06E6F7F5-E294-7F48-A212-ECC2706D58FB}" destId="{9E5CF1F7-2A5B-B64A-9CC2-78654E789AFB}" srcOrd="4" destOrd="0" presId="urn:microsoft.com/office/officeart/2005/8/layout/vList5"/>
    <dgm:cxn modelId="{1023FF74-BFE8-DD46-A8CE-7785EA528C47}" type="presParOf" srcId="{9E5CF1F7-2A5B-B64A-9CC2-78654E789AFB}" destId="{D5CBE574-FFF5-7B4E-AA79-46C070D25C09}" srcOrd="0" destOrd="0" presId="urn:microsoft.com/office/officeart/2005/8/layout/vList5"/>
    <dgm:cxn modelId="{35B255F0-5412-F142-ACB7-BB933067D400}" type="presParOf" srcId="{9E5CF1F7-2A5B-B64A-9CC2-78654E789AFB}" destId="{9B19992A-CE38-9D4E-9D18-FF95CF4719FF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52CFF6-EC82-864D-88AD-A399AA1F654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D2521FF-9F3A-6C44-BF5E-4C052E77F927}">
      <dgm:prSet/>
      <dgm:spPr/>
      <dgm:t>
        <a:bodyPr/>
        <a:lstStyle/>
        <a:p>
          <a:pPr rtl="0"/>
          <a:r>
            <a:rPr lang="en-US" dirty="0" smtClean="0"/>
            <a:t>Oversight:</a:t>
          </a:r>
          <a:endParaRPr lang="en-US" dirty="0"/>
        </a:p>
      </dgm:t>
    </dgm:pt>
    <dgm:pt modelId="{9B646F90-C9B4-2747-8AB4-F5A8E2D37CC1}" type="parTrans" cxnId="{0DD456D2-C116-A648-A214-CB52A55C13FB}">
      <dgm:prSet/>
      <dgm:spPr/>
      <dgm:t>
        <a:bodyPr/>
        <a:lstStyle/>
        <a:p>
          <a:endParaRPr lang="en-US"/>
        </a:p>
      </dgm:t>
    </dgm:pt>
    <dgm:pt modelId="{47154116-3DF7-FB4E-A66A-9EA4DAF28C0A}" type="sibTrans" cxnId="{0DD456D2-C116-A648-A214-CB52A55C13FB}">
      <dgm:prSet/>
      <dgm:spPr/>
      <dgm:t>
        <a:bodyPr/>
        <a:lstStyle/>
        <a:p>
          <a:endParaRPr lang="en-US"/>
        </a:p>
      </dgm:t>
    </dgm:pt>
    <dgm:pt modelId="{17EA24B2-B0CC-9C4D-9A97-341CA153A561}">
      <dgm:prSet/>
      <dgm:spPr/>
      <dgm:t>
        <a:bodyPr/>
        <a:lstStyle/>
        <a:p>
          <a:pPr rtl="0"/>
          <a:r>
            <a:rPr lang="en-US" dirty="0" smtClean="0"/>
            <a:t>Steering Committee, Project Director, Project Manager</a:t>
          </a:r>
          <a:endParaRPr lang="en-US" dirty="0"/>
        </a:p>
      </dgm:t>
    </dgm:pt>
    <dgm:pt modelId="{3C04F6A0-597F-AA4D-A620-5B753BC48A58}" type="parTrans" cxnId="{3C044D31-BC19-E545-8D8E-F3F3242472F8}">
      <dgm:prSet/>
      <dgm:spPr/>
      <dgm:t>
        <a:bodyPr/>
        <a:lstStyle/>
        <a:p>
          <a:endParaRPr lang="en-US"/>
        </a:p>
      </dgm:t>
    </dgm:pt>
    <dgm:pt modelId="{6D75ECA2-934F-104C-B6F8-C03990F5F8BE}" type="sibTrans" cxnId="{3C044D31-BC19-E545-8D8E-F3F3242472F8}">
      <dgm:prSet/>
      <dgm:spPr/>
      <dgm:t>
        <a:bodyPr/>
        <a:lstStyle/>
        <a:p>
          <a:endParaRPr lang="en-US"/>
        </a:p>
      </dgm:t>
    </dgm:pt>
    <dgm:pt modelId="{2305A3CC-F5A9-CB44-9CA9-32F56C57AAEA}">
      <dgm:prSet/>
      <dgm:spPr/>
      <dgm:t>
        <a:bodyPr/>
        <a:lstStyle/>
        <a:p>
          <a:pPr rtl="0"/>
          <a:r>
            <a:rPr lang="en-US" dirty="0" smtClean="0"/>
            <a:t>IT Services core team: </a:t>
          </a:r>
          <a:endParaRPr lang="en-US" dirty="0"/>
        </a:p>
      </dgm:t>
    </dgm:pt>
    <dgm:pt modelId="{BF856F7C-44F5-1F4F-B18B-E41B4A61CA6F}" type="parTrans" cxnId="{61FB9F79-4244-1140-928E-347F0598125A}">
      <dgm:prSet/>
      <dgm:spPr/>
      <dgm:t>
        <a:bodyPr/>
        <a:lstStyle/>
        <a:p>
          <a:endParaRPr lang="en-US"/>
        </a:p>
      </dgm:t>
    </dgm:pt>
    <dgm:pt modelId="{A9BE7D07-4A5C-834D-AE99-1B9B96F2ACCB}" type="sibTrans" cxnId="{61FB9F79-4244-1140-928E-347F0598125A}">
      <dgm:prSet/>
      <dgm:spPr/>
      <dgm:t>
        <a:bodyPr/>
        <a:lstStyle/>
        <a:p>
          <a:endParaRPr lang="en-US"/>
        </a:p>
      </dgm:t>
    </dgm:pt>
    <dgm:pt modelId="{F31FAB25-2F0D-FF42-B821-F57E210E7DFE}">
      <dgm:prSet/>
      <dgm:spPr/>
      <dgm:t>
        <a:bodyPr/>
        <a:lstStyle/>
        <a:p>
          <a:pPr rtl="0"/>
          <a:r>
            <a:rPr lang="en-US" dirty="0" smtClean="0"/>
            <a:t>Technical infrastructure </a:t>
          </a:r>
          <a:endParaRPr lang="en-US" dirty="0"/>
        </a:p>
      </dgm:t>
    </dgm:pt>
    <dgm:pt modelId="{0FA031D3-AD45-7045-AF43-7F581242D1CE}" type="parTrans" cxnId="{DF6CCF19-C9A1-DE45-92D5-2F4C37589692}">
      <dgm:prSet/>
      <dgm:spPr/>
      <dgm:t>
        <a:bodyPr/>
        <a:lstStyle/>
        <a:p>
          <a:endParaRPr lang="en-US"/>
        </a:p>
      </dgm:t>
    </dgm:pt>
    <dgm:pt modelId="{55DDBB3B-831C-D949-9D96-1AF62237BA72}" type="sibTrans" cxnId="{DF6CCF19-C9A1-DE45-92D5-2F4C37589692}">
      <dgm:prSet/>
      <dgm:spPr/>
      <dgm:t>
        <a:bodyPr/>
        <a:lstStyle/>
        <a:p>
          <a:endParaRPr lang="en-US"/>
        </a:p>
      </dgm:t>
    </dgm:pt>
    <dgm:pt modelId="{8EB84FED-3E97-3B4F-AD02-7F5FFF9C1139}">
      <dgm:prSet/>
      <dgm:spPr/>
      <dgm:t>
        <a:bodyPr/>
        <a:lstStyle/>
        <a:p>
          <a:pPr rtl="0"/>
          <a:r>
            <a:rPr lang="en-US" dirty="0" smtClean="0"/>
            <a:t>Data migration</a:t>
          </a:r>
          <a:endParaRPr lang="en-US" dirty="0"/>
        </a:p>
      </dgm:t>
    </dgm:pt>
    <dgm:pt modelId="{920A3C6A-AF6C-9848-90F0-E3ACDD9DFF9B}" type="parTrans" cxnId="{E92F9099-41E4-914E-8F98-BC0AEE0F3F8F}">
      <dgm:prSet/>
      <dgm:spPr/>
      <dgm:t>
        <a:bodyPr/>
        <a:lstStyle/>
        <a:p>
          <a:endParaRPr lang="en-US"/>
        </a:p>
      </dgm:t>
    </dgm:pt>
    <dgm:pt modelId="{87BA896C-C75D-B346-940C-0F5106FDE9DB}" type="sibTrans" cxnId="{E92F9099-41E4-914E-8F98-BC0AEE0F3F8F}">
      <dgm:prSet/>
      <dgm:spPr/>
      <dgm:t>
        <a:bodyPr/>
        <a:lstStyle/>
        <a:p>
          <a:endParaRPr lang="en-US"/>
        </a:p>
      </dgm:t>
    </dgm:pt>
    <dgm:pt modelId="{6A2EAD6C-7300-E249-8327-E92975784748}">
      <dgm:prSet/>
      <dgm:spPr/>
      <dgm:t>
        <a:bodyPr/>
        <a:lstStyle/>
        <a:p>
          <a:pPr rtl="0"/>
          <a:r>
            <a:rPr lang="en-US" dirty="0" smtClean="0"/>
            <a:t>Voluntary signup procedures</a:t>
          </a:r>
          <a:endParaRPr lang="en-US" dirty="0"/>
        </a:p>
      </dgm:t>
    </dgm:pt>
    <dgm:pt modelId="{42AE981B-86AB-C449-9F55-10AB5ADBBDFE}" type="parTrans" cxnId="{1930945D-427E-0D40-A407-3C0B5A0B9D31}">
      <dgm:prSet/>
      <dgm:spPr/>
      <dgm:t>
        <a:bodyPr/>
        <a:lstStyle/>
        <a:p>
          <a:endParaRPr lang="en-US"/>
        </a:p>
      </dgm:t>
    </dgm:pt>
    <dgm:pt modelId="{4EBA2E3E-F676-9C4F-8113-4F4576C46007}" type="sibTrans" cxnId="{1930945D-427E-0D40-A407-3C0B5A0B9D31}">
      <dgm:prSet/>
      <dgm:spPr/>
      <dgm:t>
        <a:bodyPr/>
        <a:lstStyle/>
        <a:p>
          <a:endParaRPr lang="en-US"/>
        </a:p>
      </dgm:t>
    </dgm:pt>
    <dgm:pt modelId="{F0827589-E5DA-D447-AE26-FFDBBAA24B7A}">
      <dgm:prSet/>
      <dgm:spPr/>
      <dgm:t>
        <a:bodyPr/>
        <a:lstStyle/>
        <a:p>
          <a:pPr rtl="0"/>
          <a:r>
            <a:rPr lang="en-US" dirty="0" smtClean="0"/>
            <a:t>Mass moves of students, calendaring users, all remaining accounts at end</a:t>
          </a:r>
          <a:endParaRPr lang="en-US" dirty="0"/>
        </a:p>
      </dgm:t>
    </dgm:pt>
    <dgm:pt modelId="{B9137AA4-3013-0C4B-93C9-18D312A586B3}" type="parTrans" cxnId="{7AC09D04-B4EC-4847-8D51-C01234712F54}">
      <dgm:prSet/>
      <dgm:spPr/>
      <dgm:t>
        <a:bodyPr/>
        <a:lstStyle/>
        <a:p>
          <a:endParaRPr lang="en-US"/>
        </a:p>
      </dgm:t>
    </dgm:pt>
    <dgm:pt modelId="{91EB41FC-3BF9-DD4C-986E-63EB092308CE}" type="sibTrans" cxnId="{7AC09D04-B4EC-4847-8D51-C01234712F54}">
      <dgm:prSet/>
      <dgm:spPr/>
      <dgm:t>
        <a:bodyPr/>
        <a:lstStyle/>
        <a:p>
          <a:endParaRPr lang="en-US"/>
        </a:p>
      </dgm:t>
    </dgm:pt>
    <dgm:pt modelId="{C795BEA9-8E66-4D48-B988-6E49A4621FBF}">
      <dgm:prSet/>
      <dgm:spPr/>
      <dgm:t>
        <a:bodyPr/>
        <a:lstStyle/>
        <a:p>
          <a:pPr rtl="0"/>
          <a:r>
            <a:rPr lang="en-US" dirty="0" smtClean="0"/>
            <a:t>Departmental computer support staff:  </a:t>
          </a:r>
          <a:endParaRPr lang="en-US" dirty="0"/>
        </a:p>
      </dgm:t>
    </dgm:pt>
    <dgm:pt modelId="{529C66E0-0124-3448-85AE-1B4774126802}" type="parTrans" cxnId="{0EB7044C-6106-494F-975B-C80A7C1548F7}">
      <dgm:prSet/>
      <dgm:spPr/>
      <dgm:t>
        <a:bodyPr/>
        <a:lstStyle/>
        <a:p>
          <a:endParaRPr lang="en-US"/>
        </a:p>
      </dgm:t>
    </dgm:pt>
    <dgm:pt modelId="{D979C7E7-72A3-E34B-B5F9-9F67AC5FA829}" type="sibTrans" cxnId="{0EB7044C-6106-494F-975B-C80A7C1548F7}">
      <dgm:prSet/>
      <dgm:spPr/>
      <dgm:t>
        <a:bodyPr/>
        <a:lstStyle/>
        <a:p>
          <a:endParaRPr lang="en-US"/>
        </a:p>
      </dgm:t>
    </dgm:pt>
    <dgm:pt modelId="{D7A4FABA-BA3E-F441-943B-A126C796A676}">
      <dgm:prSet/>
      <dgm:spPr/>
      <dgm:t>
        <a:bodyPr/>
        <a:lstStyle/>
        <a:p>
          <a:pPr rtl="0"/>
          <a:r>
            <a:rPr lang="en-US" dirty="0" smtClean="0"/>
            <a:t>Coordinating Faculty/Staff moves, providing support</a:t>
          </a:r>
          <a:endParaRPr lang="en-US" dirty="0"/>
        </a:p>
      </dgm:t>
    </dgm:pt>
    <dgm:pt modelId="{F0278D74-D803-E941-9C37-41AE15CDF459}" type="parTrans" cxnId="{DD96F3A5-7EA6-0B40-A8B0-9BB9BB94BD83}">
      <dgm:prSet/>
      <dgm:spPr/>
      <dgm:t>
        <a:bodyPr/>
        <a:lstStyle/>
        <a:p>
          <a:endParaRPr lang="en-US"/>
        </a:p>
      </dgm:t>
    </dgm:pt>
    <dgm:pt modelId="{32B11926-E3CB-624E-9EC9-92A96D9CEB40}" type="sibTrans" cxnId="{DD96F3A5-7EA6-0B40-A8B0-9BB9BB94BD83}">
      <dgm:prSet/>
      <dgm:spPr/>
      <dgm:t>
        <a:bodyPr/>
        <a:lstStyle/>
        <a:p>
          <a:endParaRPr lang="en-US"/>
        </a:p>
      </dgm:t>
    </dgm:pt>
    <dgm:pt modelId="{F5A0FA26-2E98-A94F-93ED-3C3590E73553}">
      <dgm:prSet/>
      <dgm:spPr/>
      <dgm:t>
        <a:bodyPr/>
        <a:lstStyle/>
        <a:p>
          <a:pPr rtl="0"/>
          <a:r>
            <a:rPr lang="en-US" dirty="0" err="1" smtClean="0"/>
            <a:t>TechHelp</a:t>
          </a:r>
          <a:r>
            <a:rPr lang="en-US" dirty="0" smtClean="0"/>
            <a:t> service for students:</a:t>
          </a:r>
          <a:endParaRPr lang="en-US" dirty="0"/>
        </a:p>
      </dgm:t>
    </dgm:pt>
    <dgm:pt modelId="{21013A99-BB16-8B4C-A8B4-DFC9C716FD2C}" type="parTrans" cxnId="{461D20AF-AC10-0743-8862-0CDF4ECC5AA5}">
      <dgm:prSet/>
      <dgm:spPr/>
      <dgm:t>
        <a:bodyPr/>
        <a:lstStyle/>
        <a:p>
          <a:endParaRPr lang="en-US"/>
        </a:p>
      </dgm:t>
    </dgm:pt>
    <dgm:pt modelId="{F80C1342-2E01-7A48-B44C-307EA67D85C1}" type="sibTrans" cxnId="{461D20AF-AC10-0743-8862-0CDF4ECC5AA5}">
      <dgm:prSet/>
      <dgm:spPr/>
      <dgm:t>
        <a:bodyPr/>
        <a:lstStyle/>
        <a:p>
          <a:endParaRPr lang="en-US"/>
        </a:p>
      </dgm:t>
    </dgm:pt>
    <dgm:pt modelId="{B2CEF0C5-B543-7E41-B8EB-9B6247DC8618}">
      <dgm:prSet/>
      <dgm:spPr/>
      <dgm:t>
        <a:bodyPr/>
        <a:lstStyle/>
        <a:p>
          <a:pPr rtl="0"/>
          <a:r>
            <a:rPr lang="en-US" dirty="0" smtClean="0"/>
            <a:t>Providing student support</a:t>
          </a:r>
          <a:endParaRPr lang="en-US" dirty="0"/>
        </a:p>
      </dgm:t>
    </dgm:pt>
    <dgm:pt modelId="{1503394C-F530-9C4F-BD0E-2B7831C6BD3E}" type="parTrans" cxnId="{5746F574-8B9E-8146-A97C-DE316965D3AD}">
      <dgm:prSet/>
      <dgm:spPr/>
      <dgm:t>
        <a:bodyPr/>
        <a:lstStyle/>
        <a:p>
          <a:endParaRPr lang="en-US"/>
        </a:p>
      </dgm:t>
    </dgm:pt>
    <dgm:pt modelId="{4E4B6DEF-7298-7D42-BB48-233CC75CF835}" type="sibTrans" cxnId="{5746F574-8B9E-8146-A97C-DE316965D3AD}">
      <dgm:prSet/>
      <dgm:spPr/>
      <dgm:t>
        <a:bodyPr/>
        <a:lstStyle/>
        <a:p>
          <a:endParaRPr lang="en-US"/>
        </a:p>
      </dgm:t>
    </dgm:pt>
    <dgm:pt modelId="{9AC27615-F9C8-C640-8D67-5ECC4731C047}" type="pres">
      <dgm:prSet presAssocID="{BC52CFF6-EC82-864D-88AD-A399AA1F65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5D9EC2-7FAC-CB42-94B1-D2AB3C28DFA5}" type="pres">
      <dgm:prSet presAssocID="{ED2521FF-9F3A-6C44-BF5E-4C052E77F927}" presName="parentLin" presStyleCnt="0"/>
      <dgm:spPr/>
      <dgm:t>
        <a:bodyPr/>
        <a:lstStyle/>
        <a:p>
          <a:endParaRPr lang="en-US"/>
        </a:p>
      </dgm:t>
    </dgm:pt>
    <dgm:pt modelId="{9A961764-0DA6-E94B-BDD8-4D51F17B3623}" type="pres">
      <dgm:prSet presAssocID="{ED2521FF-9F3A-6C44-BF5E-4C052E77F92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6A8C268-2FAB-404E-AA62-6B819EA9AADE}" type="pres">
      <dgm:prSet presAssocID="{ED2521FF-9F3A-6C44-BF5E-4C052E77F92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36D53-C74B-5340-8280-1B6B312E7937}" type="pres">
      <dgm:prSet presAssocID="{ED2521FF-9F3A-6C44-BF5E-4C052E77F927}" presName="negativeSpace" presStyleCnt="0"/>
      <dgm:spPr/>
      <dgm:t>
        <a:bodyPr/>
        <a:lstStyle/>
        <a:p>
          <a:endParaRPr lang="en-US"/>
        </a:p>
      </dgm:t>
    </dgm:pt>
    <dgm:pt modelId="{3208F83E-E9D3-0245-8EB2-94470DE6843C}" type="pres">
      <dgm:prSet presAssocID="{ED2521FF-9F3A-6C44-BF5E-4C052E77F92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9A3C2-D5AD-F047-B8B7-B6ACFC096AAD}" type="pres">
      <dgm:prSet presAssocID="{47154116-3DF7-FB4E-A66A-9EA4DAF28C0A}" presName="spaceBetweenRectangles" presStyleCnt="0"/>
      <dgm:spPr/>
      <dgm:t>
        <a:bodyPr/>
        <a:lstStyle/>
        <a:p>
          <a:endParaRPr lang="en-US"/>
        </a:p>
      </dgm:t>
    </dgm:pt>
    <dgm:pt modelId="{7A17D791-FE58-AB40-A88C-7FA4E6B31705}" type="pres">
      <dgm:prSet presAssocID="{2305A3CC-F5A9-CB44-9CA9-32F56C57AAEA}" presName="parentLin" presStyleCnt="0"/>
      <dgm:spPr/>
      <dgm:t>
        <a:bodyPr/>
        <a:lstStyle/>
        <a:p>
          <a:endParaRPr lang="en-US"/>
        </a:p>
      </dgm:t>
    </dgm:pt>
    <dgm:pt modelId="{B5A92E48-37A0-1840-8480-9B7C37A9F15E}" type="pres">
      <dgm:prSet presAssocID="{2305A3CC-F5A9-CB44-9CA9-32F56C57AAE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D247F45-B978-6248-8FE0-3D21BC2EE98C}" type="pres">
      <dgm:prSet presAssocID="{2305A3CC-F5A9-CB44-9CA9-32F56C57AAE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FD78E-C6E6-D143-8BFF-C4398245EAC7}" type="pres">
      <dgm:prSet presAssocID="{2305A3CC-F5A9-CB44-9CA9-32F56C57AAEA}" presName="negativeSpace" presStyleCnt="0"/>
      <dgm:spPr/>
      <dgm:t>
        <a:bodyPr/>
        <a:lstStyle/>
        <a:p>
          <a:endParaRPr lang="en-US"/>
        </a:p>
      </dgm:t>
    </dgm:pt>
    <dgm:pt modelId="{2E31DC24-1C48-9A44-B384-E12AE01E075D}" type="pres">
      <dgm:prSet presAssocID="{2305A3CC-F5A9-CB44-9CA9-32F56C57AAE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B7D82-48EC-EA41-A492-555B41DF0170}" type="pres">
      <dgm:prSet presAssocID="{A9BE7D07-4A5C-834D-AE99-1B9B96F2ACCB}" presName="spaceBetweenRectangles" presStyleCnt="0"/>
      <dgm:spPr/>
      <dgm:t>
        <a:bodyPr/>
        <a:lstStyle/>
        <a:p>
          <a:endParaRPr lang="en-US"/>
        </a:p>
      </dgm:t>
    </dgm:pt>
    <dgm:pt modelId="{FDBCB2A1-D244-4344-9BBF-D5998BA0BAEA}" type="pres">
      <dgm:prSet presAssocID="{C795BEA9-8E66-4D48-B988-6E49A4621FBF}" presName="parentLin" presStyleCnt="0"/>
      <dgm:spPr/>
      <dgm:t>
        <a:bodyPr/>
        <a:lstStyle/>
        <a:p>
          <a:endParaRPr lang="en-US"/>
        </a:p>
      </dgm:t>
    </dgm:pt>
    <dgm:pt modelId="{9910EC3A-303F-7142-9E7E-9B7604C2B6B2}" type="pres">
      <dgm:prSet presAssocID="{C795BEA9-8E66-4D48-B988-6E49A4621FB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2AEE0C5-674E-4740-B4D3-5D91CDAF1A7B}" type="pres">
      <dgm:prSet presAssocID="{C795BEA9-8E66-4D48-B988-6E49A4621F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0F738-96CB-7348-953F-E7139B32EBB9}" type="pres">
      <dgm:prSet presAssocID="{C795BEA9-8E66-4D48-B988-6E49A4621FBF}" presName="negativeSpace" presStyleCnt="0"/>
      <dgm:spPr/>
      <dgm:t>
        <a:bodyPr/>
        <a:lstStyle/>
        <a:p>
          <a:endParaRPr lang="en-US"/>
        </a:p>
      </dgm:t>
    </dgm:pt>
    <dgm:pt modelId="{001BAD5C-527E-9F48-90BB-960127AC3276}" type="pres">
      <dgm:prSet presAssocID="{C795BEA9-8E66-4D48-B988-6E49A4621FB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B9713-53A4-3D4E-A13C-2C8966A15857}" type="pres">
      <dgm:prSet presAssocID="{D979C7E7-72A3-E34B-B5F9-9F67AC5FA829}" presName="spaceBetweenRectangles" presStyleCnt="0"/>
      <dgm:spPr/>
      <dgm:t>
        <a:bodyPr/>
        <a:lstStyle/>
        <a:p>
          <a:endParaRPr lang="en-US"/>
        </a:p>
      </dgm:t>
    </dgm:pt>
    <dgm:pt modelId="{CAAD9EB0-B158-5E46-87D0-7DFD7D09B5F2}" type="pres">
      <dgm:prSet presAssocID="{F5A0FA26-2E98-A94F-93ED-3C3590E73553}" presName="parentLin" presStyleCnt="0"/>
      <dgm:spPr/>
      <dgm:t>
        <a:bodyPr/>
        <a:lstStyle/>
        <a:p>
          <a:endParaRPr lang="en-US"/>
        </a:p>
      </dgm:t>
    </dgm:pt>
    <dgm:pt modelId="{364B0472-5F4A-F84B-AF3D-5238A6AAF2E0}" type="pres">
      <dgm:prSet presAssocID="{F5A0FA26-2E98-A94F-93ED-3C3590E7355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264A90F-8CDF-2442-B934-25DEEA69ACBF}" type="pres">
      <dgm:prSet presAssocID="{F5A0FA26-2E98-A94F-93ED-3C3590E7355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79E5D-12F1-1143-B48F-70D47FBBA632}" type="pres">
      <dgm:prSet presAssocID="{F5A0FA26-2E98-A94F-93ED-3C3590E73553}" presName="negativeSpace" presStyleCnt="0"/>
      <dgm:spPr/>
      <dgm:t>
        <a:bodyPr/>
        <a:lstStyle/>
        <a:p>
          <a:endParaRPr lang="en-US"/>
        </a:p>
      </dgm:t>
    </dgm:pt>
    <dgm:pt modelId="{B673BDE1-466D-584D-ABCC-EEFE2B81120B}" type="pres">
      <dgm:prSet presAssocID="{F5A0FA26-2E98-A94F-93ED-3C3590E7355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30945D-427E-0D40-A407-3C0B5A0B9D31}" srcId="{2305A3CC-F5A9-CB44-9CA9-32F56C57AAEA}" destId="{6A2EAD6C-7300-E249-8327-E92975784748}" srcOrd="2" destOrd="0" parTransId="{42AE981B-86AB-C449-9F55-10AB5ADBBDFE}" sibTransId="{4EBA2E3E-F676-9C4F-8113-4F4576C46007}"/>
    <dgm:cxn modelId="{4B00D901-3BCA-EE4E-8915-1A486F6D3417}" type="presOf" srcId="{ED2521FF-9F3A-6C44-BF5E-4C052E77F927}" destId="{9A961764-0DA6-E94B-BDD8-4D51F17B3623}" srcOrd="0" destOrd="0" presId="urn:microsoft.com/office/officeart/2005/8/layout/list1"/>
    <dgm:cxn modelId="{DF6CCF19-C9A1-DE45-92D5-2F4C37589692}" srcId="{2305A3CC-F5A9-CB44-9CA9-32F56C57AAEA}" destId="{F31FAB25-2F0D-FF42-B821-F57E210E7DFE}" srcOrd="0" destOrd="0" parTransId="{0FA031D3-AD45-7045-AF43-7F581242D1CE}" sibTransId="{55DDBB3B-831C-D949-9D96-1AF62237BA72}"/>
    <dgm:cxn modelId="{5E9499B7-C88C-644B-8B49-ADF5C197ECC5}" type="presOf" srcId="{BC52CFF6-EC82-864D-88AD-A399AA1F6540}" destId="{9AC27615-F9C8-C640-8D67-5ECC4731C047}" srcOrd="0" destOrd="0" presId="urn:microsoft.com/office/officeart/2005/8/layout/list1"/>
    <dgm:cxn modelId="{EDA70A37-94F7-0C45-8480-6B609337CB00}" type="presOf" srcId="{F5A0FA26-2E98-A94F-93ED-3C3590E73553}" destId="{E264A90F-8CDF-2442-B934-25DEEA69ACBF}" srcOrd="1" destOrd="0" presId="urn:microsoft.com/office/officeart/2005/8/layout/list1"/>
    <dgm:cxn modelId="{161C6F9C-A13D-5D42-A49A-68AC8422BA8A}" type="presOf" srcId="{B2CEF0C5-B543-7E41-B8EB-9B6247DC8618}" destId="{B673BDE1-466D-584D-ABCC-EEFE2B81120B}" srcOrd="0" destOrd="0" presId="urn:microsoft.com/office/officeart/2005/8/layout/list1"/>
    <dgm:cxn modelId="{61FB9F79-4244-1140-928E-347F0598125A}" srcId="{BC52CFF6-EC82-864D-88AD-A399AA1F6540}" destId="{2305A3CC-F5A9-CB44-9CA9-32F56C57AAEA}" srcOrd="1" destOrd="0" parTransId="{BF856F7C-44F5-1F4F-B18B-E41B4A61CA6F}" sibTransId="{A9BE7D07-4A5C-834D-AE99-1B9B96F2ACCB}"/>
    <dgm:cxn modelId="{5746F574-8B9E-8146-A97C-DE316965D3AD}" srcId="{F5A0FA26-2E98-A94F-93ED-3C3590E73553}" destId="{B2CEF0C5-B543-7E41-B8EB-9B6247DC8618}" srcOrd="0" destOrd="0" parTransId="{1503394C-F530-9C4F-BD0E-2B7831C6BD3E}" sibTransId="{4E4B6DEF-7298-7D42-BB48-233CC75CF835}"/>
    <dgm:cxn modelId="{DD96F3A5-7EA6-0B40-A8B0-9BB9BB94BD83}" srcId="{C795BEA9-8E66-4D48-B988-6E49A4621FBF}" destId="{D7A4FABA-BA3E-F441-943B-A126C796A676}" srcOrd="0" destOrd="0" parTransId="{F0278D74-D803-E941-9C37-41AE15CDF459}" sibTransId="{32B11926-E3CB-624E-9EC9-92A96D9CEB40}"/>
    <dgm:cxn modelId="{E92F9099-41E4-914E-8F98-BC0AEE0F3F8F}" srcId="{2305A3CC-F5A9-CB44-9CA9-32F56C57AAEA}" destId="{8EB84FED-3E97-3B4F-AD02-7F5FFF9C1139}" srcOrd="1" destOrd="0" parTransId="{920A3C6A-AF6C-9848-90F0-E3ACDD9DFF9B}" sibTransId="{87BA896C-C75D-B346-940C-0F5106FDE9DB}"/>
    <dgm:cxn modelId="{7AC09D04-B4EC-4847-8D51-C01234712F54}" srcId="{2305A3CC-F5A9-CB44-9CA9-32F56C57AAEA}" destId="{F0827589-E5DA-D447-AE26-FFDBBAA24B7A}" srcOrd="3" destOrd="0" parTransId="{B9137AA4-3013-0C4B-93C9-18D312A586B3}" sibTransId="{91EB41FC-3BF9-DD4C-986E-63EB092308CE}"/>
    <dgm:cxn modelId="{26123A43-EE68-A842-88A1-AE426843A20D}" type="presOf" srcId="{C795BEA9-8E66-4D48-B988-6E49A4621FBF}" destId="{9910EC3A-303F-7142-9E7E-9B7604C2B6B2}" srcOrd="0" destOrd="0" presId="urn:microsoft.com/office/officeart/2005/8/layout/list1"/>
    <dgm:cxn modelId="{94BC8273-9819-DC4C-B4B1-9DCE6F3C8A13}" type="presOf" srcId="{2305A3CC-F5A9-CB44-9CA9-32F56C57AAEA}" destId="{1D247F45-B978-6248-8FE0-3D21BC2EE98C}" srcOrd="1" destOrd="0" presId="urn:microsoft.com/office/officeart/2005/8/layout/list1"/>
    <dgm:cxn modelId="{09785D3C-2A20-F04F-8CE4-5B4345EA4821}" type="presOf" srcId="{D7A4FABA-BA3E-F441-943B-A126C796A676}" destId="{001BAD5C-527E-9F48-90BB-960127AC3276}" srcOrd="0" destOrd="0" presId="urn:microsoft.com/office/officeart/2005/8/layout/list1"/>
    <dgm:cxn modelId="{29117C36-D009-6C4E-8518-9E46766DFE54}" type="presOf" srcId="{F5A0FA26-2E98-A94F-93ED-3C3590E73553}" destId="{364B0472-5F4A-F84B-AF3D-5238A6AAF2E0}" srcOrd="0" destOrd="0" presId="urn:microsoft.com/office/officeart/2005/8/layout/list1"/>
    <dgm:cxn modelId="{D4D6E8C6-226B-0D4C-9F50-CD3A7D682133}" type="presOf" srcId="{C795BEA9-8E66-4D48-B988-6E49A4621FBF}" destId="{82AEE0C5-674E-4740-B4D3-5D91CDAF1A7B}" srcOrd="1" destOrd="0" presId="urn:microsoft.com/office/officeart/2005/8/layout/list1"/>
    <dgm:cxn modelId="{0EB7044C-6106-494F-975B-C80A7C1548F7}" srcId="{BC52CFF6-EC82-864D-88AD-A399AA1F6540}" destId="{C795BEA9-8E66-4D48-B988-6E49A4621FBF}" srcOrd="2" destOrd="0" parTransId="{529C66E0-0124-3448-85AE-1B4774126802}" sibTransId="{D979C7E7-72A3-E34B-B5F9-9F67AC5FA829}"/>
    <dgm:cxn modelId="{3C044D31-BC19-E545-8D8E-F3F3242472F8}" srcId="{ED2521FF-9F3A-6C44-BF5E-4C052E77F927}" destId="{17EA24B2-B0CC-9C4D-9A97-341CA153A561}" srcOrd="0" destOrd="0" parTransId="{3C04F6A0-597F-AA4D-A620-5B753BC48A58}" sibTransId="{6D75ECA2-934F-104C-B6F8-C03990F5F8BE}"/>
    <dgm:cxn modelId="{097DB4E5-2D55-D741-A98A-CB20A8D1032C}" type="presOf" srcId="{17EA24B2-B0CC-9C4D-9A97-341CA153A561}" destId="{3208F83E-E9D3-0245-8EB2-94470DE6843C}" srcOrd="0" destOrd="0" presId="urn:microsoft.com/office/officeart/2005/8/layout/list1"/>
    <dgm:cxn modelId="{0DD456D2-C116-A648-A214-CB52A55C13FB}" srcId="{BC52CFF6-EC82-864D-88AD-A399AA1F6540}" destId="{ED2521FF-9F3A-6C44-BF5E-4C052E77F927}" srcOrd="0" destOrd="0" parTransId="{9B646F90-C9B4-2747-8AB4-F5A8E2D37CC1}" sibTransId="{47154116-3DF7-FB4E-A66A-9EA4DAF28C0A}"/>
    <dgm:cxn modelId="{21F37C62-001A-E24F-9C0B-B499E8A94680}" type="presOf" srcId="{2305A3CC-F5A9-CB44-9CA9-32F56C57AAEA}" destId="{B5A92E48-37A0-1840-8480-9B7C37A9F15E}" srcOrd="0" destOrd="0" presId="urn:microsoft.com/office/officeart/2005/8/layout/list1"/>
    <dgm:cxn modelId="{580C106A-E54C-A34F-B843-68384448CD31}" type="presOf" srcId="{8EB84FED-3E97-3B4F-AD02-7F5FFF9C1139}" destId="{2E31DC24-1C48-9A44-B384-E12AE01E075D}" srcOrd="0" destOrd="1" presId="urn:microsoft.com/office/officeart/2005/8/layout/list1"/>
    <dgm:cxn modelId="{3EE4DF9F-F6BD-9D49-92E4-C991E1ACE12A}" type="presOf" srcId="{ED2521FF-9F3A-6C44-BF5E-4C052E77F927}" destId="{C6A8C268-2FAB-404E-AA62-6B819EA9AADE}" srcOrd="1" destOrd="0" presId="urn:microsoft.com/office/officeart/2005/8/layout/list1"/>
    <dgm:cxn modelId="{8F2FADA1-F7CF-C44D-A986-7E72D2EAA978}" type="presOf" srcId="{F31FAB25-2F0D-FF42-B821-F57E210E7DFE}" destId="{2E31DC24-1C48-9A44-B384-E12AE01E075D}" srcOrd="0" destOrd="0" presId="urn:microsoft.com/office/officeart/2005/8/layout/list1"/>
    <dgm:cxn modelId="{C66BE0EF-B7B2-D14A-BA7E-8FACC093DD36}" type="presOf" srcId="{6A2EAD6C-7300-E249-8327-E92975784748}" destId="{2E31DC24-1C48-9A44-B384-E12AE01E075D}" srcOrd="0" destOrd="2" presId="urn:microsoft.com/office/officeart/2005/8/layout/list1"/>
    <dgm:cxn modelId="{97BC889C-6BB0-E948-A94F-1A9AC79704D6}" type="presOf" srcId="{F0827589-E5DA-D447-AE26-FFDBBAA24B7A}" destId="{2E31DC24-1C48-9A44-B384-E12AE01E075D}" srcOrd="0" destOrd="3" presId="urn:microsoft.com/office/officeart/2005/8/layout/list1"/>
    <dgm:cxn modelId="{461D20AF-AC10-0743-8862-0CDF4ECC5AA5}" srcId="{BC52CFF6-EC82-864D-88AD-A399AA1F6540}" destId="{F5A0FA26-2E98-A94F-93ED-3C3590E73553}" srcOrd="3" destOrd="0" parTransId="{21013A99-BB16-8B4C-A8B4-DFC9C716FD2C}" sibTransId="{F80C1342-2E01-7A48-B44C-307EA67D85C1}"/>
    <dgm:cxn modelId="{8E695211-D7C1-3249-A3FE-5B2D526F4C4C}" type="presParOf" srcId="{9AC27615-F9C8-C640-8D67-5ECC4731C047}" destId="{535D9EC2-7FAC-CB42-94B1-D2AB3C28DFA5}" srcOrd="0" destOrd="0" presId="urn:microsoft.com/office/officeart/2005/8/layout/list1"/>
    <dgm:cxn modelId="{8901D456-1E0D-384D-9E58-236AD9E24980}" type="presParOf" srcId="{535D9EC2-7FAC-CB42-94B1-D2AB3C28DFA5}" destId="{9A961764-0DA6-E94B-BDD8-4D51F17B3623}" srcOrd="0" destOrd="0" presId="urn:microsoft.com/office/officeart/2005/8/layout/list1"/>
    <dgm:cxn modelId="{B4400F71-7150-7243-BB8E-24F60C088CBF}" type="presParOf" srcId="{535D9EC2-7FAC-CB42-94B1-D2AB3C28DFA5}" destId="{C6A8C268-2FAB-404E-AA62-6B819EA9AADE}" srcOrd="1" destOrd="0" presId="urn:microsoft.com/office/officeart/2005/8/layout/list1"/>
    <dgm:cxn modelId="{9326BA03-D95C-D146-8DD7-B02E5621A508}" type="presParOf" srcId="{9AC27615-F9C8-C640-8D67-5ECC4731C047}" destId="{C0136D53-C74B-5340-8280-1B6B312E7937}" srcOrd="1" destOrd="0" presId="urn:microsoft.com/office/officeart/2005/8/layout/list1"/>
    <dgm:cxn modelId="{C9E679A4-FEA6-8D4E-9DD6-DE4C6B24224C}" type="presParOf" srcId="{9AC27615-F9C8-C640-8D67-5ECC4731C047}" destId="{3208F83E-E9D3-0245-8EB2-94470DE6843C}" srcOrd="2" destOrd="0" presId="urn:microsoft.com/office/officeart/2005/8/layout/list1"/>
    <dgm:cxn modelId="{580454E3-5697-6C41-A8B2-D3DD6BAFB827}" type="presParOf" srcId="{9AC27615-F9C8-C640-8D67-5ECC4731C047}" destId="{2809A3C2-D5AD-F047-B8B7-B6ACFC096AAD}" srcOrd="3" destOrd="0" presId="urn:microsoft.com/office/officeart/2005/8/layout/list1"/>
    <dgm:cxn modelId="{07E13E65-9716-3641-B120-FB7F686A91A1}" type="presParOf" srcId="{9AC27615-F9C8-C640-8D67-5ECC4731C047}" destId="{7A17D791-FE58-AB40-A88C-7FA4E6B31705}" srcOrd="4" destOrd="0" presId="urn:microsoft.com/office/officeart/2005/8/layout/list1"/>
    <dgm:cxn modelId="{CBACDB43-4B12-184E-B92B-737DAB6A1DEA}" type="presParOf" srcId="{7A17D791-FE58-AB40-A88C-7FA4E6B31705}" destId="{B5A92E48-37A0-1840-8480-9B7C37A9F15E}" srcOrd="0" destOrd="0" presId="urn:microsoft.com/office/officeart/2005/8/layout/list1"/>
    <dgm:cxn modelId="{7A9ED4AB-68EF-8F45-B426-0FAFB96DA72B}" type="presParOf" srcId="{7A17D791-FE58-AB40-A88C-7FA4E6B31705}" destId="{1D247F45-B978-6248-8FE0-3D21BC2EE98C}" srcOrd="1" destOrd="0" presId="urn:microsoft.com/office/officeart/2005/8/layout/list1"/>
    <dgm:cxn modelId="{7D5F3F2A-B5C6-6142-805E-792314C54B71}" type="presParOf" srcId="{9AC27615-F9C8-C640-8D67-5ECC4731C047}" destId="{93EFD78E-C6E6-D143-8BFF-C4398245EAC7}" srcOrd="5" destOrd="0" presId="urn:microsoft.com/office/officeart/2005/8/layout/list1"/>
    <dgm:cxn modelId="{2C1FBA65-EC8E-554C-8797-A811E58E970A}" type="presParOf" srcId="{9AC27615-F9C8-C640-8D67-5ECC4731C047}" destId="{2E31DC24-1C48-9A44-B384-E12AE01E075D}" srcOrd="6" destOrd="0" presId="urn:microsoft.com/office/officeart/2005/8/layout/list1"/>
    <dgm:cxn modelId="{48175FDB-8021-B84A-AD25-040E31DB4062}" type="presParOf" srcId="{9AC27615-F9C8-C640-8D67-5ECC4731C047}" destId="{F9BB7D82-48EC-EA41-A492-555B41DF0170}" srcOrd="7" destOrd="0" presId="urn:microsoft.com/office/officeart/2005/8/layout/list1"/>
    <dgm:cxn modelId="{AD8665AE-5FD8-684A-A7FE-FD834A3BE15C}" type="presParOf" srcId="{9AC27615-F9C8-C640-8D67-5ECC4731C047}" destId="{FDBCB2A1-D244-4344-9BBF-D5998BA0BAEA}" srcOrd="8" destOrd="0" presId="urn:microsoft.com/office/officeart/2005/8/layout/list1"/>
    <dgm:cxn modelId="{3C0CE9F5-C6D6-CF46-B693-8B1367062E36}" type="presParOf" srcId="{FDBCB2A1-D244-4344-9BBF-D5998BA0BAEA}" destId="{9910EC3A-303F-7142-9E7E-9B7604C2B6B2}" srcOrd="0" destOrd="0" presId="urn:microsoft.com/office/officeart/2005/8/layout/list1"/>
    <dgm:cxn modelId="{DA3D60A3-5081-CF4E-A30C-CB11C4A7DD28}" type="presParOf" srcId="{FDBCB2A1-D244-4344-9BBF-D5998BA0BAEA}" destId="{82AEE0C5-674E-4740-B4D3-5D91CDAF1A7B}" srcOrd="1" destOrd="0" presId="urn:microsoft.com/office/officeart/2005/8/layout/list1"/>
    <dgm:cxn modelId="{1C91893E-E472-E647-A3A3-277C3FD41A92}" type="presParOf" srcId="{9AC27615-F9C8-C640-8D67-5ECC4731C047}" destId="{8400F738-96CB-7348-953F-E7139B32EBB9}" srcOrd="9" destOrd="0" presId="urn:microsoft.com/office/officeart/2005/8/layout/list1"/>
    <dgm:cxn modelId="{677B0CA6-2041-2044-B888-D9A0F7E5A63E}" type="presParOf" srcId="{9AC27615-F9C8-C640-8D67-5ECC4731C047}" destId="{001BAD5C-527E-9F48-90BB-960127AC3276}" srcOrd="10" destOrd="0" presId="urn:microsoft.com/office/officeart/2005/8/layout/list1"/>
    <dgm:cxn modelId="{A6F460E0-E208-7843-B940-3D6621235564}" type="presParOf" srcId="{9AC27615-F9C8-C640-8D67-5ECC4731C047}" destId="{86FB9713-53A4-3D4E-A13C-2C8966A15857}" srcOrd="11" destOrd="0" presId="urn:microsoft.com/office/officeart/2005/8/layout/list1"/>
    <dgm:cxn modelId="{430BD819-F920-DB43-8392-F14C1C49557D}" type="presParOf" srcId="{9AC27615-F9C8-C640-8D67-5ECC4731C047}" destId="{CAAD9EB0-B158-5E46-87D0-7DFD7D09B5F2}" srcOrd="12" destOrd="0" presId="urn:microsoft.com/office/officeart/2005/8/layout/list1"/>
    <dgm:cxn modelId="{D70BE277-8A7D-5843-B9DC-8E9111DC4273}" type="presParOf" srcId="{CAAD9EB0-B158-5E46-87D0-7DFD7D09B5F2}" destId="{364B0472-5F4A-F84B-AF3D-5238A6AAF2E0}" srcOrd="0" destOrd="0" presId="urn:microsoft.com/office/officeart/2005/8/layout/list1"/>
    <dgm:cxn modelId="{05568A86-C1A2-874C-8C8C-119703B7E129}" type="presParOf" srcId="{CAAD9EB0-B158-5E46-87D0-7DFD7D09B5F2}" destId="{E264A90F-8CDF-2442-B934-25DEEA69ACBF}" srcOrd="1" destOrd="0" presId="urn:microsoft.com/office/officeart/2005/8/layout/list1"/>
    <dgm:cxn modelId="{E85DC847-5617-0741-B61D-D8F6655B826F}" type="presParOf" srcId="{9AC27615-F9C8-C640-8D67-5ECC4731C047}" destId="{DB979E5D-12F1-1143-B48F-70D47FBBA632}" srcOrd="13" destOrd="0" presId="urn:microsoft.com/office/officeart/2005/8/layout/list1"/>
    <dgm:cxn modelId="{2D06948F-C3B8-C742-AD25-1D556CB4CFAB}" type="presParOf" srcId="{9AC27615-F9C8-C640-8D67-5ECC4731C047}" destId="{B673BDE1-466D-584D-ABCC-EEFE2B81120B}" srcOrd="14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B7116B-0A2D-6244-98DE-1ECD5C90ABFD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81088627-1A7E-044F-9A33-ED6C36A0ED8E}">
      <dgm:prSet/>
      <dgm:spPr/>
      <dgm:t>
        <a:bodyPr/>
        <a:lstStyle/>
        <a:p>
          <a:pPr rtl="0"/>
          <a:r>
            <a:rPr lang="en-US" dirty="0" smtClean="0"/>
            <a:t>Fault tolerant</a:t>
          </a:r>
          <a:endParaRPr lang="en-US" dirty="0"/>
        </a:p>
      </dgm:t>
    </dgm:pt>
    <dgm:pt modelId="{BAC9DBE1-69FD-B94E-8A94-A60C0669D666}" type="parTrans" cxnId="{5F1B12C9-D50B-DC4D-B18D-29A842643FC4}">
      <dgm:prSet/>
      <dgm:spPr/>
      <dgm:t>
        <a:bodyPr/>
        <a:lstStyle/>
        <a:p>
          <a:endParaRPr lang="en-US"/>
        </a:p>
      </dgm:t>
    </dgm:pt>
    <dgm:pt modelId="{7A6CF903-1A92-8F45-8E00-74E19F40A583}" type="sibTrans" cxnId="{5F1B12C9-D50B-DC4D-B18D-29A842643FC4}">
      <dgm:prSet/>
      <dgm:spPr/>
      <dgm:t>
        <a:bodyPr/>
        <a:lstStyle/>
        <a:p>
          <a:endParaRPr lang="en-US"/>
        </a:p>
      </dgm:t>
    </dgm:pt>
    <dgm:pt modelId="{CE92CA3A-E796-7146-8DDB-6ABA3576C0ED}">
      <dgm:prSet/>
      <dgm:spPr/>
      <dgm:t>
        <a:bodyPr/>
        <a:lstStyle/>
        <a:p>
          <a:pPr rtl="0"/>
          <a:r>
            <a:rPr lang="en-US" dirty="0" smtClean="0"/>
            <a:t>Easily expandable to support greater capacity</a:t>
          </a:r>
          <a:endParaRPr lang="en-US" dirty="0"/>
        </a:p>
      </dgm:t>
    </dgm:pt>
    <dgm:pt modelId="{8E29EA63-F2AB-8A4B-A832-074959655CCB}" type="parTrans" cxnId="{2BE7817A-95AC-6147-B2A9-E5945D62F10B}">
      <dgm:prSet/>
      <dgm:spPr/>
      <dgm:t>
        <a:bodyPr/>
        <a:lstStyle/>
        <a:p>
          <a:endParaRPr lang="en-US"/>
        </a:p>
      </dgm:t>
    </dgm:pt>
    <dgm:pt modelId="{E909815B-27A2-AB4A-9029-68C621EEE3CF}" type="sibTrans" cxnId="{2BE7817A-95AC-6147-B2A9-E5945D62F10B}">
      <dgm:prSet/>
      <dgm:spPr/>
      <dgm:t>
        <a:bodyPr/>
        <a:lstStyle/>
        <a:p>
          <a:endParaRPr lang="en-US"/>
        </a:p>
      </dgm:t>
    </dgm:pt>
    <dgm:pt modelId="{0BED3DFD-47D0-084E-BF74-B3489A96F4AB}">
      <dgm:prSet/>
      <dgm:spPr/>
      <dgm:t>
        <a:bodyPr/>
        <a:lstStyle/>
        <a:p>
          <a:pPr rtl="0"/>
          <a:r>
            <a:rPr lang="en-US" dirty="0" smtClean="0"/>
            <a:t>Web-centric, with integrated Calendaring</a:t>
          </a:r>
          <a:endParaRPr lang="en-US" dirty="0"/>
        </a:p>
      </dgm:t>
    </dgm:pt>
    <dgm:pt modelId="{B90433C1-B280-9749-BA8A-8A7E911E379F}" type="parTrans" cxnId="{EAEFD8F3-764F-3B47-8A0D-F046876B9FA7}">
      <dgm:prSet/>
      <dgm:spPr/>
      <dgm:t>
        <a:bodyPr/>
        <a:lstStyle/>
        <a:p>
          <a:endParaRPr lang="en-US"/>
        </a:p>
      </dgm:t>
    </dgm:pt>
    <dgm:pt modelId="{3043DB3D-1998-DC4C-8554-61CF171A58CE}" type="sibTrans" cxnId="{EAEFD8F3-764F-3B47-8A0D-F046876B9FA7}">
      <dgm:prSet/>
      <dgm:spPr/>
      <dgm:t>
        <a:bodyPr/>
        <a:lstStyle/>
        <a:p>
          <a:endParaRPr lang="en-US"/>
        </a:p>
      </dgm:t>
    </dgm:pt>
    <dgm:pt modelId="{6407DAE3-EC82-FA4A-B069-22852B14A09F}">
      <dgm:prSet/>
      <dgm:spPr/>
      <dgm:t>
        <a:bodyPr/>
        <a:lstStyle/>
        <a:p>
          <a:pPr rtl="0"/>
          <a:r>
            <a:rPr lang="en-US" dirty="0" smtClean="0"/>
            <a:t>Mobile Support</a:t>
          </a:r>
          <a:endParaRPr lang="en-US" dirty="0"/>
        </a:p>
      </dgm:t>
    </dgm:pt>
    <dgm:pt modelId="{FB1D949C-1479-3C42-BD34-8B22A6AA52DD}" type="parTrans" cxnId="{A58A5590-C72A-3144-B886-1917DA25A3E3}">
      <dgm:prSet/>
      <dgm:spPr/>
      <dgm:t>
        <a:bodyPr/>
        <a:lstStyle/>
        <a:p>
          <a:endParaRPr lang="en-US"/>
        </a:p>
      </dgm:t>
    </dgm:pt>
    <dgm:pt modelId="{5F30944E-E0A4-6343-B36C-B0BE737D5AED}" type="sibTrans" cxnId="{A58A5590-C72A-3144-B886-1917DA25A3E3}">
      <dgm:prSet/>
      <dgm:spPr/>
      <dgm:t>
        <a:bodyPr/>
        <a:lstStyle/>
        <a:p>
          <a:endParaRPr lang="en-US"/>
        </a:p>
      </dgm:t>
    </dgm:pt>
    <dgm:pt modelId="{FBA4C93A-61DC-4E47-9AD2-091CFCC64989}">
      <dgm:prSet/>
      <dgm:spPr/>
      <dgm:t>
        <a:bodyPr/>
        <a:lstStyle/>
        <a:p>
          <a:pPr rtl="0"/>
          <a:r>
            <a:rPr lang="en-US" dirty="0" smtClean="0"/>
            <a:t>Minimal  loss of existing functionality (excellent </a:t>
          </a:r>
          <a:r>
            <a:rPr lang="en-US" dirty="0" err="1" smtClean="0"/>
            <a:t>maillist</a:t>
          </a:r>
          <a:r>
            <a:rPr lang="en-US" dirty="0" smtClean="0"/>
            <a:t> support, solid POP/IMAP/SMTP, anti-spam)</a:t>
          </a:r>
          <a:endParaRPr lang="en-US" dirty="0"/>
        </a:p>
      </dgm:t>
    </dgm:pt>
    <dgm:pt modelId="{EB0EEFE6-6A13-5641-B6F9-58F51F17B949}" type="parTrans" cxnId="{706AEE76-90A3-D445-AA73-C866006A25CB}">
      <dgm:prSet/>
      <dgm:spPr/>
      <dgm:t>
        <a:bodyPr/>
        <a:lstStyle/>
        <a:p>
          <a:endParaRPr lang="en-US"/>
        </a:p>
      </dgm:t>
    </dgm:pt>
    <dgm:pt modelId="{B00D836E-7F2B-DF45-9B60-D6BC095DDF16}" type="sibTrans" cxnId="{706AEE76-90A3-D445-AA73-C866006A25CB}">
      <dgm:prSet/>
      <dgm:spPr/>
      <dgm:t>
        <a:bodyPr/>
        <a:lstStyle/>
        <a:p>
          <a:endParaRPr lang="en-US"/>
        </a:p>
      </dgm:t>
    </dgm:pt>
    <dgm:pt modelId="{FE142FCC-A76D-D145-80D8-AF24BB66EC60}">
      <dgm:prSet/>
      <dgm:spPr/>
      <dgm:t>
        <a:bodyPr/>
        <a:lstStyle/>
        <a:p>
          <a:pPr rtl="0"/>
          <a:r>
            <a:rPr lang="en-US" dirty="0" smtClean="0"/>
            <a:t>Open Source but supported</a:t>
          </a:r>
          <a:endParaRPr lang="en-US" dirty="0"/>
        </a:p>
      </dgm:t>
    </dgm:pt>
    <dgm:pt modelId="{D1C8CD37-3158-5540-BF15-46637032B78A}" type="parTrans" cxnId="{BA172B97-CCF7-2445-8521-E82851648895}">
      <dgm:prSet/>
      <dgm:spPr/>
      <dgm:t>
        <a:bodyPr/>
        <a:lstStyle/>
        <a:p>
          <a:endParaRPr lang="en-US"/>
        </a:p>
      </dgm:t>
    </dgm:pt>
    <dgm:pt modelId="{FEE7A69C-80CC-894F-B293-16C2CF67F154}" type="sibTrans" cxnId="{BA172B97-CCF7-2445-8521-E82851648895}">
      <dgm:prSet/>
      <dgm:spPr/>
      <dgm:t>
        <a:bodyPr/>
        <a:lstStyle/>
        <a:p>
          <a:endParaRPr lang="en-US"/>
        </a:p>
      </dgm:t>
    </dgm:pt>
    <dgm:pt modelId="{AE87E5A9-78AC-264F-BE86-F95A45FC1C80}" type="pres">
      <dgm:prSet presAssocID="{A8B7116B-0A2D-6244-98DE-1ECD5C90AB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B80409-E367-464F-9B8F-CA8BF8966471}" type="pres">
      <dgm:prSet presAssocID="{81088627-1A7E-044F-9A33-ED6C36A0ED8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CA3B7-157A-A747-8278-827C272D5713}" type="pres">
      <dgm:prSet presAssocID="{7A6CF903-1A92-8F45-8E00-74E19F40A583}" presName="sibTrans" presStyleCnt="0"/>
      <dgm:spPr/>
      <dgm:t>
        <a:bodyPr/>
        <a:lstStyle/>
        <a:p>
          <a:endParaRPr lang="en-US"/>
        </a:p>
      </dgm:t>
    </dgm:pt>
    <dgm:pt modelId="{81B66D28-A4AF-0B46-931E-32451839177E}" type="pres">
      <dgm:prSet presAssocID="{CE92CA3A-E796-7146-8DDB-6ABA3576C0E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7FFCD-56B2-8C44-A3B5-07B62138FD6D}" type="pres">
      <dgm:prSet presAssocID="{E909815B-27A2-AB4A-9029-68C621EEE3CF}" presName="sibTrans" presStyleCnt="0"/>
      <dgm:spPr/>
      <dgm:t>
        <a:bodyPr/>
        <a:lstStyle/>
        <a:p>
          <a:endParaRPr lang="en-US"/>
        </a:p>
      </dgm:t>
    </dgm:pt>
    <dgm:pt modelId="{C64866D4-1FFB-3E44-8F9D-554EF5737B96}" type="pres">
      <dgm:prSet presAssocID="{0BED3DFD-47D0-084E-BF74-B3489A96F4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1FC83-12D2-EE4D-9074-DA0D6506F270}" type="pres">
      <dgm:prSet presAssocID="{3043DB3D-1998-DC4C-8554-61CF171A58CE}" presName="sibTrans" presStyleCnt="0"/>
      <dgm:spPr/>
      <dgm:t>
        <a:bodyPr/>
        <a:lstStyle/>
        <a:p>
          <a:endParaRPr lang="en-US"/>
        </a:p>
      </dgm:t>
    </dgm:pt>
    <dgm:pt modelId="{1BB69F5F-0192-E941-BBFE-D3075E9D81EF}" type="pres">
      <dgm:prSet presAssocID="{6407DAE3-EC82-FA4A-B069-22852B14A09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8F654-3657-C347-A0E1-D0EF618B7E3B}" type="pres">
      <dgm:prSet presAssocID="{5F30944E-E0A4-6343-B36C-B0BE737D5AED}" presName="sibTrans" presStyleCnt="0"/>
      <dgm:spPr/>
      <dgm:t>
        <a:bodyPr/>
        <a:lstStyle/>
        <a:p>
          <a:endParaRPr lang="en-US"/>
        </a:p>
      </dgm:t>
    </dgm:pt>
    <dgm:pt modelId="{77CBFB2B-ACEC-8F4E-AD49-7A18416E5D10}" type="pres">
      <dgm:prSet presAssocID="{FBA4C93A-61DC-4E47-9AD2-091CFCC6498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14D59-D3CB-3449-8EA2-DB0A7C5F48B8}" type="pres">
      <dgm:prSet presAssocID="{B00D836E-7F2B-DF45-9B60-D6BC095DDF16}" presName="sibTrans" presStyleCnt="0"/>
      <dgm:spPr/>
      <dgm:t>
        <a:bodyPr/>
        <a:lstStyle/>
        <a:p>
          <a:endParaRPr lang="en-US"/>
        </a:p>
      </dgm:t>
    </dgm:pt>
    <dgm:pt modelId="{20C25B21-6632-BC4D-8C71-943BD557AFF4}" type="pres">
      <dgm:prSet presAssocID="{FE142FCC-A76D-D145-80D8-AF24BB66EC6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E7817A-95AC-6147-B2A9-E5945D62F10B}" srcId="{A8B7116B-0A2D-6244-98DE-1ECD5C90ABFD}" destId="{CE92CA3A-E796-7146-8DDB-6ABA3576C0ED}" srcOrd="1" destOrd="0" parTransId="{8E29EA63-F2AB-8A4B-A832-074959655CCB}" sibTransId="{E909815B-27A2-AB4A-9029-68C621EEE3CF}"/>
    <dgm:cxn modelId="{A58A5590-C72A-3144-B886-1917DA25A3E3}" srcId="{A8B7116B-0A2D-6244-98DE-1ECD5C90ABFD}" destId="{6407DAE3-EC82-FA4A-B069-22852B14A09F}" srcOrd="3" destOrd="0" parTransId="{FB1D949C-1479-3C42-BD34-8B22A6AA52DD}" sibTransId="{5F30944E-E0A4-6343-B36C-B0BE737D5AED}"/>
    <dgm:cxn modelId="{43FDD411-98B3-1041-ACC3-4DCC9423D680}" type="presOf" srcId="{6407DAE3-EC82-FA4A-B069-22852B14A09F}" destId="{1BB69F5F-0192-E941-BBFE-D3075E9D81EF}" srcOrd="0" destOrd="0" presId="urn:microsoft.com/office/officeart/2005/8/layout/default"/>
    <dgm:cxn modelId="{CCAF3BAA-75A5-0041-9685-84F5D477CE02}" type="presOf" srcId="{0BED3DFD-47D0-084E-BF74-B3489A96F4AB}" destId="{C64866D4-1FFB-3E44-8F9D-554EF5737B96}" srcOrd="0" destOrd="0" presId="urn:microsoft.com/office/officeart/2005/8/layout/default"/>
    <dgm:cxn modelId="{706AEE76-90A3-D445-AA73-C866006A25CB}" srcId="{A8B7116B-0A2D-6244-98DE-1ECD5C90ABFD}" destId="{FBA4C93A-61DC-4E47-9AD2-091CFCC64989}" srcOrd="4" destOrd="0" parTransId="{EB0EEFE6-6A13-5641-B6F9-58F51F17B949}" sibTransId="{B00D836E-7F2B-DF45-9B60-D6BC095DDF16}"/>
    <dgm:cxn modelId="{5F1B12C9-D50B-DC4D-B18D-29A842643FC4}" srcId="{A8B7116B-0A2D-6244-98DE-1ECD5C90ABFD}" destId="{81088627-1A7E-044F-9A33-ED6C36A0ED8E}" srcOrd="0" destOrd="0" parTransId="{BAC9DBE1-69FD-B94E-8A94-A60C0669D666}" sibTransId="{7A6CF903-1A92-8F45-8E00-74E19F40A583}"/>
    <dgm:cxn modelId="{D0563D37-8792-594D-A8A2-CC005F6546F2}" type="presOf" srcId="{CE92CA3A-E796-7146-8DDB-6ABA3576C0ED}" destId="{81B66D28-A4AF-0B46-931E-32451839177E}" srcOrd="0" destOrd="0" presId="urn:microsoft.com/office/officeart/2005/8/layout/default"/>
    <dgm:cxn modelId="{FD7D419E-D86D-0C43-A413-B67C142B9EFF}" type="presOf" srcId="{A8B7116B-0A2D-6244-98DE-1ECD5C90ABFD}" destId="{AE87E5A9-78AC-264F-BE86-F95A45FC1C80}" srcOrd="0" destOrd="0" presId="urn:microsoft.com/office/officeart/2005/8/layout/default"/>
    <dgm:cxn modelId="{E749B4BC-FC0E-C34B-8F36-F84F2B678492}" type="presOf" srcId="{FBA4C93A-61DC-4E47-9AD2-091CFCC64989}" destId="{77CBFB2B-ACEC-8F4E-AD49-7A18416E5D10}" srcOrd="0" destOrd="0" presId="urn:microsoft.com/office/officeart/2005/8/layout/default"/>
    <dgm:cxn modelId="{BA172B97-CCF7-2445-8521-E82851648895}" srcId="{A8B7116B-0A2D-6244-98DE-1ECD5C90ABFD}" destId="{FE142FCC-A76D-D145-80D8-AF24BB66EC60}" srcOrd="5" destOrd="0" parTransId="{D1C8CD37-3158-5540-BF15-46637032B78A}" sibTransId="{FEE7A69C-80CC-894F-B293-16C2CF67F154}"/>
    <dgm:cxn modelId="{A060FC90-6E42-F74C-8A39-E59ACF3EE0CD}" type="presOf" srcId="{81088627-1A7E-044F-9A33-ED6C36A0ED8E}" destId="{32B80409-E367-464F-9B8F-CA8BF8966471}" srcOrd="0" destOrd="0" presId="urn:microsoft.com/office/officeart/2005/8/layout/default"/>
    <dgm:cxn modelId="{CC9C0C56-B85B-D34A-B386-9EA2F407C710}" type="presOf" srcId="{FE142FCC-A76D-D145-80D8-AF24BB66EC60}" destId="{20C25B21-6632-BC4D-8C71-943BD557AFF4}" srcOrd="0" destOrd="0" presId="urn:microsoft.com/office/officeart/2005/8/layout/default"/>
    <dgm:cxn modelId="{EAEFD8F3-764F-3B47-8A0D-F046876B9FA7}" srcId="{A8B7116B-0A2D-6244-98DE-1ECD5C90ABFD}" destId="{0BED3DFD-47D0-084E-BF74-B3489A96F4AB}" srcOrd="2" destOrd="0" parTransId="{B90433C1-B280-9749-BA8A-8A7E911E379F}" sibTransId="{3043DB3D-1998-DC4C-8554-61CF171A58CE}"/>
    <dgm:cxn modelId="{CEBE64EC-FAD9-B344-858F-4A3F7B0742B2}" type="presParOf" srcId="{AE87E5A9-78AC-264F-BE86-F95A45FC1C80}" destId="{32B80409-E367-464F-9B8F-CA8BF8966471}" srcOrd="0" destOrd="0" presId="urn:microsoft.com/office/officeart/2005/8/layout/default"/>
    <dgm:cxn modelId="{1E007DB4-B9C8-7349-A6D6-B55B80ECF704}" type="presParOf" srcId="{AE87E5A9-78AC-264F-BE86-F95A45FC1C80}" destId="{26ECA3B7-157A-A747-8278-827C272D5713}" srcOrd="1" destOrd="0" presId="urn:microsoft.com/office/officeart/2005/8/layout/default"/>
    <dgm:cxn modelId="{646C911F-7621-2042-9565-FE96839FAC84}" type="presParOf" srcId="{AE87E5A9-78AC-264F-BE86-F95A45FC1C80}" destId="{81B66D28-A4AF-0B46-931E-32451839177E}" srcOrd="2" destOrd="0" presId="urn:microsoft.com/office/officeart/2005/8/layout/default"/>
    <dgm:cxn modelId="{404D37CC-50B8-9045-B98E-0DABD2170593}" type="presParOf" srcId="{AE87E5A9-78AC-264F-BE86-F95A45FC1C80}" destId="{53A7FFCD-56B2-8C44-A3B5-07B62138FD6D}" srcOrd="3" destOrd="0" presId="urn:microsoft.com/office/officeart/2005/8/layout/default"/>
    <dgm:cxn modelId="{FBDF3E25-FF2D-E240-A409-A9CCB5F1A101}" type="presParOf" srcId="{AE87E5A9-78AC-264F-BE86-F95A45FC1C80}" destId="{C64866D4-1FFB-3E44-8F9D-554EF5737B96}" srcOrd="4" destOrd="0" presId="urn:microsoft.com/office/officeart/2005/8/layout/default"/>
    <dgm:cxn modelId="{7DBC1803-2CD1-BC4F-A9E7-3C379CDD4811}" type="presParOf" srcId="{AE87E5A9-78AC-264F-BE86-F95A45FC1C80}" destId="{1F11FC83-12D2-EE4D-9074-DA0D6506F270}" srcOrd="5" destOrd="0" presId="urn:microsoft.com/office/officeart/2005/8/layout/default"/>
    <dgm:cxn modelId="{E8766E79-FC28-FA4B-B591-F2BD31D14AF0}" type="presParOf" srcId="{AE87E5A9-78AC-264F-BE86-F95A45FC1C80}" destId="{1BB69F5F-0192-E941-BBFE-D3075E9D81EF}" srcOrd="6" destOrd="0" presId="urn:microsoft.com/office/officeart/2005/8/layout/default"/>
    <dgm:cxn modelId="{7CE9F931-5B96-3E4D-9E91-3AF7563314D2}" type="presParOf" srcId="{AE87E5A9-78AC-264F-BE86-F95A45FC1C80}" destId="{8568F654-3657-C347-A0E1-D0EF618B7E3B}" srcOrd="7" destOrd="0" presId="urn:microsoft.com/office/officeart/2005/8/layout/default"/>
    <dgm:cxn modelId="{298DFABE-EDF6-4B4C-8FCE-03E7A67151B1}" type="presParOf" srcId="{AE87E5A9-78AC-264F-BE86-F95A45FC1C80}" destId="{77CBFB2B-ACEC-8F4E-AD49-7A18416E5D10}" srcOrd="8" destOrd="0" presId="urn:microsoft.com/office/officeart/2005/8/layout/default"/>
    <dgm:cxn modelId="{72FAC9C4-4114-E449-AB36-4D3FAC4639BE}" type="presParOf" srcId="{AE87E5A9-78AC-264F-BE86-F95A45FC1C80}" destId="{A6A14D59-D3CB-3449-8EA2-DB0A7C5F48B8}" srcOrd="9" destOrd="0" presId="urn:microsoft.com/office/officeart/2005/8/layout/default"/>
    <dgm:cxn modelId="{120BF385-9221-984E-987A-470B6BFE166E}" type="presParOf" srcId="{AE87E5A9-78AC-264F-BE86-F95A45FC1C80}" destId="{20C25B21-6632-BC4D-8C71-943BD557AFF4}" srcOrd="10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2B97F6-33A7-2345-8BBA-21A28C5B23EF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F19F5B0-8A86-8746-BECD-EF4A96662674}">
      <dgm:prSet custT="1"/>
      <dgm:spPr/>
      <dgm:t>
        <a:bodyPr/>
        <a:lstStyle/>
        <a:p>
          <a:pPr rtl="0"/>
          <a:r>
            <a:rPr lang="en-US" sz="2400" dirty="0" smtClean="0"/>
            <a:t>Web Forms for self-signup</a:t>
          </a:r>
          <a:endParaRPr lang="en-US" sz="2400" dirty="0"/>
        </a:p>
      </dgm:t>
    </dgm:pt>
    <dgm:pt modelId="{E3F0EB3B-1FAC-204A-85AF-2AEF091D7BF2}" type="parTrans" cxnId="{068E5845-E89D-4447-8A5E-BBD822C8147E}">
      <dgm:prSet/>
      <dgm:spPr/>
      <dgm:t>
        <a:bodyPr/>
        <a:lstStyle/>
        <a:p>
          <a:endParaRPr lang="en-US" sz="2000"/>
        </a:p>
      </dgm:t>
    </dgm:pt>
    <dgm:pt modelId="{F79111C6-9B1D-E14D-A520-1E40AEBF7D2A}" type="sibTrans" cxnId="{068E5845-E89D-4447-8A5E-BBD822C8147E}">
      <dgm:prSet/>
      <dgm:spPr/>
      <dgm:t>
        <a:bodyPr/>
        <a:lstStyle/>
        <a:p>
          <a:endParaRPr lang="en-US" sz="2000"/>
        </a:p>
      </dgm:t>
    </dgm:pt>
    <dgm:pt modelId="{25F1F1A6-9120-8840-A1D6-C2D6463C72B8}">
      <dgm:prSet custT="1"/>
      <dgm:spPr/>
      <dgm:t>
        <a:bodyPr/>
        <a:lstStyle/>
        <a:p>
          <a:pPr rtl="0"/>
          <a:r>
            <a:rPr lang="en-US" sz="2400" dirty="0" smtClean="0"/>
            <a:t>Automated migration process for legacy Webmail data</a:t>
          </a:r>
          <a:endParaRPr lang="en-US" sz="2400" dirty="0"/>
        </a:p>
      </dgm:t>
    </dgm:pt>
    <dgm:pt modelId="{B74A792A-E16B-0C42-BD31-DD700CDAD80A}" type="parTrans" cxnId="{14943964-F371-E242-88E9-441C9CDC49E8}">
      <dgm:prSet/>
      <dgm:spPr/>
      <dgm:t>
        <a:bodyPr/>
        <a:lstStyle/>
        <a:p>
          <a:endParaRPr lang="en-US" sz="2000"/>
        </a:p>
      </dgm:t>
    </dgm:pt>
    <dgm:pt modelId="{74E1639F-7127-CC47-9FC1-36D3124F971F}" type="sibTrans" cxnId="{14943964-F371-E242-88E9-441C9CDC49E8}">
      <dgm:prSet/>
      <dgm:spPr/>
      <dgm:t>
        <a:bodyPr/>
        <a:lstStyle/>
        <a:p>
          <a:endParaRPr lang="en-US" sz="2000"/>
        </a:p>
      </dgm:t>
    </dgm:pt>
    <dgm:pt modelId="{FDBD5D30-3E7B-1A47-B425-1704F9508952}">
      <dgm:prSet custT="1"/>
      <dgm:spPr/>
      <dgm:t>
        <a:bodyPr/>
        <a:lstStyle/>
        <a:p>
          <a:pPr rtl="0"/>
          <a:r>
            <a:rPr lang="en-US" sz="2400" dirty="0" smtClean="0"/>
            <a:t>User-</a:t>
          </a:r>
          <a:r>
            <a:rPr lang="en-US" sz="2400" dirty="0" err="1" smtClean="0"/>
            <a:t>triggerable</a:t>
          </a:r>
          <a:r>
            <a:rPr lang="en-US" sz="2400" dirty="0" smtClean="0"/>
            <a:t> migration of desktop Eudora/Mac Mail/Thunderbird data</a:t>
          </a:r>
          <a:endParaRPr lang="en-US" sz="2400" dirty="0"/>
        </a:p>
      </dgm:t>
    </dgm:pt>
    <dgm:pt modelId="{738241D8-0731-034A-AC3A-3C225B33506D}" type="parTrans" cxnId="{5F4E0A51-0097-224B-A93F-D00E8541D8D8}">
      <dgm:prSet/>
      <dgm:spPr/>
      <dgm:t>
        <a:bodyPr/>
        <a:lstStyle/>
        <a:p>
          <a:endParaRPr lang="en-US" sz="2000"/>
        </a:p>
      </dgm:t>
    </dgm:pt>
    <dgm:pt modelId="{75D6B1C5-4C3C-694C-90DD-86999594B032}" type="sibTrans" cxnId="{5F4E0A51-0097-224B-A93F-D00E8541D8D8}">
      <dgm:prSet/>
      <dgm:spPr/>
      <dgm:t>
        <a:bodyPr/>
        <a:lstStyle/>
        <a:p>
          <a:endParaRPr lang="en-US" sz="2000"/>
        </a:p>
      </dgm:t>
    </dgm:pt>
    <dgm:pt modelId="{00F9D019-BF61-6742-BCBC-A9EBAD09417C}" type="pres">
      <dgm:prSet presAssocID="{6A2B97F6-33A7-2345-8BBA-21A28C5B23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DAB2E6-53C7-5345-A9E7-CDF5289D56E0}" type="pres">
      <dgm:prSet presAssocID="{1F19F5B0-8A86-8746-BECD-EF4A966626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5E54D-AF2D-1540-AA2B-569BAE332D20}" type="pres">
      <dgm:prSet presAssocID="{F79111C6-9B1D-E14D-A520-1E40AEBF7D2A}" presName="sibTrans" presStyleCnt="0"/>
      <dgm:spPr/>
      <dgm:t>
        <a:bodyPr/>
        <a:lstStyle/>
        <a:p>
          <a:endParaRPr lang="en-US"/>
        </a:p>
      </dgm:t>
    </dgm:pt>
    <dgm:pt modelId="{0622736A-74E5-9C41-BD80-1C2E75784BFE}" type="pres">
      <dgm:prSet presAssocID="{25F1F1A6-9120-8840-A1D6-C2D6463C72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98506-A3AD-8F43-A1F0-53E523F82ABA}" type="pres">
      <dgm:prSet presAssocID="{74E1639F-7127-CC47-9FC1-36D3124F971F}" presName="sibTrans" presStyleCnt="0"/>
      <dgm:spPr/>
      <dgm:t>
        <a:bodyPr/>
        <a:lstStyle/>
        <a:p>
          <a:endParaRPr lang="en-US"/>
        </a:p>
      </dgm:t>
    </dgm:pt>
    <dgm:pt modelId="{FBFD7A4B-EA31-AE48-BA42-7D9079A8C655}" type="pres">
      <dgm:prSet presAssocID="{FDBD5D30-3E7B-1A47-B425-1704F95089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8E5845-E89D-4447-8A5E-BBD822C8147E}" srcId="{6A2B97F6-33A7-2345-8BBA-21A28C5B23EF}" destId="{1F19F5B0-8A86-8746-BECD-EF4A96662674}" srcOrd="0" destOrd="0" parTransId="{E3F0EB3B-1FAC-204A-85AF-2AEF091D7BF2}" sibTransId="{F79111C6-9B1D-E14D-A520-1E40AEBF7D2A}"/>
    <dgm:cxn modelId="{14943964-F371-E242-88E9-441C9CDC49E8}" srcId="{6A2B97F6-33A7-2345-8BBA-21A28C5B23EF}" destId="{25F1F1A6-9120-8840-A1D6-C2D6463C72B8}" srcOrd="1" destOrd="0" parTransId="{B74A792A-E16B-0C42-BD31-DD700CDAD80A}" sibTransId="{74E1639F-7127-CC47-9FC1-36D3124F971F}"/>
    <dgm:cxn modelId="{89EAA816-EFF3-D741-BA51-3FEE712010CF}" type="presOf" srcId="{6A2B97F6-33A7-2345-8BBA-21A28C5B23EF}" destId="{00F9D019-BF61-6742-BCBC-A9EBAD09417C}" srcOrd="0" destOrd="0" presId="urn:microsoft.com/office/officeart/2005/8/layout/default"/>
    <dgm:cxn modelId="{401BD656-71BB-FD4D-9A1F-451B6265A7B5}" type="presOf" srcId="{FDBD5D30-3E7B-1A47-B425-1704F9508952}" destId="{FBFD7A4B-EA31-AE48-BA42-7D9079A8C655}" srcOrd="0" destOrd="0" presId="urn:microsoft.com/office/officeart/2005/8/layout/default"/>
    <dgm:cxn modelId="{32ABA12C-9D8A-3C45-A9EC-DF129C30BB10}" type="presOf" srcId="{1F19F5B0-8A86-8746-BECD-EF4A96662674}" destId="{15DAB2E6-53C7-5345-A9E7-CDF5289D56E0}" srcOrd="0" destOrd="0" presId="urn:microsoft.com/office/officeart/2005/8/layout/default"/>
    <dgm:cxn modelId="{5F4E0A51-0097-224B-A93F-D00E8541D8D8}" srcId="{6A2B97F6-33A7-2345-8BBA-21A28C5B23EF}" destId="{FDBD5D30-3E7B-1A47-B425-1704F9508952}" srcOrd="2" destOrd="0" parTransId="{738241D8-0731-034A-AC3A-3C225B33506D}" sibTransId="{75D6B1C5-4C3C-694C-90DD-86999594B032}"/>
    <dgm:cxn modelId="{A8C7C09D-3082-9E4A-A75A-829ECA11E320}" type="presOf" srcId="{25F1F1A6-9120-8840-A1D6-C2D6463C72B8}" destId="{0622736A-74E5-9C41-BD80-1C2E75784BFE}" srcOrd="0" destOrd="0" presId="urn:microsoft.com/office/officeart/2005/8/layout/default"/>
    <dgm:cxn modelId="{93749C69-13A0-524D-9832-BC70C0418737}" type="presParOf" srcId="{00F9D019-BF61-6742-BCBC-A9EBAD09417C}" destId="{15DAB2E6-53C7-5345-A9E7-CDF5289D56E0}" srcOrd="0" destOrd="0" presId="urn:microsoft.com/office/officeart/2005/8/layout/default"/>
    <dgm:cxn modelId="{49116BCA-B24C-044C-B415-E0E8CEFDF7EB}" type="presParOf" srcId="{00F9D019-BF61-6742-BCBC-A9EBAD09417C}" destId="{7165E54D-AF2D-1540-AA2B-569BAE332D20}" srcOrd="1" destOrd="0" presId="urn:microsoft.com/office/officeart/2005/8/layout/default"/>
    <dgm:cxn modelId="{0C65E478-A3D5-8344-9FDC-FF1662C89F49}" type="presParOf" srcId="{00F9D019-BF61-6742-BCBC-A9EBAD09417C}" destId="{0622736A-74E5-9C41-BD80-1C2E75784BFE}" srcOrd="2" destOrd="0" presId="urn:microsoft.com/office/officeart/2005/8/layout/default"/>
    <dgm:cxn modelId="{338B114F-27D4-C04C-A00B-18516AE572D0}" type="presParOf" srcId="{00F9D019-BF61-6742-BCBC-A9EBAD09417C}" destId="{27098506-A3AD-8F43-A1F0-53E523F82ABA}" srcOrd="3" destOrd="0" presId="urn:microsoft.com/office/officeart/2005/8/layout/default"/>
    <dgm:cxn modelId="{74EA393A-227F-4548-B2D8-6366602B50DD}" type="presParOf" srcId="{00F9D019-BF61-6742-BCBC-A9EBAD09417C}" destId="{FBFD7A4B-EA31-AE48-BA42-7D9079A8C655}" srcOrd="4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193DF1-C390-7D43-A783-683F10E37D9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B66424-9E50-8E44-A6FE-0247062ABF2C}">
      <dgm:prSet/>
      <dgm:spPr/>
      <dgm:t>
        <a:bodyPr/>
        <a:lstStyle/>
        <a:p>
          <a:pPr rtl="0"/>
          <a:r>
            <a:rPr lang="en-US" dirty="0" smtClean="0"/>
            <a:t>Computer support staff</a:t>
          </a:r>
          <a:endParaRPr lang="en-US" dirty="0"/>
        </a:p>
      </dgm:t>
    </dgm:pt>
    <dgm:pt modelId="{0C8D33F1-3EB1-DE45-8C94-729B97813965}" type="parTrans" cxnId="{34052B4C-19EA-5146-8E24-72145BFCCB87}">
      <dgm:prSet/>
      <dgm:spPr/>
      <dgm:t>
        <a:bodyPr/>
        <a:lstStyle/>
        <a:p>
          <a:endParaRPr lang="en-US"/>
        </a:p>
      </dgm:t>
    </dgm:pt>
    <dgm:pt modelId="{D7738CDC-5A1F-4145-8346-0E28AA521221}" type="sibTrans" cxnId="{34052B4C-19EA-5146-8E24-72145BFCCB87}">
      <dgm:prSet/>
      <dgm:spPr/>
      <dgm:t>
        <a:bodyPr/>
        <a:lstStyle/>
        <a:p>
          <a:endParaRPr lang="en-US"/>
        </a:p>
      </dgm:t>
    </dgm:pt>
    <dgm:pt modelId="{9ED4B1EB-DF8D-A044-B6F1-4BDBA7AA2210}">
      <dgm:prSet/>
      <dgm:spPr/>
      <dgm:t>
        <a:bodyPr/>
        <a:lstStyle/>
        <a:p>
          <a:pPr rtl="0"/>
          <a:r>
            <a:rPr lang="en-US" dirty="0" smtClean="0"/>
            <a:t>Staff</a:t>
          </a:r>
          <a:endParaRPr lang="en-US" dirty="0"/>
        </a:p>
      </dgm:t>
    </dgm:pt>
    <dgm:pt modelId="{BABC5F3E-FE0C-9B4B-94BD-581780C53CE4}" type="parTrans" cxnId="{DCADC195-9D88-3641-A6D5-73980948B555}">
      <dgm:prSet/>
      <dgm:spPr/>
      <dgm:t>
        <a:bodyPr/>
        <a:lstStyle/>
        <a:p>
          <a:endParaRPr lang="en-US"/>
        </a:p>
      </dgm:t>
    </dgm:pt>
    <dgm:pt modelId="{9E004F36-039D-AD48-A0E8-75F8EE4D9DD9}" type="sibTrans" cxnId="{DCADC195-9D88-3641-A6D5-73980948B555}">
      <dgm:prSet/>
      <dgm:spPr/>
      <dgm:t>
        <a:bodyPr/>
        <a:lstStyle/>
        <a:p>
          <a:endParaRPr lang="en-US"/>
        </a:p>
      </dgm:t>
    </dgm:pt>
    <dgm:pt modelId="{4AC6AB4E-542D-994E-8291-435FD612AE66}">
      <dgm:prSet/>
      <dgm:spPr/>
      <dgm:t>
        <a:bodyPr/>
        <a:lstStyle/>
        <a:p>
          <a:pPr rtl="0"/>
          <a:r>
            <a:rPr lang="en-US" dirty="0" smtClean="0"/>
            <a:t>Faculty</a:t>
          </a:r>
          <a:endParaRPr lang="en-US" dirty="0"/>
        </a:p>
      </dgm:t>
    </dgm:pt>
    <dgm:pt modelId="{BDE01C5B-9C24-7448-8E9F-70681D730790}" type="parTrans" cxnId="{0825BAAF-2612-9346-8B55-4D02D4C37E78}">
      <dgm:prSet/>
      <dgm:spPr/>
      <dgm:t>
        <a:bodyPr/>
        <a:lstStyle/>
        <a:p>
          <a:endParaRPr lang="en-US"/>
        </a:p>
      </dgm:t>
    </dgm:pt>
    <dgm:pt modelId="{0372A4E9-97EA-C643-B2E1-1F3BB9F58417}" type="sibTrans" cxnId="{0825BAAF-2612-9346-8B55-4D02D4C37E78}">
      <dgm:prSet/>
      <dgm:spPr/>
      <dgm:t>
        <a:bodyPr/>
        <a:lstStyle/>
        <a:p>
          <a:endParaRPr lang="en-US"/>
        </a:p>
      </dgm:t>
    </dgm:pt>
    <dgm:pt modelId="{95EFC0F2-391A-7147-8EEA-58692E70CFC0}">
      <dgm:prSet/>
      <dgm:spPr/>
      <dgm:t>
        <a:bodyPr/>
        <a:lstStyle/>
        <a:p>
          <a:pPr rtl="0"/>
          <a:r>
            <a:rPr lang="en-US" dirty="0" smtClean="0"/>
            <a:t>Students</a:t>
          </a:r>
          <a:endParaRPr lang="en-US" dirty="0"/>
        </a:p>
      </dgm:t>
    </dgm:pt>
    <dgm:pt modelId="{08837F40-6B04-2B4A-A266-E09E24031FA2}" type="parTrans" cxnId="{AC44A328-C960-C54C-A1CA-2F7E5AE18A65}">
      <dgm:prSet/>
      <dgm:spPr/>
      <dgm:t>
        <a:bodyPr/>
        <a:lstStyle/>
        <a:p>
          <a:endParaRPr lang="en-US"/>
        </a:p>
      </dgm:t>
    </dgm:pt>
    <dgm:pt modelId="{AE508B4C-E319-A04C-8F72-998B8FF78895}" type="sibTrans" cxnId="{AC44A328-C960-C54C-A1CA-2F7E5AE18A65}">
      <dgm:prSet/>
      <dgm:spPr/>
      <dgm:t>
        <a:bodyPr/>
        <a:lstStyle/>
        <a:p>
          <a:endParaRPr lang="en-US"/>
        </a:p>
      </dgm:t>
    </dgm:pt>
    <dgm:pt modelId="{774C57E4-C05C-6241-AC41-6ADF6F1EACB3}">
      <dgm:prSet/>
      <dgm:spPr/>
      <dgm:t>
        <a:bodyPr/>
        <a:lstStyle/>
        <a:p>
          <a:pPr rtl="0"/>
          <a:r>
            <a:rPr lang="en-US" dirty="0" smtClean="0"/>
            <a:t>Retirees</a:t>
          </a:r>
          <a:endParaRPr lang="en-US" dirty="0"/>
        </a:p>
      </dgm:t>
    </dgm:pt>
    <dgm:pt modelId="{29908AFC-342F-4840-98DF-9A4602D8B8CC}" type="parTrans" cxnId="{E21CE7BB-0BA1-A948-AA09-F37B3E93A241}">
      <dgm:prSet/>
      <dgm:spPr/>
      <dgm:t>
        <a:bodyPr/>
        <a:lstStyle/>
        <a:p>
          <a:endParaRPr lang="en-US"/>
        </a:p>
      </dgm:t>
    </dgm:pt>
    <dgm:pt modelId="{E7178BB4-0CA5-0340-9303-DBDFE33D51F2}" type="sibTrans" cxnId="{E21CE7BB-0BA1-A948-AA09-F37B3E93A241}">
      <dgm:prSet/>
      <dgm:spPr/>
      <dgm:t>
        <a:bodyPr/>
        <a:lstStyle/>
        <a:p>
          <a:endParaRPr lang="en-US"/>
        </a:p>
      </dgm:t>
    </dgm:pt>
    <dgm:pt modelId="{9CD72369-5DD9-2B4C-9DA7-F5AD5FC0870E}">
      <dgm:prSet/>
      <dgm:spPr/>
      <dgm:t>
        <a:bodyPr/>
        <a:lstStyle/>
        <a:p>
          <a:pPr rtl="0"/>
          <a:r>
            <a:rPr lang="en-US" dirty="0" smtClean="0"/>
            <a:t>Others</a:t>
          </a:r>
          <a:endParaRPr lang="en-US" dirty="0"/>
        </a:p>
      </dgm:t>
    </dgm:pt>
    <dgm:pt modelId="{A98862AA-2D69-5743-8624-33378CAA8590}" type="parTrans" cxnId="{8D340B4A-BF59-8A4E-B7FA-71DACF0D4F9E}">
      <dgm:prSet/>
      <dgm:spPr/>
      <dgm:t>
        <a:bodyPr/>
        <a:lstStyle/>
        <a:p>
          <a:endParaRPr lang="en-US"/>
        </a:p>
      </dgm:t>
    </dgm:pt>
    <dgm:pt modelId="{A94C4635-6B14-BA42-B2C3-654A92B9A847}" type="sibTrans" cxnId="{8D340B4A-BF59-8A4E-B7FA-71DACF0D4F9E}">
      <dgm:prSet/>
      <dgm:spPr/>
      <dgm:t>
        <a:bodyPr/>
        <a:lstStyle/>
        <a:p>
          <a:endParaRPr lang="en-US"/>
        </a:p>
      </dgm:t>
    </dgm:pt>
    <dgm:pt modelId="{E43D59B9-D54A-854F-8220-6F31D44E797E}" type="pres">
      <dgm:prSet presAssocID="{0A193DF1-C390-7D43-A783-683F10E37D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486558-028E-0649-B251-A2DE21675F96}" type="pres">
      <dgm:prSet presAssocID="{E9B66424-9E50-8E44-A6FE-0247062ABF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A0FD5-34F1-F444-B237-CBE096F23399}" type="pres">
      <dgm:prSet presAssocID="{D7738CDC-5A1F-4145-8346-0E28AA521221}" presName="sibTrans" presStyleCnt="0"/>
      <dgm:spPr/>
      <dgm:t>
        <a:bodyPr/>
        <a:lstStyle/>
        <a:p>
          <a:endParaRPr lang="en-US"/>
        </a:p>
      </dgm:t>
    </dgm:pt>
    <dgm:pt modelId="{30C1B37E-9118-3D4C-9B28-F80B9D215E50}" type="pres">
      <dgm:prSet presAssocID="{9ED4B1EB-DF8D-A044-B6F1-4BDBA7AA221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40F8B-0D96-EE47-9346-8E0C93C09FD1}" type="pres">
      <dgm:prSet presAssocID="{9E004F36-039D-AD48-A0E8-75F8EE4D9DD9}" presName="sibTrans" presStyleCnt="0"/>
      <dgm:spPr/>
      <dgm:t>
        <a:bodyPr/>
        <a:lstStyle/>
        <a:p>
          <a:endParaRPr lang="en-US"/>
        </a:p>
      </dgm:t>
    </dgm:pt>
    <dgm:pt modelId="{1DA59228-3A3A-C94E-B854-8FCD05815CF1}" type="pres">
      <dgm:prSet presAssocID="{4AC6AB4E-542D-994E-8291-435FD612AE6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81933-5B26-FD40-93F6-0F4FBCB39ACD}" type="pres">
      <dgm:prSet presAssocID="{0372A4E9-97EA-C643-B2E1-1F3BB9F58417}" presName="sibTrans" presStyleCnt="0"/>
      <dgm:spPr/>
      <dgm:t>
        <a:bodyPr/>
        <a:lstStyle/>
        <a:p>
          <a:endParaRPr lang="en-US"/>
        </a:p>
      </dgm:t>
    </dgm:pt>
    <dgm:pt modelId="{C14345A7-419E-9540-B054-CA51EB4662C6}" type="pres">
      <dgm:prSet presAssocID="{95EFC0F2-391A-7147-8EEA-58692E70CFC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78F73-E06A-E54F-83DF-D9C77F857809}" type="pres">
      <dgm:prSet presAssocID="{AE508B4C-E319-A04C-8F72-998B8FF78895}" presName="sibTrans" presStyleCnt="0"/>
      <dgm:spPr/>
      <dgm:t>
        <a:bodyPr/>
        <a:lstStyle/>
        <a:p>
          <a:endParaRPr lang="en-US"/>
        </a:p>
      </dgm:t>
    </dgm:pt>
    <dgm:pt modelId="{83CD762D-CC6B-DF42-AB3D-0E24AD80A55A}" type="pres">
      <dgm:prSet presAssocID="{774C57E4-C05C-6241-AC41-6ADF6F1EACB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88410-1C68-3848-A260-2ADD45D8E804}" type="pres">
      <dgm:prSet presAssocID="{E7178BB4-0CA5-0340-9303-DBDFE33D51F2}" presName="sibTrans" presStyleCnt="0"/>
      <dgm:spPr/>
      <dgm:t>
        <a:bodyPr/>
        <a:lstStyle/>
        <a:p>
          <a:endParaRPr lang="en-US"/>
        </a:p>
      </dgm:t>
    </dgm:pt>
    <dgm:pt modelId="{A389C2D2-C9BD-B447-8815-FAF460987FC4}" type="pres">
      <dgm:prSet presAssocID="{9CD72369-5DD9-2B4C-9DA7-F5AD5FC0870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857656-434C-5B4B-AFBF-62C9C9098B9D}" type="presOf" srcId="{95EFC0F2-391A-7147-8EEA-58692E70CFC0}" destId="{C14345A7-419E-9540-B054-CA51EB4662C6}" srcOrd="0" destOrd="0" presId="urn:microsoft.com/office/officeart/2005/8/layout/default"/>
    <dgm:cxn modelId="{02E3ED16-212B-1E45-908E-5643CD38D0E2}" type="presOf" srcId="{9CD72369-5DD9-2B4C-9DA7-F5AD5FC0870E}" destId="{A389C2D2-C9BD-B447-8815-FAF460987FC4}" srcOrd="0" destOrd="0" presId="urn:microsoft.com/office/officeart/2005/8/layout/default"/>
    <dgm:cxn modelId="{C88FE0A7-2B00-BE40-89F7-482B8B9B43CB}" type="presOf" srcId="{4AC6AB4E-542D-994E-8291-435FD612AE66}" destId="{1DA59228-3A3A-C94E-B854-8FCD05815CF1}" srcOrd="0" destOrd="0" presId="urn:microsoft.com/office/officeart/2005/8/layout/default"/>
    <dgm:cxn modelId="{F36F78E9-A2BB-D249-9E93-20C3A3B2B2B4}" type="presOf" srcId="{0A193DF1-C390-7D43-A783-683F10E37D98}" destId="{E43D59B9-D54A-854F-8220-6F31D44E797E}" srcOrd="0" destOrd="0" presId="urn:microsoft.com/office/officeart/2005/8/layout/default"/>
    <dgm:cxn modelId="{E21CE7BB-0BA1-A948-AA09-F37B3E93A241}" srcId="{0A193DF1-C390-7D43-A783-683F10E37D98}" destId="{774C57E4-C05C-6241-AC41-6ADF6F1EACB3}" srcOrd="4" destOrd="0" parTransId="{29908AFC-342F-4840-98DF-9A4602D8B8CC}" sibTransId="{E7178BB4-0CA5-0340-9303-DBDFE33D51F2}"/>
    <dgm:cxn modelId="{AC44A328-C960-C54C-A1CA-2F7E5AE18A65}" srcId="{0A193DF1-C390-7D43-A783-683F10E37D98}" destId="{95EFC0F2-391A-7147-8EEA-58692E70CFC0}" srcOrd="3" destOrd="0" parTransId="{08837F40-6B04-2B4A-A266-E09E24031FA2}" sibTransId="{AE508B4C-E319-A04C-8F72-998B8FF78895}"/>
    <dgm:cxn modelId="{8D340B4A-BF59-8A4E-B7FA-71DACF0D4F9E}" srcId="{0A193DF1-C390-7D43-A783-683F10E37D98}" destId="{9CD72369-5DD9-2B4C-9DA7-F5AD5FC0870E}" srcOrd="5" destOrd="0" parTransId="{A98862AA-2D69-5743-8624-33378CAA8590}" sibTransId="{A94C4635-6B14-BA42-B2C3-654A92B9A847}"/>
    <dgm:cxn modelId="{8C518C79-6F22-3C45-AF81-2196167CDDDD}" type="presOf" srcId="{E9B66424-9E50-8E44-A6FE-0247062ABF2C}" destId="{40486558-028E-0649-B251-A2DE21675F96}" srcOrd="0" destOrd="0" presId="urn:microsoft.com/office/officeart/2005/8/layout/default"/>
    <dgm:cxn modelId="{CCF278F7-0DF7-A643-982A-0FBC85383710}" type="presOf" srcId="{9ED4B1EB-DF8D-A044-B6F1-4BDBA7AA2210}" destId="{30C1B37E-9118-3D4C-9B28-F80B9D215E50}" srcOrd="0" destOrd="0" presId="urn:microsoft.com/office/officeart/2005/8/layout/default"/>
    <dgm:cxn modelId="{DCADC195-9D88-3641-A6D5-73980948B555}" srcId="{0A193DF1-C390-7D43-A783-683F10E37D98}" destId="{9ED4B1EB-DF8D-A044-B6F1-4BDBA7AA2210}" srcOrd="1" destOrd="0" parTransId="{BABC5F3E-FE0C-9B4B-94BD-581780C53CE4}" sibTransId="{9E004F36-039D-AD48-A0E8-75F8EE4D9DD9}"/>
    <dgm:cxn modelId="{0825BAAF-2612-9346-8B55-4D02D4C37E78}" srcId="{0A193DF1-C390-7D43-A783-683F10E37D98}" destId="{4AC6AB4E-542D-994E-8291-435FD612AE66}" srcOrd="2" destOrd="0" parTransId="{BDE01C5B-9C24-7448-8E9F-70681D730790}" sibTransId="{0372A4E9-97EA-C643-B2E1-1F3BB9F58417}"/>
    <dgm:cxn modelId="{9635FE58-DF3A-304F-89B1-5276589D2E74}" type="presOf" srcId="{774C57E4-C05C-6241-AC41-6ADF6F1EACB3}" destId="{83CD762D-CC6B-DF42-AB3D-0E24AD80A55A}" srcOrd="0" destOrd="0" presId="urn:microsoft.com/office/officeart/2005/8/layout/default"/>
    <dgm:cxn modelId="{34052B4C-19EA-5146-8E24-72145BFCCB87}" srcId="{0A193DF1-C390-7D43-A783-683F10E37D98}" destId="{E9B66424-9E50-8E44-A6FE-0247062ABF2C}" srcOrd="0" destOrd="0" parTransId="{0C8D33F1-3EB1-DE45-8C94-729B97813965}" sibTransId="{D7738CDC-5A1F-4145-8346-0E28AA521221}"/>
    <dgm:cxn modelId="{48447B24-09C3-0D4B-9D9A-F03F595639AD}" type="presParOf" srcId="{E43D59B9-D54A-854F-8220-6F31D44E797E}" destId="{40486558-028E-0649-B251-A2DE21675F96}" srcOrd="0" destOrd="0" presId="urn:microsoft.com/office/officeart/2005/8/layout/default"/>
    <dgm:cxn modelId="{73589AEF-2597-4047-A3E8-0483ED631A68}" type="presParOf" srcId="{E43D59B9-D54A-854F-8220-6F31D44E797E}" destId="{A9FA0FD5-34F1-F444-B237-CBE096F23399}" srcOrd="1" destOrd="0" presId="urn:microsoft.com/office/officeart/2005/8/layout/default"/>
    <dgm:cxn modelId="{71AC893D-E393-8148-9F3E-8697DAD8EEB6}" type="presParOf" srcId="{E43D59B9-D54A-854F-8220-6F31D44E797E}" destId="{30C1B37E-9118-3D4C-9B28-F80B9D215E50}" srcOrd="2" destOrd="0" presId="urn:microsoft.com/office/officeart/2005/8/layout/default"/>
    <dgm:cxn modelId="{F31E9043-3535-D445-AA7D-B927982783D1}" type="presParOf" srcId="{E43D59B9-D54A-854F-8220-6F31D44E797E}" destId="{27240F8B-0D96-EE47-9346-8E0C93C09FD1}" srcOrd="3" destOrd="0" presId="urn:microsoft.com/office/officeart/2005/8/layout/default"/>
    <dgm:cxn modelId="{B1493771-3663-714B-A988-71B2B45E6DA5}" type="presParOf" srcId="{E43D59B9-D54A-854F-8220-6F31D44E797E}" destId="{1DA59228-3A3A-C94E-B854-8FCD05815CF1}" srcOrd="4" destOrd="0" presId="urn:microsoft.com/office/officeart/2005/8/layout/default"/>
    <dgm:cxn modelId="{1018A212-71EF-0A4E-B287-FCCE19F7084B}" type="presParOf" srcId="{E43D59B9-D54A-854F-8220-6F31D44E797E}" destId="{31381933-5B26-FD40-93F6-0F4FBCB39ACD}" srcOrd="5" destOrd="0" presId="urn:microsoft.com/office/officeart/2005/8/layout/default"/>
    <dgm:cxn modelId="{8808A6B1-B6DA-8040-8473-D7ABE09BB1BF}" type="presParOf" srcId="{E43D59B9-D54A-854F-8220-6F31D44E797E}" destId="{C14345A7-419E-9540-B054-CA51EB4662C6}" srcOrd="6" destOrd="0" presId="urn:microsoft.com/office/officeart/2005/8/layout/default"/>
    <dgm:cxn modelId="{5FCA46E9-E74F-B54D-ACA2-2EC74DED213D}" type="presParOf" srcId="{E43D59B9-D54A-854F-8220-6F31D44E797E}" destId="{F3678F73-E06A-E54F-83DF-D9C77F857809}" srcOrd="7" destOrd="0" presId="urn:microsoft.com/office/officeart/2005/8/layout/default"/>
    <dgm:cxn modelId="{7EF6F1D3-59E6-D447-BA65-106091A42A59}" type="presParOf" srcId="{E43D59B9-D54A-854F-8220-6F31D44E797E}" destId="{83CD762D-CC6B-DF42-AB3D-0E24AD80A55A}" srcOrd="8" destOrd="0" presId="urn:microsoft.com/office/officeart/2005/8/layout/default"/>
    <dgm:cxn modelId="{9BD6FB0B-FA3F-A245-A790-0F94B15A66EA}" type="presParOf" srcId="{E43D59B9-D54A-854F-8220-6F31D44E797E}" destId="{00288410-1C68-3848-A260-2ADD45D8E804}" srcOrd="9" destOrd="0" presId="urn:microsoft.com/office/officeart/2005/8/layout/default"/>
    <dgm:cxn modelId="{AC5A1EB1-3406-C04B-884B-0470C7313D18}" type="presParOf" srcId="{E43D59B9-D54A-854F-8220-6F31D44E797E}" destId="{A389C2D2-C9BD-B447-8815-FAF460987FC4}" srcOrd="10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187258-7842-9B49-BA65-AD8DF430EA1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FC740A-1431-D542-9F87-723B6A6D7517}">
      <dgm:prSet/>
      <dgm:spPr/>
      <dgm:t>
        <a:bodyPr/>
        <a:lstStyle/>
        <a:p>
          <a:pPr rtl="0"/>
          <a:r>
            <a:rPr lang="en-US" dirty="0" smtClean="0"/>
            <a:t>Before introduction of SFU Connect:</a:t>
          </a:r>
          <a:endParaRPr lang="en-US" dirty="0"/>
        </a:p>
      </dgm:t>
    </dgm:pt>
    <dgm:pt modelId="{59991EAF-8CF5-444D-A26D-D67243DAA8F0}" type="parTrans" cxnId="{7BA96880-D334-2545-89D2-2F6641BC20C2}">
      <dgm:prSet/>
      <dgm:spPr/>
      <dgm:t>
        <a:bodyPr/>
        <a:lstStyle/>
        <a:p>
          <a:endParaRPr lang="en-US"/>
        </a:p>
      </dgm:t>
    </dgm:pt>
    <dgm:pt modelId="{4C351532-5F07-E842-A8F2-81786A71DFDD}" type="sibTrans" cxnId="{7BA96880-D334-2545-89D2-2F6641BC20C2}">
      <dgm:prSet/>
      <dgm:spPr/>
      <dgm:t>
        <a:bodyPr/>
        <a:lstStyle/>
        <a:p>
          <a:endParaRPr lang="en-US"/>
        </a:p>
      </dgm:t>
    </dgm:pt>
    <dgm:pt modelId="{547C6F8B-46C6-684C-AA59-3789BC19D47D}">
      <dgm:prSet/>
      <dgm:spPr/>
      <dgm:t>
        <a:bodyPr/>
        <a:lstStyle/>
        <a:p>
          <a:pPr rtl="0"/>
          <a:r>
            <a:rPr lang="en-US" dirty="0" smtClean="0"/>
            <a:t>Dated </a:t>
          </a:r>
          <a:r>
            <a:rPr lang="en-US" dirty="0" err="1" smtClean="0"/>
            <a:t>SFUwebmail</a:t>
          </a:r>
          <a:r>
            <a:rPr lang="en-US" dirty="0" smtClean="0"/>
            <a:t> system</a:t>
          </a:r>
          <a:endParaRPr lang="en-US" dirty="0"/>
        </a:p>
      </dgm:t>
    </dgm:pt>
    <dgm:pt modelId="{A0D13037-5171-2546-8D6E-F3C7F6E33A01}" type="parTrans" cxnId="{3CCF9219-74CA-C04B-B3DC-DC875DDDF818}">
      <dgm:prSet/>
      <dgm:spPr/>
      <dgm:t>
        <a:bodyPr/>
        <a:lstStyle/>
        <a:p>
          <a:endParaRPr lang="en-US"/>
        </a:p>
      </dgm:t>
    </dgm:pt>
    <dgm:pt modelId="{70235B7E-971C-DD4E-8A9D-358865E1A329}" type="sibTrans" cxnId="{3CCF9219-74CA-C04B-B3DC-DC875DDDF818}">
      <dgm:prSet/>
      <dgm:spPr/>
      <dgm:t>
        <a:bodyPr/>
        <a:lstStyle/>
        <a:p>
          <a:endParaRPr lang="en-US"/>
        </a:p>
      </dgm:t>
    </dgm:pt>
    <dgm:pt modelId="{96029CDF-189D-FA48-9572-6C445234AC1A}">
      <dgm:prSet/>
      <dgm:spPr/>
      <dgm:t>
        <a:bodyPr/>
        <a:lstStyle/>
        <a:p>
          <a:pPr rtl="0"/>
          <a:r>
            <a:rPr lang="en-US" dirty="0" smtClean="0"/>
            <a:t>POP / IMAP desktop clients</a:t>
          </a:r>
          <a:endParaRPr lang="en-US" dirty="0"/>
        </a:p>
      </dgm:t>
    </dgm:pt>
    <dgm:pt modelId="{D86BBBF2-56AB-DB4D-ACEE-A1D56022DEDB}" type="parTrans" cxnId="{ACC3042D-30D3-D649-B2BC-127251ED355A}">
      <dgm:prSet/>
      <dgm:spPr/>
      <dgm:t>
        <a:bodyPr/>
        <a:lstStyle/>
        <a:p>
          <a:endParaRPr lang="en-US"/>
        </a:p>
      </dgm:t>
    </dgm:pt>
    <dgm:pt modelId="{6B1925E8-DA4C-AD4F-8241-F1A88D020387}" type="sibTrans" cxnId="{ACC3042D-30D3-D649-B2BC-127251ED355A}">
      <dgm:prSet/>
      <dgm:spPr/>
      <dgm:t>
        <a:bodyPr/>
        <a:lstStyle/>
        <a:p>
          <a:endParaRPr lang="en-US"/>
        </a:p>
      </dgm:t>
    </dgm:pt>
    <dgm:pt modelId="{314E6875-B4F0-A747-BA29-DA7C707CD859}">
      <dgm:prSet/>
      <dgm:spPr/>
      <dgm:t>
        <a:bodyPr/>
        <a:lstStyle/>
        <a:p>
          <a:pPr rtl="0"/>
          <a:r>
            <a:rPr lang="en-US" dirty="0" smtClean="0"/>
            <a:t>Forwarding to other web clients</a:t>
          </a:r>
          <a:endParaRPr lang="en-US" dirty="0"/>
        </a:p>
      </dgm:t>
    </dgm:pt>
    <dgm:pt modelId="{02EAA920-E69C-6D4D-B732-D94486F00B6F}" type="parTrans" cxnId="{3652C26E-9E12-7747-8120-86498871C898}">
      <dgm:prSet/>
      <dgm:spPr/>
      <dgm:t>
        <a:bodyPr/>
        <a:lstStyle/>
        <a:p>
          <a:endParaRPr lang="en-US"/>
        </a:p>
      </dgm:t>
    </dgm:pt>
    <dgm:pt modelId="{6B806472-350D-B848-A938-348AB81F43C1}" type="sibTrans" cxnId="{3652C26E-9E12-7747-8120-86498871C898}">
      <dgm:prSet/>
      <dgm:spPr/>
      <dgm:t>
        <a:bodyPr/>
        <a:lstStyle/>
        <a:p>
          <a:endParaRPr lang="en-US"/>
        </a:p>
      </dgm:t>
    </dgm:pt>
    <dgm:pt modelId="{3B360A71-CF7F-4C47-97D9-A80766B720B1}">
      <dgm:prSet/>
      <dgm:spPr/>
      <dgm:t>
        <a:bodyPr/>
        <a:lstStyle/>
        <a:p>
          <a:pPr rtl="0"/>
          <a:r>
            <a:rPr lang="en-US" dirty="0" smtClean="0"/>
            <a:t>New technology</a:t>
          </a:r>
          <a:endParaRPr lang="en-US" dirty="0"/>
        </a:p>
      </dgm:t>
    </dgm:pt>
    <dgm:pt modelId="{53D35CE7-0AD4-594C-B08F-AE9E20A14768}" type="parTrans" cxnId="{FAF35451-439D-B44D-BAEF-65E96E1FCB8C}">
      <dgm:prSet/>
      <dgm:spPr/>
      <dgm:t>
        <a:bodyPr/>
        <a:lstStyle/>
        <a:p>
          <a:endParaRPr lang="en-US"/>
        </a:p>
      </dgm:t>
    </dgm:pt>
    <dgm:pt modelId="{3E24F7BD-0597-E44E-A2BA-2E82C180ADF0}" type="sibTrans" cxnId="{FAF35451-439D-B44D-BAEF-65E96E1FCB8C}">
      <dgm:prSet/>
      <dgm:spPr/>
      <dgm:t>
        <a:bodyPr/>
        <a:lstStyle/>
        <a:p>
          <a:endParaRPr lang="en-US"/>
        </a:p>
      </dgm:t>
    </dgm:pt>
    <dgm:pt modelId="{FD96D932-E7AC-4646-AD70-282EC5AA2299}">
      <dgm:prSet/>
      <dgm:spPr/>
      <dgm:t>
        <a:bodyPr/>
        <a:lstStyle/>
        <a:p>
          <a:pPr rtl="0"/>
          <a:r>
            <a:rPr lang="en-US" dirty="0" smtClean="0"/>
            <a:t>New advanced web client: collaborative suite of tools</a:t>
          </a:r>
          <a:endParaRPr lang="en-US" dirty="0"/>
        </a:p>
      </dgm:t>
    </dgm:pt>
    <dgm:pt modelId="{9F0ECC69-7986-5844-909E-67AF894C7C1A}" type="parTrans" cxnId="{5ABB29E2-0175-FB4E-9806-575742A9513C}">
      <dgm:prSet/>
      <dgm:spPr/>
      <dgm:t>
        <a:bodyPr/>
        <a:lstStyle/>
        <a:p>
          <a:endParaRPr lang="en-US"/>
        </a:p>
      </dgm:t>
    </dgm:pt>
    <dgm:pt modelId="{9DE42A24-23B6-484E-A505-D1BCA999A0C1}" type="sibTrans" cxnId="{5ABB29E2-0175-FB4E-9806-575742A9513C}">
      <dgm:prSet/>
      <dgm:spPr/>
      <dgm:t>
        <a:bodyPr/>
        <a:lstStyle/>
        <a:p>
          <a:endParaRPr lang="en-US"/>
        </a:p>
      </dgm:t>
    </dgm:pt>
    <dgm:pt modelId="{8A750E57-3FC4-5C4E-B7AB-6207976B6112}">
      <dgm:prSet/>
      <dgm:spPr/>
      <dgm:t>
        <a:bodyPr/>
        <a:lstStyle/>
        <a:p>
          <a:pPr rtl="0"/>
          <a:r>
            <a:rPr lang="en-US" dirty="0" smtClean="0"/>
            <a:t>No integrated calendar system</a:t>
          </a:r>
          <a:endParaRPr lang="en-US" dirty="0"/>
        </a:p>
      </dgm:t>
    </dgm:pt>
    <dgm:pt modelId="{3C0A40CD-4A55-A14C-9438-0949EA06A916}" type="parTrans" cxnId="{2FB91165-3EA4-6449-A6B6-36493FA35608}">
      <dgm:prSet/>
      <dgm:spPr/>
      <dgm:t>
        <a:bodyPr/>
        <a:lstStyle/>
        <a:p>
          <a:endParaRPr lang="en-US"/>
        </a:p>
      </dgm:t>
    </dgm:pt>
    <dgm:pt modelId="{45F138B4-546A-E047-A250-DEA304C24BC0}" type="sibTrans" cxnId="{2FB91165-3EA4-6449-A6B6-36493FA35608}">
      <dgm:prSet/>
      <dgm:spPr/>
      <dgm:t>
        <a:bodyPr/>
        <a:lstStyle/>
        <a:p>
          <a:endParaRPr lang="en-US"/>
        </a:p>
      </dgm:t>
    </dgm:pt>
    <dgm:pt modelId="{8DF49CF7-B3C7-4E40-9C70-3A4D02BF238E}">
      <dgm:prSet/>
      <dgm:spPr/>
      <dgm:t>
        <a:bodyPr/>
        <a:lstStyle/>
        <a:p>
          <a:pPr rtl="0"/>
          <a:r>
            <a:rPr lang="en-US" dirty="0" smtClean="0"/>
            <a:t>Single calendar system at SFU</a:t>
          </a:r>
          <a:endParaRPr lang="en-US" dirty="0"/>
        </a:p>
      </dgm:t>
    </dgm:pt>
    <dgm:pt modelId="{69448997-B5D8-AC42-B945-64CA611EF08D}" type="parTrans" cxnId="{AEEA094A-9E91-2F42-8761-37279CB9ED0F}">
      <dgm:prSet/>
      <dgm:spPr/>
      <dgm:t>
        <a:bodyPr/>
        <a:lstStyle/>
        <a:p>
          <a:endParaRPr lang="en-US"/>
        </a:p>
      </dgm:t>
    </dgm:pt>
    <dgm:pt modelId="{1E4FA3CF-ED9A-D147-B464-46643D2C44E7}" type="sibTrans" cxnId="{AEEA094A-9E91-2F42-8761-37279CB9ED0F}">
      <dgm:prSet/>
      <dgm:spPr/>
      <dgm:t>
        <a:bodyPr/>
        <a:lstStyle/>
        <a:p>
          <a:endParaRPr lang="en-US"/>
        </a:p>
      </dgm:t>
    </dgm:pt>
    <dgm:pt modelId="{9AB95B09-AEA7-7C49-8214-8EDAB8E9049C}" type="pres">
      <dgm:prSet presAssocID="{A5187258-7842-9B49-BA65-AD8DF430EA12}" presName="linear" presStyleCnt="0">
        <dgm:presLayoutVars>
          <dgm:dir/>
          <dgm:animLvl val="lvl"/>
          <dgm:resizeHandles val="exact"/>
        </dgm:presLayoutVars>
      </dgm:prSet>
      <dgm:spPr/>
    </dgm:pt>
    <dgm:pt modelId="{3FFE0431-8C3B-774B-8E74-AB267C5A97F2}" type="pres">
      <dgm:prSet presAssocID="{DEFC740A-1431-D542-9F87-723B6A6D7517}" presName="parentLin" presStyleCnt="0"/>
      <dgm:spPr/>
    </dgm:pt>
    <dgm:pt modelId="{2E548EED-D586-CB4C-A04A-879EF71BBAE5}" type="pres">
      <dgm:prSet presAssocID="{DEFC740A-1431-D542-9F87-723B6A6D7517}" presName="parentLeftMargin" presStyleLbl="node1" presStyleIdx="0" presStyleCnt="2"/>
      <dgm:spPr/>
    </dgm:pt>
    <dgm:pt modelId="{24FBDC53-A834-934E-BD97-3CD84C443AB8}" type="pres">
      <dgm:prSet presAssocID="{DEFC740A-1431-D542-9F87-723B6A6D751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323ADF-BCE4-7844-8754-456F0A7D939B}" type="pres">
      <dgm:prSet presAssocID="{DEFC740A-1431-D542-9F87-723B6A6D7517}" presName="negativeSpace" presStyleCnt="0"/>
      <dgm:spPr/>
    </dgm:pt>
    <dgm:pt modelId="{AC710172-DFDC-BA4E-A293-A8E140991AFC}" type="pres">
      <dgm:prSet presAssocID="{DEFC740A-1431-D542-9F87-723B6A6D751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4B5B7-B24D-2D4F-A70C-80A60765EDDF}" type="pres">
      <dgm:prSet presAssocID="{4C351532-5F07-E842-A8F2-81786A71DFDD}" presName="spaceBetweenRectangles" presStyleCnt="0"/>
      <dgm:spPr/>
    </dgm:pt>
    <dgm:pt modelId="{FABDD41D-4E38-EE40-AC31-1BBE2C4BFD82}" type="pres">
      <dgm:prSet presAssocID="{3B360A71-CF7F-4C47-97D9-A80766B720B1}" presName="parentLin" presStyleCnt="0"/>
      <dgm:spPr/>
    </dgm:pt>
    <dgm:pt modelId="{58E1ECBF-9D05-1A48-8564-5A6998F06ABD}" type="pres">
      <dgm:prSet presAssocID="{3B360A71-CF7F-4C47-97D9-A80766B720B1}" presName="parentLeftMargin" presStyleLbl="node1" presStyleIdx="0" presStyleCnt="2"/>
      <dgm:spPr/>
    </dgm:pt>
    <dgm:pt modelId="{EE36C422-5468-D347-8FAF-73C33F105E8D}" type="pres">
      <dgm:prSet presAssocID="{3B360A71-CF7F-4C47-97D9-A80766B720B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CE67F53-A294-444A-AE81-13AB4ED78BC7}" type="pres">
      <dgm:prSet presAssocID="{3B360A71-CF7F-4C47-97D9-A80766B720B1}" presName="negativeSpace" presStyleCnt="0"/>
      <dgm:spPr/>
    </dgm:pt>
    <dgm:pt modelId="{E111CCC3-8BC6-BF4F-A02E-F7A32ECA9539}" type="pres">
      <dgm:prSet presAssocID="{3B360A71-CF7F-4C47-97D9-A80766B720B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AF901D-5506-6241-8DC9-3E9BACC87960}" type="presOf" srcId="{FD96D932-E7AC-4646-AD70-282EC5AA2299}" destId="{E111CCC3-8BC6-BF4F-A02E-F7A32ECA9539}" srcOrd="0" destOrd="0" presId="urn:microsoft.com/office/officeart/2005/8/layout/list1"/>
    <dgm:cxn modelId="{98B95027-20AC-FE41-90C2-5548CBCC2076}" type="presOf" srcId="{8A750E57-3FC4-5C4E-B7AB-6207976B6112}" destId="{AC710172-DFDC-BA4E-A293-A8E140991AFC}" srcOrd="0" destOrd="3" presId="urn:microsoft.com/office/officeart/2005/8/layout/list1"/>
    <dgm:cxn modelId="{3652C26E-9E12-7747-8120-86498871C898}" srcId="{DEFC740A-1431-D542-9F87-723B6A6D7517}" destId="{314E6875-B4F0-A747-BA29-DA7C707CD859}" srcOrd="2" destOrd="0" parTransId="{02EAA920-E69C-6D4D-B732-D94486F00B6F}" sibTransId="{6B806472-350D-B848-A938-348AB81F43C1}"/>
    <dgm:cxn modelId="{F3071E4D-37E5-A540-83EA-0F268ABE4EC0}" type="presOf" srcId="{A5187258-7842-9B49-BA65-AD8DF430EA12}" destId="{9AB95B09-AEA7-7C49-8214-8EDAB8E9049C}" srcOrd="0" destOrd="0" presId="urn:microsoft.com/office/officeart/2005/8/layout/list1"/>
    <dgm:cxn modelId="{2FB91165-3EA4-6449-A6B6-36493FA35608}" srcId="{DEFC740A-1431-D542-9F87-723B6A6D7517}" destId="{8A750E57-3FC4-5C4E-B7AB-6207976B6112}" srcOrd="3" destOrd="0" parTransId="{3C0A40CD-4A55-A14C-9438-0949EA06A916}" sibTransId="{45F138B4-546A-E047-A250-DEA304C24BC0}"/>
    <dgm:cxn modelId="{8F1FC59A-1783-1E45-B4F0-41F33B1E2B25}" type="presOf" srcId="{96029CDF-189D-FA48-9572-6C445234AC1A}" destId="{AC710172-DFDC-BA4E-A293-A8E140991AFC}" srcOrd="0" destOrd="1" presId="urn:microsoft.com/office/officeart/2005/8/layout/list1"/>
    <dgm:cxn modelId="{80CB882E-07F6-7C46-9C51-6924846BCA08}" type="presOf" srcId="{DEFC740A-1431-D542-9F87-723B6A6D7517}" destId="{2E548EED-D586-CB4C-A04A-879EF71BBAE5}" srcOrd="0" destOrd="0" presId="urn:microsoft.com/office/officeart/2005/8/layout/list1"/>
    <dgm:cxn modelId="{6DD1804C-BD39-0E41-87B8-425318C58437}" type="presOf" srcId="{8DF49CF7-B3C7-4E40-9C70-3A4D02BF238E}" destId="{E111CCC3-8BC6-BF4F-A02E-F7A32ECA9539}" srcOrd="0" destOrd="1" presId="urn:microsoft.com/office/officeart/2005/8/layout/list1"/>
    <dgm:cxn modelId="{3CCF9219-74CA-C04B-B3DC-DC875DDDF818}" srcId="{DEFC740A-1431-D542-9F87-723B6A6D7517}" destId="{547C6F8B-46C6-684C-AA59-3789BC19D47D}" srcOrd="0" destOrd="0" parTransId="{A0D13037-5171-2546-8D6E-F3C7F6E33A01}" sibTransId="{70235B7E-971C-DD4E-8A9D-358865E1A329}"/>
    <dgm:cxn modelId="{AEEA094A-9E91-2F42-8761-37279CB9ED0F}" srcId="{3B360A71-CF7F-4C47-97D9-A80766B720B1}" destId="{8DF49CF7-B3C7-4E40-9C70-3A4D02BF238E}" srcOrd="1" destOrd="0" parTransId="{69448997-B5D8-AC42-B945-64CA611EF08D}" sibTransId="{1E4FA3CF-ED9A-D147-B464-46643D2C44E7}"/>
    <dgm:cxn modelId="{7BA96880-D334-2545-89D2-2F6641BC20C2}" srcId="{A5187258-7842-9B49-BA65-AD8DF430EA12}" destId="{DEFC740A-1431-D542-9F87-723B6A6D7517}" srcOrd="0" destOrd="0" parTransId="{59991EAF-8CF5-444D-A26D-D67243DAA8F0}" sibTransId="{4C351532-5F07-E842-A8F2-81786A71DFDD}"/>
    <dgm:cxn modelId="{D6BC0FA3-8436-C943-9E28-504AD469EC9E}" type="presOf" srcId="{314E6875-B4F0-A747-BA29-DA7C707CD859}" destId="{AC710172-DFDC-BA4E-A293-A8E140991AFC}" srcOrd="0" destOrd="2" presId="urn:microsoft.com/office/officeart/2005/8/layout/list1"/>
    <dgm:cxn modelId="{FAF35451-439D-B44D-BAEF-65E96E1FCB8C}" srcId="{A5187258-7842-9B49-BA65-AD8DF430EA12}" destId="{3B360A71-CF7F-4C47-97D9-A80766B720B1}" srcOrd="1" destOrd="0" parTransId="{53D35CE7-0AD4-594C-B08F-AE9E20A14768}" sibTransId="{3E24F7BD-0597-E44E-A2BA-2E82C180ADF0}"/>
    <dgm:cxn modelId="{5ABB29E2-0175-FB4E-9806-575742A9513C}" srcId="{3B360A71-CF7F-4C47-97D9-A80766B720B1}" destId="{FD96D932-E7AC-4646-AD70-282EC5AA2299}" srcOrd="0" destOrd="0" parTransId="{9F0ECC69-7986-5844-909E-67AF894C7C1A}" sibTransId="{9DE42A24-23B6-484E-A505-D1BCA999A0C1}"/>
    <dgm:cxn modelId="{EDF6EF00-2661-2942-B08B-E3EE259282A2}" type="presOf" srcId="{547C6F8B-46C6-684C-AA59-3789BC19D47D}" destId="{AC710172-DFDC-BA4E-A293-A8E140991AFC}" srcOrd="0" destOrd="0" presId="urn:microsoft.com/office/officeart/2005/8/layout/list1"/>
    <dgm:cxn modelId="{ACC3042D-30D3-D649-B2BC-127251ED355A}" srcId="{DEFC740A-1431-D542-9F87-723B6A6D7517}" destId="{96029CDF-189D-FA48-9572-6C445234AC1A}" srcOrd="1" destOrd="0" parTransId="{D86BBBF2-56AB-DB4D-ACEE-A1D56022DEDB}" sibTransId="{6B1925E8-DA4C-AD4F-8241-F1A88D020387}"/>
    <dgm:cxn modelId="{EBD38B6C-30CC-9949-8AA3-3397762DF8D6}" type="presOf" srcId="{DEFC740A-1431-D542-9F87-723B6A6D7517}" destId="{24FBDC53-A834-934E-BD97-3CD84C443AB8}" srcOrd="1" destOrd="0" presId="urn:microsoft.com/office/officeart/2005/8/layout/list1"/>
    <dgm:cxn modelId="{490B5361-5E82-8248-9FA4-ECA4FE3E605D}" type="presOf" srcId="{3B360A71-CF7F-4C47-97D9-A80766B720B1}" destId="{EE36C422-5468-D347-8FAF-73C33F105E8D}" srcOrd="1" destOrd="0" presId="urn:microsoft.com/office/officeart/2005/8/layout/list1"/>
    <dgm:cxn modelId="{F2012CB3-2501-144E-8D72-53F13F0A8018}" type="presOf" srcId="{3B360A71-CF7F-4C47-97D9-A80766B720B1}" destId="{58E1ECBF-9D05-1A48-8564-5A6998F06ABD}" srcOrd="0" destOrd="0" presId="urn:microsoft.com/office/officeart/2005/8/layout/list1"/>
    <dgm:cxn modelId="{713B05BF-F40D-C345-81DB-65A93C09A5DB}" type="presParOf" srcId="{9AB95B09-AEA7-7C49-8214-8EDAB8E9049C}" destId="{3FFE0431-8C3B-774B-8E74-AB267C5A97F2}" srcOrd="0" destOrd="0" presId="urn:microsoft.com/office/officeart/2005/8/layout/list1"/>
    <dgm:cxn modelId="{2AD32903-4474-CE4D-ADCC-E55D385B5BB6}" type="presParOf" srcId="{3FFE0431-8C3B-774B-8E74-AB267C5A97F2}" destId="{2E548EED-D586-CB4C-A04A-879EF71BBAE5}" srcOrd="0" destOrd="0" presId="urn:microsoft.com/office/officeart/2005/8/layout/list1"/>
    <dgm:cxn modelId="{3C73F050-9F34-7F47-9074-DC5998C80AE3}" type="presParOf" srcId="{3FFE0431-8C3B-774B-8E74-AB267C5A97F2}" destId="{24FBDC53-A834-934E-BD97-3CD84C443AB8}" srcOrd="1" destOrd="0" presId="urn:microsoft.com/office/officeart/2005/8/layout/list1"/>
    <dgm:cxn modelId="{9872F6CC-DF15-6C41-A4C1-90BB0E681A44}" type="presParOf" srcId="{9AB95B09-AEA7-7C49-8214-8EDAB8E9049C}" destId="{43323ADF-BCE4-7844-8754-456F0A7D939B}" srcOrd="1" destOrd="0" presId="urn:microsoft.com/office/officeart/2005/8/layout/list1"/>
    <dgm:cxn modelId="{2C0DF0BF-3B15-8144-8FFA-E3BA70E7632E}" type="presParOf" srcId="{9AB95B09-AEA7-7C49-8214-8EDAB8E9049C}" destId="{AC710172-DFDC-BA4E-A293-A8E140991AFC}" srcOrd="2" destOrd="0" presId="urn:microsoft.com/office/officeart/2005/8/layout/list1"/>
    <dgm:cxn modelId="{400E6051-0336-5047-93AD-024C829A5094}" type="presParOf" srcId="{9AB95B09-AEA7-7C49-8214-8EDAB8E9049C}" destId="{A7A4B5B7-B24D-2D4F-A70C-80A60765EDDF}" srcOrd="3" destOrd="0" presId="urn:microsoft.com/office/officeart/2005/8/layout/list1"/>
    <dgm:cxn modelId="{3BA766D8-1D48-BF4F-8360-1A867FAC5897}" type="presParOf" srcId="{9AB95B09-AEA7-7C49-8214-8EDAB8E9049C}" destId="{FABDD41D-4E38-EE40-AC31-1BBE2C4BFD82}" srcOrd="4" destOrd="0" presId="urn:microsoft.com/office/officeart/2005/8/layout/list1"/>
    <dgm:cxn modelId="{61D15118-469B-E643-8D7B-A89602639EA7}" type="presParOf" srcId="{FABDD41D-4E38-EE40-AC31-1BBE2C4BFD82}" destId="{58E1ECBF-9D05-1A48-8564-5A6998F06ABD}" srcOrd="0" destOrd="0" presId="urn:microsoft.com/office/officeart/2005/8/layout/list1"/>
    <dgm:cxn modelId="{431E9BB2-A291-F441-8723-D6281B17D89C}" type="presParOf" srcId="{FABDD41D-4E38-EE40-AC31-1BBE2C4BFD82}" destId="{EE36C422-5468-D347-8FAF-73C33F105E8D}" srcOrd="1" destOrd="0" presId="urn:microsoft.com/office/officeart/2005/8/layout/list1"/>
    <dgm:cxn modelId="{D071A090-BC87-534B-AC4C-BD3A5A96EC78}" type="presParOf" srcId="{9AB95B09-AEA7-7C49-8214-8EDAB8E9049C}" destId="{9CE67F53-A294-444A-AE81-13AB4ED78BC7}" srcOrd="5" destOrd="0" presId="urn:microsoft.com/office/officeart/2005/8/layout/list1"/>
    <dgm:cxn modelId="{6BA9DAD8-C298-E840-8746-BD47393B3B51}" type="presParOf" srcId="{9AB95B09-AEA7-7C49-8214-8EDAB8E9049C}" destId="{E111CCC3-8BC6-BF4F-A02E-F7A32ECA9539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E712E-580E-6145-BCB8-0185DD61406B}" type="datetimeFigureOut">
              <a:rPr lang="en-US" smtClean="0"/>
              <a:pPr/>
              <a:t>4/14/09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4F7A8-3D6F-384C-AE98-562287E81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5191" y="4343093"/>
            <a:ext cx="5487618" cy="4115721"/>
          </a:xfrm>
        </p:spPr>
        <p:txBody>
          <a:bodyPr lIns="91436" tIns="45718" rIns="91436" bIns="45718"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Simple, straightforward design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Webmail data is separate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Mailstore is on the server, hard to upgrade</a:t>
            </a:r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272" y="8684650"/>
            <a:ext cx="2972206" cy="4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>
            <a:prstTxWarp prst="textNoShape">
              <a:avLst/>
            </a:prstTxWarp>
          </a:bodyPr>
          <a:lstStyle/>
          <a:p>
            <a:pPr algn="r" defTabSz="913619"/>
            <a:fld id="{A4EBEE18-6C8F-EF46-8040-70AFDFA56DE2}" type="slidenum">
              <a:rPr lang="en-US" sz="1200">
                <a:latin typeface="Calibri" pitchFamily="-65" charset="0"/>
              </a:rPr>
              <a:pPr algn="r" defTabSz="913619"/>
              <a:t>13</a:t>
            </a:fld>
            <a:endParaRPr lang="en-US" sz="1200" dirty="0">
              <a:latin typeface="Calibri" pitchFamily="-65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xfrm>
            <a:off x="685191" y="4343093"/>
            <a:ext cx="5487618" cy="4115721"/>
          </a:xfrm>
        </p:spPr>
        <p:txBody>
          <a:bodyPr lIns="91436" tIns="45718" rIns="91436" bIns="45718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203" name="Slide Number Placeholder 3"/>
          <p:cNvSpPr txBox="1">
            <a:spLocks noGrp="1"/>
          </p:cNvSpPr>
          <p:nvPr/>
        </p:nvSpPr>
        <p:spPr bwMode="auto">
          <a:xfrm>
            <a:off x="3884272" y="8684650"/>
            <a:ext cx="2972206" cy="4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>
            <a:prstTxWarp prst="textNoShape">
              <a:avLst/>
            </a:prstTxWarp>
          </a:bodyPr>
          <a:lstStyle/>
          <a:p>
            <a:pPr algn="r" defTabSz="913619"/>
            <a:fld id="{53911B51-0648-014F-BF36-4878C7DAB351}" type="slidenum">
              <a:rPr lang="en-US" sz="1200">
                <a:latin typeface="Calibri" pitchFamily="-65" charset="0"/>
              </a:rPr>
              <a:pPr algn="r" defTabSz="913619"/>
              <a:t>22</a:t>
            </a:fld>
            <a:endParaRPr lang="en-US" sz="1200" dirty="0">
              <a:latin typeface="Calibri" pitchFamily="-6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xfrm>
            <a:off x="685191" y="4343093"/>
            <a:ext cx="5487618" cy="4115721"/>
          </a:xfrm>
        </p:spPr>
        <p:txBody>
          <a:bodyPr lIns="91436" tIns="45718" rIns="91436" bIns="45718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272" y="8684650"/>
            <a:ext cx="2972206" cy="4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>
            <a:prstTxWarp prst="textNoShape">
              <a:avLst/>
            </a:prstTxWarp>
          </a:bodyPr>
          <a:lstStyle/>
          <a:p>
            <a:pPr algn="r" defTabSz="913619"/>
            <a:fld id="{01A77CC0-3CD0-3A4F-9411-C7D3986961C4}" type="slidenum">
              <a:rPr lang="en-US" sz="1200">
                <a:latin typeface="Calibri" pitchFamily="-65" charset="0"/>
              </a:rPr>
              <a:pPr algn="r" defTabSz="913619"/>
              <a:t>14</a:t>
            </a:fld>
            <a:endParaRPr lang="en-US" sz="1200" dirty="0">
              <a:latin typeface="Calibri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685191" y="4343093"/>
            <a:ext cx="5487618" cy="4115721"/>
          </a:xfrm>
        </p:spPr>
        <p:txBody>
          <a:bodyPr lIns="91436" tIns="45718" rIns="91436" bIns="45718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84272" y="8684650"/>
            <a:ext cx="2972206" cy="4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>
            <a:prstTxWarp prst="textNoShape">
              <a:avLst/>
            </a:prstTxWarp>
          </a:bodyPr>
          <a:lstStyle/>
          <a:p>
            <a:pPr algn="r" defTabSz="913619"/>
            <a:fld id="{97776CFF-DEFA-0945-9872-93FF7502A252}" type="slidenum">
              <a:rPr lang="en-US" sz="1200">
                <a:latin typeface="Calibri" pitchFamily="-65" charset="0"/>
              </a:rPr>
              <a:pPr algn="r" defTabSz="913619"/>
              <a:t>15</a:t>
            </a:fld>
            <a:endParaRPr lang="en-US" sz="1200" dirty="0">
              <a:latin typeface="Calibri" pitchFamily="-6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xfrm>
            <a:off x="685191" y="4343093"/>
            <a:ext cx="5487618" cy="4115721"/>
          </a:xfrm>
        </p:spPr>
        <p:txBody>
          <a:bodyPr lIns="91436" tIns="45718" rIns="91436" bIns="45718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4272" y="8684650"/>
            <a:ext cx="2972206" cy="4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>
            <a:prstTxWarp prst="textNoShape">
              <a:avLst/>
            </a:prstTxWarp>
          </a:bodyPr>
          <a:lstStyle/>
          <a:p>
            <a:pPr algn="r" defTabSz="913619"/>
            <a:fld id="{9B43287F-826B-764D-89A7-790538D0D28A}" type="slidenum">
              <a:rPr lang="en-US" sz="1200">
                <a:latin typeface="Calibri" pitchFamily="-65" charset="0"/>
              </a:rPr>
              <a:pPr algn="r" defTabSz="913619"/>
              <a:t>16</a:t>
            </a:fld>
            <a:endParaRPr lang="en-US" sz="1200" dirty="0">
              <a:latin typeface="Calibri" pitchFamily="-6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685191" y="4343093"/>
            <a:ext cx="5487618" cy="4115721"/>
          </a:xfrm>
        </p:spPr>
        <p:txBody>
          <a:bodyPr lIns="91436" tIns="45718" rIns="91436" bIns="45718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3884272" y="8684650"/>
            <a:ext cx="2972206" cy="4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>
            <a:prstTxWarp prst="textNoShape">
              <a:avLst/>
            </a:prstTxWarp>
          </a:bodyPr>
          <a:lstStyle/>
          <a:p>
            <a:pPr algn="r" defTabSz="913619"/>
            <a:fld id="{BC3F716A-927F-A24F-AC5A-E9742396EAFB}" type="slidenum">
              <a:rPr lang="en-US" sz="1200">
                <a:latin typeface="Calibri" pitchFamily="-65" charset="0"/>
              </a:rPr>
              <a:pPr algn="r" defTabSz="913619"/>
              <a:t>17</a:t>
            </a:fld>
            <a:endParaRPr lang="en-US" sz="1200" dirty="0">
              <a:latin typeface="Calibri" pitchFamily="-65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xfrm>
            <a:off x="685191" y="4343093"/>
            <a:ext cx="5487618" cy="4115721"/>
          </a:xfrm>
        </p:spPr>
        <p:txBody>
          <a:bodyPr lIns="91436" tIns="45718" rIns="91436" bIns="45718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3884272" y="8684650"/>
            <a:ext cx="2972206" cy="4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>
            <a:prstTxWarp prst="textNoShape">
              <a:avLst/>
            </a:prstTxWarp>
          </a:bodyPr>
          <a:lstStyle/>
          <a:p>
            <a:pPr algn="r" defTabSz="913619"/>
            <a:fld id="{E31722DD-C72C-AE4E-94E2-54486941C21F}" type="slidenum">
              <a:rPr lang="en-US" sz="1200">
                <a:latin typeface="Calibri" pitchFamily="-65" charset="0"/>
              </a:rPr>
              <a:pPr algn="r" defTabSz="913619"/>
              <a:t>18</a:t>
            </a:fld>
            <a:endParaRPr lang="en-US" sz="1200" dirty="0">
              <a:latin typeface="Calibri" pitchFamily="-65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85191" y="4343093"/>
            <a:ext cx="5487618" cy="4115721"/>
          </a:xfrm>
        </p:spPr>
        <p:txBody>
          <a:bodyPr lIns="91436" tIns="45718" rIns="91436" bIns="45718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884272" y="8684650"/>
            <a:ext cx="2972206" cy="4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>
            <a:prstTxWarp prst="textNoShape">
              <a:avLst/>
            </a:prstTxWarp>
          </a:bodyPr>
          <a:lstStyle/>
          <a:p>
            <a:pPr algn="r" defTabSz="913619"/>
            <a:fld id="{61885700-AF01-C042-85D6-69DAFBD1BB2B}" type="slidenum">
              <a:rPr lang="en-US" sz="1200">
                <a:latin typeface="Calibri" pitchFamily="-65" charset="0"/>
              </a:rPr>
              <a:pPr algn="r" defTabSz="913619"/>
              <a:t>19</a:t>
            </a:fld>
            <a:endParaRPr lang="en-US" sz="1200" dirty="0">
              <a:latin typeface="Calibri" pitchFamily="-65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xfrm>
            <a:off x="685191" y="4343093"/>
            <a:ext cx="5487618" cy="4115721"/>
          </a:xfrm>
        </p:spPr>
        <p:txBody>
          <a:bodyPr lIns="91436" tIns="45718" rIns="91436" bIns="45718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3884272" y="8684650"/>
            <a:ext cx="2972206" cy="4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>
            <a:prstTxWarp prst="textNoShape">
              <a:avLst/>
            </a:prstTxWarp>
          </a:bodyPr>
          <a:lstStyle/>
          <a:p>
            <a:pPr algn="r" defTabSz="913619"/>
            <a:fld id="{B30F39F2-1933-FA44-88B6-44C9D69E4E11}" type="slidenum">
              <a:rPr lang="en-US" sz="1200">
                <a:latin typeface="Calibri" pitchFamily="-65" charset="0"/>
              </a:rPr>
              <a:pPr algn="r" defTabSz="913619"/>
              <a:t>20</a:t>
            </a:fld>
            <a:endParaRPr lang="en-US" sz="1200" dirty="0">
              <a:latin typeface="Calibri" pitchFamily="-6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xfrm>
            <a:off x="685191" y="4343093"/>
            <a:ext cx="5487618" cy="4115721"/>
          </a:xfrm>
        </p:spPr>
        <p:txBody>
          <a:bodyPr lIns="91436" tIns="45718" rIns="91436" bIns="45718"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-First we’ll duplicate the MTA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-Then we’ll add some dedicated client-access servers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-And a separate mailstore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-Then we’ll store our indexes in a database, for the best performance. This way, the mailstore can be slower, cheaper disks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-While we’re at it, let’s add a second store for redundancy, and replicate them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-Next, we’ll add a web server directly to the client access machines, to communicate directly between the mailstore and the web client written in Javascript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-Draw a line down the middle, locate each half on a different campus, and we have fault-tolerance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-Now what if we pencil in calendar support on the client access nodes</a:t>
            </a:r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3884272" y="8684650"/>
            <a:ext cx="2972206" cy="4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>
            <a:prstTxWarp prst="textNoShape">
              <a:avLst/>
            </a:prstTxWarp>
          </a:bodyPr>
          <a:lstStyle/>
          <a:p>
            <a:pPr algn="r" defTabSz="913619"/>
            <a:fld id="{71254FB7-75F0-5A4C-9E26-8AE215578752}" type="slidenum">
              <a:rPr lang="en-US" sz="1200">
                <a:latin typeface="Calibri" pitchFamily="-65" charset="0"/>
              </a:rPr>
              <a:pPr algn="r" defTabSz="913619"/>
              <a:t>21</a:t>
            </a:fld>
            <a:endParaRPr lang="en-US" sz="1200" dirty="0">
              <a:latin typeface="Calibri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E983-903A-7543-8089-F4BCACCF3BDC}" type="datetimeFigureOut">
              <a:rPr lang="en-US" smtClean="0"/>
              <a:pPr/>
              <a:t>4/14/09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37AE-6E29-9743-BBEA-BD6BCEB17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E983-903A-7543-8089-F4BCACCF3BDC}" type="datetimeFigureOut">
              <a:rPr lang="en-US" smtClean="0"/>
              <a:pPr/>
              <a:t>4/14/09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37AE-6E29-9743-BBEA-BD6BCEB17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E983-903A-7543-8089-F4BCACCF3BDC}" type="datetimeFigureOut">
              <a:rPr lang="en-US" smtClean="0"/>
              <a:pPr/>
              <a:t>4/14/09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37AE-6E29-9743-BBEA-BD6BCEB17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E983-903A-7543-8089-F4BCACCF3BDC}" type="datetimeFigureOut">
              <a:rPr lang="en-US" smtClean="0"/>
              <a:pPr/>
              <a:t>4/14/09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F11-6D58-DC44-8768-C4602A95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E983-903A-7543-8089-F4BCACCF3BDC}" type="datetimeFigureOut">
              <a:rPr lang="en-US" smtClean="0"/>
              <a:pPr/>
              <a:t>4/14/09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E983-903A-7543-8089-F4BCACCF3BDC}" type="datetimeFigureOut">
              <a:rPr lang="en-US" smtClean="0"/>
              <a:pPr/>
              <a:t>4/14/09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37AE-6E29-9743-BBEA-BD6BCEB17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E983-903A-7543-8089-F4BCACCF3BDC}" type="datetimeFigureOut">
              <a:rPr lang="en-US" smtClean="0"/>
              <a:pPr/>
              <a:t>4/14/09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37AE-6E29-9743-BBEA-BD6BCEB17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E983-903A-7543-8089-F4BCACCF3BDC}" type="datetimeFigureOut">
              <a:rPr lang="en-US" smtClean="0"/>
              <a:pPr/>
              <a:t>4/14/09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37AE-6E29-9743-BBEA-BD6BCEB17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E983-903A-7543-8089-F4BCACCF3BDC}" type="datetimeFigureOut">
              <a:rPr lang="en-US" smtClean="0"/>
              <a:pPr/>
              <a:t>4/14/09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37AE-6E29-9743-BBEA-BD6BCEB17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E983-903A-7543-8089-F4BCACCF3BDC}" type="datetimeFigureOut">
              <a:rPr lang="en-US" smtClean="0"/>
              <a:pPr/>
              <a:t>4/14/09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37AE-6E29-9743-BBEA-BD6BCEB17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E983-903A-7543-8089-F4BCACCF3BDC}" type="datetimeFigureOut">
              <a:rPr lang="en-US" smtClean="0"/>
              <a:pPr/>
              <a:t>4/14/09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37AE-6E29-9743-BBEA-BD6BCEB17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E983-903A-7543-8089-F4BCACCF3BDC}" type="datetimeFigureOut">
              <a:rPr lang="en-US" smtClean="0"/>
              <a:pPr/>
              <a:t>4/14/09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537AE-6E29-9743-BBEA-BD6BCEB17C7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FU_connect_logo.gif"/>
          <p:cNvPicPr>
            <a:picLocks noChangeAspect="1"/>
          </p:cNvPicPr>
          <p:nvPr userDrawn="1"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6248400" y="6096119"/>
            <a:ext cx="2438400" cy="6253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5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diagramColors" Target="../diagrams/colors6.xml"/><Relationship Id="rId4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6.xml"/><Relationship Id="rId5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diagramColors" Target="../diagrams/colors7.xml"/><Relationship Id="rId4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diagramData" Target="../diagrams/data7.xml"/><Relationship Id="rId5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Relationship Id="rId3" Type="http://schemas.openxmlformats.org/officeDocument/2006/relationships/diagramLayout" Target="../diagrams/layout8.xml"/><Relationship Id="rId5" Type="http://schemas.openxmlformats.org/officeDocument/2006/relationships/diagramColors" Target="../diagrams/colors8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Relationship Id="rId3" Type="http://schemas.openxmlformats.org/officeDocument/2006/relationships/diagramLayout" Target="../diagrams/layout9.xml"/><Relationship Id="rId5" Type="http://schemas.openxmlformats.org/officeDocument/2006/relationships/diagramColors" Target="../diagrams/colors9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Relationship Id="rId3" Type="http://schemas.openxmlformats.org/officeDocument/2006/relationships/diagramLayout" Target="../diagrams/layout10.xml"/><Relationship Id="rId5" Type="http://schemas.openxmlformats.org/officeDocument/2006/relationships/diagramColors" Target="../diagrams/colors10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Relationship Id="rId3" Type="http://schemas.openxmlformats.org/officeDocument/2006/relationships/diagramLayout" Target="../diagrams/layout11.xml"/><Relationship Id="rId5" Type="http://schemas.openxmlformats.org/officeDocument/2006/relationships/diagramColors" Target="../diagrams/colors1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Relationship Id="rId3" Type="http://schemas.openxmlformats.org/officeDocument/2006/relationships/diagramLayout" Target="../diagrams/layout12.xml"/><Relationship Id="rId5" Type="http://schemas.openxmlformats.org/officeDocument/2006/relationships/diagramColors" Target="../diagrams/colors1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Relationship Id="rId3" Type="http://schemas.openxmlformats.org/officeDocument/2006/relationships/diagramLayout" Target="../diagrams/layout13.xml"/><Relationship Id="rId5" Type="http://schemas.openxmlformats.org/officeDocument/2006/relationships/diagramColors" Target="../diagrams/colors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Relationship Id="rId3" Type="http://schemas.openxmlformats.org/officeDocument/2006/relationships/diagramLayout" Target="../diagrams/layout14.xml"/><Relationship Id="rId5" Type="http://schemas.openxmlformats.org/officeDocument/2006/relationships/diagramColors" Target="../diagrams/colors14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Relationship Id="rId3" Type="http://schemas.openxmlformats.org/officeDocument/2006/relationships/diagramLayout" Target="../diagrams/layout15.xml"/><Relationship Id="rId5" Type="http://schemas.openxmlformats.org/officeDocument/2006/relationships/diagramColors" Target="../diagrams/colors15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Relationship Id="rId3" Type="http://schemas.openxmlformats.org/officeDocument/2006/relationships/diagramLayout" Target="../diagrams/layout16.xml"/><Relationship Id="rId5" Type="http://schemas.openxmlformats.org/officeDocument/2006/relationships/diagramColors" Target="../diagrams/colors16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Relationship Id="rId3" Type="http://schemas.openxmlformats.org/officeDocument/2006/relationships/diagramLayout" Target="../diagrams/layout17.xml"/><Relationship Id="rId5" Type="http://schemas.openxmlformats.org/officeDocument/2006/relationships/diagramColors" Target="../diagrams/colors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5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5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Email Replacement Project</a:t>
            </a:r>
            <a:r>
              <a:rPr lang="en-US" sz="28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28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8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80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BCnet</a:t>
            </a:r>
            <a:r>
              <a:rPr lang="en-US" sz="28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Conference</a:t>
            </a:r>
            <a:r>
              <a:rPr lang="en-US" sz="22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April 18, 2008</a:t>
            </a:r>
            <a:r>
              <a:rPr lang="en-US" sz="24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	</a:t>
            </a:r>
            <a:br>
              <a:rPr lang="en-US" sz="24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endParaRPr lang="en-CA" sz="2000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543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Frances Atkinson, IT Services Director</a:t>
            </a:r>
            <a:br>
              <a:rPr lang="en-US" sz="20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0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Steve Hillman, IT Services Architect</a:t>
            </a:r>
            <a:br>
              <a:rPr lang="en-US" sz="20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0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Annay Slabikowska, User Experience Coordinator, Email Project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Project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7238" y="0"/>
            <a:ext cx="10801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Technical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SFU’s implementation of new email/calendaring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Legacy </a:t>
            </a:r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Architecture</a:t>
            </a:r>
            <a:b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133600"/>
            <a:ext cx="105727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Calibri" pitchFamily="-65" charset="0"/>
              </a:rPr>
              <a:t>Barracuda</a:t>
            </a:r>
          </a:p>
          <a:p>
            <a:pPr eaLnBrk="1" hangingPunct="1"/>
            <a:endParaRPr lang="en-US" sz="1800" dirty="0">
              <a:latin typeface="Calibri" pitchFamily="-65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3352800"/>
            <a:ext cx="105727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Calibri" pitchFamily="-65" charset="0"/>
              </a:rPr>
              <a:t>Barracuda</a:t>
            </a:r>
          </a:p>
          <a:p>
            <a:pPr eaLnBrk="1" hangingPunct="1"/>
            <a:endParaRPr lang="en-US" sz="1800" dirty="0">
              <a:latin typeface="Calibri" pitchFamily="-65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2209800"/>
            <a:ext cx="2819400" cy="1905000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3" name="Elbow Connector 12"/>
          <p:cNvCxnSpPr>
            <a:stCxn id="6" idx="3"/>
          </p:cNvCxnSpPr>
          <p:nvPr/>
        </p:nvCxnSpPr>
        <p:spPr>
          <a:xfrm>
            <a:off x="1666875" y="2476500"/>
            <a:ext cx="1304925" cy="495300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0" idx="3"/>
          </p:cNvCxnSpPr>
          <p:nvPr/>
        </p:nvCxnSpPr>
        <p:spPr>
          <a:xfrm flipV="1">
            <a:off x="1666875" y="3276600"/>
            <a:ext cx="1304925" cy="419100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0" y="2362200"/>
            <a:ext cx="304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vert="wordArtVert" lIns="0" tIns="0" rIns="0" bIns="0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ea typeface="+mn-ea"/>
                <a:cs typeface="+mn-cs"/>
              </a:rPr>
              <a:t>MTA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57600" y="2362200"/>
            <a:ext cx="105727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r>
              <a:rPr lang="en-US" sz="1400">
                <a:latin typeface="Calibri" pitchFamily="-65" charset="0"/>
              </a:rPr>
              <a:t>MailLists</a:t>
            </a:r>
          </a:p>
          <a:p>
            <a:pPr eaLnBrk="1" hangingPunct="1"/>
            <a:endParaRPr lang="en-US" sz="1800">
              <a:latin typeface="Calibri" pitchFamily="-65" charset="0"/>
            </a:endParaRPr>
          </a:p>
        </p:txBody>
      </p:sp>
      <p:sp>
        <p:nvSpPr>
          <p:cNvPr id="34" name="Left-Right Arrow 33"/>
          <p:cNvSpPr/>
          <p:nvPr/>
        </p:nvSpPr>
        <p:spPr>
          <a:xfrm>
            <a:off x="3352800" y="2514600"/>
            <a:ext cx="304800" cy="22860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5" name="Can 34"/>
          <p:cNvSpPr>
            <a:spLocks noChangeArrowheads="1"/>
          </p:cNvSpPr>
          <p:nvPr/>
        </p:nvSpPr>
        <p:spPr bwMode="auto">
          <a:xfrm>
            <a:off x="3733800" y="3276600"/>
            <a:ext cx="914400" cy="7620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182880" r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latin typeface="Calibri" pitchFamily="-65" charset="0"/>
              </a:rPr>
              <a:t>Mail Store</a:t>
            </a:r>
          </a:p>
          <a:p>
            <a:pPr algn="ctr" eaLnBrk="1" hangingPunct="1"/>
            <a:endParaRPr lang="en-US" sz="1400">
              <a:latin typeface="Calibri" pitchFamily="-65" charset="0"/>
            </a:endParaRPr>
          </a:p>
        </p:txBody>
      </p:sp>
      <p:sp>
        <p:nvSpPr>
          <p:cNvPr id="36" name="Left-Right Arrow 35"/>
          <p:cNvSpPr/>
          <p:nvPr/>
        </p:nvSpPr>
        <p:spPr>
          <a:xfrm>
            <a:off x="3352800" y="3505200"/>
            <a:ext cx="381000" cy="228600"/>
          </a:xfrm>
          <a:prstGeom prst="leftRightArrow">
            <a:avLst>
              <a:gd name="adj1" fmla="val 43434"/>
              <a:gd name="adj2" fmla="val 62122"/>
            </a:avLst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53000" y="2362200"/>
            <a:ext cx="6858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r>
              <a:rPr lang="en-US" sz="1400">
                <a:latin typeface="Calibri" pitchFamily="-65" charset="0"/>
              </a:rPr>
              <a:t>IMAP</a:t>
            </a:r>
          </a:p>
          <a:p>
            <a:pPr eaLnBrk="1" hangingPunct="1"/>
            <a:r>
              <a:rPr lang="en-US" sz="1400">
                <a:latin typeface="Calibri" pitchFamily="-65" charset="0"/>
              </a:rPr>
              <a:t>POP</a:t>
            </a:r>
          </a:p>
          <a:p>
            <a:pPr eaLnBrk="1" hangingPunct="1"/>
            <a:endParaRPr lang="en-US" sz="1800">
              <a:latin typeface="Calibri" pitchFamily="-65" charset="0"/>
            </a:endParaRPr>
          </a:p>
        </p:txBody>
      </p:sp>
      <p:sp>
        <p:nvSpPr>
          <p:cNvPr id="38" name="Left-Right Arrow 37"/>
          <p:cNvSpPr/>
          <p:nvPr/>
        </p:nvSpPr>
        <p:spPr>
          <a:xfrm>
            <a:off x="4648200" y="3505200"/>
            <a:ext cx="304800" cy="228600"/>
          </a:xfrm>
          <a:prstGeom prst="leftRightArrow">
            <a:avLst>
              <a:gd name="adj1" fmla="val 43434"/>
              <a:gd name="adj2" fmla="val 45961"/>
            </a:avLst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00800" y="2286000"/>
            <a:ext cx="105727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endParaRPr lang="en-US" sz="1400">
              <a:latin typeface="Calibri" pitchFamily="-65" charset="0"/>
            </a:endParaRPr>
          </a:p>
          <a:p>
            <a:pPr eaLnBrk="1" hangingPunct="1"/>
            <a:endParaRPr lang="en-US" sz="1800">
              <a:latin typeface="Calibri" pitchFamily="-65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324600" y="2438400"/>
            <a:ext cx="105727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endParaRPr lang="en-US" sz="1400">
              <a:latin typeface="Calibri" pitchFamily="-65" charset="0"/>
            </a:endParaRPr>
          </a:p>
          <a:p>
            <a:pPr eaLnBrk="1" hangingPunct="1"/>
            <a:endParaRPr lang="en-US" sz="1800">
              <a:latin typeface="Calibri" pitchFamily="-65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48400" y="2590800"/>
            <a:ext cx="105727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r>
              <a:rPr lang="en-US" sz="1400">
                <a:latin typeface="Calibri" pitchFamily="-65" charset="0"/>
              </a:rPr>
              <a:t>Webmail</a:t>
            </a:r>
          </a:p>
          <a:p>
            <a:pPr eaLnBrk="1" hangingPunct="1"/>
            <a:endParaRPr lang="en-US" sz="1800">
              <a:latin typeface="Calibri" pitchFamily="-65" charset="0"/>
            </a:endParaRPr>
          </a:p>
        </p:txBody>
      </p:sp>
      <p:sp>
        <p:nvSpPr>
          <p:cNvPr id="45" name="Can 44"/>
          <p:cNvSpPr>
            <a:spLocks noChangeArrowheads="1"/>
          </p:cNvSpPr>
          <p:nvPr/>
        </p:nvSpPr>
        <p:spPr bwMode="auto">
          <a:xfrm>
            <a:off x="7848600" y="2362200"/>
            <a:ext cx="914400" cy="1295400"/>
          </a:xfrm>
          <a:prstGeom prst="can">
            <a:avLst>
              <a:gd name="adj" fmla="val 25002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182880" r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latin typeface="Calibri" pitchFamily="-65" charset="0"/>
              </a:rPr>
              <a:t>Webmail Store</a:t>
            </a:r>
          </a:p>
          <a:p>
            <a:pPr algn="ctr" eaLnBrk="1" hangingPunct="1"/>
            <a:endParaRPr lang="en-US" sz="1400">
              <a:latin typeface="Calibri" pitchFamily="-65" charset="0"/>
            </a:endParaRPr>
          </a:p>
        </p:txBody>
      </p:sp>
      <p:sp>
        <p:nvSpPr>
          <p:cNvPr id="46" name="Left-Right Arrow 45"/>
          <p:cNvSpPr/>
          <p:nvPr/>
        </p:nvSpPr>
        <p:spPr>
          <a:xfrm>
            <a:off x="7467600" y="2895600"/>
            <a:ext cx="304800" cy="228600"/>
          </a:xfrm>
          <a:prstGeom prst="leftRightArrow">
            <a:avLst>
              <a:gd name="adj1" fmla="val 43434"/>
              <a:gd name="adj2" fmla="val 45961"/>
            </a:avLst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638800" y="28194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553200" y="3505200"/>
            <a:ext cx="533400" cy="381000"/>
          </a:xfrm>
          <a:prstGeom prst="round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77000" y="3429000"/>
            <a:ext cx="685800" cy="533400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24600" y="3962400"/>
            <a:ext cx="990600" cy="228600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638800" y="36576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9" name="TextBox 58"/>
          <p:cNvSpPr txBox="1">
            <a:spLocks noChangeArrowheads="1"/>
          </p:cNvSpPr>
          <p:nvPr/>
        </p:nvSpPr>
        <p:spPr bwMode="auto">
          <a:xfrm>
            <a:off x="6400800" y="4267200"/>
            <a:ext cx="841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>
                <a:latin typeface="Calibri" pitchFamily="-65" charset="0"/>
              </a:rPr>
              <a:t>Desktop</a:t>
            </a:r>
          </a:p>
        </p:txBody>
      </p:sp>
      <p:sp>
        <p:nvSpPr>
          <p:cNvPr id="27" name="Can 26"/>
          <p:cNvSpPr>
            <a:spLocks noChangeArrowheads="1"/>
          </p:cNvSpPr>
          <p:nvPr/>
        </p:nvSpPr>
        <p:spPr bwMode="auto">
          <a:xfrm>
            <a:off x="3886200" y="4876800"/>
            <a:ext cx="914400" cy="1295400"/>
          </a:xfrm>
          <a:prstGeom prst="can">
            <a:avLst>
              <a:gd name="adj" fmla="val 25002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182880" r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latin typeface="Calibri" pitchFamily="-65" charset="0"/>
              </a:rPr>
              <a:t>Home Directories</a:t>
            </a:r>
          </a:p>
          <a:p>
            <a:pPr algn="ctr" eaLnBrk="1" hangingPunct="1"/>
            <a:endParaRPr lang="en-US" sz="1400">
              <a:latin typeface="Calibri" pitchFamily="-65" charset="0"/>
            </a:endParaRPr>
          </a:p>
        </p:txBody>
      </p:sp>
      <p:cxnSp>
        <p:nvCxnSpPr>
          <p:cNvPr id="29" name="Straight Arrow Connector 28"/>
          <p:cNvCxnSpPr>
            <a:stCxn id="37" idx="2"/>
            <a:endCxn id="27" idx="1"/>
          </p:cNvCxnSpPr>
          <p:nvPr/>
        </p:nvCxnSpPr>
        <p:spPr>
          <a:xfrm rot="5400000">
            <a:off x="4362450" y="3943350"/>
            <a:ext cx="914400" cy="9525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2"/>
            <a:endCxn id="27" idx="1"/>
          </p:cNvCxnSpPr>
          <p:nvPr/>
        </p:nvCxnSpPr>
        <p:spPr>
          <a:xfrm rot="16200000" flipH="1">
            <a:off x="3352800" y="3886200"/>
            <a:ext cx="838200" cy="1143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200400" y="1219200"/>
            <a:ext cx="1066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r>
              <a:rPr lang="en-US" sz="1400" dirty="0" err="1">
                <a:solidFill>
                  <a:srgbClr val="000000"/>
                </a:solidFill>
                <a:latin typeface="Calibri" pitchFamily="-65" charset="0"/>
              </a:rPr>
              <a:t>Amaint</a:t>
            </a:r>
            <a:endParaRPr lang="en-US" sz="1400" dirty="0">
              <a:solidFill>
                <a:srgbClr val="000000"/>
              </a:solidFill>
              <a:latin typeface="Calibri" pitchFamily="-65" charset="0"/>
            </a:endParaRPr>
          </a:p>
          <a:p>
            <a:pPr eaLnBrk="1" hangingPunct="1"/>
            <a:endParaRPr lang="en-US" sz="1800" dirty="0">
              <a:solidFill>
                <a:schemeClr val="bg1"/>
              </a:solidFill>
              <a:latin typeface="Calibri" pitchFamily="-65" charset="0"/>
            </a:endParaRPr>
          </a:p>
        </p:txBody>
      </p:sp>
      <p:cxnSp>
        <p:nvCxnSpPr>
          <p:cNvPr id="58" name="Straight Arrow Connector 57"/>
          <p:cNvCxnSpPr>
            <a:stCxn id="19" idx="0"/>
            <a:endCxn id="55" idx="2"/>
          </p:cNvCxnSpPr>
          <p:nvPr/>
        </p:nvCxnSpPr>
        <p:spPr>
          <a:xfrm rot="5400000" flipH="1" flipV="1">
            <a:off x="3238500" y="1866900"/>
            <a:ext cx="457200" cy="533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0"/>
            <a:endCxn id="55" idx="2"/>
          </p:cNvCxnSpPr>
          <p:nvPr/>
        </p:nvCxnSpPr>
        <p:spPr>
          <a:xfrm rot="16200000" flipV="1">
            <a:off x="3731419" y="1907381"/>
            <a:ext cx="457200" cy="4524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572000" y="1219200"/>
            <a:ext cx="105727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algn="ctr" eaLnBrk="1" hangingPunct="1"/>
            <a:endParaRPr lang="en-US" sz="1400" dirty="0">
              <a:latin typeface="Calibri" pitchFamily="-65" charset="0"/>
            </a:endParaRPr>
          </a:p>
          <a:p>
            <a:pPr algn="ctr" eaLnBrk="1" hangingPunct="1"/>
            <a:r>
              <a:rPr lang="en-US" sz="1400" dirty="0">
                <a:latin typeface="Calibri" pitchFamily="-65" charset="0"/>
              </a:rPr>
              <a:t>LDAP Directory</a:t>
            </a:r>
          </a:p>
          <a:p>
            <a:pPr eaLnBrk="1" hangingPunct="1"/>
            <a:endParaRPr lang="en-US" sz="1800" dirty="0">
              <a:latin typeface="Calibri" pitchFamily="-65" charset="0"/>
            </a:endParaRPr>
          </a:p>
        </p:txBody>
      </p:sp>
      <p:cxnSp>
        <p:nvCxnSpPr>
          <p:cNvPr id="73" name="Straight Arrow Connector 72"/>
          <p:cNvCxnSpPr>
            <a:stCxn id="37" idx="0"/>
            <a:endCxn id="65" idx="2"/>
          </p:cNvCxnSpPr>
          <p:nvPr/>
        </p:nvCxnSpPr>
        <p:spPr>
          <a:xfrm rot="16200000" flipV="1">
            <a:off x="4969669" y="2035969"/>
            <a:ext cx="457200" cy="19526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Ukgrable2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52600"/>
            <a:ext cx="567133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-65" charset="0"/>
              </a:rPr>
              <a:t>Single server - vulnerable to system failure – expensive to replace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838200" y="1143000"/>
            <a:ext cx="30480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Several dated components</a:t>
            </a:r>
          </a:p>
        </p:txBody>
      </p:sp>
      <p:pic>
        <p:nvPicPr>
          <p:cNvPr id="41988" name="Picture 4" descr="saturday_night_fever.jpg"/>
          <p:cNvPicPr>
            <a:picLocks noChangeAspect="1"/>
          </p:cNvPicPr>
          <p:nvPr/>
        </p:nvPicPr>
        <p:blipFill>
          <a:blip r:embed="rId3"/>
          <a:srcRect t="3122" b="3221"/>
          <a:stretch>
            <a:fillRect/>
          </a:stretch>
        </p:blipFill>
        <p:spPr bwMode="auto">
          <a:xfrm>
            <a:off x="4267200" y="0"/>
            <a:ext cx="46547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pPr eaLnBrk="1" hangingPunct="1"/>
            <a:r>
              <a:rPr lang="en-US" sz="36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Our Email infrastructure was fully understood by one person – </a:t>
            </a:r>
            <a:r>
              <a:rPr lang="en-US" sz="36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me</a:t>
            </a:r>
            <a:endParaRPr lang="en-US" sz="3600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bicyc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85800"/>
            <a:ext cx="7529512" cy="508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Technical Objectives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Zimbra Server Architecture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6067425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7391400" y="1752600"/>
            <a:ext cx="126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alibri" pitchFamily="-65" charset="0"/>
              </a:rPr>
              <a:t>HTTP/SOAP</a:t>
            </a:r>
          </a:p>
        </p:txBody>
      </p:sp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7467600" y="2286000"/>
            <a:ext cx="1160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-65" charset="0"/>
              </a:rPr>
              <a:t>IMAP/POP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0" y="3810000"/>
            <a:ext cx="1295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 b="1">
                <a:solidFill>
                  <a:srgbClr val="000000"/>
                </a:solidFill>
              </a:rPr>
              <a:t>Postfix</a:t>
            </a:r>
            <a:endParaRPr lang="en-US" sz="1800" b="1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53200" y="1905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53200" y="2514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6629400" y="32004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705600" y="50292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Why Replace the Current System?</a:t>
            </a:r>
          </a:p>
          <a:p>
            <a:r>
              <a:rPr lang="en-US" sz="2400" dirty="0" smtClean="0"/>
              <a:t>In Scope – Out of Scope</a:t>
            </a:r>
          </a:p>
          <a:p>
            <a:r>
              <a:rPr lang="en-US" sz="2400" dirty="0" smtClean="0"/>
              <a:t>Structure of Project</a:t>
            </a:r>
          </a:p>
          <a:p>
            <a:r>
              <a:rPr lang="en-US" sz="2400" dirty="0" smtClean="0"/>
              <a:t>Technical Infrastructure </a:t>
            </a:r>
          </a:p>
          <a:p>
            <a:r>
              <a:rPr lang="en-US" sz="2400" dirty="0" smtClean="0"/>
              <a:t>Automated Data Migration </a:t>
            </a:r>
          </a:p>
          <a:p>
            <a:r>
              <a:rPr lang="en-US" sz="2400" dirty="0" smtClean="0"/>
              <a:t>User </a:t>
            </a:r>
            <a:r>
              <a:rPr lang="en-US" sz="2400" dirty="0" smtClean="0"/>
              <a:t>Perspective: Who, what</a:t>
            </a:r>
            <a:r>
              <a:rPr lang="en-US" sz="2400" dirty="0" smtClean="0"/>
              <a:t>, </a:t>
            </a:r>
            <a:r>
              <a:rPr lang="en-US" sz="2400" dirty="0" smtClean="0"/>
              <a:t>when, how</a:t>
            </a:r>
          </a:p>
          <a:p>
            <a:r>
              <a:rPr lang="en-US" sz="2400" dirty="0" smtClean="0"/>
              <a:t>What we Learned</a:t>
            </a:r>
          </a:p>
          <a:p>
            <a:r>
              <a:rPr lang="en-US" sz="2400" dirty="0" smtClean="0"/>
              <a:t>Future Possibilities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19200" y="914400"/>
            <a:ext cx="6705600" cy="4953000"/>
            <a:chOff x="2438400" y="1447800"/>
            <a:chExt cx="3657600" cy="3429000"/>
          </a:xfrm>
        </p:grpSpPr>
        <p:sp>
          <p:nvSpPr>
            <p:cNvPr id="6" name="Rectangle 5"/>
            <p:cNvSpPr/>
            <p:nvPr/>
          </p:nvSpPr>
          <p:spPr>
            <a:xfrm>
              <a:off x="2971800" y="2209800"/>
              <a:ext cx="2819400" cy="190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2362200"/>
              <a:ext cx="304800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wordArtVert" lIns="0" tIns="0" rIns="0" bIns="0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MTA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657600" y="2362200"/>
              <a:ext cx="1057275" cy="685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 anchorCtr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Calibri" pitchFamily="-65" charset="0"/>
                </a:rPr>
                <a:t>MailLists</a:t>
              </a:r>
            </a:p>
            <a:p>
              <a:pPr eaLnBrk="1" hangingPunct="1"/>
              <a:endParaRPr lang="en-US" sz="1800">
                <a:solidFill>
                  <a:srgbClr val="000000"/>
                </a:solidFill>
                <a:latin typeface="Calibri" pitchFamily="-65" charset="0"/>
              </a:endParaRPr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3352800" y="2514600"/>
              <a:ext cx="304800" cy="228600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Can 9"/>
            <p:cNvSpPr>
              <a:spLocks noChangeArrowheads="1"/>
            </p:cNvSpPr>
            <p:nvPr/>
          </p:nvSpPr>
          <p:spPr bwMode="auto">
            <a:xfrm>
              <a:off x="3733800" y="3276600"/>
              <a:ext cx="914400" cy="762000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182880" rIns="0"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00"/>
                  </a:solidFill>
                  <a:latin typeface="Calibri" pitchFamily="-65" charset="0"/>
                </a:rPr>
                <a:t>Mail Store</a:t>
              </a:r>
            </a:p>
            <a:p>
              <a:pPr algn="ctr" eaLnBrk="1" hangingPunct="1"/>
              <a:endParaRPr lang="en-US" sz="1400">
                <a:solidFill>
                  <a:srgbClr val="000000"/>
                </a:solidFill>
                <a:latin typeface="Calibri" pitchFamily="-65" charset="0"/>
              </a:endParaRPr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3352800" y="3505200"/>
              <a:ext cx="381000" cy="228600"/>
            </a:xfrm>
            <a:prstGeom prst="leftRightArrow">
              <a:avLst>
                <a:gd name="adj1" fmla="val 43434"/>
                <a:gd name="adj2" fmla="val 62122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953000" y="2362200"/>
              <a:ext cx="685800" cy="1600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 anchorCtr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1400" dirty="0">
                  <a:solidFill>
                    <a:srgbClr val="000000"/>
                  </a:solidFill>
                  <a:latin typeface="Calibri" pitchFamily="-65" charset="0"/>
                </a:rPr>
                <a:t>IMAP</a:t>
              </a:r>
            </a:p>
            <a:p>
              <a:pPr eaLnBrk="1" hangingPunct="1"/>
              <a:r>
                <a:rPr lang="en-US" sz="1400" dirty="0">
                  <a:solidFill>
                    <a:srgbClr val="000000"/>
                  </a:solidFill>
                  <a:latin typeface="Calibri" pitchFamily="-65" charset="0"/>
                </a:rPr>
                <a:t>POP</a:t>
              </a:r>
            </a:p>
            <a:p>
              <a:pPr eaLnBrk="1" hangingPunct="1"/>
              <a:endParaRPr lang="en-US" sz="1800" dirty="0">
                <a:solidFill>
                  <a:srgbClr val="000000"/>
                </a:solidFill>
                <a:latin typeface="Calibri" pitchFamily="-65" charset="0"/>
              </a:endParaRPr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4648200" y="3505200"/>
              <a:ext cx="304800" cy="228600"/>
            </a:xfrm>
            <a:prstGeom prst="leftRightArrow">
              <a:avLst>
                <a:gd name="adj1" fmla="val 43434"/>
                <a:gd name="adj2" fmla="val 45961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451" name="TextBox 10"/>
            <p:cNvSpPr txBox="1">
              <a:spLocks noChangeArrowheads="1"/>
            </p:cNvSpPr>
            <p:nvPr/>
          </p:nvSpPr>
          <p:spPr bwMode="auto">
            <a:xfrm>
              <a:off x="3733800" y="1828800"/>
              <a:ext cx="12477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pitchFamily="-65" charset="0"/>
                </a:rPr>
                <a:t>Smtpserver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438400" y="1447800"/>
              <a:ext cx="3581400" cy="34290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514600" y="1524000"/>
              <a:ext cx="3581400" cy="33528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1371600" y="4724400"/>
            <a:ext cx="23622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990600" y="2971800"/>
            <a:ext cx="1066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endParaRPr lang="en-US" sz="1400">
              <a:latin typeface="Calibri" pitchFamily="-65" charset="0"/>
            </a:endParaRPr>
          </a:p>
          <a:p>
            <a:pPr eaLnBrk="1" hangingPunct="1"/>
            <a:endParaRPr lang="en-US" sz="1800">
              <a:latin typeface="Calibri" pitchFamily="-65" charset="0"/>
            </a:endParaRPr>
          </a:p>
        </p:txBody>
      </p:sp>
      <p:sp>
        <p:nvSpPr>
          <p:cNvPr id="2" name="Rectangle 1"/>
          <p:cNvSpPr/>
          <p:nvPr/>
        </p:nvSpPr>
        <p:spPr>
          <a:xfrm rot="5400000">
            <a:off x="2667000" y="1219200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3162300" y="1714500"/>
            <a:ext cx="304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0" tIns="0" rIns="0" bIns="0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MTA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Can 5"/>
          <p:cNvSpPr>
            <a:spLocks noChangeArrowheads="1"/>
          </p:cNvSpPr>
          <p:nvPr/>
        </p:nvSpPr>
        <p:spPr bwMode="auto">
          <a:xfrm>
            <a:off x="2667000" y="4876800"/>
            <a:ext cx="914400" cy="7620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182880" r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latin typeface="Calibri" pitchFamily="-65" charset="0"/>
              </a:rPr>
              <a:t>Primary</a:t>
            </a:r>
          </a:p>
          <a:p>
            <a:pPr algn="ctr" eaLnBrk="1" hangingPunct="1"/>
            <a:r>
              <a:rPr lang="en-US" sz="1400">
                <a:latin typeface="Calibri" pitchFamily="-65" charset="0"/>
              </a:rPr>
              <a:t>Mail Store</a:t>
            </a:r>
          </a:p>
          <a:p>
            <a:pPr algn="ctr" eaLnBrk="1" hangingPunct="1"/>
            <a:endParaRPr lang="en-US" sz="1400">
              <a:latin typeface="Calibri" pitchFamily="-65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00" y="3124200"/>
            <a:ext cx="1219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514600" y="2819400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200401" y="2667000"/>
            <a:ext cx="304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248401" y="2667000"/>
            <a:ext cx="304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0"/>
          </p:cNvCxnSpPr>
          <p:nvPr/>
        </p:nvCxnSpPr>
        <p:spPr>
          <a:xfrm rot="5400000" flipH="1" flipV="1">
            <a:off x="2667001" y="2971800"/>
            <a:ext cx="304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14801" y="2971800"/>
            <a:ext cx="304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5562601" y="2971800"/>
            <a:ext cx="304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7010401" y="2971800"/>
            <a:ext cx="304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524000" y="4800600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5" name="Can 44"/>
          <p:cNvSpPr>
            <a:spLocks noChangeArrowheads="1"/>
          </p:cNvSpPr>
          <p:nvPr/>
        </p:nvSpPr>
        <p:spPr bwMode="auto">
          <a:xfrm>
            <a:off x="1676400" y="4876800"/>
            <a:ext cx="533400" cy="6858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182880" r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latin typeface="Calibri" pitchFamily="-65" charset="0"/>
              </a:rPr>
              <a:t>Index DB</a:t>
            </a:r>
          </a:p>
          <a:p>
            <a:pPr algn="ctr" eaLnBrk="1" hangingPunct="1"/>
            <a:endParaRPr lang="en-US" sz="1400">
              <a:latin typeface="Calibri" pitchFamily="-65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514600" y="4495800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2"/>
          </p:cNvCxnSpPr>
          <p:nvPr/>
        </p:nvCxnSpPr>
        <p:spPr>
          <a:xfrm rot="5400000">
            <a:off x="2628901" y="4305300"/>
            <a:ext cx="3810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076701" y="4305300"/>
            <a:ext cx="3810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5524501" y="4305300"/>
            <a:ext cx="3810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6972301" y="4305300"/>
            <a:ext cx="3810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2859087" y="4608513"/>
            <a:ext cx="22701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286000" y="3200400"/>
            <a:ext cx="1066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r>
              <a:rPr lang="en-US" sz="1400">
                <a:latin typeface="Calibri" pitchFamily="-65" charset="0"/>
              </a:rPr>
              <a:t>Zimbra</a:t>
            </a:r>
          </a:p>
          <a:p>
            <a:pPr eaLnBrk="1" hangingPunct="1"/>
            <a:r>
              <a:rPr lang="en-US" sz="1400">
                <a:latin typeface="Calibri" pitchFamily="-65" charset="0"/>
              </a:rPr>
              <a:t>Mailbox</a:t>
            </a:r>
          </a:p>
          <a:p>
            <a:pPr eaLnBrk="1" hangingPunct="1"/>
            <a:r>
              <a:rPr lang="en-US" sz="1400">
                <a:latin typeface="Calibri" pitchFamily="-65" charset="0"/>
              </a:rPr>
              <a:t>Server</a:t>
            </a:r>
            <a:endParaRPr lang="en-US" sz="1800">
              <a:latin typeface="Calibri" pitchFamily="-65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5400000" flipH="1" flipV="1">
            <a:off x="5221287" y="4608513"/>
            <a:ext cx="22701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88" idx="1"/>
          </p:cNvCxnSpPr>
          <p:nvPr/>
        </p:nvCxnSpPr>
        <p:spPr>
          <a:xfrm rot="5400000" flipH="1" flipV="1">
            <a:off x="6973888" y="4684712"/>
            <a:ext cx="3810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38200" y="2057400"/>
            <a:ext cx="105727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r>
              <a:rPr lang="en-US" sz="1400" dirty="0" err="1">
                <a:solidFill>
                  <a:srgbClr val="000000"/>
                </a:solidFill>
                <a:latin typeface="Calibri" pitchFamily="-65" charset="0"/>
              </a:rPr>
              <a:t>Amaint</a:t>
            </a:r>
            <a:endParaRPr lang="en-US" sz="1400" dirty="0">
              <a:solidFill>
                <a:srgbClr val="000000"/>
              </a:solidFill>
              <a:latin typeface="Calibri" pitchFamily="-65" charset="0"/>
            </a:endParaRPr>
          </a:p>
          <a:p>
            <a:pPr eaLnBrk="1" hangingPunct="1"/>
            <a:endParaRPr lang="en-US" sz="1800" dirty="0">
              <a:solidFill>
                <a:srgbClr val="000000"/>
              </a:solidFill>
              <a:latin typeface="Calibri" pitchFamily="-65" charset="0"/>
            </a:endParaRPr>
          </a:p>
        </p:txBody>
      </p:sp>
      <p:cxnSp>
        <p:nvCxnSpPr>
          <p:cNvPr id="66" name="Straight Arrow Connector 65"/>
          <p:cNvCxnSpPr>
            <a:stCxn id="52" idx="2"/>
            <a:endCxn id="73" idx="0"/>
          </p:cNvCxnSpPr>
          <p:nvPr/>
        </p:nvCxnSpPr>
        <p:spPr>
          <a:xfrm rot="5400000">
            <a:off x="1177132" y="2934494"/>
            <a:ext cx="3810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1981200" y="1981200"/>
            <a:ext cx="5334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838200" y="3124200"/>
            <a:ext cx="1057275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r>
              <a:rPr lang="en-US" sz="1400">
                <a:latin typeface="Calibri" pitchFamily="-65" charset="0"/>
              </a:rPr>
              <a:t>LDAP</a:t>
            </a:r>
          </a:p>
          <a:p>
            <a:pPr eaLnBrk="1" hangingPunct="1"/>
            <a:endParaRPr lang="en-US" sz="1800">
              <a:latin typeface="Calibri" pitchFamily="-65" charset="0"/>
            </a:endParaRPr>
          </a:p>
        </p:txBody>
      </p:sp>
      <p:cxnSp>
        <p:nvCxnSpPr>
          <p:cNvPr id="77" name="Straight Arrow Connector 76"/>
          <p:cNvCxnSpPr>
            <a:stCxn id="73" idx="3"/>
            <a:endCxn id="15" idx="1"/>
          </p:cNvCxnSpPr>
          <p:nvPr/>
        </p:nvCxnSpPr>
        <p:spPr>
          <a:xfrm>
            <a:off x="1895475" y="3619500"/>
            <a:ext cx="3143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76600" y="4267200"/>
            <a:ext cx="477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>
                <a:solidFill>
                  <a:schemeClr val="bg1"/>
                </a:solidFill>
                <a:latin typeface="Calibri" pitchFamily="-65" charset="0"/>
              </a:rPr>
              <a:t>iSCSI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038600" y="4724400"/>
            <a:ext cx="23622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8" name="Can 77"/>
          <p:cNvSpPr>
            <a:spLocks noChangeArrowheads="1"/>
          </p:cNvSpPr>
          <p:nvPr/>
        </p:nvSpPr>
        <p:spPr bwMode="auto">
          <a:xfrm>
            <a:off x="5334000" y="4876800"/>
            <a:ext cx="914400" cy="7620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182880" r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latin typeface="Calibri" pitchFamily="-65" charset="0"/>
              </a:rPr>
              <a:t>Primary</a:t>
            </a:r>
          </a:p>
          <a:p>
            <a:pPr algn="ctr" eaLnBrk="1" hangingPunct="1"/>
            <a:r>
              <a:rPr lang="en-US" sz="1400">
                <a:latin typeface="Calibri" pitchFamily="-65" charset="0"/>
              </a:rPr>
              <a:t>Mail Store</a:t>
            </a:r>
          </a:p>
          <a:p>
            <a:pPr algn="ctr" eaLnBrk="1" hangingPunct="1"/>
            <a:endParaRPr lang="en-US" sz="1400">
              <a:latin typeface="Calibri" pitchFamily="-65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191000" y="4800600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1" name="Can 80"/>
          <p:cNvSpPr>
            <a:spLocks noChangeArrowheads="1"/>
          </p:cNvSpPr>
          <p:nvPr/>
        </p:nvSpPr>
        <p:spPr bwMode="auto">
          <a:xfrm>
            <a:off x="4343400" y="4876800"/>
            <a:ext cx="533400" cy="6858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182880" r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latin typeface="Calibri" pitchFamily="-65" charset="0"/>
              </a:rPr>
              <a:t>Index DB</a:t>
            </a:r>
          </a:p>
          <a:p>
            <a:pPr algn="ctr" eaLnBrk="1" hangingPunct="1"/>
            <a:endParaRPr lang="en-US" sz="1400">
              <a:latin typeface="Calibri" pitchFamily="-65" charset="0"/>
            </a:endParaRPr>
          </a:p>
        </p:txBody>
      </p:sp>
      <p:sp>
        <p:nvSpPr>
          <p:cNvPr id="88" name="Can 87"/>
          <p:cNvSpPr>
            <a:spLocks noChangeArrowheads="1"/>
          </p:cNvSpPr>
          <p:nvPr/>
        </p:nvSpPr>
        <p:spPr bwMode="auto">
          <a:xfrm>
            <a:off x="6705600" y="4876800"/>
            <a:ext cx="914400" cy="7620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182880" r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latin typeface="Calibri" pitchFamily="-65" charset="0"/>
              </a:rPr>
              <a:t>Secondary</a:t>
            </a:r>
          </a:p>
          <a:p>
            <a:pPr algn="ctr" eaLnBrk="1" hangingPunct="1"/>
            <a:r>
              <a:rPr lang="en-US" sz="1400">
                <a:latin typeface="Calibri" pitchFamily="-65" charset="0"/>
              </a:rPr>
              <a:t>Mail Store</a:t>
            </a:r>
          </a:p>
          <a:p>
            <a:pPr algn="ctr" eaLnBrk="1" hangingPunct="1"/>
            <a:endParaRPr lang="en-US" sz="1400">
              <a:latin typeface="Calibri" pitchFamily="-65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7391400" y="4495800"/>
            <a:ext cx="46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Calibri" pitchFamily="-65" charset="0"/>
              </a:rPr>
              <a:t>NFS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657600" y="3124200"/>
            <a:ext cx="1219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733800" y="3200400"/>
            <a:ext cx="1066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r>
              <a:rPr lang="en-US" sz="1400">
                <a:latin typeface="Calibri" pitchFamily="-65" charset="0"/>
              </a:rPr>
              <a:t>Zimbra</a:t>
            </a:r>
          </a:p>
          <a:p>
            <a:pPr eaLnBrk="1" hangingPunct="1"/>
            <a:r>
              <a:rPr lang="en-US" sz="1400">
                <a:latin typeface="Calibri" pitchFamily="-65" charset="0"/>
              </a:rPr>
              <a:t>Mailbox</a:t>
            </a:r>
          </a:p>
          <a:p>
            <a:pPr eaLnBrk="1" hangingPunct="1"/>
            <a:r>
              <a:rPr lang="en-US" sz="1400">
                <a:latin typeface="Calibri" pitchFamily="-65" charset="0"/>
              </a:rPr>
              <a:t>Server</a:t>
            </a:r>
            <a:endParaRPr lang="en-US" sz="1800">
              <a:latin typeface="Calibri" pitchFamily="-65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105400" y="3124200"/>
            <a:ext cx="1219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5181600" y="3200400"/>
            <a:ext cx="1066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r>
              <a:rPr lang="en-US" sz="1400">
                <a:latin typeface="Calibri" pitchFamily="-65" charset="0"/>
              </a:rPr>
              <a:t>Zimbra</a:t>
            </a:r>
          </a:p>
          <a:p>
            <a:pPr eaLnBrk="1" hangingPunct="1"/>
            <a:r>
              <a:rPr lang="en-US" sz="1400">
                <a:latin typeface="Calibri" pitchFamily="-65" charset="0"/>
              </a:rPr>
              <a:t>Mailbox</a:t>
            </a:r>
          </a:p>
          <a:p>
            <a:pPr eaLnBrk="1" hangingPunct="1"/>
            <a:r>
              <a:rPr lang="en-US" sz="1400">
                <a:latin typeface="Calibri" pitchFamily="-65" charset="0"/>
              </a:rPr>
              <a:t>Server</a:t>
            </a:r>
            <a:endParaRPr lang="en-US" sz="1800">
              <a:latin typeface="Calibri" pitchFamily="-65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553200" y="3124200"/>
            <a:ext cx="1219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6629400" y="3200400"/>
            <a:ext cx="1066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 anchorCtr="1">
            <a:prstTxWarp prst="textNoShape">
              <a:avLst/>
            </a:prstTxWarp>
          </a:bodyPr>
          <a:lstStyle/>
          <a:p>
            <a:pPr eaLnBrk="1" hangingPunct="1"/>
            <a:r>
              <a:rPr lang="en-US" sz="1400">
                <a:latin typeface="Calibri" pitchFamily="-65" charset="0"/>
              </a:rPr>
              <a:t>Zimbra</a:t>
            </a:r>
          </a:p>
          <a:p>
            <a:pPr eaLnBrk="1" hangingPunct="1"/>
            <a:r>
              <a:rPr lang="en-US" sz="1400">
                <a:latin typeface="Calibri" pitchFamily="-65" charset="0"/>
              </a:rPr>
              <a:t>Mailbox</a:t>
            </a:r>
          </a:p>
          <a:p>
            <a:pPr eaLnBrk="1" hangingPunct="1"/>
            <a:r>
              <a:rPr lang="en-US" sz="1400">
                <a:latin typeface="Calibri" pitchFamily="-65" charset="0"/>
              </a:rPr>
              <a:t>Server</a:t>
            </a:r>
            <a:endParaRPr lang="en-US" sz="1800">
              <a:latin typeface="Calibri" pitchFamily="-65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 rot="5400000">
            <a:off x="3162300" y="1333500"/>
            <a:ext cx="304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0" tIns="0" rIns="0" bIns="0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Proxy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 rot="5400000">
            <a:off x="3162300" y="952500"/>
            <a:ext cx="304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0" tIns="0" rIns="0" bIns="0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ea typeface="+mn-ea"/>
                <a:cs typeface="+mn-cs"/>
              </a:rPr>
              <a:t>LDAP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 rot="5400000">
            <a:off x="5715000" y="1219200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 rot="5400000">
            <a:off x="6210300" y="1714500"/>
            <a:ext cx="304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0" tIns="0" rIns="0" bIns="0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MTA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5400000">
            <a:off x="6210300" y="1333500"/>
            <a:ext cx="304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0" tIns="0" rIns="0" bIns="0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Proxy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5400000">
            <a:off x="6210300" y="952500"/>
            <a:ext cx="304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0" tIns="0" rIns="0" bIns="0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ea typeface="+mn-ea"/>
                <a:cs typeface="+mn-cs"/>
              </a:rPr>
              <a:t>LDAP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-65" charset="0"/>
              </a:rPr>
              <a:t>Zimbra Multi-Server Architecture</a:t>
            </a:r>
            <a:br>
              <a:rPr lang="en-US" dirty="0" smtClean="0">
                <a:solidFill>
                  <a:srgbClr val="000000"/>
                </a:solidFill>
                <a:latin typeface="Calibri" pitchFamily="-65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" grpId="0" animBg="1"/>
      <p:bldP spid="6" grpId="0" animBg="1"/>
      <p:bldP spid="15" grpId="0" animBg="1"/>
      <p:bldP spid="44" grpId="0" animBg="1"/>
      <p:bldP spid="45" grpId="0" animBg="1"/>
      <p:bldP spid="59" grpId="0" animBg="1"/>
      <p:bldP spid="74" grpId="0"/>
      <p:bldP spid="76" grpId="0" animBg="1"/>
      <p:bldP spid="78" grpId="0" animBg="1"/>
      <p:bldP spid="80" grpId="0" animBg="1"/>
      <p:bldP spid="81" grpId="0" animBg="1"/>
      <p:bldP spid="88" grpId="0" animBg="1"/>
      <p:bldP spid="90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Developed </a:t>
            </a:r>
            <a:b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Automated </a:t>
            </a:r>
            <a:r>
              <a:rPr lang="en-US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Migration Scripts</a:t>
            </a:r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End-user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SFU’s implementation of new email/calendaring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Who: Stakeholders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What: New </a:t>
            </a:r>
            <a:r>
              <a:rPr lang="en-US" dirty="0" smtClean="0"/>
              <a:t>technology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When? </a:t>
            </a:r>
            <a:br>
              <a:rPr lang="en-US" dirty="0" smtClean="0"/>
            </a:br>
            <a:r>
              <a:rPr lang="en-US" dirty="0" smtClean="0"/>
              <a:t>1 year implementation 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How: Obtaining </a:t>
            </a:r>
            <a:r>
              <a:rPr lang="en-US" dirty="0" smtClean="0"/>
              <a:t>buy-in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How: Voluntary student signup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How: Engaging </a:t>
            </a:r>
            <a:r>
              <a:rPr lang="en-US" dirty="0" smtClean="0"/>
              <a:t>departmental computer support staff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High-level </a:t>
            </a:r>
            <a:r>
              <a:rPr lang="en-US" dirty="0" smtClean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SFU’s implementation of new email/calendaring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How: Voluntary staff / faculty </a:t>
            </a:r>
            <a:r>
              <a:rPr lang="en-US" dirty="0" smtClean="0"/>
              <a:t>signup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How/When: Moving calendaring </a:t>
            </a:r>
            <a:r>
              <a:rPr lang="en-US" dirty="0" smtClean="0"/>
              <a:t>users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570037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Possibilities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we replaced the current system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dirty="0" smtClean="0"/>
              <a:t> we </a:t>
            </a:r>
            <a:r>
              <a:rPr lang="en-US" dirty="0" smtClean="0"/>
              <a:t>selected Zimbra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 </a:t>
            </a:r>
            <a:r>
              <a:rPr lang="en-US" dirty="0" smtClean="0"/>
              <a:t>selected Zimbra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Scope – Replaced </a:t>
            </a:r>
            <a:r>
              <a:rPr lang="en-US" dirty="0" err="1" smtClean="0"/>
              <a:t>coloured</a:t>
            </a:r>
            <a:r>
              <a:rPr lang="en-US" dirty="0" smtClean="0"/>
              <a:t> components</a:t>
            </a:r>
            <a:endParaRPr lang="en-US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ph idx="1"/>
          </p:nvPr>
        </p:nvGraphicFramePr>
        <p:xfrm>
          <a:off x="1752600" y="1600200"/>
          <a:ext cx="5588000" cy="4524375"/>
        </p:xfrm>
        <a:graphic>
          <a:graphicData uri="http://schemas.openxmlformats.org/presentationml/2006/ole">
            <p:oleObj spid="_x0000_s26626" name="Image" r:id="rId3" imgW="8546032" imgH="692063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– Details</a:t>
            </a:r>
            <a:endParaRPr lang="en-US" dirty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Moved 50,000 email accounts to new system</a:t>
            </a:r>
          </a:p>
          <a:p>
            <a:r>
              <a:rPr lang="en-US" sz="2400" dirty="0" smtClean="0"/>
              <a:t>Moved 1300 Corporate Time calendar accounts</a:t>
            </a:r>
          </a:p>
          <a:p>
            <a:r>
              <a:rPr lang="en-US" sz="2400" dirty="0" smtClean="0"/>
              <a:t>Trained the support staff &amp; end users</a:t>
            </a:r>
          </a:p>
          <a:p>
            <a:r>
              <a:rPr lang="en-US" sz="2400" dirty="0" smtClean="0"/>
              <a:t>Branded the new system</a:t>
            </a:r>
          </a:p>
          <a:p>
            <a:r>
              <a:rPr lang="en-US" sz="2400" dirty="0" smtClean="0"/>
              <a:t>Scaled the infrastructure &amp; support to handle fully loaded conditions</a:t>
            </a:r>
          </a:p>
          <a:p>
            <a:r>
              <a:rPr lang="en-US" sz="2400" dirty="0" smtClean="0"/>
              <a:t>Retired the old Calendaring system</a:t>
            </a:r>
          </a:p>
          <a:p>
            <a:r>
              <a:rPr lang="en-US" sz="2400" dirty="0" smtClean="0"/>
              <a:t>Still to do - Retire the old Email system</a:t>
            </a:r>
            <a:endParaRPr lang="en-US" sz="2400" dirty="0"/>
          </a:p>
        </p:txBody>
      </p:sp>
      <p:pic>
        <p:nvPicPr>
          <p:cNvPr id="6" name="Picture 5" descr="SFU_connect_log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901950"/>
            <a:ext cx="1833097" cy="45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Out of Scope -</a:t>
            </a:r>
            <a:r>
              <a:rPr lang="en-US" sz="32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What </a:t>
            </a:r>
            <a:r>
              <a:rPr lang="en-US" sz="32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we did not do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1296</Words>
  <Application>Microsoft Macintosh PowerPoint</Application>
  <PresentationFormat>On-screen Show (4:3)</PresentationFormat>
  <Paragraphs>233</Paragraphs>
  <Slides>33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Image</vt:lpstr>
      <vt:lpstr>Email Replacement Project  BCnet Conference April 18, 2008  </vt:lpstr>
      <vt:lpstr>Topics</vt:lpstr>
      <vt:lpstr>High-level overview</vt:lpstr>
      <vt:lpstr>Why we replaced the current system</vt:lpstr>
      <vt:lpstr>How we selected Zimbra</vt:lpstr>
      <vt:lpstr>Why we selected Zimbra</vt:lpstr>
      <vt:lpstr>Scope – Replaced coloured components</vt:lpstr>
      <vt:lpstr>Scope – Details</vt:lpstr>
      <vt:lpstr>Out of Scope - What we did not do</vt:lpstr>
      <vt:lpstr>Structure of Project</vt:lpstr>
      <vt:lpstr>Slide 11</vt:lpstr>
      <vt:lpstr>Technical perspective</vt:lpstr>
      <vt:lpstr>Legacy Architecture </vt:lpstr>
      <vt:lpstr>Single server - vulnerable to system failure – expensive to replace</vt:lpstr>
      <vt:lpstr>Several dated components</vt:lpstr>
      <vt:lpstr>Our Email infrastructure was fully understood by one person – me</vt:lpstr>
      <vt:lpstr>Slide 17</vt:lpstr>
      <vt:lpstr>Technical Objectives</vt:lpstr>
      <vt:lpstr>Zimbra Server Architecture</vt:lpstr>
      <vt:lpstr>Slide 20</vt:lpstr>
      <vt:lpstr>Zimbra Multi-Server Architecture </vt:lpstr>
      <vt:lpstr>Developed  Automated Migration Scripts</vt:lpstr>
      <vt:lpstr>End-user perspective</vt:lpstr>
      <vt:lpstr>Who: Stakeholders</vt:lpstr>
      <vt:lpstr>What: New technology</vt:lpstr>
      <vt:lpstr>When?  1 year implementation timeline</vt:lpstr>
      <vt:lpstr>How: Obtaining buy-in </vt:lpstr>
      <vt:lpstr>How: Voluntary student signup</vt:lpstr>
      <vt:lpstr>How: Engaging departmental computer support staff</vt:lpstr>
      <vt:lpstr>How: Voluntary staff / faculty signup</vt:lpstr>
      <vt:lpstr>How/When: Moving calendaring users</vt:lpstr>
      <vt:lpstr>Lessons Learned</vt:lpstr>
      <vt:lpstr>Future Possibilities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End-user perspective</dc:title>
  <dc:creator>Anita Annay Patryga Slabikowska</dc:creator>
  <cp:lastModifiedBy>Anita Annay Patryga Slabikowska</cp:lastModifiedBy>
  <cp:revision>21</cp:revision>
  <cp:lastPrinted>2009-04-14T23:30:07Z</cp:lastPrinted>
  <dcterms:created xsi:type="dcterms:W3CDTF">2009-04-14T16:27:51Z</dcterms:created>
  <dcterms:modified xsi:type="dcterms:W3CDTF">2009-04-15T00:00:21Z</dcterms:modified>
</cp:coreProperties>
</file>