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6"/>
  </p:notesMasterIdLst>
  <p:sldIdLst>
    <p:sldId id="385" r:id="rId2"/>
    <p:sldId id="355" r:id="rId3"/>
    <p:sldId id="392" r:id="rId4"/>
    <p:sldId id="393" r:id="rId5"/>
    <p:sldId id="394" r:id="rId6"/>
    <p:sldId id="395" r:id="rId7"/>
    <p:sldId id="396" r:id="rId8"/>
    <p:sldId id="41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11" r:id="rId17"/>
    <p:sldId id="405" r:id="rId18"/>
    <p:sldId id="406" r:id="rId19"/>
    <p:sldId id="417" r:id="rId20"/>
    <p:sldId id="418" r:id="rId21"/>
    <p:sldId id="407" r:id="rId22"/>
    <p:sldId id="412" r:id="rId23"/>
    <p:sldId id="413" r:id="rId24"/>
    <p:sldId id="414" r:id="rId25"/>
    <p:sldId id="415" r:id="rId26"/>
    <p:sldId id="404" r:id="rId27"/>
    <p:sldId id="408" r:id="rId28"/>
    <p:sldId id="409" r:id="rId29"/>
    <p:sldId id="410" r:id="rId30"/>
    <p:sldId id="419" r:id="rId31"/>
    <p:sldId id="390" r:id="rId32"/>
    <p:sldId id="388" r:id="rId33"/>
    <p:sldId id="389" r:id="rId34"/>
    <p:sldId id="39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F56"/>
    <a:srgbClr val="9999FF"/>
    <a:srgbClr val="FFFF00"/>
    <a:srgbClr val="89F96F"/>
    <a:srgbClr val="5FF63C"/>
    <a:srgbClr val="FF3300"/>
    <a:srgbClr val="B2B2B2"/>
    <a:srgbClr val="99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0DC13E-D370-5D49-B03A-8753C5496CCF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C06A8-36B0-1A4A-B8AA-6FCCAAB67C96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rPr>
            <a:t>Original motor</a:t>
          </a:r>
          <a:endParaRPr lang="en-US" dirty="0">
            <a:solidFill>
              <a:schemeClr val="bg1">
                <a:lumMod val="90000"/>
                <a:lumOff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5E174A4-EECC-A241-BE5A-AC46B7619F83}" type="parTrans" cxnId="{CBB1928A-5879-B140-89D4-2101DDACAB24}">
      <dgm:prSet/>
      <dgm:spPr/>
      <dgm:t>
        <a:bodyPr/>
        <a:lstStyle/>
        <a:p>
          <a:endParaRPr lang="en-US"/>
        </a:p>
      </dgm:t>
    </dgm:pt>
    <dgm:pt modelId="{7F5CEC8B-85F5-AB41-8A84-E26402132AAE}" type="sibTrans" cxnId="{CBB1928A-5879-B140-89D4-2101DDACAB24}">
      <dgm:prSet/>
      <dgm:spPr/>
      <dgm:t>
        <a:bodyPr/>
        <a:lstStyle/>
        <a:p>
          <a:endParaRPr lang="en-US"/>
        </a:p>
      </dgm:t>
    </dgm:pt>
    <dgm:pt modelId="{02A73AE7-D1AA-B448-BE7E-FFE40CE07BE3}">
      <dgm:prSet phldrT="[Text]"/>
      <dgm:spPr/>
      <dgm:t>
        <a:bodyPr/>
        <a:lstStyle/>
        <a:p>
          <a:r>
            <a:rPr lang="en-US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Humans pursuing goals</a:t>
          </a:r>
          <a:endParaRPr lang="en-US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gm:t>
    </dgm:pt>
    <dgm:pt modelId="{B800E927-8525-AB46-ABD8-060E96C89368}" type="parTrans" cxnId="{C0E42657-6C1D-B346-92FA-03272EB3AD10}">
      <dgm:prSet/>
      <dgm:spPr/>
      <dgm:t>
        <a:bodyPr/>
        <a:lstStyle/>
        <a:p>
          <a:endParaRPr lang="en-US"/>
        </a:p>
      </dgm:t>
    </dgm:pt>
    <dgm:pt modelId="{1300941B-9049-3940-9952-819705DDB801}" type="sibTrans" cxnId="{C0E42657-6C1D-B346-92FA-03272EB3AD10}">
      <dgm:prSet/>
      <dgm:spPr/>
      <dgm:t>
        <a:bodyPr/>
        <a:lstStyle/>
        <a:p>
          <a:endParaRPr lang="en-US"/>
        </a:p>
      </dgm:t>
    </dgm:pt>
    <dgm:pt modelId="{2E5C74AD-7CA8-734A-8E72-93AC6CF9DAE7}">
      <dgm:prSet phldrT="[Text]"/>
      <dgm:spPr/>
      <dgm:t>
        <a:bodyPr/>
        <a:lstStyle/>
        <a:p>
          <a:r>
            <a:rPr lang="en-US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Creation of multiple social networks</a:t>
          </a:r>
          <a:endParaRPr lang="en-US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gm:t>
    </dgm:pt>
    <dgm:pt modelId="{6F589361-4E2B-384E-A6F6-BA83887014B5}" type="parTrans" cxnId="{30B34DCD-2CCB-6348-8CBF-4550B6B4FF7B}">
      <dgm:prSet/>
      <dgm:spPr/>
      <dgm:t>
        <a:bodyPr/>
        <a:lstStyle/>
        <a:p>
          <a:endParaRPr lang="en-US"/>
        </a:p>
      </dgm:t>
    </dgm:pt>
    <dgm:pt modelId="{EE415C20-8430-F841-8C8B-805C95DDE771}" type="sibTrans" cxnId="{30B34DCD-2CCB-6348-8CBF-4550B6B4FF7B}">
      <dgm:prSet/>
      <dgm:spPr/>
      <dgm:t>
        <a:bodyPr/>
        <a:lstStyle/>
        <a:p>
          <a:endParaRPr lang="en-US"/>
        </a:p>
      </dgm:t>
    </dgm:pt>
    <dgm:pt modelId="{C0A16CB0-2A04-F542-A783-572CF8BB3347}" type="pres">
      <dgm:prSet presAssocID="{1B0DC13E-D370-5D49-B03A-8753C5496C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D7B7F4-E7F2-974F-9B5C-C89F17CD5502}" type="pres">
      <dgm:prSet presAssocID="{1B0DC13E-D370-5D49-B03A-8753C5496CCF}" presName="arrow" presStyleLbl="bgShp" presStyleIdx="0" presStyleCnt="1"/>
      <dgm:spPr/>
    </dgm:pt>
    <dgm:pt modelId="{F14EDA2B-5773-744F-A964-CA045AB0C32E}" type="pres">
      <dgm:prSet presAssocID="{1B0DC13E-D370-5D49-B03A-8753C5496CCF}" presName="linearProcess" presStyleCnt="0"/>
      <dgm:spPr/>
    </dgm:pt>
    <dgm:pt modelId="{D1476446-B4A5-A741-A706-87386D5993C0}" type="pres">
      <dgm:prSet presAssocID="{9E7C06A8-36B0-1A4A-B8AA-6FCCAAB67C9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3CBEB-00DB-3045-8C49-803B9314879D}" type="pres">
      <dgm:prSet presAssocID="{7F5CEC8B-85F5-AB41-8A84-E26402132AAE}" presName="sibTrans" presStyleCnt="0"/>
      <dgm:spPr/>
    </dgm:pt>
    <dgm:pt modelId="{DCC968F3-D715-AA49-A3B4-2122A65BA72B}" type="pres">
      <dgm:prSet presAssocID="{02A73AE7-D1AA-B448-BE7E-FFE40CE07BE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DE83E-6EC3-4343-A23A-F115215A9F1C}" type="pres">
      <dgm:prSet presAssocID="{1300941B-9049-3940-9952-819705DDB801}" presName="sibTrans" presStyleCnt="0"/>
      <dgm:spPr/>
    </dgm:pt>
    <dgm:pt modelId="{B6509C1D-5813-0F4B-94D1-E55DC546F6DD}" type="pres">
      <dgm:prSet presAssocID="{2E5C74AD-7CA8-734A-8E72-93AC6CF9DAE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6E5BF1-4837-2D4E-A20C-EA06E61CF986}" type="presOf" srcId="{1B0DC13E-D370-5D49-B03A-8753C5496CCF}" destId="{C0A16CB0-2A04-F542-A783-572CF8BB3347}" srcOrd="0" destOrd="0" presId="urn:microsoft.com/office/officeart/2005/8/layout/hProcess9"/>
    <dgm:cxn modelId="{AB6E9726-F31D-8748-A3AE-77881D8FFF07}" type="presOf" srcId="{9E7C06A8-36B0-1A4A-B8AA-6FCCAAB67C96}" destId="{D1476446-B4A5-A741-A706-87386D5993C0}" srcOrd="0" destOrd="0" presId="urn:microsoft.com/office/officeart/2005/8/layout/hProcess9"/>
    <dgm:cxn modelId="{30B34DCD-2CCB-6348-8CBF-4550B6B4FF7B}" srcId="{1B0DC13E-D370-5D49-B03A-8753C5496CCF}" destId="{2E5C74AD-7CA8-734A-8E72-93AC6CF9DAE7}" srcOrd="2" destOrd="0" parTransId="{6F589361-4E2B-384E-A6F6-BA83887014B5}" sibTransId="{EE415C20-8430-F841-8C8B-805C95DDE771}"/>
    <dgm:cxn modelId="{C0E42657-6C1D-B346-92FA-03272EB3AD10}" srcId="{1B0DC13E-D370-5D49-B03A-8753C5496CCF}" destId="{02A73AE7-D1AA-B448-BE7E-FFE40CE07BE3}" srcOrd="1" destOrd="0" parTransId="{B800E927-8525-AB46-ABD8-060E96C89368}" sibTransId="{1300941B-9049-3940-9952-819705DDB801}"/>
    <dgm:cxn modelId="{5F143927-627A-5E48-B47C-8BA3D7848A17}" type="presOf" srcId="{2E5C74AD-7CA8-734A-8E72-93AC6CF9DAE7}" destId="{B6509C1D-5813-0F4B-94D1-E55DC546F6DD}" srcOrd="0" destOrd="0" presId="urn:microsoft.com/office/officeart/2005/8/layout/hProcess9"/>
    <dgm:cxn modelId="{CBB1928A-5879-B140-89D4-2101DDACAB24}" srcId="{1B0DC13E-D370-5D49-B03A-8753C5496CCF}" destId="{9E7C06A8-36B0-1A4A-B8AA-6FCCAAB67C96}" srcOrd="0" destOrd="0" parTransId="{D5E174A4-EECC-A241-BE5A-AC46B7619F83}" sibTransId="{7F5CEC8B-85F5-AB41-8A84-E26402132AAE}"/>
    <dgm:cxn modelId="{B6BCADE5-8222-824F-B224-017A71E1770B}" type="presOf" srcId="{02A73AE7-D1AA-B448-BE7E-FFE40CE07BE3}" destId="{DCC968F3-D715-AA49-A3B4-2122A65BA72B}" srcOrd="0" destOrd="0" presId="urn:microsoft.com/office/officeart/2005/8/layout/hProcess9"/>
    <dgm:cxn modelId="{67177FB6-84CE-8345-B310-4845D234F7C6}" type="presParOf" srcId="{C0A16CB0-2A04-F542-A783-572CF8BB3347}" destId="{29D7B7F4-E7F2-974F-9B5C-C89F17CD5502}" srcOrd="0" destOrd="0" presId="urn:microsoft.com/office/officeart/2005/8/layout/hProcess9"/>
    <dgm:cxn modelId="{58EAB0A2-DE2A-9742-B65F-5B8DA5E3AD49}" type="presParOf" srcId="{C0A16CB0-2A04-F542-A783-572CF8BB3347}" destId="{F14EDA2B-5773-744F-A964-CA045AB0C32E}" srcOrd="1" destOrd="0" presId="urn:microsoft.com/office/officeart/2005/8/layout/hProcess9"/>
    <dgm:cxn modelId="{E60AE59E-E63A-734A-A15E-8DFBF465EC6F}" type="presParOf" srcId="{F14EDA2B-5773-744F-A964-CA045AB0C32E}" destId="{D1476446-B4A5-A741-A706-87386D5993C0}" srcOrd="0" destOrd="0" presId="urn:microsoft.com/office/officeart/2005/8/layout/hProcess9"/>
    <dgm:cxn modelId="{5EE7BA52-6B47-8843-B8BD-65749EF61D9F}" type="presParOf" srcId="{F14EDA2B-5773-744F-A964-CA045AB0C32E}" destId="{6E23CBEB-00DB-3045-8C49-803B9314879D}" srcOrd="1" destOrd="0" presId="urn:microsoft.com/office/officeart/2005/8/layout/hProcess9"/>
    <dgm:cxn modelId="{AA0FAC4C-3ABF-B24B-9B5F-6CD6D42F01C5}" type="presParOf" srcId="{F14EDA2B-5773-744F-A964-CA045AB0C32E}" destId="{DCC968F3-D715-AA49-A3B4-2122A65BA72B}" srcOrd="2" destOrd="0" presId="urn:microsoft.com/office/officeart/2005/8/layout/hProcess9"/>
    <dgm:cxn modelId="{1063F7DD-D1AF-EE46-AEF1-5DB3DD7619AD}" type="presParOf" srcId="{F14EDA2B-5773-744F-A964-CA045AB0C32E}" destId="{23CDE83E-6EC3-4343-A23A-F115215A9F1C}" srcOrd="3" destOrd="0" presId="urn:microsoft.com/office/officeart/2005/8/layout/hProcess9"/>
    <dgm:cxn modelId="{11A0165E-09AB-E242-8DC6-8167058C63A5}" type="presParOf" srcId="{F14EDA2B-5773-744F-A964-CA045AB0C32E}" destId="{B6509C1D-5813-0F4B-94D1-E55DC546F6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77AE86-470E-9948-BD9A-162A61C52940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BC23AF-80E6-CA47-A6FB-E66F679D6666}">
      <dgm:prSet phldrT="[Text]"/>
      <dgm:spPr/>
      <dgm:t>
        <a:bodyPr/>
        <a:lstStyle/>
        <a:p>
          <a:r>
            <a:rPr lang="en-US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Organizing means</a:t>
          </a:r>
          <a:endParaRPr lang="en-US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gm:t>
    </dgm:pt>
    <dgm:pt modelId="{54349B69-957A-814F-866F-DC5880311B2D}" type="parTrans" cxnId="{EAB95E0B-E838-1949-9286-3DF2850D62A7}">
      <dgm:prSet/>
      <dgm:spPr/>
      <dgm:t>
        <a:bodyPr/>
        <a:lstStyle/>
        <a:p>
          <a:endParaRPr lang="en-US"/>
        </a:p>
      </dgm:t>
    </dgm:pt>
    <dgm:pt modelId="{AE18D1EE-08C0-074B-8E05-AD49798D68FD}" type="sibTrans" cxnId="{EAB95E0B-E838-1949-9286-3DF2850D62A7}">
      <dgm:prSet/>
      <dgm:spPr/>
      <dgm:t>
        <a:bodyPr/>
        <a:lstStyle/>
        <a:p>
          <a:endParaRPr lang="en-US"/>
        </a:p>
      </dgm:t>
    </dgm:pt>
    <dgm:pt modelId="{EA65022F-D0B2-CD4A-BCDA-7CB146583968}">
      <dgm:prSet phldrT="[Text]"/>
      <dgm:spPr/>
      <dgm:t>
        <a:bodyPr/>
        <a:lstStyle/>
        <a:p>
          <a:r>
            <a:rPr lang="en-US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Institutional networks</a:t>
          </a:r>
          <a:endParaRPr lang="en-US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gm:t>
    </dgm:pt>
    <dgm:pt modelId="{D7CA97C6-227B-224E-8B39-09CB1E7E58DA}" type="parTrans" cxnId="{E8E4BB2E-EF4A-B847-AEC0-03AA7606FFD2}">
      <dgm:prSet/>
      <dgm:spPr/>
      <dgm:t>
        <a:bodyPr/>
        <a:lstStyle/>
        <a:p>
          <a:endParaRPr lang="en-US"/>
        </a:p>
      </dgm:t>
    </dgm:pt>
    <dgm:pt modelId="{28841E04-B5C1-D44C-982B-7C04F8BBDC85}" type="sibTrans" cxnId="{E8E4BB2E-EF4A-B847-AEC0-03AA7606FFD2}">
      <dgm:prSet/>
      <dgm:spPr/>
      <dgm:t>
        <a:bodyPr/>
        <a:lstStyle/>
        <a:p>
          <a:endParaRPr lang="en-US"/>
        </a:p>
      </dgm:t>
    </dgm:pt>
    <dgm:pt modelId="{7C87999E-45C4-CF4D-A8D5-F9C904EFB7D9}">
      <dgm:prSet phldrT="[Text]"/>
      <dgm:spPr/>
      <dgm:t>
        <a:bodyPr/>
        <a:lstStyle/>
        <a:p>
          <a:r>
            <a:rPr lang="en-US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Interstitial networks</a:t>
          </a:r>
          <a:endParaRPr lang="en-US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gm:t>
    </dgm:pt>
    <dgm:pt modelId="{DAAC4DAE-0EF4-624F-9CDD-29BD1CD3C3C2}" type="parTrans" cxnId="{F3B5047F-D0BD-BF46-A07F-885764DE8DD0}">
      <dgm:prSet/>
      <dgm:spPr/>
      <dgm:t>
        <a:bodyPr/>
        <a:lstStyle/>
        <a:p>
          <a:endParaRPr lang="en-US"/>
        </a:p>
      </dgm:t>
    </dgm:pt>
    <dgm:pt modelId="{73FA4B3F-D4B2-8149-824D-A4BF24133D2B}" type="sibTrans" cxnId="{F3B5047F-D0BD-BF46-A07F-885764DE8DD0}">
      <dgm:prSet/>
      <dgm:spPr/>
      <dgm:t>
        <a:bodyPr/>
        <a:lstStyle/>
        <a:p>
          <a:endParaRPr lang="en-US"/>
        </a:p>
      </dgm:t>
    </dgm:pt>
    <dgm:pt modelId="{657C577E-3178-1C4F-99EE-07F3DCC57D40}" type="pres">
      <dgm:prSet presAssocID="{2477AE86-470E-9948-BD9A-162A61C529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C48F79F-1DA0-E341-9AA4-CFE24E4EFE0C}" type="pres">
      <dgm:prSet presAssocID="{6ABC23AF-80E6-CA47-A6FB-E66F679D666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5C9C4B4-593F-704C-9D24-CBF6C2988465}" type="pres">
      <dgm:prSet presAssocID="{AE18D1EE-08C0-074B-8E05-AD49798D68FD}" presName="sibTrans" presStyleLbl="sibTrans2D1" presStyleIdx="0" presStyleCnt="2"/>
      <dgm:spPr/>
      <dgm:t>
        <a:bodyPr/>
        <a:lstStyle/>
        <a:p>
          <a:endParaRPr lang="en-CA"/>
        </a:p>
      </dgm:t>
    </dgm:pt>
    <dgm:pt modelId="{6399BA7A-3822-7D4A-ABD4-E04BB3735473}" type="pres">
      <dgm:prSet presAssocID="{AE18D1EE-08C0-074B-8E05-AD49798D68FD}" presName="connectorText" presStyleLbl="sibTrans2D1" presStyleIdx="0" presStyleCnt="2"/>
      <dgm:spPr/>
      <dgm:t>
        <a:bodyPr/>
        <a:lstStyle/>
        <a:p>
          <a:endParaRPr lang="en-CA"/>
        </a:p>
      </dgm:t>
    </dgm:pt>
    <dgm:pt modelId="{D9734A53-1FB3-4A48-9E64-0D5195391F18}" type="pres">
      <dgm:prSet presAssocID="{EA65022F-D0B2-CD4A-BCDA-7CB1465839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361078E-38F3-0F4A-BDD4-52DA770BF191}" type="pres">
      <dgm:prSet presAssocID="{28841E04-B5C1-D44C-982B-7C04F8BBDC85}" presName="sibTrans" presStyleLbl="sibTrans2D1" presStyleIdx="1" presStyleCnt="2"/>
      <dgm:spPr/>
      <dgm:t>
        <a:bodyPr/>
        <a:lstStyle/>
        <a:p>
          <a:endParaRPr lang="en-CA"/>
        </a:p>
      </dgm:t>
    </dgm:pt>
    <dgm:pt modelId="{B6F6EE19-AD46-B848-9EA9-37545E15CA2F}" type="pres">
      <dgm:prSet presAssocID="{28841E04-B5C1-D44C-982B-7C04F8BBDC85}" presName="connectorText" presStyleLbl="sibTrans2D1" presStyleIdx="1" presStyleCnt="2"/>
      <dgm:spPr/>
      <dgm:t>
        <a:bodyPr/>
        <a:lstStyle/>
        <a:p>
          <a:endParaRPr lang="en-CA"/>
        </a:p>
      </dgm:t>
    </dgm:pt>
    <dgm:pt modelId="{D3965E6A-A0A6-E544-BC9B-40D9DA2D6A35}" type="pres">
      <dgm:prSet presAssocID="{7C87999E-45C4-CF4D-A8D5-F9C904EFB7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499CE9-330E-5846-9A34-16177968F3CC}" type="presOf" srcId="{6ABC23AF-80E6-CA47-A6FB-E66F679D6666}" destId="{2C48F79F-1DA0-E341-9AA4-CFE24E4EFE0C}" srcOrd="0" destOrd="0" presId="urn:microsoft.com/office/officeart/2005/8/layout/process1"/>
    <dgm:cxn modelId="{52B1014F-28B1-3B44-A499-19E986FDB0A2}" type="presOf" srcId="{28841E04-B5C1-D44C-982B-7C04F8BBDC85}" destId="{B6F6EE19-AD46-B848-9EA9-37545E15CA2F}" srcOrd="1" destOrd="0" presId="urn:microsoft.com/office/officeart/2005/8/layout/process1"/>
    <dgm:cxn modelId="{F3B5047F-D0BD-BF46-A07F-885764DE8DD0}" srcId="{2477AE86-470E-9948-BD9A-162A61C52940}" destId="{7C87999E-45C4-CF4D-A8D5-F9C904EFB7D9}" srcOrd="2" destOrd="0" parTransId="{DAAC4DAE-0EF4-624F-9CDD-29BD1CD3C3C2}" sibTransId="{73FA4B3F-D4B2-8149-824D-A4BF24133D2B}"/>
    <dgm:cxn modelId="{4587D53F-13C5-0641-B238-6C23E55AB71A}" type="presOf" srcId="{AE18D1EE-08C0-074B-8E05-AD49798D68FD}" destId="{35C9C4B4-593F-704C-9D24-CBF6C2988465}" srcOrd="0" destOrd="0" presId="urn:microsoft.com/office/officeart/2005/8/layout/process1"/>
    <dgm:cxn modelId="{49BE8D15-873E-7547-B981-1457D430DC0A}" type="presOf" srcId="{28841E04-B5C1-D44C-982B-7C04F8BBDC85}" destId="{8361078E-38F3-0F4A-BDD4-52DA770BF191}" srcOrd="0" destOrd="0" presId="urn:microsoft.com/office/officeart/2005/8/layout/process1"/>
    <dgm:cxn modelId="{F9035724-C7D0-A043-B947-30A1579DEE1C}" type="presOf" srcId="{AE18D1EE-08C0-074B-8E05-AD49798D68FD}" destId="{6399BA7A-3822-7D4A-ABD4-E04BB3735473}" srcOrd="1" destOrd="0" presId="urn:microsoft.com/office/officeart/2005/8/layout/process1"/>
    <dgm:cxn modelId="{E314A867-36E7-944B-8753-2883FF8A238E}" type="presOf" srcId="{7C87999E-45C4-CF4D-A8D5-F9C904EFB7D9}" destId="{D3965E6A-A0A6-E544-BC9B-40D9DA2D6A35}" srcOrd="0" destOrd="0" presId="urn:microsoft.com/office/officeart/2005/8/layout/process1"/>
    <dgm:cxn modelId="{F3C48ED6-4A72-BE4B-A53E-422723A23AE6}" type="presOf" srcId="{EA65022F-D0B2-CD4A-BCDA-7CB146583968}" destId="{D9734A53-1FB3-4A48-9E64-0D5195391F18}" srcOrd="0" destOrd="0" presId="urn:microsoft.com/office/officeart/2005/8/layout/process1"/>
    <dgm:cxn modelId="{EAB95E0B-E838-1949-9286-3DF2850D62A7}" srcId="{2477AE86-470E-9948-BD9A-162A61C52940}" destId="{6ABC23AF-80E6-CA47-A6FB-E66F679D6666}" srcOrd="0" destOrd="0" parTransId="{54349B69-957A-814F-866F-DC5880311B2D}" sibTransId="{AE18D1EE-08C0-074B-8E05-AD49798D68FD}"/>
    <dgm:cxn modelId="{20F71FC6-7A54-5C40-B2B4-BB137EFD8080}" type="presOf" srcId="{2477AE86-470E-9948-BD9A-162A61C52940}" destId="{657C577E-3178-1C4F-99EE-07F3DCC57D40}" srcOrd="0" destOrd="0" presId="urn:microsoft.com/office/officeart/2005/8/layout/process1"/>
    <dgm:cxn modelId="{E8E4BB2E-EF4A-B847-AEC0-03AA7606FFD2}" srcId="{2477AE86-470E-9948-BD9A-162A61C52940}" destId="{EA65022F-D0B2-CD4A-BCDA-7CB146583968}" srcOrd="1" destOrd="0" parTransId="{D7CA97C6-227B-224E-8B39-09CB1E7E58DA}" sibTransId="{28841E04-B5C1-D44C-982B-7C04F8BBDC85}"/>
    <dgm:cxn modelId="{0D9EBA95-B8EF-5348-AE86-C31150D0287B}" type="presParOf" srcId="{657C577E-3178-1C4F-99EE-07F3DCC57D40}" destId="{2C48F79F-1DA0-E341-9AA4-CFE24E4EFE0C}" srcOrd="0" destOrd="0" presId="urn:microsoft.com/office/officeart/2005/8/layout/process1"/>
    <dgm:cxn modelId="{CA8B84E5-42B4-D742-B3CA-80736A47C026}" type="presParOf" srcId="{657C577E-3178-1C4F-99EE-07F3DCC57D40}" destId="{35C9C4B4-593F-704C-9D24-CBF6C2988465}" srcOrd="1" destOrd="0" presId="urn:microsoft.com/office/officeart/2005/8/layout/process1"/>
    <dgm:cxn modelId="{77D170BC-2F5B-414C-8CD9-FBAEFB199B74}" type="presParOf" srcId="{35C9C4B4-593F-704C-9D24-CBF6C2988465}" destId="{6399BA7A-3822-7D4A-ABD4-E04BB3735473}" srcOrd="0" destOrd="0" presId="urn:microsoft.com/office/officeart/2005/8/layout/process1"/>
    <dgm:cxn modelId="{302506FA-BDF3-9B46-A332-61E162EC4650}" type="presParOf" srcId="{657C577E-3178-1C4F-99EE-07F3DCC57D40}" destId="{D9734A53-1FB3-4A48-9E64-0D5195391F18}" srcOrd="2" destOrd="0" presId="urn:microsoft.com/office/officeart/2005/8/layout/process1"/>
    <dgm:cxn modelId="{304ACC3B-F796-6649-BD27-847308610CA3}" type="presParOf" srcId="{657C577E-3178-1C4F-99EE-07F3DCC57D40}" destId="{8361078E-38F3-0F4A-BDD4-52DA770BF191}" srcOrd="3" destOrd="0" presId="urn:microsoft.com/office/officeart/2005/8/layout/process1"/>
    <dgm:cxn modelId="{F5317F96-6386-474D-A5CD-5C03609A3124}" type="presParOf" srcId="{8361078E-38F3-0F4A-BDD4-52DA770BF191}" destId="{B6F6EE19-AD46-B848-9EA9-37545E15CA2F}" srcOrd="0" destOrd="0" presId="urn:microsoft.com/office/officeart/2005/8/layout/process1"/>
    <dgm:cxn modelId="{891CA254-0123-F342-AA8D-8A5C632C5050}" type="presParOf" srcId="{657C577E-3178-1C4F-99EE-07F3DCC57D40}" destId="{D3965E6A-A0A6-E544-BC9B-40D9DA2D6A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447844-4960-9C45-9DA1-04C8E37E04DE}" type="doc">
      <dgm:prSet loTypeId="urn:microsoft.com/office/officeart/2005/8/layout/vList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14C20C-C51E-4942-981F-55954894895A}">
      <dgm:prSet phldrT="[Text]"/>
      <dgm:spPr/>
      <dgm:t>
        <a:bodyPr/>
        <a:lstStyle/>
        <a:p>
          <a:r>
            <a:rPr lang="en-US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Ideology—Transcendence</a:t>
          </a:r>
          <a:endParaRPr lang="en-US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gm:t>
    </dgm:pt>
    <dgm:pt modelId="{C25CCD3B-E47D-7F4B-AF9D-2BD58E6DEBBF}" type="parTrans" cxnId="{D73966A0-9770-AA47-98F3-CA645847E8B3}">
      <dgm:prSet/>
      <dgm:spPr/>
      <dgm:t>
        <a:bodyPr/>
        <a:lstStyle/>
        <a:p>
          <a:endParaRPr lang="en-US"/>
        </a:p>
      </dgm:t>
    </dgm:pt>
    <dgm:pt modelId="{E3072A4A-7C1A-C340-A91D-AC0C5266DC96}" type="sibTrans" cxnId="{D73966A0-9770-AA47-98F3-CA645847E8B3}">
      <dgm:prSet/>
      <dgm:spPr/>
      <dgm:t>
        <a:bodyPr/>
        <a:lstStyle/>
        <a:p>
          <a:endParaRPr lang="en-US"/>
        </a:p>
      </dgm:t>
    </dgm:pt>
    <dgm:pt modelId="{17A6AA65-85B5-BB45-B17E-57D684FE19EC}">
      <dgm:prSet phldrT="[Text]"/>
      <dgm:spPr/>
      <dgm:t>
        <a:bodyPr/>
        <a:lstStyle/>
        <a:p>
          <a:r>
            <a:rPr lang="en-US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Economy—Circuits of praxis</a:t>
          </a:r>
          <a:endParaRPr lang="en-US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gm:t>
    </dgm:pt>
    <dgm:pt modelId="{738D6993-1F0B-7D43-AABF-08056455A35E}" type="parTrans" cxnId="{830D65F7-19A9-4A44-9BAA-2B75D270419E}">
      <dgm:prSet/>
      <dgm:spPr/>
      <dgm:t>
        <a:bodyPr/>
        <a:lstStyle/>
        <a:p>
          <a:endParaRPr lang="en-US"/>
        </a:p>
      </dgm:t>
    </dgm:pt>
    <dgm:pt modelId="{9029C3DE-27B3-4A4A-93FD-9F1DAC280DCC}" type="sibTrans" cxnId="{830D65F7-19A9-4A44-9BAA-2B75D270419E}">
      <dgm:prSet/>
      <dgm:spPr/>
      <dgm:t>
        <a:bodyPr/>
        <a:lstStyle/>
        <a:p>
          <a:endParaRPr lang="en-US"/>
        </a:p>
      </dgm:t>
    </dgm:pt>
    <dgm:pt modelId="{74D778AE-B57A-6148-9F17-B08F4A151B7F}">
      <dgm:prSet phldrT="[Text]" custT="1"/>
      <dgm:spPr/>
      <dgm:t>
        <a:bodyPr/>
        <a:lstStyle/>
        <a:p>
          <a:r>
            <a:rPr lang="en-US" sz="38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Concentrated-coercive—Military </a:t>
          </a:r>
          <a:endParaRPr lang="en-US" sz="3800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gm:t>
    </dgm:pt>
    <dgm:pt modelId="{3D9F605E-891D-0B42-826B-43BFF4D9C498}" type="parTrans" cxnId="{A66973FD-DB60-3048-924E-A5C99BA5408A}">
      <dgm:prSet/>
      <dgm:spPr/>
      <dgm:t>
        <a:bodyPr/>
        <a:lstStyle/>
        <a:p>
          <a:endParaRPr lang="en-US"/>
        </a:p>
      </dgm:t>
    </dgm:pt>
    <dgm:pt modelId="{9905A8A8-2097-924F-99FA-43B44B341590}" type="sibTrans" cxnId="{A66973FD-DB60-3048-924E-A5C99BA5408A}">
      <dgm:prSet/>
      <dgm:spPr/>
      <dgm:t>
        <a:bodyPr/>
        <a:lstStyle/>
        <a:p>
          <a:endParaRPr lang="en-US"/>
        </a:p>
      </dgm:t>
    </dgm:pt>
    <dgm:pt modelId="{B8E2F6AD-9B76-E84D-BD4F-123628B917C6}">
      <dgm:prSet phldrT="[Text]"/>
      <dgm:spPr/>
      <dgm:t>
        <a:bodyPr/>
        <a:lstStyle/>
        <a:p>
          <a:r>
            <a:rPr lang="en-US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Centralized-territorial—state </a:t>
          </a:r>
        </a:p>
        <a:p>
          <a:r>
            <a:rPr lang="en-US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Geopolitical-diplomatic—states </a:t>
          </a:r>
        </a:p>
      </dgm:t>
    </dgm:pt>
    <dgm:pt modelId="{4B9EFDC1-D269-F145-8D78-100D134BBC3A}" type="parTrans" cxnId="{F612B375-1FAE-C640-991C-8F23B642390F}">
      <dgm:prSet/>
      <dgm:spPr/>
      <dgm:t>
        <a:bodyPr/>
        <a:lstStyle/>
        <a:p>
          <a:endParaRPr lang="en-US"/>
        </a:p>
      </dgm:t>
    </dgm:pt>
    <dgm:pt modelId="{52B599C9-B016-2B42-AA7E-7458CAA037E6}" type="sibTrans" cxnId="{F612B375-1FAE-C640-991C-8F23B642390F}">
      <dgm:prSet/>
      <dgm:spPr/>
      <dgm:t>
        <a:bodyPr/>
        <a:lstStyle/>
        <a:p>
          <a:endParaRPr lang="en-US"/>
        </a:p>
      </dgm:t>
    </dgm:pt>
    <dgm:pt modelId="{D65BDF38-1FE1-7645-9C0B-D5452929678F}" type="pres">
      <dgm:prSet presAssocID="{E9447844-4960-9C45-9DA1-04C8E37E04D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599C14-70A9-934D-BC0D-BBDF089890F3}" type="pres">
      <dgm:prSet presAssocID="{9614C20C-C51E-4942-981F-55954894895A}" presName="comp" presStyleCnt="0"/>
      <dgm:spPr/>
    </dgm:pt>
    <dgm:pt modelId="{0AF667DD-61D0-8540-AACA-2B63C7AFF39A}" type="pres">
      <dgm:prSet presAssocID="{9614C20C-C51E-4942-981F-55954894895A}" presName="box" presStyleLbl="node1" presStyleIdx="0" presStyleCnt="4"/>
      <dgm:spPr/>
      <dgm:t>
        <a:bodyPr/>
        <a:lstStyle/>
        <a:p>
          <a:endParaRPr lang="en-US"/>
        </a:p>
      </dgm:t>
    </dgm:pt>
    <dgm:pt modelId="{445F35F8-FA5B-D24C-B68C-974DBC29C0A8}" type="pres">
      <dgm:prSet presAssocID="{9614C20C-C51E-4942-981F-55954894895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297388-1438-A646-A3E2-5960CB586553}" type="pres">
      <dgm:prSet presAssocID="{9614C20C-C51E-4942-981F-55954894895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48205-EB13-A14E-A37D-5923B16B257A}" type="pres">
      <dgm:prSet presAssocID="{E3072A4A-7C1A-C340-A91D-AC0C5266DC96}" presName="spacer" presStyleCnt="0"/>
      <dgm:spPr/>
    </dgm:pt>
    <dgm:pt modelId="{6CA8C91A-276E-0F4E-9439-36CDCBC48EF5}" type="pres">
      <dgm:prSet presAssocID="{17A6AA65-85B5-BB45-B17E-57D684FE19EC}" presName="comp" presStyleCnt="0"/>
      <dgm:spPr/>
    </dgm:pt>
    <dgm:pt modelId="{CADAF3A3-8042-8D42-91EF-29E667363517}" type="pres">
      <dgm:prSet presAssocID="{17A6AA65-85B5-BB45-B17E-57D684FE19EC}" presName="box" presStyleLbl="node1" presStyleIdx="1" presStyleCnt="4"/>
      <dgm:spPr/>
      <dgm:t>
        <a:bodyPr/>
        <a:lstStyle/>
        <a:p>
          <a:endParaRPr lang="en-US"/>
        </a:p>
      </dgm:t>
    </dgm:pt>
    <dgm:pt modelId="{D9B2BE0A-86EB-F749-B9FE-E02B967E58E8}" type="pres">
      <dgm:prSet presAssocID="{17A6AA65-85B5-BB45-B17E-57D684FE19EC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36CE4F-3EA5-A64E-B3E2-C6705C163503}" type="pres">
      <dgm:prSet presAssocID="{17A6AA65-85B5-BB45-B17E-57D684FE19E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61AC3-88B1-5044-AAB4-E67AE8028C0E}" type="pres">
      <dgm:prSet presAssocID="{9029C3DE-27B3-4A4A-93FD-9F1DAC280DCC}" presName="spacer" presStyleCnt="0"/>
      <dgm:spPr/>
    </dgm:pt>
    <dgm:pt modelId="{844B3C82-C26F-1748-9980-9177B9991DA8}" type="pres">
      <dgm:prSet presAssocID="{74D778AE-B57A-6148-9F17-B08F4A151B7F}" presName="comp" presStyleCnt="0"/>
      <dgm:spPr/>
    </dgm:pt>
    <dgm:pt modelId="{201155EC-F1C3-534F-9558-40EEFC5E5867}" type="pres">
      <dgm:prSet presAssocID="{74D778AE-B57A-6148-9F17-B08F4A151B7F}" presName="box" presStyleLbl="node1" presStyleIdx="2" presStyleCnt="4"/>
      <dgm:spPr/>
      <dgm:t>
        <a:bodyPr/>
        <a:lstStyle/>
        <a:p>
          <a:endParaRPr lang="en-US"/>
        </a:p>
      </dgm:t>
    </dgm:pt>
    <dgm:pt modelId="{F5D081CB-D005-CB49-A84D-629F7C62B19F}" type="pres">
      <dgm:prSet presAssocID="{74D778AE-B57A-6148-9F17-B08F4A151B7F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F95412D-BD04-B842-B48C-188245954F01}" type="pres">
      <dgm:prSet presAssocID="{74D778AE-B57A-6148-9F17-B08F4A151B7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07207-ECEB-D044-A074-8F2D0C0DC9E8}" type="pres">
      <dgm:prSet presAssocID="{9905A8A8-2097-924F-99FA-43B44B341590}" presName="spacer" presStyleCnt="0"/>
      <dgm:spPr/>
    </dgm:pt>
    <dgm:pt modelId="{64A7CE00-5B3B-2847-AA0F-9FEA2B95E3E1}" type="pres">
      <dgm:prSet presAssocID="{B8E2F6AD-9B76-E84D-BD4F-123628B917C6}" presName="comp" presStyleCnt="0"/>
      <dgm:spPr/>
    </dgm:pt>
    <dgm:pt modelId="{177D4475-D928-634D-AEEF-C4CC8DCA96BD}" type="pres">
      <dgm:prSet presAssocID="{B8E2F6AD-9B76-E84D-BD4F-123628B917C6}" presName="box" presStyleLbl="node1" presStyleIdx="3" presStyleCnt="4"/>
      <dgm:spPr/>
      <dgm:t>
        <a:bodyPr/>
        <a:lstStyle/>
        <a:p>
          <a:endParaRPr lang="en-US"/>
        </a:p>
      </dgm:t>
    </dgm:pt>
    <dgm:pt modelId="{37408D67-2D26-1146-B9DA-5E9483479F1B}" type="pres">
      <dgm:prSet presAssocID="{B8E2F6AD-9B76-E84D-BD4F-123628B917C6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49F5E6D-3804-9B43-B7AB-BA7118EDA6A0}" type="pres">
      <dgm:prSet presAssocID="{B8E2F6AD-9B76-E84D-BD4F-123628B917C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6973FD-DB60-3048-924E-A5C99BA5408A}" srcId="{E9447844-4960-9C45-9DA1-04C8E37E04DE}" destId="{74D778AE-B57A-6148-9F17-B08F4A151B7F}" srcOrd="2" destOrd="0" parTransId="{3D9F605E-891D-0B42-826B-43BFF4D9C498}" sibTransId="{9905A8A8-2097-924F-99FA-43B44B341590}"/>
    <dgm:cxn modelId="{B92C8814-F924-224D-A2B4-E86548409F40}" type="presOf" srcId="{9614C20C-C51E-4942-981F-55954894895A}" destId="{2A297388-1438-A646-A3E2-5960CB586553}" srcOrd="1" destOrd="0" presId="urn:microsoft.com/office/officeart/2005/8/layout/vList4"/>
    <dgm:cxn modelId="{BF40EA44-6723-3E40-8804-348FD6204403}" type="presOf" srcId="{17A6AA65-85B5-BB45-B17E-57D684FE19EC}" destId="{CADAF3A3-8042-8D42-91EF-29E667363517}" srcOrd="0" destOrd="0" presId="urn:microsoft.com/office/officeart/2005/8/layout/vList4"/>
    <dgm:cxn modelId="{F612B375-1FAE-C640-991C-8F23B642390F}" srcId="{E9447844-4960-9C45-9DA1-04C8E37E04DE}" destId="{B8E2F6AD-9B76-E84D-BD4F-123628B917C6}" srcOrd="3" destOrd="0" parTransId="{4B9EFDC1-D269-F145-8D78-100D134BBC3A}" sibTransId="{52B599C9-B016-2B42-AA7E-7458CAA037E6}"/>
    <dgm:cxn modelId="{830D65F7-19A9-4A44-9BAA-2B75D270419E}" srcId="{E9447844-4960-9C45-9DA1-04C8E37E04DE}" destId="{17A6AA65-85B5-BB45-B17E-57D684FE19EC}" srcOrd="1" destOrd="0" parTransId="{738D6993-1F0B-7D43-AABF-08056455A35E}" sibTransId="{9029C3DE-27B3-4A4A-93FD-9F1DAC280DCC}"/>
    <dgm:cxn modelId="{6A30D743-6C85-B24F-A469-8D1A9382B1E5}" type="presOf" srcId="{E9447844-4960-9C45-9DA1-04C8E37E04DE}" destId="{D65BDF38-1FE1-7645-9C0B-D5452929678F}" srcOrd="0" destOrd="0" presId="urn:microsoft.com/office/officeart/2005/8/layout/vList4"/>
    <dgm:cxn modelId="{BB363369-6324-DE46-B6FA-A94247B47B4C}" type="presOf" srcId="{B8E2F6AD-9B76-E84D-BD4F-123628B917C6}" destId="{177D4475-D928-634D-AEEF-C4CC8DCA96BD}" srcOrd="0" destOrd="0" presId="urn:microsoft.com/office/officeart/2005/8/layout/vList4"/>
    <dgm:cxn modelId="{D73966A0-9770-AA47-98F3-CA645847E8B3}" srcId="{E9447844-4960-9C45-9DA1-04C8E37E04DE}" destId="{9614C20C-C51E-4942-981F-55954894895A}" srcOrd="0" destOrd="0" parTransId="{C25CCD3B-E47D-7F4B-AF9D-2BD58E6DEBBF}" sibTransId="{E3072A4A-7C1A-C340-A91D-AC0C5266DC96}"/>
    <dgm:cxn modelId="{1D04CB30-96B6-D340-9495-78E176BB2801}" type="presOf" srcId="{74D778AE-B57A-6148-9F17-B08F4A151B7F}" destId="{CF95412D-BD04-B842-B48C-188245954F01}" srcOrd="1" destOrd="0" presId="urn:microsoft.com/office/officeart/2005/8/layout/vList4"/>
    <dgm:cxn modelId="{E03A8114-8F18-2142-9429-5B0880EE61BC}" type="presOf" srcId="{9614C20C-C51E-4942-981F-55954894895A}" destId="{0AF667DD-61D0-8540-AACA-2B63C7AFF39A}" srcOrd="0" destOrd="0" presId="urn:microsoft.com/office/officeart/2005/8/layout/vList4"/>
    <dgm:cxn modelId="{3F7984A2-0333-5E42-8A82-C9CDC806A848}" type="presOf" srcId="{17A6AA65-85B5-BB45-B17E-57D684FE19EC}" destId="{3A36CE4F-3EA5-A64E-B3E2-C6705C163503}" srcOrd="1" destOrd="0" presId="urn:microsoft.com/office/officeart/2005/8/layout/vList4"/>
    <dgm:cxn modelId="{26608D40-5897-5141-A6D9-6E6BC349A140}" type="presOf" srcId="{B8E2F6AD-9B76-E84D-BD4F-123628B917C6}" destId="{149F5E6D-3804-9B43-B7AB-BA7118EDA6A0}" srcOrd="1" destOrd="0" presId="urn:microsoft.com/office/officeart/2005/8/layout/vList4"/>
    <dgm:cxn modelId="{26255745-5AC3-BC41-9C50-0F4B54757F65}" type="presOf" srcId="{74D778AE-B57A-6148-9F17-B08F4A151B7F}" destId="{201155EC-F1C3-534F-9558-40EEFC5E5867}" srcOrd="0" destOrd="0" presId="urn:microsoft.com/office/officeart/2005/8/layout/vList4"/>
    <dgm:cxn modelId="{6A550F76-C372-2E44-9DA9-F2ED495CE85A}" type="presParOf" srcId="{D65BDF38-1FE1-7645-9C0B-D5452929678F}" destId="{DC599C14-70A9-934D-BC0D-BBDF089890F3}" srcOrd="0" destOrd="0" presId="urn:microsoft.com/office/officeart/2005/8/layout/vList4"/>
    <dgm:cxn modelId="{D3A0D7E3-FEB7-4248-B32D-D97E8F3A4576}" type="presParOf" srcId="{DC599C14-70A9-934D-BC0D-BBDF089890F3}" destId="{0AF667DD-61D0-8540-AACA-2B63C7AFF39A}" srcOrd="0" destOrd="0" presId="urn:microsoft.com/office/officeart/2005/8/layout/vList4"/>
    <dgm:cxn modelId="{6326FD9F-5960-6847-B3F2-C19DBFA26B0B}" type="presParOf" srcId="{DC599C14-70A9-934D-BC0D-BBDF089890F3}" destId="{445F35F8-FA5B-D24C-B68C-974DBC29C0A8}" srcOrd="1" destOrd="0" presId="urn:microsoft.com/office/officeart/2005/8/layout/vList4"/>
    <dgm:cxn modelId="{1D04970E-A536-0843-AA48-7AC5C4593AC7}" type="presParOf" srcId="{DC599C14-70A9-934D-BC0D-BBDF089890F3}" destId="{2A297388-1438-A646-A3E2-5960CB586553}" srcOrd="2" destOrd="0" presId="urn:microsoft.com/office/officeart/2005/8/layout/vList4"/>
    <dgm:cxn modelId="{5ECD714A-35B3-8249-940B-BCD82A9A2A2D}" type="presParOf" srcId="{D65BDF38-1FE1-7645-9C0B-D5452929678F}" destId="{87548205-EB13-A14E-A37D-5923B16B257A}" srcOrd="1" destOrd="0" presId="urn:microsoft.com/office/officeart/2005/8/layout/vList4"/>
    <dgm:cxn modelId="{168B301E-6560-3E41-B0E4-3C71B59E5ABC}" type="presParOf" srcId="{D65BDF38-1FE1-7645-9C0B-D5452929678F}" destId="{6CA8C91A-276E-0F4E-9439-36CDCBC48EF5}" srcOrd="2" destOrd="0" presId="urn:microsoft.com/office/officeart/2005/8/layout/vList4"/>
    <dgm:cxn modelId="{7485971C-208C-024E-8854-758255BD4D25}" type="presParOf" srcId="{6CA8C91A-276E-0F4E-9439-36CDCBC48EF5}" destId="{CADAF3A3-8042-8D42-91EF-29E667363517}" srcOrd="0" destOrd="0" presId="urn:microsoft.com/office/officeart/2005/8/layout/vList4"/>
    <dgm:cxn modelId="{6FF38E51-1D83-1048-A7E5-6CED27BC2738}" type="presParOf" srcId="{6CA8C91A-276E-0F4E-9439-36CDCBC48EF5}" destId="{D9B2BE0A-86EB-F749-B9FE-E02B967E58E8}" srcOrd="1" destOrd="0" presId="urn:microsoft.com/office/officeart/2005/8/layout/vList4"/>
    <dgm:cxn modelId="{C8039CD8-BF7B-B946-83D7-C0A4225B28EC}" type="presParOf" srcId="{6CA8C91A-276E-0F4E-9439-36CDCBC48EF5}" destId="{3A36CE4F-3EA5-A64E-B3E2-C6705C163503}" srcOrd="2" destOrd="0" presId="urn:microsoft.com/office/officeart/2005/8/layout/vList4"/>
    <dgm:cxn modelId="{4457E31E-CCD7-0044-B4EC-FE21886565EC}" type="presParOf" srcId="{D65BDF38-1FE1-7645-9C0B-D5452929678F}" destId="{ABA61AC3-88B1-5044-AAB4-E67AE8028C0E}" srcOrd="3" destOrd="0" presId="urn:microsoft.com/office/officeart/2005/8/layout/vList4"/>
    <dgm:cxn modelId="{231A4581-1049-3C4B-B4B1-79086F26D202}" type="presParOf" srcId="{D65BDF38-1FE1-7645-9C0B-D5452929678F}" destId="{844B3C82-C26F-1748-9980-9177B9991DA8}" srcOrd="4" destOrd="0" presId="urn:microsoft.com/office/officeart/2005/8/layout/vList4"/>
    <dgm:cxn modelId="{FCFAC98D-99D4-DD48-B849-79E31199F42B}" type="presParOf" srcId="{844B3C82-C26F-1748-9980-9177B9991DA8}" destId="{201155EC-F1C3-534F-9558-40EEFC5E5867}" srcOrd="0" destOrd="0" presId="urn:microsoft.com/office/officeart/2005/8/layout/vList4"/>
    <dgm:cxn modelId="{0A769792-438B-C04A-BE04-2D2F94541CD0}" type="presParOf" srcId="{844B3C82-C26F-1748-9980-9177B9991DA8}" destId="{F5D081CB-D005-CB49-A84D-629F7C62B19F}" srcOrd="1" destOrd="0" presId="urn:microsoft.com/office/officeart/2005/8/layout/vList4"/>
    <dgm:cxn modelId="{ED589CF2-F9B6-9040-B3AC-9DAF15029211}" type="presParOf" srcId="{844B3C82-C26F-1748-9980-9177B9991DA8}" destId="{CF95412D-BD04-B842-B48C-188245954F01}" srcOrd="2" destOrd="0" presId="urn:microsoft.com/office/officeart/2005/8/layout/vList4"/>
    <dgm:cxn modelId="{C24A991D-453E-A14B-A05B-8107128DC457}" type="presParOf" srcId="{D65BDF38-1FE1-7645-9C0B-D5452929678F}" destId="{CD607207-ECEB-D044-A074-8F2D0C0DC9E8}" srcOrd="5" destOrd="0" presId="urn:microsoft.com/office/officeart/2005/8/layout/vList4"/>
    <dgm:cxn modelId="{B25E85D9-FB5A-8549-9354-E6AF74967F26}" type="presParOf" srcId="{D65BDF38-1FE1-7645-9C0B-D5452929678F}" destId="{64A7CE00-5B3B-2847-AA0F-9FEA2B95E3E1}" srcOrd="6" destOrd="0" presId="urn:microsoft.com/office/officeart/2005/8/layout/vList4"/>
    <dgm:cxn modelId="{74F4D357-7520-C845-BBBC-9C64983AEF3F}" type="presParOf" srcId="{64A7CE00-5B3B-2847-AA0F-9FEA2B95E3E1}" destId="{177D4475-D928-634D-AEEF-C4CC8DCA96BD}" srcOrd="0" destOrd="0" presId="urn:microsoft.com/office/officeart/2005/8/layout/vList4"/>
    <dgm:cxn modelId="{101D1805-D5F8-2347-AB93-752456060AAB}" type="presParOf" srcId="{64A7CE00-5B3B-2847-AA0F-9FEA2B95E3E1}" destId="{37408D67-2D26-1146-B9DA-5E9483479F1B}" srcOrd="1" destOrd="0" presId="urn:microsoft.com/office/officeart/2005/8/layout/vList4"/>
    <dgm:cxn modelId="{C3AC31DF-2B15-244A-8F40-5C2506F1B2EC}" type="presParOf" srcId="{64A7CE00-5B3B-2847-AA0F-9FEA2B95E3E1}" destId="{149F5E6D-3804-9B43-B7AB-BA7118EDA6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A1467D-425E-E745-9EE6-0BED660008A8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0BDD9-7BED-7143-840D-18279A15FC78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Class structural processes</a:t>
          </a:r>
          <a:endParaRPr lang="en-US" dirty="0">
            <a:solidFill>
              <a:schemeClr val="bg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688C1AF-DBFE-E048-B554-2B29D81D57B4}" type="parTrans" cxnId="{3CADDF55-484B-9243-976A-E28C4690B08C}">
      <dgm:prSet/>
      <dgm:spPr/>
      <dgm:t>
        <a:bodyPr/>
        <a:lstStyle/>
        <a:p>
          <a:endParaRPr lang="en-US"/>
        </a:p>
      </dgm:t>
    </dgm:pt>
    <dgm:pt modelId="{3A954228-F1CA-8B46-B8D6-5667F712E2CE}" type="sibTrans" cxnId="{3CADDF55-484B-9243-976A-E28C4690B08C}">
      <dgm:prSet/>
      <dgm:spPr/>
      <dgm:t>
        <a:bodyPr/>
        <a:lstStyle/>
        <a:p>
          <a:endParaRPr lang="en-US"/>
        </a:p>
      </dgm:t>
    </dgm:pt>
    <dgm:pt modelId="{0C094A68-127F-8C43-B4B6-2084299DC876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Mediations</a:t>
          </a:r>
          <a:endParaRPr lang="en-US" dirty="0">
            <a:solidFill>
              <a:schemeClr val="bg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0227E76-7490-9D40-A4DE-7A50A1FA06FE}" type="parTrans" cxnId="{4FB0AD93-0CE3-5845-9410-8E36AAFAB4E7}">
      <dgm:prSet/>
      <dgm:spPr/>
      <dgm:t>
        <a:bodyPr/>
        <a:lstStyle/>
        <a:p>
          <a:endParaRPr lang="en-US"/>
        </a:p>
      </dgm:t>
    </dgm:pt>
    <dgm:pt modelId="{C99E1C27-5A4D-C545-A338-6401BAF13206}" type="sibTrans" cxnId="{4FB0AD93-0CE3-5845-9410-8E36AAFAB4E7}">
      <dgm:prSet/>
      <dgm:spPr/>
      <dgm:t>
        <a:bodyPr/>
        <a:lstStyle/>
        <a:p>
          <a:endParaRPr lang="en-US"/>
        </a:p>
      </dgm:t>
    </dgm:pt>
    <dgm:pt modelId="{C1050412-919A-3A42-B7E6-821432B20A29}">
      <dgm:prSet phldrT="[Text]"/>
      <dgm:spPr/>
      <dgm:t>
        <a:bodyPr/>
        <a:lstStyle/>
        <a:p>
          <a:r>
            <a:rPr lang="en-US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Political outcomes</a:t>
          </a:r>
          <a:endParaRPr lang="en-US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gm:t>
    </dgm:pt>
    <dgm:pt modelId="{2D18BE03-4F6E-D24D-8FDB-3EB0001759C1}" type="parTrans" cxnId="{E330DB95-F501-FB4F-AF78-A23196F75BA6}">
      <dgm:prSet/>
      <dgm:spPr/>
      <dgm:t>
        <a:bodyPr/>
        <a:lstStyle/>
        <a:p>
          <a:endParaRPr lang="en-US"/>
        </a:p>
      </dgm:t>
    </dgm:pt>
    <dgm:pt modelId="{92845AD9-DB27-9243-A553-CCBA3E09FBC4}" type="sibTrans" cxnId="{E330DB95-F501-FB4F-AF78-A23196F75BA6}">
      <dgm:prSet/>
      <dgm:spPr/>
      <dgm:t>
        <a:bodyPr/>
        <a:lstStyle/>
        <a:p>
          <a:endParaRPr lang="en-US"/>
        </a:p>
      </dgm:t>
    </dgm:pt>
    <dgm:pt modelId="{EFBC117D-594B-634C-AB63-113723AFBA6C}" type="pres">
      <dgm:prSet presAssocID="{7BA1467D-425E-E745-9EE6-0BED660008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C49FBA-C010-AC45-B950-2D156A0FB2E4}" type="pres">
      <dgm:prSet presAssocID="{D590BDD9-7BED-7143-840D-18279A15FC7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D7C69-B699-8B47-AA4E-D92EC7EB28F6}" type="pres">
      <dgm:prSet presAssocID="{3A954228-F1CA-8B46-B8D6-5667F712E2CE}" presName="parTxOnlySpace" presStyleCnt="0"/>
      <dgm:spPr/>
    </dgm:pt>
    <dgm:pt modelId="{AC150EDE-AA32-0A4C-B37F-CAC7035FAC81}" type="pres">
      <dgm:prSet presAssocID="{0C094A68-127F-8C43-B4B6-2084299DC87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519BF7-488E-6340-951F-D3C47C015BE2}" type="pres">
      <dgm:prSet presAssocID="{C99E1C27-5A4D-C545-A338-6401BAF13206}" presName="parTxOnlySpace" presStyleCnt="0"/>
      <dgm:spPr/>
    </dgm:pt>
    <dgm:pt modelId="{150136F0-BEBA-C54C-8381-2D9DDD9E108E}" type="pres">
      <dgm:prSet presAssocID="{C1050412-919A-3A42-B7E6-821432B20A2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FD831F-A92F-0443-B653-08C4FEEA2C17}" type="presOf" srcId="{D590BDD9-7BED-7143-840D-18279A15FC78}" destId="{F9C49FBA-C010-AC45-B950-2D156A0FB2E4}" srcOrd="0" destOrd="0" presId="urn:microsoft.com/office/officeart/2005/8/layout/chevron1"/>
    <dgm:cxn modelId="{E330DB95-F501-FB4F-AF78-A23196F75BA6}" srcId="{7BA1467D-425E-E745-9EE6-0BED660008A8}" destId="{C1050412-919A-3A42-B7E6-821432B20A29}" srcOrd="2" destOrd="0" parTransId="{2D18BE03-4F6E-D24D-8FDB-3EB0001759C1}" sibTransId="{92845AD9-DB27-9243-A553-CCBA3E09FBC4}"/>
    <dgm:cxn modelId="{4FB0AD93-0CE3-5845-9410-8E36AAFAB4E7}" srcId="{7BA1467D-425E-E745-9EE6-0BED660008A8}" destId="{0C094A68-127F-8C43-B4B6-2084299DC876}" srcOrd="1" destOrd="0" parTransId="{A0227E76-7490-9D40-A4DE-7A50A1FA06FE}" sibTransId="{C99E1C27-5A4D-C545-A338-6401BAF13206}"/>
    <dgm:cxn modelId="{DAC139DF-D19E-5542-A887-4234A9F59318}" type="presOf" srcId="{C1050412-919A-3A42-B7E6-821432B20A29}" destId="{150136F0-BEBA-C54C-8381-2D9DDD9E108E}" srcOrd="0" destOrd="0" presId="urn:microsoft.com/office/officeart/2005/8/layout/chevron1"/>
    <dgm:cxn modelId="{22151820-1BEF-B04F-BADE-D7EDE3742B85}" type="presOf" srcId="{0C094A68-127F-8C43-B4B6-2084299DC876}" destId="{AC150EDE-AA32-0A4C-B37F-CAC7035FAC81}" srcOrd="0" destOrd="0" presId="urn:microsoft.com/office/officeart/2005/8/layout/chevron1"/>
    <dgm:cxn modelId="{31701063-F774-EB41-ACBE-15AB6C136994}" type="presOf" srcId="{7BA1467D-425E-E745-9EE6-0BED660008A8}" destId="{EFBC117D-594B-634C-AB63-113723AFBA6C}" srcOrd="0" destOrd="0" presId="urn:microsoft.com/office/officeart/2005/8/layout/chevron1"/>
    <dgm:cxn modelId="{3CADDF55-484B-9243-976A-E28C4690B08C}" srcId="{7BA1467D-425E-E745-9EE6-0BED660008A8}" destId="{D590BDD9-7BED-7143-840D-18279A15FC78}" srcOrd="0" destOrd="0" parTransId="{C688C1AF-DBFE-E048-B554-2B29D81D57B4}" sibTransId="{3A954228-F1CA-8B46-B8D6-5667F712E2CE}"/>
    <dgm:cxn modelId="{EC8B8A37-CDE3-124A-8B42-68D17F1AEA8A}" type="presParOf" srcId="{EFBC117D-594B-634C-AB63-113723AFBA6C}" destId="{F9C49FBA-C010-AC45-B950-2D156A0FB2E4}" srcOrd="0" destOrd="0" presId="urn:microsoft.com/office/officeart/2005/8/layout/chevron1"/>
    <dgm:cxn modelId="{CA07D420-3640-164C-B3F1-6DABDB5802A2}" type="presParOf" srcId="{EFBC117D-594B-634C-AB63-113723AFBA6C}" destId="{9A1D7C69-B699-8B47-AA4E-D92EC7EB28F6}" srcOrd="1" destOrd="0" presId="urn:microsoft.com/office/officeart/2005/8/layout/chevron1"/>
    <dgm:cxn modelId="{1AC88C1D-30CE-8E46-A377-7D9E309B632A}" type="presParOf" srcId="{EFBC117D-594B-634C-AB63-113723AFBA6C}" destId="{AC150EDE-AA32-0A4C-B37F-CAC7035FAC81}" srcOrd="2" destOrd="0" presId="urn:microsoft.com/office/officeart/2005/8/layout/chevron1"/>
    <dgm:cxn modelId="{7646DB7D-874E-F246-ADF0-A62A1E4F562F}" type="presParOf" srcId="{EFBC117D-594B-634C-AB63-113723AFBA6C}" destId="{E2519BF7-488E-6340-951F-D3C47C015BE2}" srcOrd="3" destOrd="0" presId="urn:microsoft.com/office/officeart/2005/8/layout/chevron1"/>
    <dgm:cxn modelId="{2CB4510A-4BF7-F445-8BE8-FE0F157BA768}" type="presParOf" srcId="{EFBC117D-594B-634C-AB63-113723AFBA6C}" destId="{150136F0-BEBA-C54C-8381-2D9DDD9E10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774E55-92B6-2749-9023-1488309A1EDC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B85DEB-0821-CB4A-ACA1-02EEE6BA6BE4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rPr>
            <a:t>Relations of production</a:t>
          </a:r>
          <a:endParaRPr lang="en-US" dirty="0">
            <a:solidFill>
              <a:schemeClr val="bg1">
                <a:lumMod val="90000"/>
                <a:lumOff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3641D6A-476A-C641-85D3-34EC409B68F5}" type="parTrans" cxnId="{1105DCE9-8638-F94B-AAF3-BFBBB470CEC5}">
      <dgm:prSet/>
      <dgm:spPr/>
      <dgm:t>
        <a:bodyPr/>
        <a:lstStyle/>
        <a:p>
          <a:endParaRPr lang="en-US"/>
        </a:p>
      </dgm:t>
    </dgm:pt>
    <dgm:pt modelId="{E93E8971-971D-E846-8E6C-C4BE4F52DC6B}" type="sibTrans" cxnId="{1105DCE9-8638-F94B-AAF3-BFBBB470CEC5}">
      <dgm:prSet/>
      <dgm:spPr/>
      <dgm:t>
        <a:bodyPr/>
        <a:lstStyle/>
        <a:p>
          <a:endParaRPr lang="en-US"/>
        </a:p>
      </dgm:t>
    </dgm:pt>
    <dgm:pt modelId="{A207ACEB-4A07-6948-8CF0-534F962EACD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between exploiters-exploited,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11F49F1-1E92-A74C-A16C-B953D8170586}" type="parTrans" cxnId="{840BE142-8E10-544C-A51C-C5F3F76764D7}">
      <dgm:prSet/>
      <dgm:spPr/>
      <dgm:t>
        <a:bodyPr/>
        <a:lstStyle/>
        <a:p>
          <a:endParaRPr lang="en-US"/>
        </a:p>
      </dgm:t>
    </dgm:pt>
    <dgm:pt modelId="{83080C5F-E168-FC49-990D-68B08C6C779A}" type="sibTrans" cxnId="{840BE142-8E10-544C-A51C-C5F3F76764D7}">
      <dgm:prSet/>
      <dgm:spPr/>
      <dgm:t>
        <a:bodyPr/>
        <a:lstStyle/>
        <a:p>
          <a:endParaRPr lang="en-US"/>
        </a:p>
      </dgm:t>
    </dgm:pt>
    <dgm:pt modelId="{81161150-69A3-4649-95B9-DEFE5B47A276}">
      <dgm:prSet phldrT="[Text]"/>
      <dgm:spPr/>
      <dgm:t>
        <a:bodyPr/>
        <a:lstStyle/>
        <a:p>
          <a:r>
            <a:rPr lang="en-US" dirty="0" smtClean="0">
              <a:solidFill>
                <a:schemeClr val="bg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rPr>
            <a:t>Relations of reproduction</a:t>
          </a:r>
          <a:endParaRPr lang="en-US" dirty="0">
            <a:solidFill>
              <a:schemeClr val="bg1">
                <a:lumMod val="90000"/>
                <a:lumOff val="1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9DFEA5F-61AB-E146-8EB1-36AD4DEF540E}" type="parTrans" cxnId="{B1620CE5-EE6E-D942-B84F-0AD74307F72B}">
      <dgm:prSet/>
      <dgm:spPr/>
      <dgm:t>
        <a:bodyPr/>
        <a:lstStyle/>
        <a:p>
          <a:endParaRPr lang="en-US"/>
        </a:p>
      </dgm:t>
    </dgm:pt>
    <dgm:pt modelId="{6159C3CB-51FD-E248-8BD4-5C26BA856536}" type="sibTrans" cxnId="{B1620CE5-EE6E-D942-B84F-0AD74307F72B}">
      <dgm:prSet/>
      <dgm:spPr/>
      <dgm:t>
        <a:bodyPr/>
        <a:lstStyle/>
        <a:p>
          <a:endParaRPr lang="en-US"/>
        </a:p>
      </dgm:t>
    </dgm:pt>
    <dgm:pt modelId="{E3A0E3FB-F29E-E443-BFF9-B36DFFC7450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among the exploited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10930A8F-49A7-2F43-BBDA-945C4C4B45EB}" type="parTrans" cxnId="{7D677389-936E-774D-B087-BD02046A0723}">
      <dgm:prSet/>
      <dgm:spPr/>
      <dgm:t>
        <a:bodyPr/>
        <a:lstStyle/>
        <a:p>
          <a:endParaRPr lang="en-US"/>
        </a:p>
      </dgm:t>
    </dgm:pt>
    <dgm:pt modelId="{C22E9912-DE41-3A44-BD22-66DC9D5CCCD6}" type="sibTrans" cxnId="{7D677389-936E-774D-B087-BD02046A0723}">
      <dgm:prSet/>
      <dgm:spPr/>
      <dgm:t>
        <a:bodyPr/>
        <a:lstStyle/>
        <a:p>
          <a:endParaRPr lang="en-US"/>
        </a:p>
      </dgm:t>
    </dgm:pt>
    <dgm:pt modelId="{4547D573-7F97-FB42-9547-50AC96A40249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and oppressed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B8F5644-D637-EE4F-B977-44B08F24B493}" type="parTrans" cxnId="{80DC4462-67C1-6B46-A28F-3C8834162DD4}">
      <dgm:prSet/>
      <dgm:spPr/>
      <dgm:t>
        <a:bodyPr/>
        <a:lstStyle/>
        <a:p>
          <a:endParaRPr lang="en-US"/>
        </a:p>
      </dgm:t>
    </dgm:pt>
    <dgm:pt modelId="{5FF6930D-B976-9047-B5C6-EA26CB8BCB64}" type="sibTrans" cxnId="{80DC4462-67C1-6B46-A28F-3C8834162DD4}">
      <dgm:prSet/>
      <dgm:spPr/>
      <dgm:t>
        <a:bodyPr/>
        <a:lstStyle/>
        <a:p>
          <a:endParaRPr lang="en-US"/>
        </a:p>
      </dgm:t>
    </dgm:pt>
    <dgm:pt modelId="{70F3973B-7403-ED47-A11D-97D0893EDAE0}" type="pres">
      <dgm:prSet presAssocID="{11774E55-92B6-2749-9023-1488309A1E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79F95F5-8073-3443-A8C5-6CA92A469094}" type="pres">
      <dgm:prSet presAssocID="{BBB85DEB-0821-CB4A-ACA1-02EEE6BA6BE4}" presName="linNode" presStyleCnt="0"/>
      <dgm:spPr/>
    </dgm:pt>
    <dgm:pt modelId="{064261C9-558E-5840-AAAC-6128A4F84124}" type="pres">
      <dgm:prSet presAssocID="{BBB85DEB-0821-CB4A-ACA1-02EEE6BA6BE4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A096-E307-F049-A4A7-6B045C44EA42}" type="pres">
      <dgm:prSet presAssocID="{BBB85DEB-0821-CB4A-ACA1-02EEE6BA6BE4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865883-8C22-0B4D-ADF7-F805A0210F2A}" type="pres">
      <dgm:prSet presAssocID="{E93E8971-971D-E846-8E6C-C4BE4F52DC6B}" presName="spacing" presStyleCnt="0"/>
      <dgm:spPr/>
    </dgm:pt>
    <dgm:pt modelId="{354BB237-4D2F-A24D-B73B-0754E2F61BF7}" type="pres">
      <dgm:prSet presAssocID="{81161150-69A3-4649-95B9-DEFE5B47A276}" presName="linNode" presStyleCnt="0"/>
      <dgm:spPr/>
    </dgm:pt>
    <dgm:pt modelId="{7C5DE4D6-13F5-4E41-93D7-5A93CF18B46C}" type="pres">
      <dgm:prSet presAssocID="{81161150-69A3-4649-95B9-DEFE5B47A27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0261E-AE5F-2249-9BCE-3766EF6DE362}" type="pres">
      <dgm:prSet presAssocID="{81161150-69A3-4649-95B9-DEFE5B47A27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677389-936E-774D-B087-BD02046A0723}" srcId="{81161150-69A3-4649-95B9-DEFE5B47A276}" destId="{E3A0E3FB-F29E-E443-BFF9-B36DFFC7450F}" srcOrd="0" destOrd="0" parTransId="{10930A8F-49A7-2F43-BBDA-945C4C4B45EB}" sibTransId="{C22E9912-DE41-3A44-BD22-66DC9D5CCCD6}"/>
    <dgm:cxn modelId="{7C597748-173C-E24F-A42C-D43CC0FA8D4D}" type="presOf" srcId="{A207ACEB-4A07-6948-8CF0-534F962EACD3}" destId="{B127A096-E307-F049-A4A7-6B045C44EA42}" srcOrd="0" destOrd="0" presId="urn:microsoft.com/office/officeart/2005/8/layout/vList6"/>
    <dgm:cxn modelId="{840BE142-8E10-544C-A51C-C5F3F76764D7}" srcId="{BBB85DEB-0821-CB4A-ACA1-02EEE6BA6BE4}" destId="{A207ACEB-4A07-6948-8CF0-534F962EACD3}" srcOrd="0" destOrd="0" parTransId="{611F49F1-1E92-A74C-A16C-B953D8170586}" sibTransId="{83080C5F-E168-FC49-990D-68B08C6C779A}"/>
    <dgm:cxn modelId="{80DC4462-67C1-6B46-A28F-3C8834162DD4}" srcId="{81161150-69A3-4649-95B9-DEFE5B47A276}" destId="{4547D573-7F97-FB42-9547-50AC96A40249}" srcOrd="1" destOrd="0" parTransId="{8B8F5644-D637-EE4F-B977-44B08F24B493}" sibTransId="{5FF6930D-B976-9047-B5C6-EA26CB8BCB64}"/>
    <dgm:cxn modelId="{DBB18627-329F-9B4D-9895-8B075313DD38}" type="presOf" srcId="{11774E55-92B6-2749-9023-1488309A1EDC}" destId="{70F3973B-7403-ED47-A11D-97D0893EDAE0}" srcOrd="0" destOrd="0" presId="urn:microsoft.com/office/officeart/2005/8/layout/vList6"/>
    <dgm:cxn modelId="{B1620CE5-EE6E-D942-B84F-0AD74307F72B}" srcId="{11774E55-92B6-2749-9023-1488309A1EDC}" destId="{81161150-69A3-4649-95B9-DEFE5B47A276}" srcOrd="1" destOrd="0" parTransId="{39DFEA5F-61AB-E146-8EB1-36AD4DEF540E}" sibTransId="{6159C3CB-51FD-E248-8BD4-5C26BA856536}"/>
    <dgm:cxn modelId="{1105DCE9-8638-F94B-AAF3-BFBBB470CEC5}" srcId="{11774E55-92B6-2749-9023-1488309A1EDC}" destId="{BBB85DEB-0821-CB4A-ACA1-02EEE6BA6BE4}" srcOrd="0" destOrd="0" parTransId="{D3641D6A-476A-C641-85D3-34EC409B68F5}" sibTransId="{E93E8971-971D-E846-8E6C-C4BE4F52DC6B}"/>
    <dgm:cxn modelId="{F1C89859-6B89-594D-A761-53909310BCB8}" type="presOf" srcId="{4547D573-7F97-FB42-9547-50AC96A40249}" destId="{3110261E-AE5F-2249-9BCE-3766EF6DE362}" srcOrd="0" destOrd="1" presId="urn:microsoft.com/office/officeart/2005/8/layout/vList6"/>
    <dgm:cxn modelId="{FAD9D8A9-67E2-F341-821C-8426904F8042}" type="presOf" srcId="{81161150-69A3-4649-95B9-DEFE5B47A276}" destId="{7C5DE4D6-13F5-4E41-93D7-5A93CF18B46C}" srcOrd="0" destOrd="0" presId="urn:microsoft.com/office/officeart/2005/8/layout/vList6"/>
    <dgm:cxn modelId="{7DC4D60D-7B2D-5F42-B716-7438CA79E2BC}" type="presOf" srcId="{E3A0E3FB-F29E-E443-BFF9-B36DFFC7450F}" destId="{3110261E-AE5F-2249-9BCE-3766EF6DE362}" srcOrd="0" destOrd="0" presId="urn:microsoft.com/office/officeart/2005/8/layout/vList6"/>
    <dgm:cxn modelId="{548E50D7-734B-5345-92C1-BB4221771BA0}" type="presOf" srcId="{BBB85DEB-0821-CB4A-ACA1-02EEE6BA6BE4}" destId="{064261C9-558E-5840-AAAC-6128A4F84124}" srcOrd="0" destOrd="0" presId="urn:microsoft.com/office/officeart/2005/8/layout/vList6"/>
    <dgm:cxn modelId="{7E26C3E2-8FA8-E84C-B988-F339A4900935}" type="presParOf" srcId="{70F3973B-7403-ED47-A11D-97D0893EDAE0}" destId="{479F95F5-8073-3443-A8C5-6CA92A469094}" srcOrd="0" destOrd="0" presId="urn:microsoft.com/office/officeart/2005/8/layout/vList6"/>
    <dgm:cxn modelId="{5BBBF7D3-E103-9549-BC65-180F378A4C1F}" type="presParOf" srcId="{479F95F5-8073-3443-A8C5-6CA92A469094}" destId="{064261C9-558E-5840-AAAC-6128A4F84124}" srcOrd="0" destOrd="0" presId="urn:microsoft.com/office/officeart/2005/8/layout/vList6"/>
    <dgm:cxn modelId="{D27B6966-BEB8-DA42-AA5F-2CC079E3ABDF}" type="presParOf" srcId="{479F95F5-8073-3443-A8C5-6CA92A469094}" destId="{B127A096-E307-F049-A4A7-6B045C44EA42}" srcOrd="1" destOrd="0" presId="urn:microsoft.com/office/officeart/2005/8/layout/vList6"/>
    <dgm:cxn modelId="{8B8B573E-038E-B04B-9C72-8A6FAB001106}" type="presParOf" srcId="{70F3973B-7403-ED47-A11D-97D0893EDAE0}" destId="{0A865883-8C22-0B4D-ADF7-F805A0210F2A}" srcOrd="1" destOrd="0" presId="urn:microsoft.com/office/officeart/2005/8/layout/vList6"/>
    <dgm:cxn modelId="{907B83AD-662F-6C4F-934E-0D68CD98C51E}" type="presParOf" srcId="{70F3973B-7403-ED47-A11D-97D0893EDAE0}" destId="{354BB237-4D2F-A24D-B73B-0754E2F61BF7}" srcOrd="2" destOrd="0" presId="urn:microsoft.com/office/officeart/2005/8/layout/vList6"/>
    <dgm:cxn modelId="{2C370651-1F35-E043-BDFC-8E36D39DB5FC}" type="presParOf" srcId="{354BB237-4D2F-A24D-B73B-0754E2F61BF7}" destId="{7C5DE4D6-13F5-4E41-93D7-5A93CF18B46C}" srcOrd="0" destOrd="0" presId="urn:microsoft.com/office/officeart/2005/8/layout/vList6"/>
    <dgm:cxn modelId="{D56A8FAE-57D2-A14B-B1C6-68D25CB7CC04}" type="presParOf" srcId="{354BB237-4D2F-A24D-B73B-0754E2F61BF7}" destId="{3110261E-AE5F-2249-9BCE-3766EF6DE3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0ADEBF-F801-1746-883F-9ADB338793D0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5363D-06CA-AE40-B01B-8B78250A283B}">
      <dgm:prSet phldrT="[Text]" custT="1"/>
      <dgm:spPr/>
      <dgm:t>
        <a:bodyPr/>
        <a:lstStyle/>
        <a:p>
          <a:r>
            <a:rPr lang="en-US" sz="2800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Political outcomes</a:t>
          </a:r>
          <a:endParaRPr lang="en-US" sz="2800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gm:t>
    </dgm:pt>
    <dgm:pt modelId="{41FFC903-C0B7-A143-9C28-824BCF7AD1A9}" type="parTrans" cxnId="{1DCDACBC-6AE5-4941-9D7C-BC8E687FFC01}">
      <dgm:prSet/>
      <dgm:spPr/>
      <dgm:t>
        <a:bodyPr/>
        <a:lstStyle/>
        <a:p>
          <a:endParaRPr lang="en-US"/>
        </a:p>
      </dgm:t>
    </dgm:pt>
    <dgm:pt modelId="{B0FBC4F7-4F9E-434E-B469-735965648310}" type="sibTrans" cxnId="{1DCDACBC-6AE5-4941-9D7C-BC8E687FFC01}">
      <dgm:prSet/>
      <dgm:spPr/>
      <dgm:t>
        <a:bodyPr/>
        <a:lstStyle/>
        <a:p>
          <a:endParaRPr lang="en-US"/>
        </a:p>
      </dgm:t>
    </dgm:pt>
    <dgm:pt modelId="{F7B73CEE-B7BA-3540-9E7A-64157C45B496}">
      <dgm:prSet phldrT="[Text]"/>
      <dgm:spPr/>
      <dgm:t>
        <a:bodyPr/>
        <a:lstStyle/>
        <a:p>
          <a:r>
            <a:rPr lang="en-US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Regional cultures</a:t>
          </a:r>
          <a:endParaRPr lang="en-US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gm:t>
    </dgm:pt>
    <dgm:pt modelId="{A2EBC49B-4B9C-994C-B0F3-192C5AC421EF}" type="parTrans" cxnId="{BBEEF3C7-984C-A948-B1F6-A14E760CBD14}">
      <dgm:prSet/>
      <dgm:spPr/>
      <dgm:t>
        <a:bodyPr/>
        <a:lstStyle/>
        <a:p>
          <a:endParaRPr lang="en-US"/>
        </a:p>
      </dgm:t>
    </dgm:pt>
    <dgm:pt modelId="{F6BF8140-BF0D-7C46-AA4F-324629F7671E}" type="sibTrans" cxnId="{BBEEF3C7-984C-A948-B1F6-A14E760CBD14}">
      <dgm:prSet/>
      <dgm:spPr/>
      <dgm:t>
        <a:bodyPr/>
        <a:lstStyle/>
        <a:p>
          <a:endParaRPr lang="en-US"/>
        </a:p>
      </dgm:t>
    </dgm:pt>
    <dgm:pt modelId="{D51EA681-1BCF-254F-B769-E3191A8D3061}">
      <dgm:prSet phldrT="[Text]"/>
      <dgm:spPr/>
      <dgm:t>
        <a:bodyPr/>
        <a:lstStyle/>
        <a:p>
          <a:r>
            <a:rPr lang="en-US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State intervention</a:t>
          </a:r>
          <a:endParaRPr lang="en-US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gm:t>
    </dgm:pt>
    <dgm:pt modelId="{728BCCA4-F06D-9B49-9A63-AB740130F403}" type="parTrans" cxnId="{8CDA530B-59FE-2D4D-8185-AB91BF9B8134}">
      <dgm:prSet/>
      <dgm:spPr/>
      <dgm:t>
        <a:bodyPr/>
        <a:lstStyle/>
        <a:p>
          <a:endParaRPr lang="en-US"/>
        </a:p>
      </dgm:t>
    </dgm:pt>
    <dgm:pt modelId="{624D610C-FEDE-3744-93EE-388E80CA06C8}" type="sibTrans" cxnId="{8CDA530B-59FE-2D4D-8185-AB91BF9B8134}">
      <dgm:prSet/>
      <dgm:spPr/>
      <dgm:t>
        <a:bodyPr/>
        <a:lstStyle/>
        <a:p>
          <a:endParaRPr lang="en-US"/>
        </a:p>
      </dgm:t>
    </dgm:pt>
    <dgm:pt modelId="{635E46BA-7B6B-2D41-9FB5-714B8E7A3331}">
      <dgm:prSet phldrT="[Text]"/>
      <dgm:spPr/>
      <dgm:t>
        <a:bodyPr/>
        <a:lstStyle/>
        <a:p>
          <a:r>
            <a:rPr lang="en-US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Leadership types</a:t>
          </a:r>
          <a:endParaRPr lang="en-US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gm:t>
    </dgm:pt>
    <dgm:pt modelId="{6407C242-A45D-CB4F-B7E7-734C71D8EC50}" type="parTrans" cxnId="{BFBC96D5-A108-1542-AF6D-7EF137B6BFD3}">
      <dgm:prSet/>
      <dgm:spPr/>
      <dgm:t>
        <a:bodyPr/>
        <a:lstStyle/>
        <a:p>
          <a:endParaRPr lang="en-US"/>
        </a:p>
      </dgm:t>
    </dgm:pt>
    <dgm:pt modelId="{476B7E56-4E4C-5B44-BD9C-FABDC0E6682D}" type="sibTrans" cxnId="{BFBC96D5-A108-1542-AF6D-7EF137B6BFD3}">
      <dgm:prSet/>
      <dgm:spPr/>
      <dgm:t>
        <a:bodyPr/>
        <a:lstStyle/>
        <a:p>
          <a:endParaRPr lang="en-US"/>
        </a:p>
      </dgm:t>
    </dgm:pt>
    <dgm:pt modelId="{8404C940-0C20-BF42-AB45-657549DE21ED}" type="pres">
      <dgm:prSet presAssocID="{A80ADEBF-F801-1746-883F-9ADB338793D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7F4100-0DAE-764A-9BAD-A3B79129945A}" type="pres">
      <dgm:prSet presAssocID="{B335363D-06CA-AE40-B01B-8B78250A283B}" presName="centerShape" presStyleLbl="node0" presStyleIdx="0" presStyleCnt="1"/>
      <dgm:spPr/>
      <dgm:t>
        <a:bodyPr/>
        <a:lstStyle/>
        <a:p>
          <a:endParaRPr lang="en-US"/>
        </a:p>
      </dgm:t>
    </dgm:pt>
    <dgm:pt modelId="{E829D10F-E7F6-5947-9A91-C26012A72117}" type="pres">
      <dgm:prSet presAssocID="{A2EBC49B-4B9C-994C-B0F3-192C5AC421E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0421D40F-5AAA-8741-A111-2A2191594AAC}" type="pres">
      <dgm:prSet presAssocID="{F7B73CEE-B7BA-3540-9E7A-64157C45B49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FD5F2-481C-9940-B3D6-D8FA147D749C}" type="pres">
      <dgm:prSet presAssocID="{728BCCA4-F06D-9B49-9A63-AB740130F40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97F5875-4100-0647-9759-073EC1C75BA7}" type="pres">
      <dgm:prSet presAssocID="{D51EA681-1BCF-254F-B769-E3191A8D30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D83C2E-0D1A-1841-BEC0-9F79B291CC99}" type="pres">
      <dgm:prSet presAssocID="{6407C242-A45D-CB4F-B7E7-734C71D8EC50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386D305-8286-EB42-BFAF-743F9FC557AB}" type="pres">
      <dgm:prSet presAssocID="{635E46BA-7B6B-2D41-9FB5-714B8E7A333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EEF3C7-984C-A948-B1F6-A14E760CBD14}" srcId="{B335363D-06CA-AE40-B01B-8B78250A283B}" destId="{F7B73CEE-B7BA-3540-9E7A-64157C45B496}" srcOrd="0" destOrd="0" parTransId="{A2EBC49B-4B9C-994C-B0F3-192C5AC421EF}" sibTransId="{F6BF8140-BF0D-7C46-AA4F-324629F7671E}"/>
    <dgm:cxn modelId="{BF8F5E9C-D0AF-F048-82D5-8CFA1225FF72}" type="presOf" srcId="{A2EBC49B-4B9C-994C-B0F3-192C5AC421EF}" destId="{E829D10F-E7F6-5947-9A91-C26012A72117}" srcOrd="0" destOrd="0" presId="urn:microsoft.com/office/officeart/2005/8/layout/radial4"/>
    <dgm:cxn modelId="{E3470CAC-A4BF-0042-84A4-1A5F566429E3}" type="presOf" srcId="{B335363D-06CA-AE40-B01B-8B78250A283B}" destId="{3D7F4100-0DAE-764A-9BAD-A3B79129945A}" srcOrd="0" destOrd="0" presId="urn:microsoft.com/office/officeart/2005/8/layout/radial4"/>
    <dgm:cxn modelId="{F43223F9-FB48-2F43-8429-714FBB02AC17}" type="presOf" srcId="{F7B73CEE-B7BA-3540-9E7A-64157C45B496}" destId="{0421D40F-5AAA-8741-A111-2A2191594AAC}" srcOrd="0" destOrd="0" presId="urn:microsoft.com/office/officeart/2005/8/layout/radial4"/>
    <dgm:cxn modelId="{45DB2BEC-9B64-C444-BC9A-BF07477E44F2}" type="presOf" srcId="{D51EA681-1BCF-254F-B769-E3191A8D3061}" destId="{097F5875-4100-0647-9759-073EC1C75BA7}" srcOrd="0" destOrd="0" presId="urn:microsoft.com/office/officeart/2005/8/layout/radial4"/>
    <dgm:cxn modelId="{BE61705B-2291-674E-B3EF-A4AA920C3DB5}" type="presOf" srcId="{728BCCA4-F06D-9B49-9A63-AB740130F403}" destId="{369FD5F2-481C-9940-B3D6-D8FA147D749C}" srcOrd="0" destOrd="0" presId="urn:microsoft.com/office/officeart/2005/8/layout/radial4"/>
    <dgm:cxn modelId="{BFBC96D5-A108-1542-AF6D-7EF137B6BFD3}" srcId="{B335363D-06CA-AE40-B01B-8B78250A283B}" destId="{635E46BA-7B6B-2D41-9FB5-714B8E7A3331}" srcOrd="2" destOrd="0" parTransId="{6407C242-A45D-CB4F-B7E7-734C71D8EC50}" sibTransId="{476B7E56-4E4C-5B44-BD9C-FABDC0E6682D}"/>
    <dgm:cxn modelId="{6C5B188D-F428-6E4B-BC20-0E6039A08AF0}" type="presOf" srcId="{635E46BA-7B6B-2D41-9FB5-714B8E7A3331}" destId="{2386D305-8286-EB42-BFAF-743F9FC557AB}" srcOrd="0" destOrd="0" presId="urn:microsoft.com/office/officeart/2005/8/layout/radial4"/>
    <dgm:cxn modelId="{B98D0233-C44D-394C-8B8E-A115CF8F6A25}" type="presOf" srcId="{6407C242-A45D-CB4F-B7E7-734C71D8EC50}" destId="{B2D83C2E-0D1A-1841-BEC0-9F79B291CC99}" srcOrd="0" destOrd="0" presId="urn:microsoft.com/office/officeart/2005/8/layout/radial4"/>
    <dgm:cxn modelId="{9C71052A-9333-8844-B434-F79782B2DA9E}" type="presOf" srcId="{A80ADEBF-F801-1746-883F-9ADB338793D0}" destId="{8404C940-0C20-BF42-AB45-657549DE21ED}" srcOrd="0" destOrd="0" presId="urn:microsoft.com/office/officeart/2005/8/layout/radial4"/>
    <dgm:cxn modelId="{1DCDACBC-6AE5-4941-9D7C-BC8E687FFC01}" srcId="{A80ADEBF-F801-1746-883F-9ADB338793D0}" destId="{B335363D-06CA-AE40-B01B-8B78250A283B}" srcOrd="0" destOrd="0" parTransId="{41FFC903-C0B7-A143-9C28-824BCF7AD1A9}" sibTransId="{B0FBC4F7-4F9E-434E-B469-735965648310}"/>
    <dgm:cxn modelId="{8CDA530B-59FE-2D4D-8185-AB91BF9B8134}" srcId="{B335363D-06CA-AE40-B01B-8B78250A283B}" destId="{D51EA681-1BCF-254F-B769-E3191A8D3061}" srcOrd="1" destOrd="0" parTransId="{728BCCA4-F06D-9B49-9A63-AB740130F403}" sibTransId="{624D610C-FEDE-3744-93EE-388E80CA06C8}"/>
    <dgm:cxn modelId="{E4560ACE-1127-EF48-B8A3-8E7118F3A2DC}" type="presParOf" srcId="{8404C940-0C20-BF42-AB45-657549DE21ED}" destId="{3D7F4100-0DAE-764A-9BAD-A3B79129945A}" srcOrd="0" destOrd="0" presId="urn:microsoft.com/office/officeart/2005/8/layout/radial4"/>
    <dgm:cxn modelId="{EC6A0348-A915-6B49-BE34-296C9940F1AB}" type="presParOf" srcId="{8404C940-0C20-BF42-AB45-657549DE21ED}" destId="{E829D10F-E7F6-5947-9A91-C26012A72117}" srcOrd="1" destOrd="0" presId="urn:microsoft.com/office/officeart/2005/8/layout/radial4"/>
    <dgm:cxn modelId="{DDD77085-218F-CE4E-831B-F5E3E1FA6342}" type="presParOf" srcId="{8404C940-0C20-BF42-AB45-657549DE21ED}" destId="{0421D40F-5AAA-8741-A111-2A2191594AAC}" srcOrd="2" destOrd="0" presId="urn:microsoft.com/office/officeart/2005/8/layout/radial4"/>
    <dgm:cxn modelId="{4CA8B5C7-7523-8F47-9B51-679FCFB44B9A}" type="presParOf" srcId="{8404C940-0C20-BF42-AB45-657549DE21ED}" destId="{369FD5F2-481C-9940-B3D6-D8FA147D749C}" srcOrd="3" destOrd="0" presId="urn:microsoft.com/office/officeart/2005/8/layout/radial4"/>
    <dgm:cxn modelId="{F23BF423-CB40-9245-896C-4D706765A18A}" type="presParOf" srcId="{8404C940-0C20-BF42-AB45-657549DE21ED}" destId="{097F5875-4100-0647-9759-073EC1C75BA7}" srcOrd="4" destOrd="0" presId="urn:microsoft.com/office/officeart/2005/8/layout/radial4"/>
    <dgm:cxn modelId="{6D22F0F8-A2E6-9249-BC60-4A81983D9F4A}" type="presParOf" srcId="{8404C940-0C20-BF42-AB45-657549DE21ED}" destId="{B2D83C2E-0D1A-1841-BEC0-9F79B291CC99}" srcOrd="5" destOrd="0" presId="urn:microsoft.com/office/officeart/2005/8/layout/radial4"/>
    <dgm:cxn modelId="{F6F095A4-2B11-1241-BF96-C37060F403DD}" type="presParOf" srcId="{8404C940-0C20-BF42-AB45-657549DE21ED}" destId="{2386D305-8286-EB42-BFAF-743F9FC557A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192B6E-DC49-CD49-AE2F-65486BDB06EF}" type="doc">
      <dgm:prSet loTypeId="urn:microsoft.com/office/officeart/2005/8/layout/pyramid2" loCatId="pyramid" qsTypeId="urn:microsoft.com/office/officeart/2005/8/quickstyle/simple4" qsCatId="simple" csTypeId="urn:microsoft.com/office/officeart/2005/8/colors/accent1_2" csCatId="accent1" phldr="1"/>
      <dgm:spPr/>
    </dgm:pt>
    <dgm:pt modelId="{E1D350A6-9DD4-9D45-9D1D-D2A1AEA03CD0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Bourgeois-hegemonic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4D69084-E9CD-5246-930C-C07E776C66E1}" type="parTrans" cxnId="{AA742C0F-667C-E648-96EF-B8F9776168CB}">
      <dgm:prSet/>
      <dgm:spPr/>
      <dgm:t>
        <a:bodyPr/>
        <a:lstStyle/>
        <a:p>
          <a:endParaRPr lang="en-US"/>
        </a:p>
      </dgm:t>
    </dgm:pt>
    <dgm:pt modelId="{C53D9743-CF3E-2649-B1AF-7477C543924D}" type="sibTrans" cxnId="{AA742C0F-667C-E648-96EF-B8F9776168CB}">
      <dgm:prSet/>
      <dgm:spPr/>
      <dgm:t>
        <a:bodyPr/>
        <a:lstStyle/>
        <a:p>
          <a:endParaRPr lang="en-US"/>
        </a:p>
      </dgm:t>
    </dgm:pt>
    <dgm:pt modelId="{0BE5923A-7D63-5C4B-911B-8EF7E8E87601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Oppositional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763F231-30A3-9B41-B531-CD1231911822}" type="parTrans" cxnId="{1B697309-C5EB-7044-BBE0-9A2D514E7BFB}">
      <dgm:prSet/>
      <dgm:spPr/>
      <dgm:t>
        <a:bodyPr/>
        <a:lstStyle/>
        <a:p>
          <a:endParaRPr lang="en-US"/>
        </a:p>
      </dgm:t>
    </dgm:pt>
    <dgm:pt modelId="{4385EC36-49D7-FC4D-B4A5-ED4C15560D36}" type="sibTrans" cxnId="{1B697309-C5EB-7044-BBE0-9A2D514E7BFB}">
      <dgm:prSet/>
      <dgm:spPr/>
      <dgm:t>
        <a:bodyPr/>
        <a:lstStyle/>
        <a:p>
          <a:endParaRPr lang="en-US"/>
        </a:p>
      </dgm:t>
    </dgm:pt>
    <dgm:pt modelId="{C9CB3A7D-98DF-214B-8B6C-C5AAC360BBBA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Popular-democratic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AB88E00-34B8-544B-AF84-7718DF6F3832}" type="parTrans" cxnId="{4F360972-D4D2-6B42-A26E-65918109327C}">
      <dgm:prSet/>
      <dgm:spPr/>
      <dgm:t>
        <a:bodyPr/>
        <a:lstStyle/>
        <a:p>
          <a:endParaRPr lang="en-US"/>
        </a:p>
      </dgm:t>
    </dgm:pt>
    <dgm:pt modelId="{59B5C5D6-E17A-1444-B816-D5A6D2F809E4}" type="sibTrans" cxnId="{4F360972-D4D2-6B42-A26E-65918109327C}">
      <dgm:prSet/>
      <dgm:spPr/>
      <dgm:t>
        <a:bodyPr/>
        <a:lstStyle/>
        <a:p>
          <a:endParaRPr lang="en-US"/>
        </a:p>
      </dgm:t>
    </dgm:pt>
    <dgm:pt modelId="{5A19B79B-8778-1446-8DB9-31789D523CC8}" type="pres">
      <dgm:prSet presAssocID="{F2192B6E-DC49-CD49-AE2F-65486BDB06EF}" presName="compositeShape" presStyleCnt="0">
        <dgm:presLayoutVars>
          <dgm:dir/>
          <dgm:resizeHandles/>
        </dgm:presLayoutVars>
      </dgm:prSet>
      <dgm:spPr/>
    </dgm:pt>
    <dgm:pt modelId="{570D1F85-55B9-1845-A4DF-02471E9FA6D5}" type="pres">
      <dgm:prSet presAssocID="{F2192B6E-DC49-CD49-AE2F-65486BDB06EF}" presName="pyramid" presStyleLbl="node1" presStyleIdx="0" presStyleCnt="1"/>
      <dgm:spPr/>
    </dgm:pt>
    <dgm:pt modelId="{67C33131-5D15-9F44-AAA5-F8FDAD34EB55}" type="pres">
      <dgm:prSet presAssocID="{F2192B6E-DC49-CD49-AE2F-65486BDB06EF}" presName="theList" presStyleCnt="0"/>
      <dgm:spPr/>
    </dgm:pt>
    <dgm:pt modelId="{1D69F388-B663-474A-A99B-F751C3712C6D}" type="pres">
      <dgm:prSet presAssocID="{E1D350A6-9DD4-9D45-9D1D-D2A1AEA03CD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24242-CC3D-7447-99E0-231EAD03028F}" type="pres">
      <dgm:prSet presAssocID="{E1D350A6-9DD4-9D45-9D1D-D2A1AEA03CD0}" presName="aSpace" presStyleCnt="0"/>
      <dgm:spPr/>
    </dgm:pt>
    <dgm:pt modelId="{DED1D400-3080-9F46-82D0-7C7CE703010B}" type="pres">
      <dgm:prSet presAssocID="{0BE5923A-7D63-5C4B-911B-8EF7E8E8760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00B89-D8CD-1044-8B7F-7336C03B2AE6}" type="pres">
      <dgm:prSet presAssocID="{0BE5923A-7D63-5C4B-911B-8EF7E8E87601}" presName="aSpace" presStyleCnt="0"/>
      <dgm:spPr/>
    </dgm:pt>
    <dgm:pt modelId="{6DD5B5B4-0792-1E4E-8199-EF2FBA9325AD}" type="pres">
      <dgm:prSet presAssocID="{C9CB3A7D-98DF-214B-8B6C-C5AAC360BBB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A86F2-5FA0-8E4D-95AD-9E028541C84E}" type="pres">
      <dgm:prSet presAssocID="{C9CB3A7D-98DF-214B-8B6C-C5AAC360BBBA}" presName="aSpace" presStyleCnt="0"/>
      <dgm:spPr/>
    </dgm:pt>
  </dgm:ptLst>
  <dgm:cxnLst>
    <dgm:cxn modelId="{4F360972-D4D2-6B42-A26E-65918109327C}" srcId="{F2192B6E-DC49-CD49-AE2F-65486BDB06EF}" destId="{C9CB3A7D-98DF-214B-8B6C-C5AAC360BBBA}" srcOrd="2" destOrd="0" parTransId="{FAB88E00-34B8-544B-AF84-7718DF6F3832}" sibTransId="{59B5C5D6-E17A-1444-B816-D5A6D2F809E4}"/>
    <dgm:cxn modelId="{B5BC06C0-F97B-D94C-89AB-2699DE00684B}" type="presOf" srcId="{E1D350A6-9DD4-9D45-9D1D-D2A1AEA03CD0}" destId="{1D69F388-B663-474A-A99B-F751C3712C6D}" srcOrd="0" destOrd="0" presId="urn:microsoft.com/office/officeart/2005/8/layout/pyramid2"/>
    <dgm:cxn modelId="{1B697309-C5EB-7044-BBE0-9A2D514E7BFB}" srcId="{F2192B6E-DC49-CD49-AE2F-65486BDB06EF}" destId="{0BE5923A-7D63-5C4B-911B-8EF7E8E87601}" srcOrd="1" destOrd="0" parTransId="{8763F231-30A3-9B41-B531-CD1231911822}" sibTransId="{4385EC36-49D7-FC4D-B4A5-ED4C15560D36}"/>
    <dgm:cxn modelId="{E2538E5A-9A5E-BF48-BF00-57AD55635713}" type="presOf" srcId="{0BE5923A-7D63-5C4B-911B-8EF7E8E87601}" destId="{DED1D400-3080-9F46-82D0-7C7CE703010B}" srcOrd="0" destOrd="0" presId="urn:microsoft.com/office/officeart/2005/8/layout/pyramid2"/>
    <dgm:cxn modelId="{AA742C0F-667C-E648-96EF-B8F9776168CB}" srcId="{F2192B6E-DC49-CD49-AE2F-65486BDB06EF}" destId="{E1D350A6-9DD4-9D45-9D1D-D2A1AEA03CD0}" srcOrd="0" destOrd="0" parTransId="{E4D69084-E9CD-5246-930C-C07E776C66E1}" sibTransId="{C53D9743-CF3E-2649-B1AF-7477C543924D}"/>
    <dgm:cxn modelId="{9CBEB323-94CF-F442-A54B-453771B5DB6D}" type="presOf" srcId="{C9CB3A7D-98DF-214B-8B6C-C5AAC360BBBA}" destId="{6DD5B5B4-0792-1E4E-8199-EF2FBA9325AD}" srcOrd="0" destOrd="0" presId="urn:microsoft.com/office/officeart/2005/8/layout/pyramid2"/>
    <dgm:cxn modelId="{43724283-CC0F-B041-A873-FA38DBA91E30}" type="presOf" srcId="{F2192B6E-DC49-CD49-AE2F-65486BDB06EF}" destId="{5A19B79B-8778-1446-8DB9-31789D523CC8}" srcOrd="0" destOrd="0" presId="urn:microsoft.com/office/officeart/2005/8/layout/pyramid2"/>
    <dgm:cxn modelId="{DEEA25C9-38D5-7B49-A2B1-14353284D58E}" type="presParOf" srcId="{5A19B79B-8778-1446-8DB9-31789D523CC8}" destId="{570D1F85-55B9-1845-A4DF-02471E9FA6D5}" srcOrd="0" destOrd="0" presId="urn:microsoft.com/office/officeart/2005/8/layout/pyramid2"/>
    <dgm:cxn modelId="{94ADB0C0-8012-1E42-B00B-D93A522A4C9E}" type="presParOf" srcId="{5A19B79B-8778-1446-8DB9-31789D523CC8}" destId="{67C33131-5D15-9F44-AAA5-F8FDAD34EB55}" srcOrd="1" destOrd="0" presId="urn:microsoft.com/office/officeart/2005/8/layout/pyramid2"/>
    <dgm:cxn modelId="{9F9A7160-36D9-FF48-BF31-B0868B4EDBF9}" type="presParOf" srcId="{67C33131-5D15-9F44-AAA5-F8FDAD34EB55}" destId="{1D69F388-B663-474A-A99B-F751C3712C6D}" srcOrd="0" destOrd="0" presId="urn:microsoft.com/office/officeart/2005/8/layout/pyramid2"/>
    <dgm:cxn modelId="{490D2124-FA84-F94E-B4EE-E2969BBD90B2}" type="presParOf" srcId="{67C33131-5D15-9F44-AAA5-F8FDAD34EB55}" destId="{BC624242-CC3D-7447-99E0-231EAD03028F}" srcOrd="1" destOrd="0" presId="urn:microsoft.com/office/officeart/2005/8/layout/pyramid2"/>
    <dgm:cxn modelId="{8FCF0572-9907-FA4E-B27C-736595446F99}" type="presParOf" srcId="{67C33131-5D15-9F44-AAA5-F8FDAD34EB55}" destId="{DED1D400-3080-9F46-82D0-7C7CE703010B}" srcOrd="2" destOrd="0" presId="urn:microsoft.com/office/officeart/2005/8/layout/pyramid2"/>
    <dgm:cxn modelId="{770EFB14-80B7-AF4F-BC7A-F2C73F5B74DD}" type="presParOf" srcId="{67C33131-5D15-9F44-AAA5-F8FDAD34EB55}" destId="{25600B89-D8CD-1044-8B7F-7336C03B2AE6}" srcOrd="3" destOrd="0" presId="urn:microsoft.com/office/officeart/2005/8/layout/pyramid2"/>
    <dgm:cxn modelId="{51D11786-E6E7-2241-ABC0-CC48460EA074}" type="presParOf" srcId="{67C33131-5D15-9F44-AAA5-F8FDAD34EB55}" destId="{6DD5B5B4-0792-1E4E-8199-EF2FBA9325AD}" srcOrd="4" destOrd="0" presId="urn:microsoft.com/office/officeart/2005/8/layout/pyramid2"/>
    <dgm:cxn modelId="{6EB137C9-431C-874F-8290-9E48FAAB0000}" type="presParOf" srcId="{67C33131-5D15-9F44-AAA5-F8FDAD34EB55}" destId="{180A86F2-5FA0-8E4D-95AD-9E028541C84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D7B7F4-E7F2-974F-9B5C-C89F17CD5502}">
      <dsp:nvSpPr>
        <dsp:cNvPr id="0" name=""/>
        <dsp:cNvSpPr/>
      </dsp:nvSpPr>
      <dsp:spPr>
        <a:xfrm>
          <a:off x="685799" y="0"/>
          <a:ext cx="7772400" cy="50291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476446-B4A5-A741-A706-87386D5993C0}">
      <dsp:nvSpPr>
        <dsp:cNvPr id="0" name=""/>
        <dsp:cNvSpPr/>
      </dsp:nvSpPr>
      <dsp:spPr>
        <a:xfrm>
          <a:off x="9822" y="1508759"/>
          <a:ext cx="2943225" cy="2011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bg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rPr>
            <a:t>Original motor</a:t>
          </a:r>
          <a:endParaRPr lang="en-US" sz="3100" kern="1200" dirty="0">
            <a:solidFill>
              <a:schemeClr val="bg1">
                <a:lumMod val="90000"/>
                <a:lumOff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9822" y="1508759"/>
        <a:ext cx="2943225" cy="2011680"/>
      </dsp:txXfrm>
    </dsp:sp>
    <dsp:sp modelId="{DCC968F3-D715-AA49-A3B4-2122A65BA72B}">
      <dsp:nvSpPr>
        <dsp:cNvPr id="0" name=""/>
        <dsp:cNvSpPr/>
      </dsp:nvSpPr>
      <dsp:spPr>
        <a:xfrm>
          <a:off x="3100387" y="1508759"/>
          <a:ext cx="2943225" cy="2011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Humans pursuing goals</a:t>
          </a:r>
          <a:endParaRPr lang="en-US" sz="3100" kern="1200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sp:txBody>
      <dsp:txXfrm>
        <a:off x="3100387" y="1508759"/>
        <a:ext cx="2943225" cy="2011680"/>
      </dsp:txXfrm>
    </dsp:sp>
    <dsp:sp modelId="{B6509C1D-5813-0F4B-94D1-E55DC546F6DD}">
      <dsp:nvSpPr>
        <dsp:cNvPr id="0" name=""/>
        <dsp:cNvSpPr/>
      </dsp:nvSpPr>
      <dsp:spPr>
        <a:xfrm>
          <a:off x="6190952" y="1508759"/>
          <a:ext cx="2943225" cy="2011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Creation of multiple social networks</a:t>
          </a:r>
          <a:endParaRPr lang="en-US" sz="3100" kern="1200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sp:txBody>
      <dsp:txXfrm>
        <a:off x="6190952" y="1508759"/>
        <a:ext cx="2943225" cy="20116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48F79F-1DA0-E341-9AA4-CFE24E4EFE0C}">
      <dsp:nvSpPr>
        <dsp:cNvPr id="0" name=""/>
        <dsp:cNvSpPr/>
      </dsp:nvSpPr>
      <dsp:spPr>
        <a:xfrm>
          <a:off x="8036" y="2009874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Organizing means</a:t>
          </a:r>
          <a:endParaRPr lang="en-US" sz="3200" kern="1200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sp:txBody>
      <dsp:txXfrm>
        <a:off x="8036" y="2009874"/>
        <a:ext cx="2402085" cy="1441251"/>
      </dsp:txXfrm>
    </dsp:sp>
    <dsp:sp modelId="{35C9C4B4-593F-704C-9D24-CBF6C2988465}">
      <dsp:nvSpPr>
        <dsp:cNvPr id="0" name=""/>
        <dsp:cNvSpPr/>
      </dsp:nvSpPr>
      <dsp:spPr>
        <a:xfrm>
          <a:off x="2650331" y="2432641"/>
          <a:ext cx="509242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2650331" y="2432641"/>
        <a:ext cx="509242" cy="595717"/>
      </dsp:txXfrm>
    </dsp:sp>
    <dsp:sp modelId="{D9734A53-1FB3-4A48-9E64-0D5195391F18}">
      <dsp:nvSpPr>
        <dsp:cNvPr id="0" name=""/>
        <dsp:cNvSpPr/>
      </dsp:nvSpPr>
      <dsp:spPr>
        <a:xfrm>
          <a:off x="3370957" y="2009874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Institutional networks</a:t>
          </a:r>
          <a:endParaRPr lang="en-US" sz="3200" kern="1200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sp:txBody>
      <dsp:txXfrm>
        <a:off x="3370957" y="2009874"/>
        <a:ext cx="2402085" cy="1441251"/>
      </dsp:txXfrm>
    </dsp:sp>
    <dsp:sp modelId="{8361078E-38F3-0F4A-BDD4-52DA770BF191}">
      <dsp:nvSpPr>
        <dsp:cNvPr id="0" name=""/>
        <dsp:cNvSpPr/>
      </dsp:nvSpPr>
      <dsp:spPr>
        <a:xfrm>
          <a:off x="6013251" y="2432641"/>
          <a:ext cx="509242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6013251" y="2432641"/>
        <a:ext cx="509242" cy="595717"/>
      </dsp:txXfrm>
    </dsp:sp>
    <dsp:sp modelId="{D3965E6A-A0A6-E544-BC9B-40D9DA2D6A35}">
      <dsp:nvSpPr>
        <dsp:cNvPr id="0" name=""/>
        <dsp:cNvSpPr/>
      </dsp:nvSpPr>
      <dsp:spPr>
        <a:xfrm>
          <a:off x="6733877" y="2009874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Interstitial networks</a:t>
          </a:r>
          <a:endParaRPr lang="en-US" sz="3200" kern="1200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sp:txBody>
      <dsp:txXfrm>
        <a:off x="6733877" y="2009874"/>
        <a:ext cx="2402085" cy="14412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F667DD-61D0-8540-AACA-2B63C7AFF39A}">
      <dsp:nvSpPr>
        <dsp:cNvPr id="0" name=""/>
        <dsp:cNvSpPr/>
      </dsp:nvSpPr>
      <dsp:spPr>
        <a:xfrm>
          <a:off x="0" y="0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Ideology—Transcendence</a:t>
          </a:r>
          <a:endParaRPr lang="en-US" sz="3900" kern="1200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sp:txBody>
      <dsp:txXfrm>
        <a:off x="1988194" y="0"/>
        <a:ext cx="7155805" cy="1593949"/>
      </dsp:txXfrm>
    </dsp:sp>
    <dsp:sp modelId="{445F35F8-FA5B-D24C-B68C-974DBC29C0A8}">
      <dsp:nvSpPr>
        <dsp:cNvPr id="0" name=""/>
        <dsp:cNvSpPr/>
      </dsp:nvSpPr>
      <dsp:spPr>
        <a:xfrm>
          <a:off x="159394" y="159394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DAF3A3-8042-8D42-91EF-29E667363517}">
      <dsp:nvSpPr>
        <dsp:cNvPr id="0" name=""/>
        <dsp:cNvSpPr/>
      </dsp:nvSpPr>
      <dsp:spPr>
        <a:xfrm>
          <a:off x="0" y="1753344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Economy—Circuits of praxis</a:t>
          </a:r>
          <a:endParaRPr lang="en-US" sz="3900" kern="1200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sp:txBody>
      <dsp:txXfrm>
        <a:off x="1988194" y="1753344"/>
        <a:ext cx="7155805" cy="1593949"/>
      </dsp:txXfrm>
    </dsp:sp>
    <dsp:sp modelId="{D9B2BE0A-86EB-F749-B9FE-E02B967E58E8}">
      <dsp:nvSpPr>
        <dsp:cNvPr id="0" name=""/>
        <dsp:cNvSpPr/>
      </dsp:nvSpPr>
      <dsp:spPr>
        <a:xfrm>
          <a:off x="159394" y="1912739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1155EC-F1C3-534F-9558-40EEFC5E5867}">
      <dsp:nvSpPr>
        <dsp:cNvPr id="0" name=""/>
        <dsp:cNvSpPr/>
      </dsp:nvSpPr>
      <dsp:spPr>
        <a:xfrm>
          <a:off x="0" y="3506688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Concentrated-coercive—Military </a:t>
          </a:r>
          <a:endParaRPr lang="en-US" sz="3800" kern="1200" dirty="0">
            <a:solidFill>
              <a:srgbClr val="6D3600"/>
            </a:solidFill>
            <a:latin typeface="Arial" pitchFamily="34" charset="0"/>
            <a:cs typeface="Arial" pitchFamily="34" charset="0"/>
          </a:endParaRPr>
        </a:p>
      </dsp:txBody>
      <dsp:txXfrm>
        <a:off x="1988194" y="3506688"/>
        <a:ext cx="7155805" cy="1593949"/>
      </dsp:txXfrm>
    </dsp:sp>
    <dsp:sp modelId="{F5D081CB-D005-CB49-A84D-629F7C62B19F}">
      <dsp:nvSpPr>
        <dsp:cNvPr id="0" name=""/>
        <dsp:cNvSpPr/>
      </dsp:nvSpPr>
      <dsp:spPr>
        <a:xfrm>
          <a:off x="159394" y="3666083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7D4475-D928-634D-AEEF-C4CC8DCA96BD}">
      <dsp:nvSpPr>
        <dsp:cNvPr id="0" name=""/>
        <dsp:cNvSpPr/>
      </dsp:nvSpPr>
      <dsp:spPr>
        <a:xfrm>
          <a:off x="0" y="5260032"/>
          <a:ext cx="9144000" cy="15939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Centralized-territorial—state 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rgbClr val="6D3600"/>
              </a:solidFill>
              <a:latin typeface="Arial" pitchFamily="34" charset="0"/>
              <a:cs typeface="Arial" pitchFamily="34" charset="0"/>
            </a:rPr>
            <a:t>Geopolitical-diplomatic—states </a:t>
          </a:r>
        </a:p>
      </dsp:txBody>
      <dsp:txXfrm>
        <a:off x="1988194" y="5260032"/>
        <a:ext cx="7155805" cy="1593949"/>
      </dsp:txXfrm>
    </dsp:sp>
    <dsp:sp modelId="{37408D67-2D26-1146-B9DA-5E9483479F1B}">
      <dsp:nvSpPr>
        <dsp:cNvPr id="0" name=""/>
        <dsp:cNvSpPr/>
      </dsp:nvSpPr>
      <dsp:spPr>
        <a:xfrm>
          <a:off x="159394" y="5419427"/>
          <a:ext cx="1828800" cy="12751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49FBA-C010-AC45-B950-2D156A0FB2E4}">
      <dsp:nvSpPr>
        <dsp:cNvPr id="0" name=""/>
        <dsp:cNvSpPr/>
      </dsp:nvSpPr>
      <dsp:spPr>
        <a:xfrm>
          <a:off x="2678" y="1633239"/>
          <a:ext cx="3263800" cy="13055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Class structural processes</a:t>
          </a:r>
          <a:endParaRPr lang="en-US" sz="2900" kern="1200" dirty="0">
            <a:solidFill>
              <a:schemeClr val="bg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678" y="1633239"/>
        <a:ext cx="3263800" cy="1305520"/>
      </dsp:txXfrm>
    </dsp:sp>
    <dsp:sp modelId="{AC150EDE-AA32-0A4C-B37F-CAC7035FAC81}">
      <dsp:nvSpPr>
        <dsp:cNvPr id="0" name=""/>
        <dsp:cNvSpPr/>
      </dsp:nvSpPr>
      <dsp:spPr>
        <a:xfrm>
          <a:off x="2940099" y="1633239"/>
          <a:ext cx="3263800" cy="13055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Mediations</a:t>
          </a:r>
          <a:endParaRPr lang="en-US" sz="2900" kern="1200" dirty="0">
            <a:solidFill>
              <a:schemeClr val="bg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940099" y="1633239"/>
        <a:ext cx="3263800" cy="1305520"/>
      </dsp:txXfrm>
    </dsp:sp>
    <dsp:sp modelId="{150136F0-BEBA-C54C-8381-2D9DDD9E108E}">
      <dsp:nvSpPr>
        <dsp:cNvPr id="0" name=""/>
        <dsp:cNvSpPr/>
      </dsp:nvSpPr>
      <dsp:spPr>
        <a:xfrm>
          <a:off x="5877520" y="1633239"/>
          <a:ext cx="3263800" cy="130552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Political outcomes</a:t>
          </a:r>
          <a:endParaRPr lang="en-US" sz="2900" kern="1200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sp:txBody>
      <dsp:txXfrm>
        <a:off x="5877520" y="1633239"/>
        <a:ext cx="3263800" cy="13055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27A096-E307-F049-A4A7-6B045C44EA42}">
      <dsp:nvSpPr>
        <dsp:cNvPr id="0" name=""/>
        <dsp:cNvSpPr/>
      </dsp:nvSpPr>
      <dsp:spPr>
        <a:xfrm>
          <a:off x="3108960" y="586"/>
          <a:ext cx="466344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>
              <a:latin typeface="Arial" pitchFamily="34" charset="0"/>
              <a:cs typeface="Arial" pitchFamily="34" charset="0"/>
            </a:rPr>
            <a:t>between exploiters-exploited,</a:t>
          </a:r>
          <a:endParaRPr lang="en-US" sz="3900" kern="1200" dirty="0">
            <a:latin typeface="Arial" pitchFamily="34" charset="0"/>
            <a:cs typeface="Arial" pitchFamily="34" charset="0"/>
          </a:endParaRPr>
        </a:p>
      </dsp:txBody>
      <dsp:txXfrm>
        <a:off x="3108960" y="586"/>
        <a:ext cx="4663440" cy="2285441"/>
      </dsp:txXfrm>
    </dsp:sp>
    <dsp:sp modelId="{064261C9-558E-5840-AAAC-6128A4F84124}">
      <dsp:nvSpPr>
        <dsp:cNvPr id="0" name=""/>
        <dsp:cNvSpPr/>
      </dsp:nvSpPr>
      <dsp:spPr>
        <a:xfrm>
          <a:off x="0" y="586"/>
          <a:ext cx="3108960" cy="22854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rPr>
            <a:t>Relations of production</a:t>
          </a:r>
          <a:endParaRPr lang="en-US" sz="3500" kern="1200" dirty="0">
            <a:solidFill>
              <a:schemeClr val="bg1">
                <a:lumMod val="90000"/>
                <a:lumOff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586"/>
        <a:ext cx="3108960" cy="2285441"/>
      </dsp:txXfrm>
    </dsp:sp>
    <dsp:sp modelId="{3110261E-AE5F-2249-9BCE-3766EF6DE362}">
      <dsp:nvSpPr>
        <dsp:cNvPr id="0" name=""/>
        <dsp:cNvSpPr/>
      </dsp:nvSpPr>
      <dsp:spPr>
        <a:xfrm>
          <a:off x="3108960" y="2514572"/>
          <a:ext cx="466344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>
              <a:latin typeface="Arial" pitchFamily="34" charset="0"/>
              <a:cs typeface="Arial" pitchFamily="34" charset="0"/>
            </a:rPr>
            <a:t>among the exploited</a:t>
          </a:r>
          <a:endParaRPr lang="en-US" sz="3900" kern="1200" dirty="0">
            <a:latin typeface="Arial" pitchFamily="34" charset="0"/>
            <a:cs typeface="Arial" pitchFamily="34" charset="0"/>
          </a:endParaRPr>
        </a:p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>
              <a:latin typeface="Arial" pitchFamily="34" charset="0"/>
              <a:cs typeface="Arial" pitchFamily="34" charset="0"/>
            </a:rPr>
            <a:t>and oppressed</a:t>
          </a:r>
          <a:endParaRPr lang="en-US" sz="3900" kern="1200" dirty="0">
            <a:latin typeface="Arial" pitchFamily="34" charset="0"/>
            <a:cs typeface="Arial" pitchFamily="34" charset="0"/>
          </a:endParaRPr>
        </a:p>
      </dsp:txBody>
      <dsp:txXfrm>
        <a:off x="3108960" y="2514572"/>
        <a:ext cx="4663440" cy="2285441"/>
      </dsp:txXfrm>
    </dsp:sp>
    <dsp:sp modelId="{7C5DE4D6-13F5-4E41-93D7-5A93CF18B46C}">
      <dsp:nvSpPr>
        <dsp:cNvPr id="0" name=""/>
        <dsp:cNvSpPr/>
      </dsp:nvSpPr>
      <dsp:spPr>
        <a:xfrm>
          <a:off x="0" y="2514572"/>
          <a:ext cx="3108960" cy="22854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bg1">
                  <a:lumMod val="90000"/>
                  <a:lumOff val="10000"/>
                </a:schemeClr>
              </a:solidFill>
              <a:latin typeface="Arial" pitchFamily="34" charset="0"/>
              <a:cs typeface="Arial" pitchFamily="34" charset="0"/>
            </a:rPr>
            <a:t>Relations of reproduction</a:t>
          </a:r>
          <a:endParaRPr lang="en-US" sz="3500" kern="1200" dirty="0">
            <a:solidFill>
              <a:schemeClr val="bg1">
                <a:lumMod val="90000"/>
                <a:lumOff val="1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2514572"/>
        <a:ext cx="3108960" cy="228544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F4100-0DAE-764A-9BAD-A3B79129945A}">
      <dsp:nvSpPr>
        <dsp:cNvPr id="0" name=""/>
        <dsp:cNvSpPr/>
      </dsp:nvSpPr>
      <dsp:spPr>
        <a:xfrm>
          <a:off x="3425562" y="2735286"/>
          <a:ext cx="2292875" cy="22928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Political outcomes</a:t>
          </a:r>
          <a:endParaRPr lang="en-US" sz="2800" kern="1200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sp:txBody>
      <dsp:txXfrm>
        <a:off x="3425562" y="2735286"/>
        <a:ext cx="2292875" cy="2292875"/>
      </dsp:txXfrm>
    </dsp:sp>
    <dsp:sp modelId="{E829D10F-E7F6-5947-9A91-C26012A72117}">
      <dsp:nvSpPr>
        <dsp:cNvPr id="0" name=""/>
        <dsp:cNvSpPr/>
      </dsp:nvSpPr>
      <dsp:spPr>
        <a:xfrm rot="12900000">
          <a:off x="1947658" y="2333760"/>
          <a:ext cx="1760492" cy="653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21D40F-5AAA-8741-A111-2A2191594AAC}">
      <dsp:nvSpPr>
        <dsp:cNvPr id="0" name=""/>
        <dsp:cNvSpPr/>
      </dsp:nvSpPr>
      <dsp:spPr>
        <a:xfrm>
          <a:off x="1017733" y="1284314"/>
          <a:ext cx="2178232" cy="1742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Regional cultures</a:t>
          </a:r>
          <a:endParaRPr lang="en-US" sz="2900" kern="1200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sp:txBody>
      <dsp:txXfrm>
        <a:off x="1017733" y="1284314"/>
        <a:ext cx="2178232" cy="1742585"/>
      </dsp:txXfrm>
    </dsp:sp>
    <dsp:sp modelId="{369FD5F2-481C-9940-B3D6-D8FA147D749C}">
      <dsp:nvSpPr>
        <dsp:cNvPr id="0" name=""/>
        <dsp:cNvSpPr/>
      </dsp:nvSpPr>
      <dsp:spPr>
        <a:xfrm rot="16200000">
          <a:off x="3691753" y="1425842"/>
          <a:ext cx="1760492" cy="653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7F5875-4100-0647-9759-073EC1C75BA7}">
      <dsp:nvSpPr>
        <dsp:cNvPr id="0" name=""/>
        <dsp:cNvSpPr/>
      </dsp:nvSpPr>
      <dsp:spPr>
        <a:xfrm>
          <a:off x="3482883" y="1037"/>
          <a:ext cx="2178232" cy="1742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State intervention</a:t>
          </a:r>
          <a:endParaRPr lang="en-US" sz="2900" kern="1200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sp:txBody>
      <dsp:txXfrm>
        <a:off x="3482883" y="1037"/>
        <a:ext cx="2178232" cy="1742585"/>
      </dsp:txXfrm>
    </dsp:sp>
    <dsp:sp modelId="{B2D83C2E-0D1A-1841-BEC0-9F79B291CC99}">
      <dsp:nvSpPr>
        <dsp:cNvPr id="0" name=""/>
        <dsp:cNvSpPr/>
      </dsp:nvSpPr>
      <dsp:spPr>
        <a:xfrm rot="19500000">
          <a:off x="5435848" y="2333760"/>
          <a:ext cx="1760492" cy="65346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86D305-8286-EB42-BFAF-743F9FC557AB}">
      <dsp:nvSpPr>
        <dsp:cNvPr id="0" name=""/>
        <dsp:cNvSpPr/>
      </dsp:nvSpPr>
      <dsp:spPr>
        <a:xfrm>
          <a:off x="5948034" y="1284314"/>
          <a:ext cx="2178232" cy="1742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rgbClr val="4D3319"/>
              </a:solidFill>
              <a:latin typeface="Arial" pitchFamily="34" charset="0"/>
              <a:cs typeface="Arial" pitchFamily="34" charset="0"/>
            </a:rPr>
            <a:t>Leadership types</a:t>
          </a:r>
          <a:endParaRPr lang="en-US" sz="2900" kern="1200" dirty="0">
            <a:solidFill>
              <a:srgbClr val="4D3319"/>
            </a:solidFill>
            <a:latin typeface="Arial" pitchFamily="34" charset="0"/>
            <a:cs typeface="Arial" pitchFamily="34" charset="0"/>
          </a:endParaRPr>
        </a:p>
      </dsp:txBody>
      <dsp:txXfrm>
        <a:off x="5948034" y="1284314"/>
        <a:ext cx="2178232" cy="174258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0D1F85-55B9-1845-A4DF-02471E9FA6D5}">
      <dsp:nvSpPr>
        <dsp:cNvPr id="0" name=""/>
        <dsp:cNvSpPr/>
      </dsp:nvSpPr>
      <dsp:spPr>
        <a:xfrm>
          <a:off x="1548764" y="0"/>
          <a:ext cx="5257800" cy="525780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69F388-B663-474A-A99B-F751C3712C6D}">
      <dsp:nvSpPr>
        <dsp:cNvPr id="0" name=""/>
        <dsp:cNvSpPr/>
      </dsp:nvSpPr>
      <dsp:spPr>
        <a:xfrm>
          <a:off x="4177664" y="528604"/>
          <a:ext cx="3417570" cy="1244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" pitchFamily="34" charset="0"/>
              <a:cs typeface="Arial" pitchFamily="34" charset="0"/>
            </a:rPr>
            <a:t>Bourgeois-hegemonic</a:t>
          </a:r>
          <a:endParaRPr lang="en-US" sz="3300" kern="1200" dirty="0">
            <a:latin typeface="Arial" pitchFamily="34" charset="0"/>
            <a:cs typeface="Arial" pitchFamily="34" charset="0"/>
          </a:endParaRPr>
        </a:p>
      </dsp:txBody>
      <dsp:txXfrm>
        <a:off x="4177664" y="528604"/>
        <a:ext cx="3417570" cy="1244619"/>
      </dsp:txXfrm>
    </dsp:sp>
    <dsp:sp modelId="{DED1D400-3080-9F46-82D0-7C7CE703010B}">
      <dsp:nvSpPr>
        <dsp:cNvPr id="0" name=""/>
        <dsp:cNvSpPr/>
      </dsp:nvSpPr>
      <dsp:spPr>
        <a:xfrm>
          <a:off x="4177664" y="1928801"/>
          <a:ext cx="3417570" cy="1244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" pitchFamily="34" charset="0"/>
              <a:cs typeface="Arial" pitchFamily="34" charset="0"/>
            </a:rPr>
            <a:t>Oppositional</a:t>
          </a:r>
          <a:endParaRPr lang="en-US" sz="3300" kern="1200" dirty="0">
            <a:latin typeface="Arial" pitchFamily="34" charset="0"/>
            <a:cs typeface="Arial" pitchFamily="34" charset="0"/>
          </a:endParaRPr>
        </a:p>
      </dsp:txBody>
      <dsp:txXfrm>
        <a:off x="4177664" y="1928801"/>
        <a:ext cx="3417570" cy="1244619"/>
      </dsp:txXfrm>
    </dsp:sp>
    <dsp:sp modelId="{6DD5B5B4-0792-1E4E-8199-EF2FBA9325AD}">
      <dsp:nvSpPr>
        <dsp:cNvPr id="0" name=""/>
        <dsp:cNvSpPr/>
      </dsp:nvSpPr>
      <dsp:spPr>
        <a:xfrm>
          <a:off x="4177664" y="3328998"/>
          <a:ext cx="3417570" cy="12446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rial" pitchFamily="34" charset="0"/>
              <a:cs typeface="Arial" pitchFamily="34" charset="0"/>
            </a:rPr>
            <a:t>Popular-democratic</a:t>
          </a:r>
          <a:endParaRPr lang="en-US" sz="3300" kern="1200" dirty="0">
            <a:latin typeface="Arial" pitchFamily="34" charset="0"/>
            <a:cs typeface="Arial" pitchFamily="34" charset="0"/>
          </a:endParaRPr>
        </a:p>
      </dsp:txBody>
      <dsp:txXfrm>
        <a:off x="4177664" y="3328998"/>
        <a:ext cx="3417570" cy="1244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AE9D5B-6E31-1946-A94E-3F6E36F7B2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BBDAC-31A8-4076-BB7A-5B7CE6C314D5}" type="slidenum">
              <a:rPr lang="en-US"/>
              <a:pPr/>
              <a:t>2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4100" name="Picture 4" descr="minisp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06529F6E-4707-764F-810E-D7E1268FEA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D0C276-001D-0D45-91A7-20FECAD413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FEFB32-8760-8246-B364-686F0D2860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F95B8A40-0D75-5C4A-B7A8-D134B49E7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457200"/>
            <a:ext cx="7772400" cy="54864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2A48E19-841A-3A45-B976-B50EE066F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06697A-9F6F-9B4F-92C1-31B1EA6991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7160D0-E44D-0747-A3D3-5D79F96F96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0C14CC-85F5-FA4F-9B83-217B1BAB51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EF7DFA-1FA9-6A49-B9A6-FCC3F06FE7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7A70B60-3FD7-2D49-9A08-14ABCF792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A57721B-76EE-5644-B4A0-F8FCF18E0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129FE5-B369-E343-8FF6-D7EDF6F899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3DD44B-ABF8-6640-A7D9-43D865DEF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1027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6" name="Picture 1028" descr="minispir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</p:spPr>
        </p:pic>
        <p:sp>
          <p:nvSpPr>
            <p:cNvPr id="3077" name="Line 1029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78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fld id="{6E79F9D2-365A-124A-90EC-C0BA47915A1B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709" r:id="rId12"/>
    <p:sldLayoutId id="2147483710" r:id="rId13"/>
  </p:sldLayoutIdLst>
  <p:transition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/>
                <a:cs typeface="Arial"/>
              </a:rPr>
              <a:t>Social Power</a:t>
            </a:r>
            <a:endParaRPr lang="en-US" sz="2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828800"/>
            <a:ext cx="3733800" cy="41148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3000" dirty="0">
                <a:latin typeface="Arial"/>
                <a:cs typeface="Arial"/>
              </a:rPr>
              <a:t>Gerardo Otero</a:t>
            </a:r>
            <a:r>
              <a:rPr lang="en-US" sz="3000" dirty="0" smtClean="0">
                <a:latin typeface="Arial"/>
                <a:cs typeface="Arial"/>
              </a:rPr>
              <a:t> </a:t>
            </a:r>
            <a:br>
              <a:rPr lang="en-US" sz="3000" dirty="0" smtClean="0">
                <a:latin typeface="Arial"/>
                <a:cs typeface="Arial"/>
              </a:rPr>
            </a:br>
            <a:r>
              <a:rPr lang="en-US" sz="3000" dirty="0" smtClean="0">
                <a:latin typeface="Arial"/>
                <a:cs typeface="Arial"/>
              </a:rPr>
              <a:t/>
            </a:r>
            <a:br>
              <a:rPr lang="en-US" sz="30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Sociology/Anthropology and International Studies</a:t>
            </a:r>
          </a:p>
        </p:txBody>
      </p:sp>
      <p:pic>
        <p:nvPicPr>
          <p:cNvPr id="8" name="Content Placeholder 7" descr="04-apr-06-franc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0876" b="-30876"/>
          <a:stretch>
            <a:fillRect/>
          </a:stretch>
        </p:blipFill>
        <p:spPr>
          <a:xfrm>
            <a:off x="4953000" y="1828800"/>
            <a:ext cx="3810000" cy="4114800"/>
          </a:xfrm>
        </p:spPr>
      </p:pic>
      <p:pic>
        <p:nvPicPr>
          <p:cNvPr id="6" name="Picture 5" descr="SFU_2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257800"/>
            <a:ext cx="3810000" cy="88106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Social Power, cont’d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distributive </a:t>
            </a:r>
          </a:p>
          <a:p>
            <a:r>
              <a:rPr lang="en-GB" sz="3600" dirty="0" smtClean="0">
                <a:latin typeface="Arial"/>
                <a:cs typeface="Arial"/>
              </a:rPr>
              <a:t>collective</a:t>
            </a:r>
          </a:p>
          <a:p>
            <a:r>
              <a:rPr lang="en-GB" sz="3600" dirty="0" smtClean="0">
                <a:latin typeface="Arial"/>
                <a:cs typeface="Arial"/>
              </a:rPr>
              <a:t>exploitative</a:t>
            </a:r>
          </a:p>
          <a:p>
            <a:r>
              <a:rPr lang="en-GB" sz="3600" dirty="0" smtClean="0">
                <a:latin typeface="Arial"/>
                <a:cs typeface="Arial"/>
              </a:rPr>
              <a:t>functional </a:t>
            </a:r>
          </a:p>
          <a:p>
            <a:r>
              <a:rPr lang="en-GB" sz="3600" dirty="0" smtClean="0">
                <a:latin typeface="Arial"/>
                <a:cs typeface="Arial"/>
              </a:rPr>
              <a:t>All aspects operate simultaneously in most social relations</a:t>
            </a:r>
            <a:r>
              <a:rPr lang="en-US" sz="3600" dirty="0" smtClean="0">
                <a:latin typeface="Arial"/>
                <a:cs typeface="Arial"/>
              </a:rPr>
              <a:t>  </a:t>
            </a:r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Leaders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occupy supervisory and coordinating positions</a:t>
            </a:r>
          </a:p>
          <a:p>
            <a:r>
              <a:rPr lang="en-GB" sz="3600" dirty="0" smtClean="0">
                <a:latin typeface="Arial"/>
                <a:cs typeface="Arial"/>
              </a:rPr>
              <a:t>immense organizational superiority over others</a:t>
            </a:r>
            <a:r>
              <a:rPr lang="en-US" sz="3600" dirty="0" smtClean="0">
                <a:latin typeface="Arial"/>
                <a:cs typeface="Arial"/>
              </a:rPr>
              <a:t>  </a:t>
            </a: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Why masses comply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lack collective organization</a:t>
            </a:r>
          </a:p>
          <a:p>
            <a:r>
              <a:rPr lang="en-GB" sz="3600" dirty="0" smtClean="0">
                <a:latin typeface="Arial"/>
                <a:cs typeface="Arial"/>
              </a:rPr>
              <a:t>embedded within collective and distributive power organizations controlled by others</a:t>
            </a:r>
            <a:r>
              <a:rPr lang="en-US" sz="3600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Society: a </a:t>
            </a:r>
            <a:r>
              <a:rPr lang="en-US" dirty="0" err="1" smtClean="0">
                <a:latin typeface="Arial"/>
                <a:cs typeface="Arial"/>
              </a:rPr>
              <a:t>unitarian</a:t>
            </a:r>
            <a:r>
              <a:rPr lang="en-US" dirty="0" smtClean="0">
                <a:latin typeface="Arial"/>
                <a:cs typeface="Arial"/>
              </a:rPr>
              <a:t> whole?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Marxists: “levels of society”, privilege economic subsistence</a:t>
            </a:r>
          </a:p>
          <a:p>
            <a:r>
              <a:rPr lang="en-US" sz="3600" dirty="0" err="1" smtClean="0">
                <a:latin typeface="Arial"/>
                <a:cs typeface="Arial"/>
              </a:rPr>
              <a:t>Weberians</a:t>
            </a:r>
            <a:r>
              <a:rPr lang="en-US" sz="3600" dirty="0" smtClean="0">
                <a:latin typeface="Arial"/>
                <a:cs typeface="Arial"/>
              </a:rPr>
              <a:t>: “dimensions”, privilege meaning</a:t>
            </a:r>
          </a:p>
          <a:p>
            <a:r>
              <a:rPr lang="en-US" sz="3600" dirty="0" smtClean="0">
                <a:latin typeface="Arial"/>
                <a:cs typeface="Arial"/>
              </a:rPr>
              <a:t>but organizations function as both ends </a:t>
            </a:r>
            <a:r>
              <a:rPr lang="en-US" sz="3600" smtClean="0">
                <a:latin typeface="Arial"/>
                <a:cs typeface="Arial"/>
              </a:rPr>
              <a:t>and means</a:t>
            </a:r>
            <a:endParaRPr lang="en-US" sz="3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For Michael Mann society 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“a network of social interaction at the boundaries of which is a certain level of 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interaction</a:t>
            </a:r>
            <a:r>
              <a:rPr lang="en-GB" sz="3600" dirty="0" smtClean="0">
                <a:latin typeface="Arial"/>
                <a:cs typeface="Arial"/>
              </a:rPr>
              <a:t> 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cleavage</a:t>
            </a:r>
            <a:r>
              <a:rPr lang="en-GB" sz="3600" dirty="0" smtClean="0">
                <a:latin typeface="Arial"/>
                <a:cs typeface="Arial"/>
              </a:rPr>
              <a:t> between it and its environment” (Man 1986:13)</a:t>
            </a:r>
            <a:r>
              <a:rPr lang="en-US" sz="3600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Underneath stable networks: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“human beings are tunnelling ahead to achieve their goals, forming new networks . . .” (16)</a:t>
            </a:r>
            <a:r>
              <a:rPr lang="en-US" sz="3600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3716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Sources and organizations of power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3600" dirty="0" smtClean="0">
                <a:latin typeface="Arial"/>
                <a:cs typeface="Arial"/>
              </a:rPr>
              <a:t>Ideological</a:t>
            </a:r>
          </a:p>
          <a:p>
            <a:pPr>
              <a:spcAft>
                <a:spcPts val="1800"/>
              </a:spcAft>
            </a:pPr>
            <a:r>
              <a:rPr lang="en-US" sz="3600" dirty="0" smtClean="0">
                <a:latin typeface="Arial"/>
                <a:cs typeface="Arial"/>
              </a:rPr>
              <a:t>Economic</a:t>
            </a:r>
          </a:p>
          <a:p>
            <a:pPr>
              <a:spcAft>
                <a:spcPts val="1800"/>
              </a:spcAft>
            </a:pPr>
            <a:r>
              <a:rPr lang="en-US" sz="3600" dirty="0" smtClean="0">
                <a:latin typeface="Arial"/>
                <a:cs typeface="Arial"/>
              </a:rPr>
              <a:t>Military</a:t>
            </a:r>
          </a:p>
          <a:p>
            <a:pPr>
              <a:spcAft>
                <a:spcPts val="1800"/>
              </a:spcAft>
            </a:pPr>
            <a:r>
              <a:rPr lang="en-US" sz="3600" dirty="0" smtClean="0">
                <a:latin typeface="Arial"/>
                <a:cs typeface="Arial"/>
              </a:rPr>
              <a:t>Political</a:t>
            </a:r>
          </a:p>
        </p:txBody>
      </p:sp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Ideology as organization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Monopolizing meaning (requires concepts and categories of meanings imposed on perceptions)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norms (necessary for sustained social cooperation)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rial"/>
                <a:cs typeface="Arial"/>
              </a:rPr>
              <a:t>aesthetic-ritual practices</a:t>
            </a:r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Economic organization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Circuits of praxis</a:t>
            </a:r>
          </a:p>
          <a:p>
            <a:r>
              <a:rPr lang="en-US" sz="3600" dirty="0" smtClean="0">
                <a:latin typeface="Arial"/>
                <a:cs typeface="Arial"/>
              </a:rPr>
              <a:t>Classes</a:t>
            </a:r>
          </a:p>
          <a:p>
            <a:r>
              <a:rPr lang="en-US" sz="3600" dirty="0" smtClean="0">
                <a:latin typeface="Arial"/>
                <a:cs typeface="Arial"/>
              </a:rPr>
              <a:t>States (perform both economic and political functions)</a:t>
            </a:r>
          </a:p>
          <a:p>
            <a:pPr>
              <a:buNone/>
            </a:pPr>
            <a:endParaRPr lang="en-US" sz="3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Circuits of praxis are </a:t>
            </a:r>
            <a:r>
              <a:rPr lang="en-GB" dirty="0" smtClean="0">
                <a:solidFill>
                  <a:srgbClr val="FFFF00"/>
                </a:solidFill>
                <a:latin typeface="Arial"/>
                <a:cs typeface="Arial"/>
              </a:rPr>
              <a:t>modes</a:t>
            </a:r>
            <a:r>
              <a:rPr lang="en-GB" dirty="0" smtClean="0">
                <a:latin typeface="Arial"/>
                <a:cs typeface="Arial"/>
              </a:rPr>
              <a:t> of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Production</a:t>
            </a:r>
          </a:p>
          <a:p>
            <a:r>
              <a:rPr lang="en-US" sz="3600" dirty="0" smtClean="0">
                <a:latin typeface="Arial"/>
                <a:cs typeface="Arial"/>
              </a:rPr>
              <a:t>Distribution</a:t>
            </a:r>
          </a:p>
          <a:p>
            <a:r>
              <a:rPr lang="en-US" sz="3600" dirty="0" smtClean="0">
                <a:latin typeface="Arial"/>
                <a:cs typeface="Arial"/>
              </a:rPr>
              <a:t>Exchange and</a:t>
            </a:r>
          </a:p>
          <a:p>
            <a:r>
              <a:rPr lang="en-US" sz="3600" dirty="0" smtClean="0">
                <a:latin typeface="Arial"/>
                <a:cs typeface="Arial"/>
              </a:rPr>
              <a:t>Consumption</a:t>
            </a:r>
          </a:p>
          <a:p>
            <a:pPr>
              <a:buNone/>
            </a:pPr>
            <a:r>
              <a:rPr lang="en-US" sz="3600" dirty="0" smtClean="0">
                <a:latin typeface="Arial"/>
                <a:cs typeface="Arial"/>
              </a:rPr>
              <a:t>(no primacy of production is implied)</a:t>
            </a: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3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1219200"/>
          </a:xfrm>
          <a:noFill/>
          <a:ln/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Outline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8077200" cy="4800600"/>
          </a:xfrm>
          <a:noFill/>
        </p:spPr>
        <p:txBody>
          <a:bodyPr/>
          <a:lstStyle/>
          <a:p>
            <a:pPr marL="571500" indent="-571500">
              <a:spcAft>
                <a:spcPts val="2400"/>
              </a:spcAft>
              <a:buFont typeface="+mj-lt"/>
              <a:buAutoNum type="romanUcPeriod"/>
            </a:pPr>
            <a:r>
              <a:rPr lang="en-US" sz="3600" dirty="0" smtClean="0">
                <a:latin typeface="Arial"/>
                <a:cs typeface="Arial"/>
              </a:rPr>
              <a:t>Premises and definitions</a:t>
            </a:r>
          </a:p>
          <a:p>
            <a:pPr marL="571500" indent="-571500">
              <a:spcAft>
                <a:spcPts val="2400"/>
              </a:spcAft>
              <a:buFont typeface="+mj-lt"/>
              <a:buAutoNum type="romanUcPeriod"/>
            </a:pPr>
            <a:r>
              <a:rPr lang="en-US" sz="3600" dirty="0" smtClean="0">
                <a:latin typeface="Arial"/>
                <a:cs typeface="Arial"/>
              </a:rPr>
              <a:t>Power organizations</a:t>
            </a:r>
          </a:p>
          <a:p>
            <a:pPr marL="571500" indent="-571500">
              <a:spcAft>
                <a:spcPts val="2400"/>
              </a:spcAft>
              <a:buFont typeface="+mj-lt"/>
              <a:buAutoNum type="romanUcPeriod"/>
            </a:pPr>
            <a:r>
              <a:rPr lang="en-US" sz="3600" dirty="0" smtClean="0">
                <a:latin typeface="Arial"/>
                <a:cs typeface="Arial"/>
              </a:rPr>
              <a:t>Interstitial emergence</a:t>
            </a:r>
          </a:p>
          <a:p>
            <a:pPr marL="571500" indent="-571500">
              <a:spcAft>
                <a:spcPts val="2400"/>
              </a:spcAft>
              <a:buFont typeface="+mj-lt"/>
              <a:buAutoNum type="romanUcPeriod"/>
            </a:pPr>
            <a:r>
              <a:rPr lang="en-US" sz="3600" dirty="0" smtClean="0">
                <a:latin typeface="Arial"/>
                <a:cs typeface="Arial"/>
              </a:rPr>
              <a:t>Empowerment</a:t>
            </a:r>
            <a:endParaRPr lang="en-US" sz="3600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Why no primacy?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“Whereas production is high on intensive </a:t>
            </a:r>
            <a:r>
              <a:rPr lang="en-US" sz="3600" dirty="0" err="1" smtClean="0">
                <a:latin typeface="Arial"/>
                <a:cs typeface="Arial"/>
              </a:rPr>
              <a:t>power,mobilizing</a:t>
            </a:r>
            <a:r>
              <a:rPr lang="en-US" sz="3600" dirty="0" smtClean="0">
                <a:latin typeface="Arial"/>
                <a:cs typeface="Arial"/>
              </a:rPr>
              <a:t> local social cooperation to exploit nature, exchange may occur extremely extensively” (Mann 1986:25)</a:t>
            </a: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pPr>
              <a:buNone/>
            </a:pPr>
            <a:endParaRPr lang="en-US" sz="3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Class are formed thus: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“Economic power derives from the satisfaction of subsistence needs through the social organization of the extraction, transformation, distribution, and consumption of the objects of nature.” (Mann 1986:24)</a:t>
            </a:r>
          </a:p>
        </p:txBody>
      </p:sp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Dominant class: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can obtain general collective and distributive power in societies</a:t>
            </a:r>
          </a:p>
        </p:txBody>
      </p:sp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Economic organization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extraction</a:t>
            </a:r>
          </a:p>
          <a:p>
            <a:r>
              <a:rPr lang="en-US" sz="3600" dirty="0" smtClean="0">
                <a:latin typeface="Arial"/>
                <a:cs typeface="Arial"/>
              </a:rPr>
              <a:t>transformation</a:t>
            </a:r>
          </a:p>
          <a:p>
            <a:r>
              <a:rPr lang="en-US" sz="3600" dirty="0" smtClean="0">
                <a:latin typeface="Arial"/>
                <a:cs typeface="Arial"/>
              </a:rPr>
              <a:t>distribution</a:t>
            </a:r>
          </a:p>
          <a:p>
            <a:r>
              <a:rPr lang="en-US" sz="3600" dirty="0" smtClean="0">
                <a:latin typeface="Arial"/>
                <a:cs typeface="Arial"/>
              </a:rPr>
              <a:t>consumption of the objects of nature</a:t>
            </a:r>
          </a:p>
          <a:p>
            <a:pPr>
              <a:buNone/>
            </a:pPr>
            <a:r>
              <a:rPr lang="en-US" sz="3600" dirty="0" err="1" smtClean="0">
                <a:latin typeface="Arial"/>
                <a:cs typeface="Arial"/>
                <a:sym typeface="Wingdings"/>
              </a:rPr>
              <a:t></a:t>
            </a:r>
            <a:r>
              <a:rPr lang="en-US" sz="3600" dirty="0" smtClean="0">
                <a:latin typeface="Arial"/>
                <a:cs typeface="Arial"/>
                <a:sym typeface="Wingdings"/>
              </a:rPr>
              <a:t> Circuits of praxis</a:t>
            </a:r>
            <a:endParaRPr lang="en-US" sz="3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Military power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concentrated-coercive</a:t>
            </a:r>
          </a:p>
          <a:p>
            <a:r>
              <a:rPr lang="en-US" sz="3600" dirty="0" smtClean="0">
                <a:latin typeface="Arial"/>
                <a:cs typeface="Arial"/>
              </a:rPr>
              <a:t>intensive</a:t>
            </a:r>
          </a:p>
          <a:p>
            <a:pPr>
              <a:buNone/>
            </a:pPr>
            <a:endParaRPr lang="en-US" sz="36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3600" dirty="0" err="1" smtClean="0">
                <a:latin typeface="Arial"/>
                <a:cs typeface="Arial"/>
                <a:sym typeface="Wingdings"/>
              </a:rPr>
              <a:t></a:t>
            </a:r>
            <a:r>
              <a:rPr lang="en-US" sz="3600" dirty="0" smtClean="0">
                <a:latin typeface="Arial"/>
                <a:cs typeface="Arial"/>
                <a:sym typeface="Wingdings"/>
              </a:rPr>
              <a:t> militarism has yielded disproportionate results</a:t>
            </a:r>
            <a:endParaRPr lang="en-US" sz="3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Political power = state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US" sz="3600" dirty="0" smtClean="0">
                <a:latin typeface="Arial"/>
                <a:cs typeface="Arial"/>
              </a:rPr>
              <a:t>centralized</a:t>
            </a:r>
          </a:p>
          <a:p>
            <a:r>
              <a:rPr lang="en-US" sz="3600" dirty="0" smtClean="0">
                <a:latin typeface="Arial"/>
                <a:cs typeface="Arial"/>
              </a:rPr>
              <a:t>institutionalized</a:t>
            </a:r>
          </a:p>
          <a:p>
            <a:r>
              <a:rPr lang="en-US" sz="3600" dirty="0" smtClean="0">
                <a:latin typeface="Arial"/>
                <a:cs typeface="Arial"/>
              </a:rPr>
              <a:t>territorialized regulation of social relations</a:t>
            </a:r>
          </a:p>
          <a:p>
            <a:pPr>
              <a:buNone/>
            </a:pPr>
            <a:endParaRPr lang="en-US" sz="36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US" sz="3600" dirty="0" err="1" smtClean="0">
                <a:latin typeface="Arial"/>
                <a:cs typeface="Arial"/>
                <a:sym typeface="Wingdings"/>
              </a:rPr>
              <a:t></a:t>
            </a:r>
            <a:r>
              <a:rPr lang="en-US" sz="3600" dirty="0" smtClean="0">
                <a:latin typeface="Arial"/>
                <a:cs typeface="Arial"/>
                <a:sym typeface="Wingdings"/>
              </a:rPr>
              <a:t> geopolitical power is essential in social stratification</a:t>
            </a:r>
            <a:endParaRPr lang="en-US" sz="3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Arial"/>
                <a:cs typeface="Arial"/>
              </a:rPr>
              <a:t>Tracklaying</a:t>
            </a:r>
            <a:r>
              <a:rPr lang="en-GB" dirty="0" smtClean="0">
                <a:latin typeface="Arial"/>
                <a:cs typeface="Arial"/>
              </a:rPr>
              <a:t> vehicles (Weber)</a:t>
            </a:r>
            <a:endParaRPr lang="en-GB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set the route for train tracks</a:t>
            </a:r>
          </a:p>
          <a:p>
            <a:r>
              <a:rPr lang="en-GB" sz="3600" dirty="0" smtClean="0">
                <a:latin typeface="Arial"/>
                <a:cs typeface="Arial"/>
              </a:rPr>
              <a:t>“interstitial emergencies” or generalized means of history making (Mann) </a:t>
            </a:r>
          </a:p>
          <a:p>
            <a:r>
              <a:rPr lang="en-GB" sz="3600" u="sng" dirty="0" smtClean="0">
                <a:latin typeface="Arial"/>
                <a:cs typeface="Arial"/>
              </a:rPr>
              <a:t>empowerment</a:t>
            </a:r>
            <a:r>
              <a:rPr lang="en-GB" sz="3600" dirty="0" smtClean="0">
                <a:latin typeface="Arial"/>
                <a:cs typeface="Arial"/>
              </a:rPr>
              <a:t>, or what I would call “generative interstitial emergence”</a:t>
            </a:r>
            <a:r>
              <a:rPr lang="en-US" sz="3600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4478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Model of organized power (Mann)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288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447800"/>
          </a:xfrm>
        </p:spPr>
        <p:txBody>
          <a:bodyPr/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Major sources of social power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Premises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societies are not totalities</a:t>
            </a:r>
            <a:r>
              <a:rPr lang="en-US" sz="3600" dirty="0" smtClean="0">
                <a:latin typeface="Arial"/>
                <a:cs typeface="Arial"/>
              </a:rPr>
              <a:t> or systems</a:t>
            </a:r>
          </a:p>
          <a:p>
            <a:r>
              <a:rPr lang="en-US" sz="3600" dirty="0" smtClean="0">
                <a:latin typeface="Arial"/>
                <a:cs typeface="Arial"/>
              </a:rPr>
              <a:t>No theoretical primacy (economy or ideology)</a:t>
            </a:r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/>
                <a:cs typeface="Arial"/>
              </a:rPr>
              <a:t>Geopolitics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A" dirty="0"/>
          </a:p>
        </p:txBody>
      </p:sp>
    </p:spTree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BFAE2"/>
                </a:solidFill>
                <a:latin typeface="Arial"/>
                <a:cs typeface="Arial"/>
              </a:rPr>
              <a:t>Empowerment or Political-Cultural Formation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288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Class structural processes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90600" y="1828800"/>
          <a:ext cx="7772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BFAE2"/>
                </a:solidFill>
                <a:latin typeface="Arial" pitchFamily="34" charset="0"/>
                <a:cs typeface="Arial" pitchFamily="34" charset="0"/>
              </a:rPr>
              <a:t>Political-cultural formation: Mediating determinations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828800"/>
          <a:ext cx="9144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Political outcomes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Premises, cont’d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latin typeface="Arial"/>
                <a:cs typeface="Arial"/>
              </a:rPr>
              <a:t>Four sources of power (</a:t>
            </a:r>
            <a:r>
              <a:rPr lang="en-GB" dirty="0" smtClean="0">
                <a:latin typeface="Arial"/>
                <a:cs typeface="Arial"/>
              </a:rPr>
              <a:t>ideological, economic, military and political relationships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Arial"/>
                <a:cs typeface="Arial"/>
              </a:rPr>
              <a:t>Organizations or institutional means of attaining goals.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Multicausality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social events or trends have multiple causes</a:t>
            </a:r>
            <a:r>
              <a:rPr lang="en-US" sz="3600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Humans are social in that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they are able to achieve goals only by cooperation</a:t>
            </a:r>
            <a:r>
              <a:rPr lang="en-US" sz="3600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Primacy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Not ends but means give us our point of entry into the question of primacy</a:t>
            </a:r>
            <a:r>
              <a:rPr lang="en-US" sz="3600" dirty="0" smtClean="0">
                <a:latin typeface="Arial"/>
                <a:cs typeface="Arial"/>
              </a:rPr>
              <a:t>  </a:t>
            </a:r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Power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pPr>
              <a:buNone/>
            </a:pPr>
            <a:r>
              <a:rPr lang="en-CA" sz="3600" dirty="0" smtClean="0">
                <a:latin typeface="Arial"/>
                <a:cs typeface="Arial"/>
              </a:rPr>
              <a:t>	A exercises power over B</a:t>
            </a:r>
            <a:r>
              <a:rPr lang="en-US" sz="3600" dirty="0" smtClean="0">
                <a:latin typeface="Arial"/>
                <a:cs typeface="Arial"/>
              </a:rPr>
              <a:t> when A affects B in a manner contrary to B</a:t>
            </a:r>
            <a:r>
              <a:rPr lang="es-MX" sz="3600" dirty="0" smtClean="0">
                <a:latin typeface="Arial"/>
                <a:cs typeface="Arial"/>
              </a:rPr>
              <a:t>’s </a:t>
            </a:r>
            <a:r>
              <a:rPr lang="es-MX" sz="3600" dirty="0" err="1" smtClean="0">
                <a:latin typeface="Arial"/>
                <a:cs typeface="Arial"/>
              </a:rPr>
              <a:t>interests</a:t>
            </a:r>
            <a:r>
              <a:rPr lang="es-MX" sz="3600" dirty="0" smtClean="0">
                <a:latin typeface="Arial"/>
                <a:cs typeface="Arial"/>
              </a:rPr>
              <a:t>.</a:t>
            </a:r>
            <a:endParaRPr lang="en-US" sz="3600" dirty="0" smtClean="0">
              <a:latin typeface="Arial"/>
              <a:cs typeface="Arial"/>
            </a:endParaRPr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Social Power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772400" cy="4419600"/>
          </a:xfrm>
        </p:spPr>
        <p:txBody>
          <a:bodyPr/>
          <a:lstStyle/>
          <a:p>
            <a:r>
              <a:rPr lang="en-GB" sz="3600" dirty="0" smtClean="0">
                <a:latin typeface="Arial"/>
                <a:cs typeface="Arial"/>
              </a:rPr>
              <a:t>General sense: ability to attain mastery of one’s environment:</a:t>
            </a:r>
          </a:p>
          <a:p>
            <a:r>
              <a:rPr lang="en-GB" sz="3600" dirty="0" smtClean="0">
                <a:latin typeface="Arial"/>
                <a:cs typeface="Arial"/>
              </a:rPr>
              <a:t>mastery </a:t>
            </a:r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over</a:t>
            </a:r>
            <a:r>
              <a:rPr lang="en-GB" sz="3600" dirty="0" smtClean="0">
                <a:latin typeface="Arial"/>
                <a:cs typeface="Arial"/>
              </a:rPr>
              <a:t> other people</a:t>
            </a:r>
            <a:r>
              <a:rPr lang="en-US" sz="3600" dirty="0" smtClean="0">
                <a:latin typeface="Arial"/>
                <a:cs typeface="Arial"/>
              </a:rPr>
              <a:t> </a:t>
            </a:r>
          </a:p>
          <a:p>
            <a:r>
              <a:rPr lang="en-GB" sz="3600" dirty="0" smtClean="0">
                <a:solidFill>
                  <a:srgbClr val="FFFF00"/>
                </a:solidFill>
                <a:latin typeface="Arial"/>
                <a:cs typeface="Arial"/>
              </a:rPr>
              <a:t>Collective</a:t>
            </a:r>
            <a:r>
              <a:rPr lang="en-GB" sz="3600" dirty="0" smtClean="0">
                <a:latin typeface="Arial"/>
                <a:cs typeface="Arial"/>
              </a:rPr>
              <a:t> aspect: persons in cooperation enhance joint power over third parties or over nature</a:t>
            </a:r>
            <a:r>
              <a:rPr lang="en-US" sz="3600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Notebook.pot">
  <a:themeElements>
    <a:clrScheme name="Notebook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tebook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</TotalTime>
  <Words>564</Words>
  <Application>Microsoft Office PowerPoint</Application>
  <PresentationFormat>On-screen Show (4:3)</PresentationFormat>
  <Paragraphs>127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Notebook.pot</vt:lpstr>
      <vt:lpstr>Social Power</vt:lpstr>
      <vt:lpstr>Outline</vt:lpstr>
      <vt:lpstr>Premises</vt:lpstr>
      <vt:lpstr>Premises, cont’d</vt:lpstr>
      <vt:lpstr>Multicausality</vt:lpstr>
      <vt:lpstr>Humans are social in that</vt:lpstr>
      <vt:lpstr>Primacy</vt:lpstr>
      <vt:lpstr>Power</vt:lpstr>
      <vt:lpstr>Social Power</vt:lpstr>
      <vt:lpstr>Social Power, cont’d</vt:lpstr>
      <vt:lpstr>Leaders</vt:lpstr>
      <vt:lpstr>Why masses comply</vt:lpstr>
      <vt:lpstr>Society: a unitarian whole?</vt:lpstr>
      <vt:lpstr>For Michael Mann society is</vt:lpstr>
      <vt:lpstr>Underneath stable networks:</vt:lpstr>
      <vt:lpstr>Sources and organizations of power</vt:lpstr>
      <vt:lpstr>Ideology as organization</vt:lpstr>
      <vt:lpstr>Economic organization</vt:lpstr>
      <vt:lpstr>Circuits of praxis are modes of</vt:lpstr>
      <vt:lpstr>Why no primacy?</vt:lpstr>
      <vt:lpstr>Class are formed thus:</vt:lpstr>
      <vt:lpstr>Dominant class:</vt:lpstr>
      <vt:lpstr>Economic organization</vt:lpstr>
      <vt:lpstr>Military power</vt:lpstr>
      <vt:lpstr>Political power = state</vt:lpstr>
      <vt:lpstr>Tracklaying vehicles (Weber)</vt:lpstr>
      <vt:lpstr>Model of organized power (Mann)</vt:lpstr>
      <vt:lpstr>Major sources of social power</vt:lpstr>
      <vt:lpstr>Slide 29</vt:lpstr>
      <vt:lpstr>Geopolitics</vt:lpstr>
      <vt:lpstr>Empowerment or Political-Cultural Formation</vt:lpstr>
      <vt:lpstr>Class structural processes</vt:lpstr>
      <vt:lpstr>Political-cultural formation: Mediating determinations</vt:lpstr>
      <vt:lpstr>Political outcomes</vt:lpstr>
    </vt:vector>
  </TitlesOfParts>
  <Company>SFU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Race, Ethnicity and Gender Relations</dc:title>
  <dc:creator>Gerardo Otero</dc:creator>
  <cp:lastModifiedBy>Gerardo Otero</cp:lastModifiedBy>
  <cp:revision>191</cp:revision>
  <dcterms:created xsi:type="dcterms:W3CDTF">2013-05-09T00:42:07Z</dcterms:created>
  <dcterms:modified xsi:type="dcterms:W3CDTF">2013-05-09T19:44:27Z</dcterms:modified>
</cp:coreProperties>
</file>